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8"/>
  </p:notesMasterIdLst>
  <p:sldIdLst>
    <p:sldId id="266" r:id="rId3"/>
    <p:sldId id="273" r:id="rId4"/>
    <p:sldId id="292" r:id="rId5"/>
    <p:sldId id="258" r:id="rId6"/>
    <p:sldId id="286" r:id="rId7"/>
    <p:sldId id="280" r:id="rId8"/>
    <p:sldId id="293" r:id="rId9"/>
    <p:sldId id="259" r:id="rId10"/>
    <p:sldId id="260" r:id="rId11"/>
    <p:sldId id="257" r:id="rId12"/>
    <p:sldId id="294" r:id="rId13"/>
    <p:sldId id="281" r:id="rId14"/>
    <p:sldId id="262" r:id="rId15"/>
    <p:sldId id="261" r:id="rId16"/>
    <p:sldId id="295" r:id="rId17"/>
    <p:sldId id="263" r:id="rId18"/>
    <p:sldId id="289" r:id="rId19"/>
    <p:sldId id="279" r:id="rId20"/>
    <p:sldId id="296" r:id="rId21"/>
    <p:sldId id="265" r:id="rId22"/>
    <p:sldId id="287" r:id="rId23"/>
    <p:sldId id="267" r:id="rId24"/>
    <p:sldId id="297" r:id="rId25"/>
    <p:sldId id="264" r:id="rId26"/>
    <p:sldId id="284" r:id="rId27"/>
    <p:sldId id="268" r:id="rId28"/>
    <p:sldId id="298" r:id="rId29"/>
    <p:sldId id="269" r:id="rId30"/>
    <p:sldId id="276" r:id="rId31"/>
    <p:sldId id="270" r:id="rId32"/>
    <p:sldId id="299" r:id="rId33"/>
    <p:sldId id="282" r:id="rId34"/>
    <p:sldId id="274" r:id="rId35"/>
    <p:sldId id="271" r:id="rId36"/>
    <p:sldId id="300" r:id="rId37"/>
    <p:sldId id="272" r:id="rId38"/>
    <p:sldId id="283" r:id="rId39"/>
    <p:sldId id="275" r:id="rId40"/>
    <p:sldId id="301" r:id="rId41"/>
    <p:sldId id="277" r:id="rId42"/>
    <p:sldId id="285" r:id="rId43"/>
    <p:sldId id="278" r:id="rId44"/>
    <p:sldId id="302" r:id="rId45"/>
    <p:sldId id="290" r:id="rId46"/>
    <p:sldId id="291" r:id="rId4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98lm/OIQySHBa3sQfdbpQ" hashData="XIFncptAuduk4auwmpcthkVVOw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FFA"/>
    <a:srgbClr val="00133A"/>
    <a:srgbClr val="004A48"/>
    <a:srgbClr val="7A0000"/>
    <a:srgbClr val="6699FF"/>
    <a:srgbClr val="FFCCCC"/>
    <a:srgbClr val="993366"/>
    <a:srgbClr val="DDDDDD"/>
    <a:srgbClr val="FFE8D1"/>
    <a:srgbClr val="FF99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06F1AE-B37E-4A12-9287-4A9FD7DA3FB1}" type="datetimeFigureOut">
              <a:rPr lang="es-PE" smtClean="0"/>
              <a:pPr/>
              <a:t>21/11/2018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39E5BB-645B-467F-9EEA-8928B029C126}"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5739E5BB-645B-467F-9EEA-8928B029C126}" type="slidenum">
              <a:rPr lang="es-PE" smtClean="0"/>
              <a:pPr/>
              <a:t>1</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B3F3F46-F323-4126-ABBB-64DC0B4B608D}" type="datetimeFigureOut">
              <a:rPr lang="es-PE" smtClean="0"/>
              <a:pPr/>
              <a:t>21/11/2018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65749-137E-4A18-B9D3-23CA4B73938B}"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B3F3F46-F323-4126-ABBB-64DC0B4B608D}" type="datetimeFigureOut">
              <a:rPr lang="es-PE" smtClean="0"/>
              <a:pPr/>
              <a:t>21/11/2018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565749-137E-4A18-B9D3-23CA4B73938B}"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audio" Target="../media/audio1.wav"/><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 Id="rId14" Type="http://schemas.openxmlformats.org/officeDocument/2006/relationships/image" Target="../media/image11.png"/></Relationships>
</file>

<file path=ppt/slides/_rels/slide2.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12.jpeg"/><Relationship Id="rId16"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3.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11.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1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51.jpeg"/><Relationship Id="rId16"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2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3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74.jpeg"/><Relationship Id="rId1" Type="http://schemas.openxmlformats.org/officeDocument/2006/relationships/slideLayout" Target="../slideLayouts/slideLayout7.xml"/><Relationship Id="rId4" Type="http://schemas.openxmlformats.org/officeDocument/2006/relationships/image" Target="../media/image75.png"/></Relationships>
</file>

<file path=ppt/slides/_rels/slide3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1.jpeg"/><Relationship Id="rId1" Type="http://schemas.openxmlformats.org/officeDocument/2006/relationships/slideLayout" Target="../slideLayouts/slideLayout7.xml"/><Relationship Id="rId4" Type="http://schemas.openxmlformats.org/officeDocument/2006/relationships/image" Target="../media/image82.png"/></Relationships>
</file>

<file path=ppt/slides/_rels/slide45.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88.png"/><Relationship Id="rId18" Type="http://schemas.openxmlformats.org/officeDocument/2006/relationships/image" Target="../media/image9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4.png"/><Relationship Id="rId11" Type="http://schemas.openxmlformats.org/officeDocument/2006/relationships/image" Target="../media/image87.png"/><Relationship Id="rId5" Type="http://schemas.openxmlformats.org/officeDocument/2006/relationships/hyperlink" Target="http://www.mispps.com/" TargetMode="External"/><Relationship Id="rId15" Type="http://schemas.openxmlformats.org/officeDocument/2006/relationships/image" Target="../media/image89.png"/><Relationship Id="rId10" Type="http://schemas.openxmlformats.org/officeDocument/2006/relationships/hyperlink" Target="https://www.facebook.com/mispps" TargetMode="External"/><Relationship Id="rId4" Type="http://schemas.openxmlformats.org/officeDocument/2006/relationships/image" Target="../media/image83.png"/><Relationship Id="rId9" Type="http://schemas.openxmlformats.org/officeDocument/2006/relationships/image" Target="../media/image8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0070C0">
                <a:shade val="67500"/>
                <a:satMod val="115000"/>
              </a:srgbClr>
            </a:gs>
            <a:gs pos="100000">
              <a:srgbClr val="0070C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64403935.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pic>
        <p:nvPicPr>
          <p:cNvPr id="44" name="43 Imagen" descr="34.png"/>
          <p:cNvPicPr>
            <a:picLocks noChangeAspect="1"/>
          </p:cNvPicPr>
          <p:nvPr/>
        </p:nvPicPr>
        <p:blipFill>
          <a:blip r:embed="rId5">
            <a:duotone>
              <a:prstClr val="black"/>
              <a:srgbClr val="FF0000">
                <a:tint val="45000"/>
                <a:satMod val="400000"/>
              </a:srgbClr>
            </a:duotone>
            <a:lum contrast="40000"/>
          </a:blip>
          <a:stretch>
            <a:fillRect/>
          </a:stretch>
        </p:blipFill>
        <p:spPr>
          <a:xfrm>
            <a:off x="4500562" y="0"/>
            <a:ext cx="1643074" cy="1596862"/>
          </a:xfrm>
          <a:prstGeom prst="rect">
            <a:avLst/>
          </a:prstGeom>
        </p:spPr>
      </p:pic>
      <p:pic>
        <p:nvPicPr>
          <p:cNvPr id="45" name="44 Imagen" descr="34.png"/>
          <p:cNvPicPr>
            <a:picLocks noChangeAspect="1"/>
          </p:cNvPicPr>
          <p:nvPr/>
        </p:nvPicPr>
        <p:blipFill>
          <a:blip r:embed="rId5">
            <a:duotone>
              <a:prstClr val="black"/>
              <a:srgbClr val="FF0000">
                <a:tint val="45000"/>
                <a:satMod val="400000"/>
              </a:srgbClr>
            </a:duotone>
            <a:lum contrast="40000"/>
          </a:blip>
          <a:stretch>
            <a:fillRect/>
          </a:stretch>
        </p:blipFill>
        <p:spPr>
          <a:xfrm flipH="1">
            <a:off x="3000364" y="0"/>
            <a:ext cx="1662828" cy="1644637"/>
          </a:xfrm>
          <a:prstGeom prst="rect">
            <a:avLst/>
          </a:prstGeom>
        </p:spPr>
      </p:pic>
      <p:pic>
        <p:nvPicPr>
          <p:cNvPr id="46" name="45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a:off x="4500562" y="500066"/>
            <a:ext cx="1643074" cy="1596862"/>
          </a:xfrm>
          <a:prstGeom prst="rect">
            <a:avLst/>
          </a:prstGeom>
        </p:spPr>
      </p:pic>
      <p:pic>
        <p:nvPicPr>
          <p:cNvPr id="47" name="46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flipH="1">
            <a:off x="3000364" y="500066"/>
            <a:ext cx="1662828" cy="1644637"/>
          </a:xfrm>
          <a:prstGeom prst="rect">
            <a:avLst/>
          </a:prstGeom>
        </p:spPr>
      </p:pic>
      <p:pic>
        <p:nvPicPr>
          <p:cNvPr id="48" name="47 Imagen" descr="34.png"/>
          <p:cNvPicPr>
            <a:picLocks noChangeAspect="1"/>
          </p:cNvPicPr>
          <p:nvPr/>
        </p:nvPicPr>
        <p:blipFill>
          <a:blip r:embed="rId5">
            <a:duotone>
              <a:prstClr val="black"/>
              <a:srgbClr val="FF0000">
                <a:tint val="45000"/>
                <a:satMod val="400000"/>
              </a:srgbClr>
            </a:duotone>
            <a:lum contrast="40000"/>
          </a:blip>
          <a:stretch>
            <a:fillRect/>
          </a:stretch>
        </p:blipFill>
        <p:spPr>
          <a:xfrm>
            <a:off x="4500562" y="928694"/>
            <a:ext cx="1643074" cy="1596862"/>
          </a:xfrm>
          <a:prstGeom prst="rect">
            <a:avLst/>
          </a:prstGeom>
        </p:spPr>
      </p:pic>
      <p:pic>
        <p:nvPicPr>
          <p:cNvPr id="49" name="48 Imagen" descr="34.png"/>
          <p:cNvPicPr>
            <a:picLocks noChangeAspect="1"/>
          </p:cNvPicPr>
          <p:nvPr/>
        </p:nvPicPr>
        <p:blipFill>
          <a:blip r:embed="rId5">
            <a:duotone>
              <a:prstClr val="black"/>
              <a:srgbClr val="FF0000">
                <a:tint val="45000"/>
                <a:satMod val="400000"/>
              </a:srgbClr>
            </a:duotone>
            <a:lum contrast="40000"/>
          </a:blip>
          <a:stretch>
            <a:fillRect/>
          </a:stretch>
        </p:blipFill>
        <p:spPr>
          <a:xfrm flipH="1">
            <a:off x="3000364" y="928694"/>
            <a:ext cx="1662828" cy="1644637"/>
          </a:xfrm>
          <a:prstGeom prst="rect">
            <a:avLst/>
          </a:prstGeom>
        </p:spPr>
      </p:pic>
      <p:pic>
        <p:nvPicPr>
          <p:cNvPr id="50" name="49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a:off x="4429124" y="1357322"/>
            <a:ext cx="1643074" cy="1596862"/>
          </a:xfrm>
          <a:prstGeom prst="rect">
            <a:avLst/>
          </a:prstGeom>
        </p:spPr>
      </p:pic>
      <p:pic>
        <p:nvPicPr>
          <p:cNvPr id="51" name="50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flipH="1">
            <a:off x="2928926" y="1357322"/>
            <a:ext cx="1662828" cy="1644637"/>
          </a:xfrm>
          <a:prstGeom prst="rect">
            <a:avLst/>
          </a:prstGeom>
        </p:spPr>
      </p:pic>
      <p:pic>
        <p:nvPicPr>
          <p:cNvPr id="52" name="51 Imagen" descr="34.png"/>
          <p:cNvPicPr>
            <a:picLocks noChangeAspect="1"/>
          </p:cNvPicPr>
          <p:nvPr/>
        </p:nvPicPr>
        <p:blipFill>
          <a:blip r:embed="rId5">
            <a:duotone>
              <a:prstClr val="black"/>
              <a:srgbClr val="FF0000">
                <a:tint val="45000"/>
                <a:satMod val="400000"/>
              </a:srgbClr>
            </a:duotone>
            <a:lum contrast="40000"/>
          </a:blip>
          <a:stretch>
            <a:fillRect/>
          </a:stretch>
        </p:blipFill>
        <p:spPr>
          <a:xfrm>
            <a:off x="4500562" y="1714512"/>
            <a:ext cx="1643074" cy="1596862"/>
          </a:xfrm>
          <a:prstGeom prst="rect">
            <a:avLst/>
          </a:prstGeom>
        </p:spPr>
      </p:pic>
      <p:pic>
        <p:nvPicPr>
          <p:cNvPr id="53" name="52 Imagen" descr="34.png"/>
          <p:cNvPicPr>
            <a:picLocks noChangeAspect="1"/>
          </p:cNvPicPr>
          <p:nvPr/>
        </p:nvPicPr>
        <p:blipFill>
          <a:blip r:embed="rId5">
            <a:duotone>
              <a:prstClr val="black"/>
              <a:srgbClr val="FF0000">
                <a:tint val="45000"/>
                <a:satMod val="400000"/>
              </a:srgbClr>
            </a:duotone>
            <a:lum contrast="40000"/>
          </a:blip>
          <a:stretch>
            <a:fillRect/>
          </a:stretch>
        </p:blipFill>
        <p:spPr>
          <a:xfrm flipH="1">
            <a:off x="3000364" y="1714512"/>
            <a:ext cx="1662828" cy="1644637"/>
          </a:xfrm>
          <a:prstGeom prst="rect">
            <a:avLst/>
          </a:prstGeom>
        </p:spPr>
      </p:pic>
      <p:pic>
        <p:nvPicPr>
          <p:cNvPr id="54" name="53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a:off x="4500562" y="2214578"/>
            <a:ext cx="1643074" cy="1596862"/>
          </a:xfrm>
          <a:prstGeom prst="rect">
            <a:avLst/>
          </a:prstGeom>
        </p:spPr>
      </p:pic>
      <p:pic>
        <p:nvPicPr>
          <p:cNvPr id="55" name="54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flipH="1">
            <a:off x="3000364" y="2214578"/>
            <a:ext cx="1662828" cy="1644637"/>
          </a:xfrm>
          <a:prstGeom prst="rect">
            <a:avLst/>
          </a:prstGeom>
        </p:spPr>
      </p:pic>
      <p:pic>
        <p:nvPicPr>
          <p:cNvPr id="56" name="55 Imagen" descr="34.png"/>
          <p:cNvPicPr>
            <a:picLocks noChangeAspect="1"/>
          </p:cNvPicPr>
          <p:nvPr/>
        </p:nvPicPr>
        <p:blipFill>
          <a:blip r:embed="rId5">
            <a:duotone>
              <a:prstClr val="black"/>
              <a:srgbClr val="FF0000">
                <a:tint val="45000"/>
                <a:satMod val="400000"/>
              </a:srgbClr>
            </a:duotone>
            <a:lum contrast="40000"/>
          </a:blip>
          <a:stretch>
            <a:fillRect/>
          </a:stretch>
        </p:blipFill>
        <p:spPr>
          <a:xfrm>
            <a:off x="4500562" y="2643206"/>
            <a:ext cx="1643074" cy="1596862"/>
          </a:xfrm>
          <a:prstGeom prst="rect">
            <a:avLst/>
          </a:prstGeom>
        </p:spPr>
      </p:pic>
      <p:pic>
        <p:nvPicPr>
          <p:cNvPr id="57" name="56 Imagen" descr="34.png"/>
          <p:cNvPicPr>
            <a:picLocks noChangeAspect="1"/>
          </p:cNvPicPr>
          <p:nvPr/>
        </p:nvPicPr>
        <p:blipFill>
          <a:blip r:embed="rId5">
            <a:duotone>
              <a:prstClr val="black"/>
              <a:srgbClr val="FF0000">
                <a:tint val="45000"/>
                <a:satMod val="400000"/>
              </a:srgbClr>
            </a:duotone>
            <a:lum contrast="40000"/>
          </a:blip>
          <a:stretch>
            <a:fillRect/>
          </a:stretch>
        </p:blipFill>
        <p:spPr>
          <a:xfrm flipH="1">
            <a:off x="3000364" y="2643206"/>
            <a:ext cx="1662828" cy="1644637"/>
          </a:xfrm>
          <a:prstGeom prst="rect">
            <a:avLst/>
          </a:prstGeom>
        </p:spPr>
      </p:pic>
      <p:pic>
        <p:nvPicPr>
          <p:cNvPr id="58" name="57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a:off x="4429124" y="3071834"/>
            <a:ext cx="1643074" cy="1596862"/>
          </a:xfrm>
          <a:prstGeom prst="rect">
            <a:avLst/>
          </a:prstGeom>
        </p:spPr>
      </p:pic>
      <p:pic>
        <p:nvPicPr>
          <p:cNvPr id="59" name="58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flipH="1">
            <a:off x="2928926" y="3071834"/>
            <a:ext cx="1662828" cy="1644637"/>
          </a:xfrm>
          <a:prstGeom prst="rect">
            <a:avLst/>
          </a:prstGeom>
        </p:spPr>
      </p:pic>
      <p:pic>
        <p:nvPicPr>
          <p:cNvPr id="60" name="59 Imagen" descr="34.png"/>
          <p:cNvPicPr>
            <a:picLocks noChangeAspect="1"/>
          </p:cNvPicPr>
          <p:nvPr/>
        </p:nvPicPr>
        <p:blipFill>
          <a:blip r:embed="rId5">
            <a:duotone>
              <a:prstClr val="black"/>
              <a:srgbClr val="FF0000">
                <a:tint val="45000"/>
                <a:satMod val="400000"/>
              </a:srgbClr>
            </a:duotone>
            <a:lum contrast="40000"/>
          </a:blip>
          <a:stretch>
            <a:fillRect/>
          </a:stretch>
        </p:blipFill>
        <p:spPr>
          <a:xfrm>
            <a:off x="4429124" y="3413299"/>
            <a:ext cx="1643074" cy="1596862"/>
          </a:xfrm>
          <a:prstGeom prst="rect">
            <a:avLst/>
          </a:prstGeom>
        </p:spPr>
      </p:pic>
      <p:pic>
        <p:nvPicPr>
          <p:cNvPr id="61" name="60 Imagen" descr="34.png"/>
          <p:cNvPicPr>
            <a:picLocks noChangeAspect="1"/>
          </p:cNvPicPr>
          <p:nvPr/>
        </p:nvPicPr>
        <p:blipFill>
          <a:blip r:embed="rId5">
            <a:duotone>
              <a:prstClr val="black"/>
              <a:srgbClr val="FF0000">
                <a:tint val="45000"/>
                <a:satMod val="400000"/>
              </a:srgbClr>
            </a:duotone>
            <a:lum contrast="40000"/>
          </a:blip>
          <a:stretch>
            <a:fillRect/>
          </a:stretch>
        </p:blipFill>
        <p:spPr>
          <a:xfrm flipH="1">
            <a:off x="2928926" y="3413299"/>
            <a:ext cx="1662828" cy="1644637"/>
          </a:xfrm>
          <a:prstGeom prst="rect">
            <a:avLst/>
          </a:prstGeom>
        </p:spPr>
      </p:pic>
      <p:pic>
        <p:nvPicPr>
          <p:cNvPr id="62" name="61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a:off x="4429124" y="3913365"/>
            <a:ext cx="1643074" cy="1596862"/>
          </a:xfrm>
          <a:prstGeom prst="rect">
            <a:avLst/>
          </a:prstGeom>
        </p:spPr>
      </p:pic>
      <p:pic>
        <p:nvPicPr>
          <p:cNvPr id="63" name="62 Imagen" descr="34.png"/>
          <p:cNvPicPr>
            <a:picLocks noChangeAspect="1"/>
          </p:cNvPicPr>
          <p:nvPr/>
        </p:nvPicPr>
        <p:blipFill>
          <a:blip r:embed="rId5">
            <a:duotone>
              <a:prstClr val="black"/>
              <a:schemeClr val="accent1">
                <a:tint val="45000"/>
                <a:satMod val="400000"/>
              </a:schemeClr>
            </a:duotone>
            <a:lum contrast="40000"/>
          </a:blip>
          <a:stretch>
            <a:fillRect/>
          </a:stretch>
        </p:blipFill>
        <p:spPr>
          <a:xfrm flipH="1">
            <a:off x="2928926" y="3913365"/>
            <a:ext cx="1662828" cy="1644637"/>
          </a:xfrm>
          <a:prstGeom prst="rect">
            <a:avLst/>
          </a:prstGeom>
        </p:spPr>
      </p:pic>
      <p:pic>
        <p:nvPicPr>
          <p:cNvPr id="23" name="22 Imagen" descr="cooltext306467183494898.png"/>
          <p:cNvPicPr>
            <a:picLocks noChangeAspect="1"/>
          </p:cNvPicPr>
          <p:nvPr/>
        </p:nvPicPr>
        <p:blipFill>
          <a:blip r:embed="rId6"/>
          <a:stretch>
            <a:fillRect/>
          </a:stretch>
        </p:blipFill>
        <p:spPr>
          <a:xfrm>
            <a:off x="2214546" y="214296"/>
            <a:ext cx="1143008" cy="768748"/>
          </a:xfrm>
          <a:prstGeom prst="rect">
            <a:avLst/>
          </a:prstGeom>
        </p:spPr>
      </p:pic>
      <p:pic>
        <p:nvPicPr>
          <p:cNvPr id="24" name="23 Imagen" descr="cooltext306467206992131.png"/>
          <p:cNvPicPr>
            <a:picLocks noChangeAspect="1"/>
          </p:cNvPicPr>
          <p:nvPr/>
        </p:nvPicPr>
        <p:blipFill>
          <a:blip r:embed="rId7"/>
          <a:stretch>
            <a:fillRect/>
          </a:stretch>
        </p:blipFill>
        <p:spPr>
          <a:xfrm>
            <a:off x="3214679" y="285734"/>
            <a:ext cx="1857388" cy="718327"/>
          </a:xfrm>
          <a:prstGeom prst="rect">
            <a:avLst/>
          </a:prstGeom>
        </p:spPr>
      </p:pic>
      <p:pic>
        <p:nvPicPr>
          <p:cNvPr id="25" name="24 Imagen" descr="cooltext306467584345718.png"/>
          <p:cNvPicPr>
            <a:picLocks noChangeAspect="1"/>
          </p:cNvPicPr>
          <p:nvPr/>
        </p:nvPicPr>
        <p:blipFill>
          <a:blip r:embed="rId8"/>
          <a:stretch>
            <a:fillRect/>
          </a:stretch>
        </p:blipFill>
        <p:spPr>
          <a:xfrm>
            <a:off x="214282" y="2285998"/>
            <a:ext cx="2866573" cy="803047"/>
          </a:xfrm>
          <a:prstGeom prst="rect">
            <a:avLst/>
          </a:prstGeom>
        </p:spPr>
      </p:pic>
      <p:pic>
        <p:nvPicPr>
          <p:cNvPr id="26" name="25 Imagen" descr="cooltext306467275142491.png"/>
          <p:cNvPicPr>
            <a:picLocks noChangeAspect="1"/>
          </p:cNvPicPr>
          <p:nvPr/>
        </p:nvPicPr>
        <p:blipFill>
          <a:blip r:embed="rId9"/>
          <a:stretch>
            <a:fillRect/>
          </a:stretch>
        </p:blipFill>
        <p:spPr>
          <a:xfrm>
            <a:off x="3071802" y="2285998"/>
            <a:ext cx="1914174" cy="785818"/>
          </a:xfrm>
          <a:prstGeom prst="rect">
            <a:avLst/>
          </a:prstGeom>
        </p:spPr>
      </p:pic>
      <p:pic>
        <p:nvPicPr>
          <p:cNvPr id="27" name="26 Imagen" descr="cooltext306467265226162.png"/>
          <p:cNvPicPr>
            <a:picLocks noChangeAspect="1"/>
          </p:cNvPicPr>
          <p:nvPr/>
        </p:nvPicPr>
        <p:blipFill>
          <a:blip r:embed="rId10"/>
          <a:stretch>
            <a:fillRect/>
          </a:stretch>
        </p:blipFill>
        <p:spPr>
          <a:xfrm>
            <a:off x="2643174" y="3071816"/>
            <a:ext cx="433792" cy="642942"/>
          </a:xfrm>
          <a:prstGeom prst="rect">
            <a:avLst/>
          </a:prstGeom>
        </p:spPr>
      </p:pic>
      <p:pic>
        <p:nvPicPr>
          <p:cNvPr id="28" name="27 Imagen" descr="cooltext306467301509096.png"/>
          <p:cNvPicPr>
            <a:picLocks noChangeAspect="1"/>
          </p:cNvPicPr>
          <p:nvPr/>
        </p:nvPicPr>
        <p:blipFill>
          <a:blip r:embed="rId11"/>
          <a:stretch>
            <a:fillRect/>
          </a:stretch>
        </p:blipFill>
        <p:spPr>
          <a:xfrm>
            <a:off x="214282" y="3714758"/>
            <a:ext cx="1857356" cy="635200"/>
          </a:xfrm>
          <a:prstGeom prst="rect">
            <a:avLst/>
          </a:prstGeom>
        </p:spPr>
      </p:pic>
      <p:pic>
        <p:nvPicPr>
          <p:cNvPr id="29" name="28 Imagen" descr="cooltext306467317845782.png"/>
          <p:cNvPicPr>
            <a:picLocks noChangeAspect="1"/>
          </p:cNvPicPr>
          <p:nvPr/>
        </p:nvPicPr>
        <p:blipFill>
          <a:blip r:embed="rId12"/>
          <a:stretch>
            <a:fillRect/>
          </a:stretch>
        </p:blipFill>
        <p:spPr>
          <a:xfrm>
            <a:off x="2143108" y="3714758"/>
            <a:ext cx="819010" cy="706043"/>
          </a:xfrm>
          <a:prstGeom prst="rect">
            <a:avLst/>
          </a:prstGeom>
        </p:spPr>
      </p:pic>
      <p:pic>
        <p:nvPicPr>
          <p:cNvPr id="30" name="29 Imagen" descr="cooltext306467331441965.png"/>
          <p:cNvPicPr>
            <a:picLocks noChangeAspect="1"/>
          </p:cNvPicPr>
          <p:nvPr/>
        </p:nvPicPr>
        <p:blipFill>
          <a:blip r:embed="rId13"/>
          <a:stretch>
            <a:fillRect/>
          </a:stretch>
        </p:blipFill>
        <p:spPr>
          <a:xfrm>
            <a:off x="3071802" y="3714758"/>
            <a:ext cx="1977684" cy="960856"/>
          </a:xfrm>
          <a:prstGeom prst="rect">
            <a:avLst/>
          </a:prstGeom>
        </p:spPr>
      </p:pic>
      <p:pic>
        <p:nvPicPr>
          <p:cNvPr id="47106" name="Picture 2" descr="Rendered Image"/>
          <p:cNvPicPr>
            <a:picLocks noChangeAspect="1" noChangeArrowheads="1"/>
          </p:cNvPicPr>
          <p:nvPr/>
        </p:nvPicPr>
        <p:blipFill>
          <a:blip r:embed="rId14"/>
          <a:srcRect/>
          <a:stretch>
            <a:fillRect/>
          </a:stretch>
        </p:blipFill>
        <p:spPr bwMode="auto">
          <a:xfrm>
            <a:off x="785786" y="4418806"/>
            <a:ext cx="2571768" cy="434195"/>
          </a:xfrm>
          <a:prstGeom prst="rect">
            <a:avLst/>
          </a:prstGeom>
          <a:noFill/>
        </p:spPr>
      </p:pic>
      <p:pic>
        <p:nvPicPr>
          <p:cNvPr id="32" name="31 Imagen" descr="stock-photo-164403935.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Tree>
  </p:cSld>
  <p:clrMapOvr>
    <a:masterClrMapping/>
  </p:clrMapOvr>
  <p:transition advTm="33000">
    <p:sndAc>
      <p:stSnd loop="1">
        <p:snd r:embed="rId3" name="BALADA PARA ADELINA-richard clayderm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5"/>
                                        </p:tgtEl>
                                        <p:attrNameLst>
                                          <p:attrName>style.visibility</p:attrName>
                                        </p:attrNameLst>
                                      </p:cBhvr>
                                      <p:to>
                                        <p:strVal val="visible"/>
                                      </p:to>
                                    </p:set>
                                    <p:anim calcmode="lin" valueType="num">
                                      <p:cBhvr additive="base">
                                        <p:cTn id="9" dur="2000" fill="hold"/>
                                        <p:tgtEl>
                                          <p:spTgt spid="45"/>
                                        </p:tgtEl>
                                        <p:attrNameLst>
                                          <p:attrName>ppt_x</p:attrName>
                                        </p:attrNameLst>
                                      </p:cBhvr>
                                      <p:tavLst>
                                        <p:tav tm="0">
                                          <p:val>
                                            <p:strVal val="0-#ppt_w/2"/>
                                          </p:val>
                                        </p:tav>
                                        <p:tav tm="100000">
                                          <p:val>
                                            <p:strVal val="#ppt_x"/>
                                          </p:val>
                                        </p:tav>
                                      </p:tavLst>
                                    </p:anim>
                                    <p:anim calcmode="lin" valueType="num">
                                      <p:cBhvr additive="base">
                                        <p:cTn id="10" dur="2000" fill="hold"/>
                                        <p:tgtEl>
                                          <p:spTgt spid="4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2000" fill="hold"/>
                                        <p:tgtEl>
                                          <p:spTgt spid="47"/>
                                        </p:tgtEl>
                                        <p:attrNameLst>
                                          <p:attrName>ppt_x</p:attrName>
                                        </p:attrNameLst>
                                      </p:cBhvr>
                                      <p:tavLst>
                                        <p:tav tm="0">
                                          <p:val>
                                            <p:strVal val="0-#ppt_w/2"/>
                                          </p:val>
                                        </p:tav>
                                        <p:tav tm="100000">
                                          <p:val>
                                            <p:strVal val="#ppt_x"/>
                                          </p:val>
                                        </p:tav>
                                      </p:tavLst>
                                    </p:anim>
                                    <p:anim calcmode="lin" valueType="num">
                                      <p:cBhvr additive="base">
                                        <p:cTn id="14" dur="2000" fill="hold"/>
                                        <p:tgtEl>
                                          <p:spTgt spid="4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2000" fill="hold"/>
                                        <p:tgtEl>
                                          <p:spTgt spid="49"/>
                                        </p:tgtEl>
                                        <p:attrNameLst>
                                          <p:attrName>ppt_x</p:attrName>
                                        </p:attrNameLst>
                                      </p:cBhvr>
                                      <p:tavLst>
                                        <p:tav tm="0">
                                          <p:val>
                                            <p:strVal val="0-#ppt_w/2"/>
                                          </p:val>
                                        </p:tav>
                                        <p:tav tm="100000">
                                          <p:val>
                                            <p:strVal val="#ppt_x"/>
                                          </p:val>
                                        </p:tav>
                                      </p:tavLst>
                                    </p:anim>
                                    <p:anim calcmode="lin" valueType="num">
                                      <p:cBhvr additive="base">
                                        <p:cTn id="18" dur="2000" fill="hold"/>
                                        <p:tgtEl>
                                          <p:spTgt spid="4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additive="base">
                                        <p:cTn id="21" dur="2000" fill="hold"/>
                                        <p:tgtEl>
                                          <p:spTgt spid="51"/>
                                        </p:tgtEl>
                                        <p:attrNameLst>
                                          <p:attrName>ppt_x</p:attrName>
                                        </p:attrNameLst>
                                      </p:cBhvr>
                                      <p:tavLst>
                                        <p:tav tm="0">
                                          <p:val>
                                            <p:strVal val="0-#ppt_w/2"/>
                                          </p:val>
                                        </p:tav>
                                        <p:tav tm="100000">
                                          <p:val>
                                            <p:strVal val="#ppt_x"/>
                                          </p:val>
                                        </p:tav>
                                      </p:tavLst>
                                    </p:anim>
                                    <p:anim calcmode="lin" valueType="num">
                                      <p:cBhvr additive="base">
                                        <p:cTn id="22" dur="2000" fill="hold"/>
                                        <p:tgtEl>
                                          <p:spTgt spid="5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2000" fill="hold"/>
                                        <p:tgtEl>
                                          <p:spTgt spid="53"/>
                                        </p:tgtEl>
                                        <p:attrNameLst>
                                          <p:attrName>ppt_x</p:attrName>
                                        </p:attrNameLst>
                                      </p:cBhvr>
                                      <p:tavLst>
                                        <p:tav tm="0">
                                          <p:val>
                                            <p:strVal val="0-#ppt_w/2"/>
                                          </p:val>
                                        </p:tav>
                                        <p:tav tm="100000">
                                          <p:val>
                                            <p:strVal val="#ppt_x"/>
                                          </p:val>
                                        </p:tav>
                                      </p:tavLst>
                                    </p:anim>
                                    <p:anim calcmode="lin" valueType="num">
                                      <p:cBhvr additive="base">
                                        <p:cTn id="26" dur="2000" fill="hold"/>
                                        <p:tgtEl>
                                          <p:spTgt spid="5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57"/>
                                        </p:tgtEl>
                                        <p:attrNameLst>
                                          <p:attrName>style.visibility</p:attrName>
                                        </p:attrNameLst>
                                      </p:cBhvr>
                                      <p:to>
                                        <p:strVal val="visible"/>
                                      </p:to>
                                    </p:set>
                                    <p:anim calcmode="lin" valueType="num">
                                      <p:cBhvr additive="base">
                                        <p:cTn id="33" dur="2000" fill="hold"/>
                                        <p:tgtEl>
                                          <p:spTgt spid="57"/>
                                        </p:tgtEl>
                                        <p:attrNameLst>
                                          <p:attrName>ppt_x</p:attrName>
                                        </p:attrNameLst>
                                      </p:cBhvr>
                                      <p:tavLst>
                                        <p:tav tm="0">
                                          <p:val>
                                            <p:strVal val="0-#ppt_w/2"/>
                                          </p:val>
                                        </p:tav>
                                        <p:tav tm="100000">
                                          <p:val>
                                            <p:strVal val="#ppt_x"/>
                                          </p:val>
                                        </p:tav>
                                      </p:tavLst>
                                    </p:anim>
                                    <p:anim calcmode="lin" valueType="num">
                                      <p:cBhvr additive="base">
                                        <p:cTn id="34" dur="2000" fill="hold"/>
                                        <p:tgtEl>
                                          <p:spTgt spid="5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2000" fill="hold"/>
                                        <p:tgtEl>
                                          <p:spTgt spid="59"/>
                                        </p:tgtEl>
                                        <p:attrNameLst>
                                          <p:attrName>ppt_x</p:attrName>
                                        </p:attrNameLst>
                                      </p:cBhvr>
                                      <p:tavLst>
                                        <p:tav tm="0">
                                          <p:val>
                                            <p:strVal val="0-#ppt_w/2"/>
                                          </p:val>
                                        </p:tav>
                                        <p:tav tm="100000">
                                          <p:val>
                                            <p:strVal val="#ppt_x"/>
                                          </p:val>
                                        </p:tav>
                                      </p:tavLst>
                                    </p:anim>
                                    <p:anim calcmode="lin" valueType="num">
                                      <p:cBhvr additive="base">
                                        <p:cTn id="38" dur="2000" fill="hold"/>
                                        <p:tgtEl>
                                          <p:spTgt spid="59"/>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1"/>
                                        </p:tgtEl>
                                        <p:attrNameLst>
                                          <p:attrName>style.visibility</p:attrName>
                                        </p:attrNameLst>
                                      </p:cBhvr>
                                      <p:to>
                                        <p:strVal val="visible"/>
                                      </p:to>
                                    </p:set>
                                    <p:anim calcmode="lin" valueType="num">
                                      <p:cBhvr additive="base">
                                        <p:cTn id="41" dur="2000" fill="hold"/>
                                        <p:tgtEl>
                                          <p:spTgt spid="61"/>
                                        </p:tgtEl>
                                        <p:attrNameLst>
                                          <p:attrName>ppt_x</p:attrName>
                                        </p:attrNameLst>
                                      </p:cBhvr>
                                      <p:tavLst>
                                        <p:tav tm="0">
                                          <p:val>
                                            <p:strVal val="0-#ppt_w/2"/>
                                          </p:val>
                                        </p:tav>
                                        <p:tav tm="100000">
                                          <p:val>
                                            <p:strVal val="#ppt_x"/>
                                          </p:val>
                                        </p:tav>
                                      </p:tavLst>
                                    </p:anim>
                                    <p:anim calcmode="lin" valueType="num">
                                      <p:cBhvr additive="base">
                                        <p:cTn id="42" dur="2000" fill="hold"/>
                                        <p:tgtEl>
                                          <p:spTgt spid="6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3"/>
                                        </p:tgtEl>
                                        <p:attrNameLst>
                                          <p:attrName>style.visibility</p:attrName>
                                        </p:attrNameLst>
                                      </p:cBhvr>
                                      <p:to>
                                        <p:strVal val="visible"/>
                                      </p:to>
                                    </p:set>
                                    <p:anim calcmode="lin" valueType="num">
                                      <p:cBhvr additive="base">
                                        <p:cTn id="45" dur="2000" fill="hold"/>
                                        <p:tgtEl>
                                          <p:spTgt spid="63"/>
                                        </p:tgtEl>
                                        <p:attrNameLst>
                                          <p:attrName>ppt_x</p:attrName>
                                        </p:attrNameLst>
                                      </p:cBhvr>
                                      <p:tavLst>
                                        <p:tav tm="0">
                                          <p:val>
                                            <p:strVal val="0-#ppt_w/2"/>
                                          </p:val>
                                        </p:tav>
                                        <p:tav tm="100000">
                                          <p:val>
                                            <p:strVal val="#ppt_x"/>
                                          </p:val>
                                        </p:tav>
                                      </p:tavLst>
                                    </p:anim>
                                    <p:anim calcmode="lin" valueType="num">
                                      <p:cBhvr additive="base">
                                        <p:cTn id="46" dur="2000" fill="hold"/>
                                        <p:tgtEl>
                                          <p:spTgt spid="63"/>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2000" fill="hold"/>
                                        <p:tgtEl>
                                          <p:spTgt spid="44"/>
                                        </p:tgtEl>
                                        <p:attrNameLst>
                                          <p:attrName>ppt_x</p:attrName>
                                        </p:attrNameLst>
                                      </p:cBhvr>
                                      <p:tavLst>
                                        <p:tav tm="0">
                                          <p:val>
                                            <p:strVal val="1+#ppt_w/2"/>
                                          </p:val>
                                        </p:tav>
                                        <p:tav tm="100000">
                                          <p:val>
                                            <p:strVal val="#ppt_x"/>
                                          </p:val>
                                        </p:tav>
                                      </p:tavLst>
                                    </p:anim>
                                    <p:anim calcmode="lin" valueType="num">
                                      <p:cBhvr additive="base">
                                        <p:cTn id="50" dur="2000" fill="hold"/>
                                        <p:tgtEl>
                                          <p:spTgt spid="4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additive="base">
                                        <p:cTn id="53" dur="2000" fill="hold"/>
                                        <p:tgtEl>
                                          <p:spTgt spid="46"/>
                                        </p:tgtEl>
                                        <p:attrNameLst>
                                          <p:attrName>ppt_x</p:attrName>
                                        </p:attrNameLst>
                                      </p:cBhvr>
                                      <p:tavLst>
                                        <p:tav tm="0">
                                          <p:val>
                                            <p:strVal val="1+#ppt_w/2"/>
                                          </p:val>
                                        </p:tav>
                                        <p:tav tm="100000">
                                          <p:val>
                                            <p:strVal val="#ppt_x"/>
                                          </p:val>
                                        </p:tav>
                                      </p:tavLst>
                                    </p:anim>
                                    <p:anim calcmode="lin" valueType="num">
                                      <p:cBhvr additive="base">
                                        <p:cTn id="54" dur="2000" fill="hold"/>
                                        <p:tgtEl>
                                          <p:spTgt spid="4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2000" fill="hold"/>
                                        <p:tgtEl>
                                          <p:spTgt spid="48"/>
                                        </p:tgtEl>
                                        <p:attrNameLst>
                                          <p:attrName>ppt_x</p:attrName>
                                        </p:attrNameLst>
                                      </p:cBhvr>
                                      <p:tavLst>
                                        <p:tav tm="0">
                                          <p:val>
                                            <p:strVal val="1+#ppt_w/2"/>
                                          </p:val>
                                        </p:tav>
                                        <p:tav tm="100000">
                                          <p:val>
                                            <p:strVal val="#ppt_x"/>
                                          </p:val>
                                        </p:tav>
                                      </p:tavLst>
                                    </p:anim>
                                    <p:anim calcmode="lin" valueType="num">
                                      <p:cBhvr additive="base">
                                        <p:cTn id="58" dur="2000" fill="hold"/>
                                        <p:tgtEl>
                                          <p:spTgt spid="4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50"/>
                                        </p:tgtEl>
                                        <p:attrNameLst>
                                          <p:attrName>style.visibility</p:attrName>
                                        </p:attrNameLst>
                                      </p:cBhvr>
                                      <p:to>
                                        <p:strVal val="visible"/>
                                      </p:to>
                                    </p:set>
                                    <p:anim calcmode="lin" valueType="num">
                                      <p:cBhvr additive="base">
                                        <p:cTn id="61" dur="2000" fill="hold"/>
                                        <p:tgtEl>
                                          <p:spTgt spid="50"/>
                                        </p:tgtEl>
                                        <p:attrNameLst>
                                          <p:attrName>ppt_x</p:attrName>
                                        </p:attrNameLst>
                                      </p:cBhvr>
                                      <p:tavLst>
                                        <p:tav tm="0">
                                          <p:val>
                                            <p:strVal val="1+#ppt_w/2"/>
                                          </p:val>
                                        </p:tav>
                                        <p:tav tm="100000">
                                          <p:val>
                                            <p:strVal val="#ppt_x"/>
                                          </p:val>
                                        </p:tav>
                                      </p:tavLst>
                                    </p:anim>
                                    <p:anim calcmode="lin" valueType="num">
                                      <p:cBhvr additive="base">
                                        <p:cTn id="62" dur="2000" fill="hold"/>
                                        <p:tgtEl>
                                          <p:spTgt spid="5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2000" fill="hold"/>
                                        <p:tgtEl>
                                          <p:spTgt spid="52"/>
                                        </p:tgtEl>
                                        <p:attrNameLst>
                                          <p:attrName>ppt_x</p:attrName>
                                        </p:attrNameLst>
                                      </p:cBhvr>
                                      <p:tavLst>
                                        <p:tav tm="0">
                                          <p:val>
                                            <p:strVal val="1+#ppt_w/2"/>
                                          </p:val>
                                        </p:tav>
                                        <p:tav tm="100000">
                                          <p:val>
                                            <p:strVal val="#ppt_x"/>
                                          </p:val>
                                        </p:tav>
                                      </p:tavLst>
                                    </p:anim>
                                    <p:anim calcmode="lin" valueType="num">
                                      <p:cBhvr additive="base">
                                        <p:cTn id="66" dur="2000" fill="hold"/>
                                        <p:tgtEl>
                                          <p:spTgt spid="5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54"/>
                                        </p:tgtEl>
                                        <p:attrNameLst>
                                          <p:attrName>style.visibility</p:attrName>
                                        </p:attrNameLst>
                                      </p:cBhvr>
                                      <p:to>
                                        <p:strVal val="visible"/>
                                      </p:to>
                                    </p:set>
                                    <p:anim calcmode="lin" valueType="num">
                                      <p:cBhvr additive="base">
                                        <p:cTn id="69" dur="2000" fill="hold"/>
                                        <p:tgtEl>
                                          <p:spTgt spid="54"/>
                                        </p:tgtEl>
                                        <p:attrNameLst>
                                          <p:attrName>ppt_x</p:attrName>
                                        </p:attrNameLst>
                                      </p:cBhvr>
                                      <p:tavLst>
                                        <p:tav tm="0">
                                          <p:val>
                                            <p:strVal val="1+#ppt_w/2"/>
                                          </p:val>
                                        </p:tav>
                                        <p:tav tm="100000">
                                          <p:val>
                                            <p:strVal val="#ppt_x"/>
                                          </p:val>
                                        </p:tav>
                                      </p:tavLst>
                                    </p:anim>
                                    <p:anim calcmode="lin" valueType="num">
                                      <p:cBhvr additive="base">
                                        <p:cTn id="70" dur="2000" fill="hold"/>
                                        <p:tgtEl>
                                          <p:spTgt spid="5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56"/>
                                        </p:tgtEl>
                                        <p:attrNameLst>
                                          <p:attrName>style.visibility</p:attrName>
                                        </p:attrNameLst>
                                      </p:cBhvr>
                                      <p:to>
                                        <p:strVal val="visible"/>
                                      </p:to>
                                    </p:set>
                                    <p:anim calcmode="lin" valueType="num">
                                      <p:cBhvr additive="base">
                                        <p:cTn id="73" dur="2000" fill="hold"/>
                                        <p:tgtEl>
                                          <p:spTgt spid="56"/>
                                        </p:tgtEl>
                                        <p:attrNameLst>
                                          <p:attrName>ppt_x</p:attrName>
                                        </p:attrNameLst>
                                      </p:cBhvr>
                                      <p:tavLst>
                                        <p:tav tm="0">
                                          <p:val>
                                            <p:strVal val="1+#ppt_w/2"/>
                                          </p:val>
                                        </p:tav>
                                        <p:tav tm="100000">
                                          <p:val>
                                            <p:strVal val="#ppt_x"/>
                                          </p:val>
                                        </p:tav>
                                      </p:tavLst>
                                    </p:anim>
                                    <p:anim calcmode="lin" valueType="num">
                                      <p:cBhvr additive="base">
                                        <p:cTn id="74" dur="2000" fill="hold"/>
                                        <p:tgtEl>
                                          <p:spTgt spid="56"/>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58"/>
                                        </p:tgtEl>
                                        <p:attrNameLst>
                                          <p:attrName>style.visibility</p:attrName>
                                        </p:attrNameLst>
                                      </p:cBhvr>
                                      <p:to>
                                        <p:strVal val="visible"/>
                                      </p:to>
                                    </p:set>
                                    <p:anim calcmode="lin" valueType="num">
                                      <p:cBhvr additive="base">
                                        <p:cTn id="77" dur="2000" fill="hold"/>
                                        <p:tgtEl>
                                          <p:spTgt spid="58"/>
                                        </p:tgtEl>
                                        <p:attrNameLst>
                                          <p:attrName>ppt_x</p:attrName>
                                        </p:attrNameLst>
                                      </p:cBhvr>
                                      <p:tavLst>
                                        <p:tav tm="0">
                                          <p:val>
                                            <p:strVal val="1+#ppt_w/2"/>
                                          </p:val>
                                        </p:tav>
                                        <p:tav tm="100000">
                                          <p:val>
                                            <p:strVal val="#ppt_x"/>
                                          </p:val>
                                        </p:tav>
                                      </p:tavLst>
                                    </p:anim>
                                    <p:anim calcmode="lin" valueType="num">
                                      <p:cBhvr additive="base">
                                        <p:cTn id="78" dur="2000" fill="hold"/>
                                        <p:tgtEl>
                                          <p:spTgt spid="58"/>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60"/>
                                        </p:tgtEl>
                                        <p:attrNameLst>
                                          <p:attrName>style.visibility</p:attrName>
                                        </p:attrNameLst>
                                      </p:cBhvr>
                                      <p:to>
                                        <p:strVal val="visible"/>
                                      </p:to>
                                    </p:set>
                                    <p:anim calcmode="lin" valueType="num">
                                      <p:cBhvr additive="base">
                                        <p:cTn id="81" dur="2000" fill="hold"/>
                                        <p:tgtEl>
                                          <p:spTgt spid="60"/>
                                        </p:tgtEl>
                                        <p:attrNameLst>
                                          <p:attrName>ppt_x</p:attrName>
                                        </p:attrNameLst>
                                      </p:cBhvr>
                                      <p:tavLst>
                                        <p:tav tm="0">
                                          <p:val>
                                            <p:strVal val="1+#ppt_w/2"/>
                                          </p:val>
                                        </p:tav>
                                        <p:tav tm="100000">
                                          <p:val>
                                            <p:strVal val="#ppt_x"/>
                                          </p:val>
                                        </p:tav>
                                      </p:tavLst>
                                    </p:anim>
                                    <p:anim calcmode="lin" valueType="num">
                                      <p:cBhvr additive="base">
                                        <p:cTn id="82" dur="2000" fill="hold"/>
                                        <p:tgtEl>
                                          <p:spTgt spid="6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62"/>
                                        </p:tgtEl>
                                        <p:attrNameLst>
                                          <p:attrName>style.visibility</p:attrName>
                                        </p:attrNameLst>
                                      </p:cBhvr>
                                      <p:to>
                                        <p:strVal val="visible"/>
                                      </p:to>
                                    </p:set>
                                    <p:anim calcmode="lin" valueType="num">
                                      <p:cBhvr additive="base">
                                        <p:cTn id="85" dur="2000" fill="hold"/>
                                        <p:tgtEl>
                                          <p:spTgt spid="62"/>
                                        </p:tgtEl>
                                        <p:attrNameLst>
                                          <p:attrName>ppt_x</p:attrName>
                                        </p:attrNameLst>
                                      </p:cBhvr>
                                      <p:tavLst>
                                        <p:tav tm="0">
                                          <p:val>
                                            <p:strVal val="1+#ppt_w/2"/>
                                          </p:val>
                                        </p:tav>
                                        <p:tav tm="100000">
                                          <p:val>
                                            <p:strVal val="#ppt_x"/>
                                          </p:val>
                                        </p:tav>
                                      </p:tavLst>
                                    </p:anim>
                                    <p:anim calcmode="lin" valueType="num">
                                      <p:cBhvr additive="base">
                                        <p:cTn id="86" dur="2000" fill="hold"/>
                                        <p:tgtEl>
                                          <p:spTgt spid="62"/>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4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4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48"/>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50"/>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52"/>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5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5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5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60"/>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62"/>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4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4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49"/>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51"/>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53"/>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55"/>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57"/>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59"/>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1"/>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3"/>
                                        </p:tgtEl>
                                        <p:attrNameLst>
                                          <p:attrName>r</p:attrName>
                                        </p:attrNameLst>
                                      </p:cBhvr>
                                    </p:animRot>
                                  </p:childTnLst>
                                </p:cTn>
                              </p:par>
                            </p:childTnLst>
                          </p:cTn>
                        </p:par>
                        <p:par>
                          <p:cTn id="127" fill="hold">
                            <p:stCondLst>
                              <p:cond delay="2000"/>
                            </p:stCondLst>
                            <p:childTnLst>
                              <p:par>
                                <p:cTn id="128" presetID="2" presetClass="exit" presetSubtype="8" fill="hold" nodeType="afterEffect">
                                  <p:stCondLst>
                                    <p:cond delay="0"/>
                                  </p:stCondLst>
                                  <p:childTnLst>
                                    <p:anim calcmode="lin" valueType="num">
                                      <p:cBhvr additive="base">
                                        <p:cTn id="129" dur="2000"/>
                                        <p:tgtEl>
                                          <p:spTgt spid="45"/>
                                        </p:tgtEl>
                                        <p:attrNameLst>
                                          <p:attrName>ppt_x</p:attrName>
                                        </p:attrNameLst>
                                      </p:cBhvr>
                                      <p:tavLst>
                                        <p:tav tm="0">
                                          <p:val>
                                            <p:strVal val="ppt_x"/>
                                          </p:val>
                                        </p:tav>
                                        <p:tav tm="100000">
                                          <p:val>
                                            <p:strVal val="0-ppt_w/2"/>
                                          </p:val>
                                        </p:tav>
                                      </p:tavLst>
                                    </p:anim>
                                    <p:anim calcmode="lin" valueType="num">
                                      <p:cBhvr additive="base">
                                        <p:cTn id="130" dur="2000"/>
                                        <p:tgtEl>
                                          <p:spTgt spid="45"/>
                                        </p:tgtEl>
                                        <p:attrNameLst>
                                          <p:attrName>ppt_y</p:attrName>
                                        </p:attrNameLst>
                                      </p:cBhvr>
                                      <p:tavLst>
                                        <p:tav tm="0">
                                          <p:val>
                                            <p:strVal val="ppt_y"/>
                                          </p:val>
                                        </p:tav>
                                        <p:tav tm="100000">
                                          <p:val>
                                            <p:strVal val="ppt_y"/>
                                          </p:val>
                                        </p:tav>
                                      </p:tavLst>
                                    </p:anim>
                                    <p:set>
                                      <p:cBhvr>
                                        <p:cTn id="131" dur="1" fill="hold">
                                          <p:stCondLst>
                                            <p:cond delay="1999"/>
                                          </p:stCondLst>
                                        </p:cTn>
                                        <p:tgtEl>
                                          <p:spTgt spid="4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47"/>
                                        </p:tgtEl>
                                        <p:attrNameLst>
                                          <p:attrName>ppt_x</p:attrName>
                                        </p:attrNameLst>
                                      </p:cBhvr>
                                      <p:tavLst>
                                        <p:tav tm="0">
                                          <p:val>
                                            <p:strVal val="ppt_x"/>
                                          </p:val>
                                        </p:tav>
                                        <p:tav tm="100000">
                                          <p:val>
                                            <p:strVal val="0-ppt_w/2"/>
                                          </p:val>
                                        </p:tav>
                                      </p:tavLst>
                                    </p:anim>
                                    <p:anim calcmode="lin" valueType="num">
                                      <p:cBhvr additive="base">
                                        <p:cTn id="134" dur="2000"/>
                                        <p:tgtEl>
                                          <p:spTgt spid="47"/>
                                        </p:tgtEl>
                                        <p:attrNameLst>
                                          <p:attrName>ppt_y</p:attrName>
                                        </p:attrNameLst>
                                      </p:cBhvr>
                                      <p:tavLst>
                                        <p:tav tm="0">
                                          <p:val>
                                            <p:strVal val="ppt_y"/>
                                          </p:val>
                                        </p:tav>
                                        <p:tav tm="100000">
                                          <p:val>
                                            <p:strVal val="ppt_y"/>
                                          </p:val>
                                        </p:tav>
                                      </p:tavLst>
                                    </p:anim>
                                    <p:set>
                                      <p:cBhvr>
                                        <p:cTn id="135" dur="1" fill="hold">
                                          <p:stCondLst>
                                            <p:cond delay="1999"/>
                                          </p:stCondLst>
                                        </p:cTn>
                                        <p:tgtEl>
                                          <p:spTgt spid="47"/>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49"/>
                                        </p:tgtEl>
                                        <p:attrNameLst>
                                          <p:attrName>ppt_x</p:attrName>
                                        </p:attrNameLst>
                                      </p:cBhvr>
                                      <p:tavLst>
                                        <p:tav tm="0">
                                          <p:val>
                                            <p:strVal val="ppt_x"/>
                                          </p:val>
                                        </p:tav>
                                        <p:tav tm="100000">
                                          <p:val>
                                            <p:strVal val="0-ppt_w/2"/>
                                          </p:val>
                                        </p:tav>
                                      </p:tavLst>
                                    </p:anim>
                                    <p:anim calcmode="lin" valueType="num">
                                      <p:cBhvr additive="base">
                                        <p:cTn id="138" dur="2000"/>
                                        <p:tgtEl>
                                          <p:spTgt spid="49"/>
                                        </p:tgtEl>
                                        <p:attrNameLst>
                                          <p:attrName>ppt_y</p:attrName>
                                        </p:attrNameLst>
                                      </p:cBhvr>
                                      <p:tavLst>
                                        <p:tav tm="0">
                                          <p:val>
                                            <p:strVal val="ppt_y"/>
                                          </p:val>
                                        </p:tav>
                                        <p:tav tm="100000">
                                          <p:val>
                                            <p:strVal val="ppt_y"/>
                                          </p:val>
                                        </p:tav>
                                      </p:tavLst>
                                    </p:anim>
                                    <p:set>
                                      <p:cBhvr>
                                        <p:cTn id="139" dur="1" fill="hold">
                                          <p:stCondLst>
                                            <p:cond delay="1999"/>
                                          </p:stCondLst>
                                        </p:cTn>
                                        <p:tgtEl>
                                          <p:spTgt spid="49"/>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51"/>
                                        </p:tgtEl>
                                        <p:attrNameLst>
                                          <p:attrName>ppt_x</p:attrName>
                                        </p:attrNameLst>
                                      </p:cBhvr>
                                      <p:tavLst>
                                        <p:tav tm="0">
                                          <p:val>
                                            <p:strVal val="ppt_x"/>
                                          </p:val>
                                        </p:tav>
                                        <p:tav tm="100000">
                                          <p:val>
                                            <p:strVal val="0-ppt_w/2"/>
                                          </p:val>
                                        </p:tav>
                                      </p:tavLst>
                                    </p:anim>
                                    <p:anim calcmode="lin" valueType="num">
                                      <p:cBhvr additive="base">
                                        <p:cTn id="142" dur="2000"/>
                                        <p:tgtEl>
                                          <p:spTgt spid="51"/>
                                        </p:tgtEl>
                                        <p:attrNameLst>
                                          <p:attrName>ppt_y</p:attrName>
                                        </p:attrNameLst>
                                      </p:cBhvr>
                                      <p:tavLst>
                                        <p:tav tm="0">
                                          <p:val>
                                            <p:strVal val="ppt_y"/>
                                          </p:val>
                                        </p:tav>
                                        <p:tav tm="100000">
                                          <p:val>
                                            <p:strVal val="ppt_y"/>
                                          </p:val>
                                        </p:tav>
                                      </p:tavLst>
                                    </p:anim>
                                    <p:set>
                                      <p:cBhvr>
                                        <p:cTn id="143" dur="1" fill="hold">
                                          <p:stCondLst>
                                            <p:cond delay="1999"/>
                                          </p:stCondLst>
                                        </p:cTn>
                                        <p:tgtEl>
                                          <p:spTgt spid="51"/>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53"/>
                                        </p:tgtEl>
                                        <p:attrNameLst>
                                          <p:attrName>ppt_x</p:attrName>
                                        </p:attrNameLst>
                                      </p:cBhvr>
                                      <p:tavLst>
                                        <p:tav tm="0">
                                          <p:val>
                                            <p:strVal val="ppt_x"/>
                                          </p:val>
                                        </p:tav>
                                        <p:tav tm="100000">
                                          <p:val>
                                            <p:strVal val="0-ppt_w/2"/>
                                          </p:val>
                                        </p:tav>
                                      </p:tavLst>
                                    </p:anim>
                                    <p:anim calcmode="lin" valueType="num">
                                      <p:cBhvr additive="base">
                                        <p:cTn id="146" dur="2000"/>
                                        <p:tgtEl>
                                          <p:spTgt spid="53"/>
                                        </p:tgtEl>
                                        <p:attrNameLst>
                                          <p:attrName>ppt_y</p:attrName>
                                        </p:attrNameLst>
                                      </p:cBhvr>
                                      <p:tavLst>
                                        <p:tav tm="0">
                                          <p:val>
                                            <p:strVal val="ppt_y"/>
                                          </p:val>
                                        </p:tav>
                                        <p:tav tm="100000">
                                          <p:val>
                                            <p:strVal val="ppt_y"/>
                                          </p:val>
                                        </p:tav>
                                      </p:tavLst>
                                    </p:anim>
                                    <p:set>
                                      <p:cBhvr>
                                        <p:cTn id="147" dur="1" fill="hold">
                                          <p:stCondLst>
                                            <p:cond delay="1999"/>
                                          </p:stCondLst>
                                        </p:cTn>
                                        <p:tgtEl>
                                          <p:spTgt spid="53"/>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55"/>
                                        </p:tgtEl>
                                        <p:attrNameLst>
                                          <p:attrName>ppt_x</p:attrName>
                                        </p:attrNameLst>
                                      </p:cBhvr>
                                      <p:tavLst>
                                        <p:tav tm="0">
                                          <p:val>
                                            <p:strVal val="ppt_x"/>
                                          </p:val>
                                        </p:tav>
                                        <p:tav tm="100000">
                                          <p:val>
                                            <p:strVal val="0-ppt_w/2"/>
                                          </p:val>
                                        </p:tav>
                                      </p:tavLst>
                                    </p:anim>
                                    <p:anim calcmode="lin" valueType="num">
                                      <p:cBhvr additive="base">
                                        <p:cTn id="150" dur="2000"/>
                                        <p:tgtEl>
                                          <p:spTgt spid="55"/>
                                        </p:tgtEl>
                                        <p:attrNameLst>
                                          <p:attrName>ppt_y</p:attrName>
                                        </p:attrNameLst>
                                      </p:cBhvr>
                                      <p:tavLst>
                                        <p:tav tm="0">
                                          <p:val>
                                            <p:strVal val="ppt_y"/>
                                          </p:val>
                                        </p:tav>
                                        <p:tav tm="100000">
                                          <p:val>
                                            <p:strVal val="ppt_y"/>
                                          </p:val>
                                        </p:tav>
                                      </p:tavLst>
                                    </p:anim>
                                    <p:set>
                                      <p:cBhvr>
                                        <p:cTn id="151" dur="1" fill="hold">
                                          <p:stCondLst>
                                            <p:cond delay="1999"/>
                                          </p:stCondLst>
                                        </p:cTn>
                                        <p:tgtEl>
                                          <p:spTgt spid="5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57"/>
                                        </p:tgtEl>
                                        <p:attrNameLst>
                                          <p:attrName>ppt_x</p:attrName>
                                        </p:attrNameLst>
                                      </p:cBhvr>
                                      <p:tavLst>
                                        <p:tav tm="0">
                                          <p:val>
                                            <p:strVal val="ppt_x"/>
                                          </p:val>
                                        </p:tav>
                                        <p:tav tm="100000">
                                          <p:val>
                                            <p:strVal val="0-ppt_w/2"/>
                                          </p:val>
                                        </p:tav>
                                      </p:tavLst>
                                    </p:anim>
                                    <p:anim calcmode="lin" valueType="num">
                                      <p:cBhvr additive="base">
                                        <p:cTn id="154" dur="2000"/>
                                        <p:tgtEl>
                                          <p:spTgt spid="57"/>
                                        </p:tgtEl>
                                        <p:attrNameLst>
                                          <p:attrName>ppt_y</p:attrName>
                                        </p:attrNameLst>
                                      </p:cBhvr>
                                      <p:tavLst>
                                        <p:tav tm="0">
                                          <p:val>
                                            <p:strVal val="ppt_y"/>
                                          </p:val>
                                        </p:tav>
                                        <p:tav tm="100000">
                                          <p:val>
                                            <p:strVal val="ppt_y"/>
                                          </p:val>
                                        </p:tav>
                                      </p:tavLst>
                                    </p:anim>
                                    <p:set>
                                      <p:cBhvr>
                                        <p:cTn id="155" dur="1" fill="hold">
                                          <p:stCondLst>
                                            <p:cond delay="1999"/>
                                          </p:stCondLst>
                                        </p:cTn>
                                        <p:tgtEl>
                                          <p:spTgt spid="57"/>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59"/>
                                        </p:tgtEl>
                                        <p:attrNameLst>
                                          <p:attrName>ppt_x</p:attrName>
                                        </p:attrNameLst>
                                      </p:cBhvr>
                                      <p:tavLst>
                                        <p:tav tm="0">
                                          <p:val>
                                            <p:strVal val="ppt_x"/>
                                          </p:val>
                                        </p:tav>
                                        <p:tav tm="100000">
                                          <p:val>
                                            <p:strVal val="0-ppt_w/2"/>
                                          </p:val>
                                        </p:tav>
                                      </p:tavLst>
                                    </p:anim>
                                    <p:anim calcmode="lin" valueType="num">
                                      <p:cBhvr additive="base">
                                        <p:cTn id="158" dur="2000"/>
                                        <p:tgtEl>
                                          <p:spTgt spid="59"/>
                                        </p:tgtEl>
                                        <p:attrNameLst>
                                          <p:attrName>ppt_y</p:attrName>
                                        </p:attrNameLst>
                                      </p:cBhvr>
                                      <p:tavLst>
                                        <p:tav tm="0">
                                          <p:val>
                                            <p:strVal val="ppt_y"/>
                                          </p:val>
                                        </p:tav>
                                        <p:tav tm="100000">
                                          <p:val>
                                            <p:strVal val="ppt_y"/>
                                          </p:val>
                                        </p:tav>
                                      </p:tavLst>
                                    </p:anim>
                                    <p:set>
                                      <p:cBhvr>
                                        <p:cTn id="159" dur="1" fill="hold">
                                          <p:stCondLst>
                                            <p:cond delay="1999"/>
                                          </p:stCondLst>
                                        </p:cTn>
                                        <p:tgtEl>
                                          <p:spTgt spid="59"/>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61"/>
                                        </p:tgtEl>
                                        <p:attrNameLst>
                                          <p:attrName>ppt_x</p:attrName>
                                        </p:attrNameLst>
                                      </p:cBhvr>
                                      <p:tavLst>
                                        <p:tav tm="0">
                                          <p:val>
                                            <p:strVal val="ppt_x"/>
                                          </p:val>
                                        </p:tav>
                                        <p:tav tm="100000">
                                          <p:val>
                                            <p:strVal val="0-ppt_w/2"/>
                                          </p:val>
                                        </p:tav>
                                      </p:tavLst>
                                    </p:anim>
                                    <p:anim calcmode="lin" valueType="num">
                                      <p:cBhvr additive="base">
                                        <p:cTn id="162" dur="2000"/>
                                        <p:tgtEl>
                                          <p:spTgt spid="61"/>
                                        </p:tgtEl>
                                        <p:attrNameLst>
                                          <p:attrName>ppt_y</p:attrName>
                                        </p:attrNameLst>
                                      </p:cBhvr>
                                      <p:tavLst>
                                        <p:tav tm="0">
                                          <p:val>
                                            <p:strVal val="ppt_y"/>
                                          </p:val>
                                        </p:tav>
                                        <p:tav tm="100000">
                                          <p:val>
                                            <p:strVal val="ppt_y"/>
                                          </p:val>
                                        </p:tav>
                                      </p:tavLst>
                                    </p:anim>
                                    <p:set>
                                      <p:cBhvr>
                                        <p:cTn id="163" dur="1" fill="hold">
                                          <p:stCondLst>
                                            <p:cond delay="1999"/>
                                          </p:stCondLst>
                                        </p:cTn>
                                        <p:tgtEl>
                                          <p:spTgt spid="6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63"/>
                                        </p:tgtEl>
                                        <p:attrNameLst>
                                          <p:attrName>ppt_x</p:attrName>
                                        </p:attrNameLst>
                                      </p:cBhvr>
                                      <p:tavLst>
                                        <p:tav tm="0">
                                          <p:val>
                                            <p:strVal val="ppt_x"/>
                                          </p:val>
                                        </p:tav>
                                        <p:tav tm="100000">
                                          <p:val>
                                            <p:strVal val="0-ppt_w/2"/>
                                          </p:val>
                                        </p:tav>
                                      </p:tavLst>
                                    </p:anim>
                                    <p:anim calcmode="lin" valueType="num">
                                      <p:cBhvr additive="base">
                                        <p:cTn id="166" dur="2000"/>
                                        <p:tgtEl>
                                          <p:spTgt spid="63"/>
                                        </p:tgtEl>
                                        <p:attrNameLst>
                                          <p:attrName>ppt_y</p:attrName>
                                        </p:attrNameLst>
                                      </p:cBhvr>
                                      <p:tavLst>
                                        <p:tav tm="0">
                                          <p:val>
                                            <p:strVal val="ppt_y"/>
                                          </p:val>
                                        </p:tav>
                                        <p:tav tm="100000">
                                          <p:val>
                                            <p:strVal val="ppt_y"/>
                                          </p:val>
                                        </p:tav>
                                      </p:tavLst>
                                    </p:anim>
                                    <p:set>
                                      <p:cBhvr>
                                        <p:cTn id="167" dur="1" fill="hold">
                                          <p:stCondLst>
                                            <p:cond delay="1999"/>
                                          </p:stCondLst>
                                        </p:cTn>
                                        <p:tgtEl>
                                          <p:spTgt spid="63"/>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45"/>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47"/>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49"/>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51"/>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53"/>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55"/>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57"/>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59"/>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61"/>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63"/>
                                        </p:tgtEl>
                                        <p:attrNameLst>
                                          <p:attrName>r</p:attrName>
                                        </p:attrNameLst>
                                      </p:cBhvr>
                                    </p:animRot>
                                  </p:childTnLst>
                                </p:cTn>
                              </p:par>
                              <p:par>
                                <p:cTn id="188" presetID="2" presetClass="exit" presetSubtype="2" fill="hold" nodeType="withEffect">
                                  <p:stCondLst>
                                    <p:cond delay="0"/>
                                  </p:stCondLst>
                                  <p:childTnLst>
                                    <p:anim calcmode="lin" valueType="num">
                                      <p:cBhvr additive="base">
                                        <p:cTn id="189" dur="2000"/>
                                        <p:tgtEl>
                                          <p:spTgt spid="44"/>
                                        </p:tgtEl>
                                        <p:attrNameLst>
                                          <p:attrName>ppt_x</p:attrName>
                                        </p:attrNameLst>
                                      </p:cBhvr>
                                      <p:tavLst>
                                        <p:tav tm="0">
                                          <p:val>
                                            <p:strVal val="ppt_x"/>
                                          </p:val>
                                        </p:tav>
                                        <p:tav tm="100000">
                                          <p:val>
                                            <p:strVal val="1+ppt_w/2"/>
                                          </p:val>
                                        </p:tav>
                                      </p:tavLst>
                                    </p:anim>
                                    <p:anim calcmode="lin" valueType="num">
                                      <p:cBhvr additive="base">
                                        <p:cTn id="190" dur="2000"/>
                                        <p:tgtEl>
                                          <p:spTgt spid="44"/>
                                        </p:tgtEl>
                                        <p:attrNameLst>
                                          <p:attrName>ppt_y</p:attrName>
                                        </p:attrNameLst>
                                      </p:cBhvr>
                                      <p:tavLst>
                                        <p:tav tm="0">
                                          <p:val>
                                            <p:strVal val="ppt_y"/>
                                          </p:val>
                                        </p:tav>
                                        <p:tav tm="100000">
                                          <p:val>
                                            <p:strVal val="ppt_y"/>
                                          </p:val>
                                        </p:tav>
                                      </p:tavLst>
                                    </p:anim>
                                    <p:set>
                                      <p:cBhvr>
                                        <p:cTn id="191" dur="1" fill="hold">
                                          <p:stCondLst>
                                            <p:cond delay="1999"/>
                                          </p:stCondLst>
                                        </p:cTn>
                                        <p:tgtEl>
                                          <p:spTgt spid="44"/>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46"/>
                                        </p:tgtEl>
                                        <p:attrNameLst>
                                          <p:attrName>ppt_x</p:attrName>
                                        </p:attrNameLst>
                                      </p:cBhvr>
                                      <p:tavLst>
                                        <p:tav tm="0">
                                          <p:val>
                                            <p:strVal val="ppt_x"/>
                                          </p:val>
                                        </p:tav>
                                        <p:tav tm="100000">
                                          <p:val>
                                            <p:strVal val="1+ppt_w/2"/>
                                          </p:val>
                                        </p:tav>
                                      </p:tavLst>
                                    </p:anim>
                                    <p:anim calcmode="lin" valueType="num">
                                      <p:cBhvr additive="base">
                                        <p:cTn id="194" dur="2000"/>
                                        <p:tgtEl>
                                          <p:spTgt spid="46"/>
                                        </p:tgtEl>
                                        <p:attrNameLst>
                                          <p:attrName>ppt_y</p:attrName>
                                        </p:attrNameLst>
                                      </p:cBhvr>
                                      <p:tavLst>
                                        <p:tav tm="0">
                                          <p:val>
                                            <p:strVal val="ppt_y"/>
                                          </p:val>
                                        </p:tav>
                                        <p:tav tm="100000">
                                          <p:val>
                                            <p:strVal val="ppt_y"/>
                                          </p:val>
                                        </p:tav>
                                      </p:tavLst>
                                    </p:anim>
                                    <p:set>
                                      <p:cBhvr>
                                        <p:cTn id="195" dur="1" fill="hold">
                                          <p:stCondLst>
                                            <p:cond delay="1999"/>
                                          </p:stCondLst>
                                        </p:cTn>
                                        <p:tgtEl>
                                          <p:spTgt spid="46"/>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48"/>
                                        </p:tgtEl>
                                        <p:attrNameLst>
                                          <p:attrName>ppt_x</p:attrName>
                                        </p:attrNameLst>
                                      </p:cBhvr>
                                      <p:tavLst>
                                        <p:tav tm="0">
                                          <p:val>
                                            <p:strVal val="ppt_x"/>
                                          </p:val>
                                        </p:tav>
                                        <p:tav tm="100000">
                                          <p:val>
                                            <p:strVal val="1+ppt_w/2"/>
                                          </p:val>
                                        </p:tav>
                                      </p:tavLst>
                                    </p:anim>
                                    <p:anim calcmode="lin" valueType="num">
                                      <p:cBhvr additive="base">
                                        <p:cTn id="198" dur="2000"/>
                                        <p:tgtEl>
                                          <p:spTgt spid="48"/>
                                        </p:tgtEl>
                                        <p:attrNameLst>
                                          <p:attrName>ppt_y</p:attrName>
                                        </p:attrNameLst>
                                      </p:cBhvr>
                                      <p:tavLst>
                                        <p:tav tm="0">
                                          <p:val>
                                            <p:strVal val="ppt_y"/>
                                          </p:val>
                                        </p:tav>
                                        <p:tav tm="100000">
                                          <p:val>
                                            <p:strVal val="ppt_y"/>
                                          </p:val>
                                        </p:tav>
                                      </p:tavLst>
                                    </p:anim>
                                    <p:set>
                                      <p:cBhvr>
                                        <p:cTn id="199" dur="1" fill="hold">
                                          <p:stCondLst>
                                            <p:cond delay="1999"/>
                                          </p:stCondLst>
                                        </p:cTn>
                                        <p:tgtEl>
                                          <p:spTgt spid="48"/>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50"/>
                                        </p:tgtEl>
                                        <p:attrNameLst>
                                          <p:attrName>ppt_x</p:attrName>
                                        </p:attrNameLst>
                                      </p:cBhvr>
                                      <p:tavLst>
                                        <p:tav tm="0">
                                          <p:val>
                                            <p:strVal val="ppt_x"/>
                                          </p:val>
                                        </p:tav>
                                        <p:tav tm="100000">
                                          <p:val>
                                            <p:strVal val="1+ppt_w/2"/>
                                          </p:val>
                                        </p:tav>
                                      </p:tavLst>
                                    </p:anim>
                                    <p:anim calcmode="lin" valueType="num">
                                      <p:cBhvr additive="base">
                                        <p:cTn id="202" dur="2000"/>
                                        <p:tgtEl>
                                          <p:spTgt spid="50"/>
                                        </p:tgtEl>
                                        <p:attrNameLst>
                                          <p:attrName>ppt_y</p:attrName>
                                        </p:attrNameLst>
                                      </p:cBhvr>
                                      <p:tavLst>
                                        <p:tav tm="0">
                                          <p:val>
                                            <p:strVal val="ppt_y"/>
                                          </p:val>
                                        </p:tav>
                                        <p:tav tm="100000">
                                          <p:val>
                                            <p:strVal val="ppt_y"/>
                                          </p:val>
                                        </p:tav>
                                      </p:tavLst>
                                    </p:anim>
                                    <p:set>
                                      <p:cBhvr>
                                        <p:cTn id="203" dur="1" fill="hold">
                                          <p:stCondLst>
                                            <p:cond delay="1999"/>
                                          </p:stCondLst>
                                        </p:cTn>
                                        <p:tgtEl>
                                          <p:spTgt spid="50"/>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52"/>
                                        </p:tgtEl>
                                        <p:attrNameLst>
                                          <p:attrName>ppt_x</p:attrName>
                                        </p:attrNameLst>
                                      </p:cBhvr>
                                      <p:tavLst>
                                        <p:tav tm="0">
                                          <p:val>
                                            <p:strVal val="ppt_x"/>
                                          </p:val>
                                        </p:tav>
                                        <p:tav tm="100000">
                                          <p:val>
                                            <p:strVal val="1+ppt_w/2"/>
                                          </p:val>
                                        </p:tav>
                                      </p:tavLst>
                                    </p:anim>
                                    <p:anim calcmode="lin" valueType="num">
                                      <p:cBhvr additive="base">
                                        <p:cTn id="206" dur="2000"/>
                                        <p:tgtEl>
                                          <p:spTgt spid="52"/>
                                        </p:tgtEl>
                                        <p:attrNameLst>
                                          <p:attrName>ppt_y</p:attrName>
                                        </p:attrNameLst>
                                      </p:cBhvr>
                                      <p:tavLst>
                                        <p:tav tm="0">
                                          <p:val>
                                            <p:strVal val="ppt_y"/>
                                          </p:val>
                                        </p:tav>
                                        <p:tav tm="100000">
                                          <p:val>
                                            <p:strVal val="ppt_y"/>
                                          </p:val>
                                        </p:tav>
                                      </p:tavLst>
                                    </p:anim>
                                    <p:set>
                                      <p:cBhvr>
                                        <p:cTn id="207" dur="1" fill="hold">
                                          <p:stCondLst>
                                            <p:cond delay="1999"/>
                                          </p:stCondLst>
                                        </p:cTn>
                                        <p:tgtEl>
                                          <p:spTgt spid="52"/>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54"/>
                                        </p:tgtEl>
                                        <p:attrNameLst>
                                          <p:attrName>ppt_x</p:attrName>
                                        </p:attrNameLst>
                                      </p:cBhvr>
                                      <p:tavLst>
                                        <p:tav tm="0">
                                          <p:val>
                                            <p:strVal val="ppt_x"/>
                                          </p:val>
                                        </p:tav>
                                        <p:tav tm="100000">
                                          <p:val>
                                            <p:strVal val="1+ppt_w/2"/>
                                          </p:val>
                                        </p:tav>
                                      </p:tavLst>
                                    </p:anim>
                                    <p:anim calcmode="lin" valueType="num">
                                      <p:cBhvr additive="base">
                                        <p:cTn id="210" dur="2000"/>
                                        <p:tgtEl>
                                          <p:spTgt spid="54"/>
                                        </p:tgtEl>
                                        <p:attrNameLst>
                                          <p:attrName>ppt_y</p:attrName>
                                        </p:attrNameLst>
                                      </p:cBhvr>
                                      <p:tavLst>
                                        <p:tav tm="0">
                                          <p:val>
                                            <p:strVal val="ppt_y"/>
                                          </p:val>
                                        </p:tav>
                                        <p:tav tm="100000">
                                          <p:val>
                                            <p:strVal val="ppt_y"/>
                                          </p:val>
                                        </p:tav>
                                      </p:tavLst>
                                    </p:anim>
                                    <p:set>
                                      <p:cBhvr>
                                        <p:cTn id="211" dur="1" fill="hold">
                                          <p:stCondLst>
                                            <p:cond delay="1999"/>
                                          </p:stCondLst>
                                        </p:cTn>
                                        <p:tgtEl>
                                          <p:spTgt spid="54"/>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56"/>
                                        </p:tgtEl>
                                        <p:attrNameLst>
                                          <p:attrName>ppt_x</p:attrName>
                                        </p:attrNameLst>
                                      </p:cBhvr>
                                      <p:tavLst>
                                        <p:tav tm="0">
                                          <p:val>
                                            <p:strVal val="ppt_x"/>
                                          </p:val>
                                        </p:tav>
                                        <p:tav tm="100000">
                                          <p:val>
                                            <p:strVal val="1+ppt_w/2"/>
                                          </p:val>
                                        </p:tav>
                                      </p:tavLst>
                                    </p:anim>
                                    <p:anim calcmode="lin" valueType="num">
                                      <p:cBhvr additive="base">
                                        <p:cTn id="214" dur="2000"/>
                                        <p:tgtEl>
                                          <p:spTgt spid="56"/>
                                        </p:tgtEl>
                                        <p:attrNameLst>
                                          <p:attrName>ppt_y</p:attrName>
                                        </p:attrNameLst>
                                      </p:cBhvr>
                                      <p:tavLst>
                                        <p:tav tm="0">
                                          <p:val>
                                            <p:strVal val="ppt_y"/>
                                          </p:val>
                                        </p:tav>
                                        <p:tav tm="100000">
                                          <p:val>
                                            <p:strVal val="ppt_y"/>
                                          </p:val>
                                        </p:tav>
                                      </p:tavLst>
                                    </p:anim>
                                    <p:set>
                                      <p:cBhvr>
                                        <p:cTn id="215" dur="1" fill="hold">
                                          <p:stCondLst>
                                            <p:cond delay="1999"/>
                                          </p:stCondLst>
                                        </p:cTn>
                                        <p:tgtEl>
                                          <p:spTgt spid="56"/>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58"/>
                                        </p:tgtEl>
                                        <p:attrNameLst>
                                          <p:attrName>ppt_x</p:attrName>
                                        </p:attrNameLst>
                                      </p:cBhvr>
                                      <p:tavLst>
                                        <p:tav tm="0">
                                          <p:val>
                                            <p:strVal val="ppt_x"/>
                                          </p:val>
                                        </p:tav>
                                        <p:tav tm="100000">
                                          <p:val>
                                            <p:strVal val="1+ppt_w/2"/>
                                          </p:val>
                                        </p:tav>
                                      </p:tavLst>
                                    </p:anim>
                                    <p:anim calcmode="lin" valueType="num">
                                      <p:cBhvr additive="base">
                                        <p:cTn id="218" dur="2000"/>
                                        <p:tgtEl>
                                          <p:spTgt spid="58"/>
                                        </p:tgtEl>
                                        <p:attrNameLst>
                                          <p:attrName>ppt_y</p:attrName>
                                        </p:attrNameLst>
                                      </p:cBhvr>
                                      <p:tavLst>
                                        <p:tav tm="0">
                                          <p:val>
                                            <p:strVal val="ppt_y"/>
                                          </p:val>
                                        </p:tav>
                                        <p:tav tm="100000">
                                          <p:val>
                                            <p:strVal val="ppt_y"/>
                                          </p:val>
                                        </p:tav>
                                      </p:tavLst>
                                    </p:anim>
                                    <p:set>
                                      <p:cBhvr>
                                        <p:cTn id="219" dur="1" fill="hold">
                                          <p:stCondLst>
                                            <p:cond delay="1999"/>
                                          </p:stCondLst>
                                        </p:cTn>
                                        <p:tgtEl>
                                          <p:spTgt spid="58"/>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60"/>
                                        </p:tgtEl>
                                        <p:attrNameLst>
                                          <p:attrName>ppt_x</p:attrName>
                                        </p:attrNameLst>
                                      </p:cBhvr>
                                      <p:tavLst>
                                        <p:tav tm="0">
                                          <p:val>
                                            <p:strVal val="ppt_x"/>
                                          </p:val>
                                        </p:tav>
                                        <p:tav tm="100000">
                                          <p:val>
                                            <p:strVal val="1+ppt_w/2"/>
                                          </p:val>
                                        </p:tav>
                                      </p:tavLst>
                                    </p:anim>
                                    <p:anim calcmode="lin" valueType="num">
                                      <p:cBhvr additive="base">
                                        <p:cTn id="222" dur="2000"/>
                                        <p:tgtEl>
                                          <p:spTgt spid="60"/>
                                        </p:tgtEl>
                                        <p:attrNameLst>
                                          <p:attrName>ppt_y</p:attrName>
                                        </p:attrNameLst>
                                      </p:cBhvr>
                                      <p:tavLst>
                                        <p:tav tm="0">
                                          <p:val>
                                            <p:strVal val="ppt_y"/>
                                          </p:val>
                                        </p:tav>
                                        <p:tav tm="100000">
                                          <p:val>
                                            <p:strVal val="ppt_y"/>
                                          </p:val>
                                        </p:tav>
                                      </p:tavLst>
                                    </p:anim>
                                    <p:set>
                                      <p:cBhvr>
                                        <p:cTn id="223" dur="1" fill="hold">
                                          <p:stCondLst>
                                            <p:cond delay="1999"/>
                                          </p:stCondLst>
                                        </p:cTn>
                                        <p:tgtEl>
                                          <p:spTgt spid="60"/>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62"/>
                                        </p:tgtEl>
                                        <p:attrNameLst>
                                          <p:attrName>ppt_x</p:attrName>
                                        </p:attrNameLst>
                                      </p:cBhvr>
                                      <p:tavLst>
                                        <p:tav tm="0">
                                          <p:val>
                                            <p:strVal val="ppt_x"/>
                                          </p:val>
                                        </p:tav>
                                        <p:tav tm="100000">
                                          <p:val>
                                            <p:strVal val="1+ppt_w/2"/>
                                          </p:val>
                                        </p:tav>
                                      </p:tavLst>
                                    </p:anim>
                                    <p:anim calcmode="lin" valueType="num">
                                      <p:cBhvr additive="base">
                                        <p:cTn id="226" dur="2000"/>
                                        <p:tgtEl>
                                          <p:spTgt spid="62"/>
                                        </p:tgtEl>
                                        <p:attrNameLst>
                                          <p:attrName>ppt_y</p:attrName>
                                        </p:attrNameLst>
                                      </p:cBhvr>
                                      <p:tavLst>
                                        <p:tav tm="0">
                                          <p:val>
                                            <p:strVal val="ppt_y"/>
                                          </p:val>
                                        </p:tav>
                                        <p:tav tm="100000">
                                          <p:val>
                                            <p:strVal val="ppt_y"/>
                                          </p:val>
                                        </p:tav>
                                      </p:tavLst>
                                    </p:anim>
                                    <p:set>
                                      <p:cBhvr>
                                        <p:cTn id="227" dur="1" fill="hold">
                                          <p:stCondLst>
                                            <p:cond delay="1999"/>
                                          </p:stCondLst>
                                        </p:cTn>
                                        <p:tgtEl>
                                          <p:spTgt spid="62"/>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2000" fill="hold"/>
                                        <p:tgtEl>
                                          <p:spTgt spid="44"/>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4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48"/>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50"/>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52"/>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54"/>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56"/>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5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6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62"/>
                                        </p:tgtEl>
                                        <p:attrNameLst>
                                          <p:attrName>r</p:attrName>
                                        </p:attrNameLst>
                                      </p:cBhvr>
                                    </p:animRot>
                                  </p:childTnLst>
                                </p:cTn>
                              </p:par>
                              <p:par>
                                <p:cTn id="248" presetID="17" presetClass="entr" presetSubtype="10"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fltVal val="0"/>
                                          </p:val>
                                        </p:tav>
                                        <p:tav tm="100000">
                                          <p:val>
                                            <p:strVal val="#ppt_w"/>
                                          </p:val>
                                        </p:tav>
                                      </p:tavLst>
                                    </p:anim>
                                    <p:anim calcmode="lin" valueType="num">
                                      <p:cBhvr>
                                        <p:cTn id="251" dur="2000" fill="hold"/>
                                        <p:tgtEl>
                                          <p:spTgt spid="2"/>
                                        </p:tgtEl>
                                        <p:attrNameLst>
                                          <p:attrName>ppt_h</p:attrName>
                                        </p:attrNameLst>
                                      </p:cBhvr>
                                      <p:tavLst>
                                        <p:tav tm="0">
                                          <p:val>
                                            <p:strVal val="#ppt_h"/>
                                          </p:val>
                                        </p:tav>
                                        <p:tav tm="100000">
                                          <p:val>
                                            <p:strVal val="#ppt_h"/>
                                          </p:val>
                                        </p:tav>
                                      </p:tavLst>
                                    </p:anim>
                                  </p:childTnLst>
                                </p:cTn>
                              </p:par>
                            </p:childTnLst>
                          </p:cTn>
                        </p:par>
                        <p:par>
                          <p:cTn id="252" fill="hold">
                            <p:stCondLst>
                              <p:cond delay="4000"/>
                            </p:stCondLst>
                            <p:childTnLst>
                              <p:par>
                                <p:cTn id="253" presetID="52" presetClass="entr" presetSubtype="0" fill="hold" nodeType="afterEffect">
                                  <p:stCondLst>
                                    <p:cond delay="0"/>
                                  </p:stCondLst>
                                  <p:childTnLst>
                                    <p:set>
                                      <p:cBhvr>
                                        <p:cTn id="254" dur="1" fill="hold">
                                          <p:stCondLst>
                                            <p:cond delay="0"/>
                                          </p:stCondLst>
                                        </p:cTn>
                                        <p:tgtEl>
                                          <p:spTgt spid="23"/>
                                        </p:tgtEl>
                                        <p:attrNameLst>
                                          <p:attrName>style.visibility</p:attrName>
                                        </p:attrNameLst>
                                      </p:cBhvr>
                                      <p:to>
                                        <p:strVal val="visible"/>
                                      </p:to>
                                    </p:set>
                                    <p:animScale>
                                      <p:cBhvr>
                                        <p:cTn id="255" dur="2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6" dur="2000" decel="50000" fill="hold">
                                          <p:stCondLst>
                                            <p:cond delay="0"/>
                                          </p:stCondLst>
                                        </p:cTn>
                                        <p:tgtEl>
                                          <p:spTgt spid="23"/>
                                        </p:tgtEl>
                                        <p:attrNameLst>
                                          <p:attrName>ppt_x</p:attrName>
                                          <p:attrName>ppt_y</p:attrName>
                                        </p:attrNameLst>
                                      </p:cBhvr>
                                    </p:animMotion>
                                    <p:animEffect transition="in" filter="fade">
                                      <p:cBhvr>
                                        <p:cTn id="257" dur="2000"/>
                                        <p:tgtEl>
                                          <p:spTgt spid="23"/>
                                        </p:tgtEl>
                                      </p:cBhvr>
                                    </p:animEffect>
                                  </p:childTnLst>
                                </p:cTn>
                              </p:par>
                            </p:childTnLst>
                          </p:cTn>
                        </p:par>
                        <p:par>
                          <p:cTn id="258" fill="hold">
                            <p:stCondLst>
                              <p:cond delay="6000"/>
                            </p:stCondLst>
                            <p:childTnLst>
                              <p:par>
                                <p:cTn id="259" presetID="52" presetClass="entr" presetSubtype="0" fill="hold" nodeType="afterEffect">
                                  <p:stCondLst>
                                    <p:cond delay="0"/>
                                  </p:stCondLst>
                                  <p:childTnLst>
                                    <p:set>
                                      <p:cBhvr>
                                        <p:cTn id="260" dur="1" fill="hold">
                                          <p:stCondLst>
                                            <p:cond delay="0"/>
                                          </p:stCondLst>
                                        </p:cTn>
                                        <p:tgtEl>
                                          <p:spTgt spid="24"/>
                                        </p:tgtEl>
                                        <p:attrNameLst>
                                          <p:attrName>style.visibility</p:attrName>
                                        </p:attrNameLst>
                                      </p:cBhvr>
                                      <p:to>
                                        <p:strVal val="visible"/>
                                      </p:to>
                                    </p:set>
                                    <p:animScale>
                                      <p:cBhvr>
                                        <p:cTn id="261"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2" dur="2000" decel="50000" fill="hold">
                                          <p:stCondLst>
                                            <p:cond delay="0"/>
                                          </p:stCondLst>
                                        </p:cTn>
                                        <p:tgtEl>
                                          <p:spTgt spid="24"/>
                                        </p:tgtEl>
                                        <p:attrNameLst>
                                          <p:attrName>ppt_x</p:attrName>
                                          <p:attrName>ppt_y</p:attrName>
                                        </p:attrNameLst>
                                      </p:cBhvr>
                                    </p:animMotion>
                                    <p:animEffect transition="in" filter="fade">
                                      <p:cBhvr>
                                        <p:cTn id="263" dur="2000"/>
                                        <p:tgtEl>
                                          <p:spTgt spid="24"/>
                                        </p:tgtEl>
                                      </p:cBhvr>
                                    </p:animEffect>
                                  </p:childTnLst>
                                </p:cTn>
                              </p:par>
                            </p:childTnLst>
                          </p:cTn>
                        </p:par>
                        <p:par>
                          <p:cTn id="264" fill="hold">
                            <p:stCondLst>
                              <p:cond delay="8000"/>
                            </p:stCondLst>
                            <p:childTnLst>
                              <p:par>
                                <p:cTn id="265" presetID="52" presetClass="entr" presetSubtype="0" fill="hold" nodeType="afterEffect">
                                  <p:stCondLst>
                                    <p:cond delay="0"/>
                                  </p:stCondLst>
                                  <p:childTnLst>
                                    <p:set>
                                      <p:cBhvr>
                                        <p:cTn id="266" dur="1" fill="hold">
                                          <p:stCondLst>
                                            <p:cond delay="0"/>
                                          </p:stCondLst>
                                        </p:cTn>
                                        <p:tgtEl>
                                          <p:spTgt spid="25"/>
                                        </p:tgtEl>
                                        <p:attrNameLst>
                                          <p:attrName>style.visibility</p:attrName>
                                        </p:attrNameLst>
                                      </p:cBhvr>
                                      <p:to>
                                        <p:strVal val="visible"/>
                                      </p:to>
                                    </p:set>
                                    <p:animScale>
                                      <p:cBhvr>
                                        <p:cTn id="267" dur="2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8" dur="2000" decel="50000" fill="hold">
                                          <p:stCondLst>
                                            <p:cond delay="0"/>
                                          </p:stCondLst>
                                        </p:cTn>
                                        <p:tgtEl>
                                          <p:spTgt spid="25"/>
                                        </p:tgtEl>
                                        <p:attrNameLst>
                                          <p:attrName>ppt_x</p:attrName>
                                          <p:attrName>ppt_y</p:attrName>
                                        </p:attrNameLst>
                                      </p:cBhvr>
                                    </p:animMotion>
                                    <p:animEffect transition="in" filter="fade">
                                      <p:cBhvr>
                                        <p:cTn id="269" dur="2000"/>
                                        <p:tgtEl>
                                          <p:spTgt spid="25"/>
                                        </p:tgtEl>
                                      </p:cBhvr>
                                    </p:animEffect>
                                  </p:childTnLst>
                                </p:cTn>
                              </p:par>
                            </p:childTnLst>
                          </p:cTn>
                        </p:par>
                        <p:par>
                          <p:cTn id="270" fill="hold">
                            <p:stCondLst>
                              <p:cond delay="10000"/>
                            </p:stCondLst>
                            <p:childTnLst>
                              <p:par>
                                <p:cTn id="271" presetID="52" presetClass="entr" presetSubtype="0" fill="hold" nodeType="afterEffect">
                                  <p:stCondLst>
                                    <p:cond delay="0"/>
                                  </p:stCondLst>
                                  <p:childTnLst>
                                    <p:set>
                                      <p:cBhvr>
                                        <p:cTn id="272" dur="1" fill="hold">
                                          <p:stCondLst>
                                            <p:cond delay="0"/>
                                          </p:stCondLst>
                                        </p:cTn>
                                        <p:tgtEl>
                                          <p:spTgt spid="26"/>
                                        </p:tgtEl>
                                        <p:attrNameLst>
                                          <p:attrName>style.visibility</p:attrName>
                                        </p:attrNameLst>
                                      </p:cBhvr>
                                      <p:to>
                                        <p:strVal val="visible"/>
                                      </p:to>
                                    </p:set>
                                    <p:animScale>
                                      <p:cBhvr>
                                        <p:cTn id="273" dur="2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4" dur="2000" decel="50000" fill="hold">
                                          <p:stCondLst>
                                            <p:cond delay="0"/>
                                          </p:stCondLst>
                                        </p:cTn>
                                        <p:tgtEl>
                                          <p:spTgt spid="26"/>
                                        </p:tgtEl>
                                        <p:attrNameLst>
                                          <p:attrName>ppt_x</p:attrName>
                                          <p:attrName>ppt_y</p:attrName>
                                        </p:attrNameLst>
                                      </p:cBhvr>
                                    </p:animMotion>
                                    <p:animEffect transition="in" filter="fade">
                                      <p:cBhvr>
                                        <p:cTn id="275" dur="2000"/>
                                        <p:tgtEl>
                                          <p:spTgt spid="26"/>
                                        </p:tgtEl>
                                      </p:cBhvr>
                                    </p:animEffect>
                                  </p:childTnLst>
                                </p:cTn>
                              </p:par>
                            </p:childTnLst>
                          </p:cTn>
                        </p:par>
                        <p:par>
                          <p:cTn id="276" fill="hold">
                            <p:stCondLst>
                              <p:cond delay="12000"/>
                            </p:stCondLst>
                            <p:childTnLst>
                              <p:par>
                                <p:cTn id="277" presetID="52" presetClass="entr" presetSubtype="0" fill="hold" nodeType="afterEffect">
                                  <p:stCondLst>
                                    <p:cond delay="0"/>
                                  </p:stCondLst>
                                  <p:childTnLst>
                                    <p:set>
                                      <p:cBhvr>
                                        <p:cTn id="278" dur="1" fill="hold">
                                          <p:stCondLst>
                                            <p:cond delay="0"/>
                                          </p:stCondLst>
                                        </p:cTn>
                                        <p:tgtEl>
                                          <p:spTgt spid="27"/>
                                        </p:tgtEl>
                                        <p:attrNameLst>
                                          <p:attrName>style.visibility</p:attrName>
                                        </p:attrNameLst>
                                      </p:cBhvr>
                                      <p:to>
                                        <p:strVal val="visible"/>
                                      </p:to>
                                    </p:set>
                                    <p:animScale>
                                      <p:cBhvr>
                                        <p:cTn id="279" dur="2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0" dur="2000" decel="50000" fill="hold">
                                          <p:stCondLst>
                                            <p:cond delay="0"/>
                                          </p:stCondLst>
                                        </p:cTn>
                                        <p:tgtEl>
                                          <p:spTgt spid="27"/>
                                        </p:tgtEl>
                                        <p:attrNameLst>
                                          <p:attrName>ppt_x</p:attrName>
                                          <p:attrName>ppt_y</p:attrName>
                                        </p:attrNameLst>
                                      </p:cBhvr>
                                    </p:animMotion>
                                    <p:animEffect transition="in" filter="fade">
                                      <p:cBhvr>
                                        <p:cTn id="281" dur="2000"/>
                                        <p:tgtEl>
                                          <p:spTgt spid="27"/>
                                        </p:tgtEl>
                                      </p:cBhvr>
                                    </p:animEffect>
                                  </p:childTnLst>
                                </p:cTn>
                              </p:par>
                            </p:childTnLst>
                          </p:cTn>
                        </p:par>
                        <p:par>
                          <p:cTn id="282" fill="hold">
                            <p:stCondLst>
                              <p:cond delay="14000"/>
                            </p:stCondLst>
                            <p:childTnLst>
                              <p:par>
                                <p:cTn id="283" presetID="52" presetClass="entr" presetSubtype="0" fill="hold" nodeType="afterEffect">
                                  <p:stCondLst>
                                    <p:cond delay="0"/>
                                  </p:stCondLst>
                                  <p:childTnLst>
                                    <p:set>
                                      <p:cBhvr>
                                        <p:cTn id="284" dur="1" fill="hold">
                                          <p:stCondLst>
                                            <p:cond delay="0"/>
                                          </p:stCondLst>
                                        </p:cTn>
                                        <p:tgtEl>
                                          <p:spTgt spid="28"/>
                                        </p:tgtEl>
                                        <p:attrNameLst>
                                          <p:attrName>style.visibility</p:attrName>
                                        </p:attrNameLst>
                                      </p:cBhvr>
                                      <p:to>
                                        <p:strVal val="visible"/>
                                      </p:to>
                                    </p:set>
                                    <p:animScale>
                                      <p:cBhvr>
                                        <p:cTn id="285" dur="2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6" dur="2000" decel="50000" fill="hold">
                                          <p:stCondLst>
                                            <p:cond delay="0"/>
                                          </p:stCondLst>
                                        </p:cTn>
                                        <p:tgtEl>
                                          <p:spTgt spid="28"/>
                                        </p:tgtEl>
                                        <p:attrNameLst>
                                          <p:attrName>ppt_x</p:attrName>
                                          <p:attrName>ppt_y</p:attrName>
                                        </p:attrNameLst>
                                      </p:cBhvr>
                                    </p:animMotion>
                                    <p:animEffect transition="in" filter="fade">
                                      <p:cBhvr>
                                        <p:cTn id="287" dur="2000"/>
                                        <p:tgtEl>
                                          <p:spTgt spid="28"/>
                                        </p:tgtEl>
                                      </p:cBhvr>
                                    </p:animEffect>
                                  </p:childTnLst>
                                </p:cTn>
                              </p:par>
                            </p:childTnLst>
                          </p:cTn>
                        </p:par>
                        <p:par>
                          <p:cTn id="288" fill="hold">
                            <p:stCondLst>
                              <p:cond delay="16000"/>
                            </p:stCondLst>
                            <p:childTnLst>
                              <p:par>
                                <p:cTn id="289" presetID="52" presetClass="entr" presetSubtype="0" fill="hold" nodeType="afterEffect">
                                  <p:stCondLst>
                                    <p:cond delay="0"/>
                                  </p:stCondLst>
                                  <p:childTnLst>
                                    <p:set>
                                      <p:cBhvr>
                                        <p:cTn id="290" dur="1" fill="hold">
                                          <p:stCondLst>
                                            <p:cond delay="0"/>
                                          </p:stCondLst>
                                        </p:cTn>
                                        <p:tgtEl>
                                          <p:spTgt spid="29"/>
                                        </p:tgtEl>
                                        <p:attrNameLst>
                                          <p:attrName>style.visibility</p:attrName>
                                        </p:attrNameLst>
                                      </p:cBhvr>
                                      <p:to>
                                        <p:strVal val="visible"/>
                                      </p:to>
                                    </p:set>
                                    <p:animScale>
                                      <p:cBhvr>
                                        <p:cTn id="291" dur="2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2" dur="2000" decel="50000" fill="hold">
                                          <p:stCondLst>
                                            <p:cond delay="0"/>
                                          </p:stCondLst>
                                        </p:cTn>
                                        <p:tgtEl>
                                          <p:spTgt spid="29"/>
                                        </p:tgtEl>
                                        <p:attrNameLst>
                                          <p:attrName>ppt_x</p:attrName>
                                          <p:attrName>ppt_y</p:attrName>
                                        </p:attrNameLst>
                                      </p:cBhvr>
                                    </p:animMotion>
                                    <p:animEffect transition="in" filter="fade">
                                      <p:cBhvr>
                                        <p:cTn id="293" dur="2000"/>
                                        <p:tgtEl>
                                          <p:spTgt spid="29"/>
                                        </p:tgtEl>
                                      </p:cBhvr>
                                    </p:animEffect>
                                  </p:childTnLst>
                                </p:cTn>
                              </p:par>
                            </p:childTnLst>
                          </p:cTn>
                        </p:par>
                        <p:par>
                          <p:cTn id="294" fill="hold">
                            <p:stCondLst>
                              <p:cond delay="18000"/>
                            </p:stCondLst>
                            <p:childTnLst>
                              <p:par>
                                <p:cTn id="295" presetID="52" presetClass="entr" presetSubtype="0" fill="hold" nodeType="afterEffect">
                                  <p:stCondLst>
                                    <p:cond delay="0"/>
                                  </p:stCondLst>
                                  <p:childTnLst>
                                    <p:set>
                                      <p:cBhvr>
                                        <p:cTn id="296" dur="1" fill="hold">
                                          <p:stCondLst>
                                            <p:cond delay="0"/>
                                          </p:stCondLst>
                                        </p:cTn>
                                        <p:tgtEl>
                                          <p:spTgt spid="30"/>
                                        </p:tgtEl>
                                        <p:attrNameLst>
                                          <p:attrName>style.visibility</p:attrName>
                                        </p:attrNameLst>
                                      </p:cBhvr>
                                      <p:to>
                                        <p:strVal val="visible"/>
                                      </p:to>
                                    </p:set>
                                    <p:animScale>
                                      <p:cBhvr>
                                        <p:cTn id="297" dur="2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8" dur="2000" decel="50000" fill="hold">
                                          <p:stCondLst>
                                            <p:cond delay="0"/>
                                          </p:stCondLst>
                                        </p:cTn>
                                        <p:tgtEl>
                                          <p:spTgt spid="30"/>
                                        </p:tgtEl>
                                        <p:attrNameLst>
                                          <p:attrName>ppt_x</p:attrName>
                                          <p:attrName>ppt_y</p:attrName>
                                        </p:attrNameLst>
                                      </p:cBhvr>
                                    </p:animMotion>
                                    <p:animEffect transition="in" filter="fade">
                                      <p:cBhvr>
                                        <p:cTn id="299" dur="2000"/>
                                        <p:tgtEl>
                                          <p:spTgt spid="30"/>
                                        </p:tgtEl>
                                      </p:cBhvr>
                                    </p:animEffect>
                                  </p:childTnLst>
                                </p:cTn>
                              </p:par>
                            </p:childTnLst>
                          </p:cTn>
                        </p:par>
                        <p:par>
                          <p:cTn id="300" fill="hold">
                            <p:stCondLst>
                              <p:cond delay="20000"/>
                            </p:stCondLst>
                            <p:childTnLst>
                              <p:par>
                                <p:cTn id="301" presetID="52" presetClass="entr" presetSubtype="0" fill="hold" nodeType="afterEffect">
                                  <p:stCondLst>
                                    <p:cond delay="0"/>
                                  </p:stCondLst>
                                  <p:childTnLst>
                                    <p:set>
                                      <p:cBhvr>
                                        <p:cTn id="302" dur="1" fill="hold">
                                          <p:stCondLst>
                                            <p:cond delay="0"/>
                                          </p:stCondLst>
                                        </p:cTn>
                                        <p:tgtEl>
                                          <p:spTgt spid="47106"/>
                                        </p:tgtEl>
                                        <p:attrNameLst>
                                          <p:attrName>style.visibility</p:attrName>
                                        </p:attrNameLst>
                                      </p:cBhvr>
                                      <p:to>
                                        <p:strVal val="visible"/>
                                      </p:to>
                                    </p:set>
                                    <p:animScale>
                                      <p:cBhvr>
                                        <p:cTn id="303" dur="2000" decel="50000" fill="hold">
                                          <p:stCondLst>
                                            <p:cond delay="0"/>
                                          </p:stCondLst>
                                        </p:cTn>
                                        <p:tgtEl>
                                          <p:spTgt spid="471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4" dur="2000" decel="50000" fill="hold">
                                          <p:stCondLst>
                                            <p:cond delay="0"/>
                                          </p:stCondLst>
                                        </p:cTn>
                                        <p:tgtEl>
                                          <p:spTgt spid="47106"/>
                                        </p:tgtEl>
                                        <p:attrNameLst>
                                          <p:attrName>ppt_x</p:attrName>
                                          <p:attrName>ppt_y</p:attrName>
                                        </p:attrNameLst>
                                      </p:cBhvr>
                                    </p:animMotion>
                                    <p:animEffect transition="in" filter="fade">
                                      <p:cBhvr>
                                        <p:cTn id="305" dur="2000"/>
                                        <p:tgtEl>
                                          <p:spTgt spid="47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7A0000"/>
            </a:gs>
            <a:gs pos="50000">
              <a:srgbClr val="0070C0">
                <a:shade val="67500"/>
                <a:satMod val="115000"/>
              </a:srgbClr>
            </a:gs>
            <a:gs pos="100000">
              <a:srgbClr val="0070C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183574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3" name="22 Anillo"/>
          <p:cNvSpPr/>
          <p:nvPr/>
        </p:nvSpPr>
        <p:spPr>
          <a:xfrm rot="1957026">
            <a:off x="315262" y="-138532"/>
            <a:ext cx="928388" cy="1441384"/>
          </a:xfrm>
          <a:prstGeom prst="donut">
            <a:avLst>
              <a:gd name="adj" fmla="val 17926"/>
            </a:avLst>
          </a:prstGeom>
          <a:blipFill dpi="0" rotWithShape="1">
            <a:blip r:embed="rId3"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57026">
            <a:off x="8117038" y="3779872"/>
            <a:ext cx="928388" cy="1441384"/>
          </a:xfrm>
          <a:prstGeom prst="donut">
            <a:avLst>
              <a:gd name="adj" fmla="val 17926"/>
            </a:avLst>
          </a:prstGeom>
          <a:blipFill>
            <a:blip r:embed="rId3" cstate="print">
              <a:duotone>
                <a:prstClr val="black"/>
                <a:srgbClr val="0033CC">
                  <a:tint val="45000"/>
                  <a:satMod val="400000"/>
                </a:srgbClr>
              </a:duotone>
              <a:lum bright="-2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429042">
            <a:off x="352482" y="3916844"/>
            <a:ext cx="928388" cy="1441384"/>
          </a:xfrm>
          <a:prstGeom prst="donut">
            <a:avLst>
              <a:gd name="adj" fmla="val 17926"/>
            </a:avLst>
          </a:prstGeom>
          <a:blipFill dpi="0" rotWithShape="1">
            <a:blip r:embed="rId3"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8289580">
            <a:off x="8164154" y="-88466"/>
            <a:ext cx="928388" cy="1441384"/>
          </a:xfrm>
          <a:prstGeom prst="donut">
            <a:avLst>
              <a:gd name="adj" fmla="val 17926"/>
            </a:avLst>
          </a:prstGeom>
          <a:blipFill>
            <a:blip r:embed="rId3" cstate="print">
              <a:duotone>
                <a:prstClr val="black"/>
                <a:srgbClr val="0033CC">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957026">
            <a:off x="557053" y="74089"/>
            <a:ext cx="869191" cy="1260835"/>
          </a:xfrm>
          <a:prstGeom prst="donut">
            <a:avLst>
              <a:gd name="adj" fmla="val 17926"/>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289580">
            <a:off x="7918573" y="152850"/>
            <a:ext cx="940026" cy="1260219"/>
          </a:xfrm>
          <a:prstGeom prst="donut">
            <a:avLst>
              <a:gd name="adj" fmla="val 17926"/>
            </a:avLst>
          </a:prstGeom>
          <a:blipFill>
            <a:blip r:embed="rId5" cstate="print">
              <a:duotone>
                <a:prstClr val="black"/>
                <a:srgbClr val="FF0000">
                  <a:tint val="45000"/>
                  <a:satMod val="400000"/>
                </a:srgb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8289580">
            <a:off x="613435" y="3726748"/>
            <a:ext cx="946037" cy="1344011"/>
          </a:xfrm>
          <a:prstGeom prst="donut">
            <a:avLst>
              <a:gd name="adj" fmla="val 17926"/>
            </a:avLst>
          </a:prstGeom>
          <a:blipFill dpi="0" rotWithShape="1">
            <a:blip r:embed="rId6" cstate="print">
              <a:duotone>
                <a:prstClr val="black"/>
                <a:srgbClr val="FF0000">
                  <a:tint val="45000"/>
                  <a:satMod val="400000"/>
                </a:srgb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169441">
            <a:off x="7822206" y="3652066"/>
            <a:ext cx="946037" cy="1344011"/>
          </a:xfrm>
          <a:prstGeom prst="donut">
            <a:avLst>
              <a:gd name="adj" fmla="val 17433"/>
            </a:avLst>
          </a:prstGeom>
          <a:blipFill>
            <a:blip r:embed="rId6" cstate="print">
              <a:duotone>
                <a:prstClr val="black"/>
                <a:srgbClr val="FF0000">
                  <a:tint val="45000"/>
                  <a:satMod val="400000"/>
                </a:srgb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8289580">
            <a:off x="1003952" y="3500703"/>
            <a:ext cx="891277" cy="1208907"/>
          </a:xfrm>
          <a:prstGeom prst="donut">
            <a:avLst>
              <a:gd name="adj" fmla="val 17926"/>
            </a:avLst>
          </a:prstGeom>
          <a:blipFill dpi="0" rotWithShape="1">
            <a:blip r:embed="rId7"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3058349">
            <a:off x="875851" y="360339"/>
            <a:ext cx="831078" cy="1137833"/>
          </a:xfrm>
          <a:prstGeom prst="donut">
            <a:avLst>
              <a:gd name="adj" fmla="val 17926"/>
            </a:avLst>
          </a:prstGeom>
          <a:blipFill dpi="0" rotWithShape="1">
            <a:blip r:embed="rId8"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8537766">
            <a:off x="7705754" y="492501"/>
            <a:ext cx="831078" cy="1137833"/>
          </a:xfrm>
          <a:prstGeom prst="donut">
            <a:avLst>
              <a:gd name="adj" fmla="val 17926"/>
            </a:avLst>
          </a:prstGeom>
          <a:blipFill>
            <a:blip r:embed="rId8" cstate="print">
              <a:duotone>
                <a:prstClr val="black"/>
                <a:srgbClr val="0033CC">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7634094" y="3564363"/>
            <a:ext cx="831078" cy="1137833"/>
          </a:xfrm>
          <a:prstGeom prst="donut">
            <a:avLst>
              <a:gd name="adj" fmla="val 17926"/>
            </a:avLst>
          </a:prstGeom>
          <a:blipFill>
            <a:blip r:embed="rId8" cstate="print">
              <a:duotone>
                <a:prstClr val="black"/>
                <a:srgbClr val="0033CC">
                  <a:tint val="45000"/>
                  <a:satMod val="400000"/>
                </a:srgbClr>
              </a:duotone>
              <a:lum bright="-2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3058349">
            <a:off x="1239833" y="708428"/>
            <a:ext cx="752308" cy="1041410"/>
          </a:xfrm>
          <a:prstGeom prst="donut">
            <a:avLst>
              <a:gd name="adj" fmla="val 17926"/>
            </a:avLst>
          </a:prstGeom>
          <a:blipFill dpi="0" rotWithShape="1">
            <a:blip r:embed="rId9" cstate="print">
              <a:duotone>
                <a:prstClr val="black"/>
                <a:srgbClr val="00B05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3058349">
            <a:off x="7398535" y="3407469"/>
            <a:ext cx="752308" cy="1041410"/>
          </a:xfrm>
          <a:prstGeom prst="donut">
            <a:avLst>
              <a:gd name="adj" fmla="val 17926"/>
            </a:avLst>
          </a:prstGeom>
          <a:blipFill>
            <a:blip r:embed="rId9" cstate="print">
              <a:duotone>
                <a:prstClr val="black"/>
                <a:srgbClr val="00B050">
                  <a:tint val="45000"/>
                  <a:satMod val="400000"/>
                </a:srgbClr>
              </a:duotone>
              <a:lum bright="-2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8904339">
            <a:off x="1360055" y="3334580"/>
            <a:ext cx="752308" cy="1041410"/>
          </a:xfrm>
          <a:prstGeom prst="donut">
            <a:avLst>
              <a:gd name="adj" fmla="val 17926"/>
            </a:avLst>
          </a:prstGeom>
          <a:blipFill dpi="0" rotWithShape="1">
            <a:blip r:embed="rId9" cstate="print">
              <a:duotone>
                <a:prstClr val="black"/>
                <a:srgbClr val="00B05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8503386">
            <a:off x="7543407" y="763993"/>
            <a:ext cx="752308" cy="1041410"/>
          </a:xfrm>
          <a:prstGeom prst="donut">
            <a:avLst>
              <a:gd name="adj" fmla="val 17926"/>
            </a:avLst>
          </a:prstGeom>
          <a:blipFill>
            <a:blip r:embed="rId9" cstate="print">
              <a:duotone>
                <a:prstClr val="black"/>
                <a:srgbClr val="00B050">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3058349">
            <a:off x="1506980" y="981149"/>
            <a:ext cx="698743" cy="962227"/>
          </a:xfrm>
          <a:prstGeom prst="donut">
            <a:avLst>
              <a:gd name="adj" fmla="val 22860"/>
            </a:avLst>
          </a:prstGeom>
          <a:blipFill dpi="0" rotWithShape="1">
            <a:blip r:embed="rId10"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49474">
            <a:off x="7255727" y="1032619"/>
            <a:ext cx="698743" cy="962227"/>
          </a:xfrm>
          <a:prstGeom prst="donut">
            <a:avLst>
              <a:gd name="adj" fmla="val 22860"/>
            </a:avLst>
          </a:prstGeom>
          <a:blipFill>
            <a:blip r:embed="rId10" cstate="print">
              <a:duotone>
                <a:prstClr val="black"/>
                <a:srgbClr val="0033CC">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13058349">
            <a:off x="7165617" y="3256477"/>
            <a:ext cx="698743" cy="962227"/>
          </a:xfrm>
          <a:prstGeom prst="donut">
            <a:avLst>
              <a:gd name="adj" fmla="val 22860"/>
            </a:avLst>
          </a:prstGeom>
          <a:blipFill>
            <a:blip r:embed="rId10" cstate="print">
              <a:duotone>
                <a:prstClr val="black"/>
                <a:srgbClr val="0033CC">
                  <a:tint val="45000"/>
                  <a:satMod val="400000"/>
                </a:srgbClr>
              </a:duotone>
              <a:lum bright="-2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611609">
            <a:off x="1627467" y="3183216"/>
            <a:ext cx="698743" cy="962227"/>
          </a:xfrm>
          <a:prstGeom prst="donut">
            <a:avLst>
              <a:gd name="adj" fmla="val 22860"/>
            </a:avLst>
          </a:prstGeom>
          <a:blipFill dpi="0" rotWithShape="1">
            <a:blip r:embed="rId10"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13058349">
            <a:off x="1834575" y="1267363"/>
            <a:ext cx="663081" cy="853149"/>
          </a:xfrm>
          <a:prstGeom prst="donut">
            <a:avLst>
              <a:gd name="adj" fmla="val 22860"/>
            </a:avLst>
          </a:prstGeom>
          <a:blipFill dpi="0" rotWithShape="1">
            <a:blip r:embed="rId11" cstate="print">
              <a:duotone>
                <a:prstClr val="black"/>
                <a:srgbClr val="FF0000">
                  <a:tint val="45000"/>
                  <a:satMod val="400000"/>
                </a:srgb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3058349">
            <a:off x="6993145" y="3185502"/>
            <a:ext cx="663081" cy="853149"/>
          </a:xfrm>
          <a:prstGeom prst="donut">
            <a:avLst>
              <a:gd name="adj" fmla="val 22860"/>
            </a:avLst>
          </a:prstGeom>
          <a:blipFill>
            <a:blip r:embed="rId11" cstate="print">
              <a:duotone>
                <a:prstClr val="black"/>
                <a:srgbClr val="00B050">
                  <a:tint val="45000"/>
                  <a:satMod val="400000"/>
                </a:srgbClr>
              </a:duotone>
              <a:lum bright="-2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8728262">
            <a:off x="1897902" y="3041720"/>
            <a:ext cx="663081" cy="853149"/>
          </a:xfrm>
          <a:prstGeom prst="donut">
            <a:avLst>
              <a:gd name="adj" fmla="val 22860"/>
            </a:avLst>
          </a:prstGeom>
          <a:blipFill dpi="0" rotWithShape="1">
            <a:blip r:embed="rId11" cstate="print">
              <a:duotone>
                <a:prstClr val="black"/>
                <a:srgbClr val="FF0000">
                  <a:tint val="45000"/>
                  <a:satMod val="400000"/>
                </a:srgb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rot="8447054">
            <a:off x="7068110" y="1327959"/>
            <a:ext cx="663081" cy="853149"/>
          </a:xfrm>
          <a:prstGeom prst="donut">
            <a:avLst>
              <a:gd name="adj" fmla="val 22860"/>
            </a:avLst>
          </a:prstGeom>
          <a:blipFill>
            <a:blip r:embed="rId11" cstate="print">
              <a:duotone>
                <a:prstClr val="black"/>
                <a:srgbClr val="FF0000">
                  <a:tint val="45000"/>
                  <a:satMod val="400000"/>
                </a:srgb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rot="13058349">
            <a:off x="2081771" y="1514906"/>
            <a:ext cx="557346" cy="727259"/>
          </a:xfrm>
          <a:prstGeom prst="donut">
            <a:avLst>
              <a:gd name="adj" fmla="val 22860"/>
            </a:avLst>
          </a:prstGeom>
          <a:blipFill dpi="0" rotWithShape="1">
            <a:blip r:embed="rId12"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rot="13058349">
            <a:off x="6811554" y="3094387"/>
            <a:ext cx="560310" cy="740675"/>
          </a:xfrm>
          <a:prstGeom prst="donut">
            <a:avLst>
              <a:gd name="adj" fmla="val 29458"/>
            </a:avLst>
          </a:prstGeom>
          <a:blipFill>
            <a:blip r:embed="rId13" cstate="print">
              <a:duotone>
                <a:prstClr val="black"/>
                <a:srgbClr val="FF0000">
                  <a:tint val="45000"/>
                  <a:satMod val="400000"/>
                </a:srgb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rot="8821388">
            <a:off x="2225839" y="2937417"/>
            <a:ext cx="505573" cy="716004"/>
          </a:xfrm>
          <a:prstGeom prst="donut">
            <a:avLst>
              <a:gd name="adj" fmla="val 29458"/>
            </a:avLst>
          </a:prstGeom>
          <a:blipFill dpi="0" rotWithShape="1">
            <a:blip r:embed="rId13"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rot="8662695">
            <a:off x="6885453" y="1633290"/>
            <a:ext cx="569316" cy="716004"/>
          </a:xfrm>
          <a:prstGeom prst="donut">
            <a:avLst>
              <a:gd name="adj" fmla="val 29458"/>
            </a:avLst>
          </a:prstGeom>
          <a:blipFill>
            <a:blip r:embed="rId14" cstate="print">
              <a:duotone>
                <a:prstClr val="black"/>
                <a:srgbClr val="0033CC">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rot="13058349">
            <a:off x="6632066" y="2944725"/>
            <a:ext cx="505573" cy="645275"/>
          </a:xfrm>
          <a:prstGeom prst="donut">
            <a:avLst>
              <a:gd name="adj" fmla="val 29458"/>
            </a:avLst>
          </a:prstGeom>
          <a:blipFill>
            <a:blip r:embed="rId15" cstate="print">
              <a:duotone>
                <a:prstClr val="black"/>
                <a:srgbClr val="00B050">
                  <a:tint val="45000"/>
                  <a:satMod val="400000"/>
                </a:srgbClr>
              </a:duotone>
              <a:lum bright="-2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rot="13058349">
            <a:off x="2287559" y="1740967"/>
            <a:ext cx="505573" cy="645275"/>
          </a:xfrm>
          <a:prstGeom prst="donut">
            <a:avLst>
              <a:gd name="adj" fmla="val 29458"/>
            </a:avLst>
          </a:prstGeom>
          <a:blipFill dpi="0" rotWithShape="1">
            <a:blip r:embed="rId15" cstate="print">
              <a:duotone>
                <a:prstClr val="black"/>
                <a:srgbClr val="00B05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rot="8691117">
            <a:off x="6726981" y="1801186"/>
            <a:ext cx="505573" cy="645275"/>
          </a:xfrm>
          <a:prstGeom prst="donut">
            <a:avLst>
              <a:gd name="adj" fmla="val 29458"/>
            </a:avLst>
          </a:prstGeom>
          <a:blipFill>
            <a:blip r:embed="rId15" cstate="print">
              <a:duotone>
                <a:prstClr val="black"/>
                <a:srgbClr val="00B050">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nillo"/>
          <p:cNvSpPr/>
          <p:nvPr/>
        </p:nvSpPr>
        <p:spPr>
          <a:xfrm rot="8992294">
            <a:off x="2413812" y="2797925"/>
            <a:ext cx="505573" cy="645275"/>
          </a:xfrm>
          <a:prstGeom prst="donut">
            <a:avLst>
              <a:gd name="adj" fmla="val 29458"/>
            </a:avLst>
          </a:prstGeom>
          <a:blipFill dpi="0" rotWithShape="1">
            <a:blip r:embed="rId15" cstate="print">
              <a:duotone>
                <a:prstClr val="black"/>
                <a:srgbClr val="00B05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rot="13058349">
            <a:off x="6445998" y="2801850"/>
            <a:ext cx="505573" cy="645275"/>
          </a:xfrm>
          <a:prstGeom prst="donut">
            <a:avLst>
              <a:gd name="adj" fmla="val 29458"/>
            </a:avLst>
          </a:prstGeom>
          <a:blipFill>
            <a:blip r:embed="rId15" cstate="print">
              <a:duotone>
                <a:prstClr val="black"/>
                <a:srgbClr val="0033CC">
                  <a:tint val="45000"/>
                  <a:satMod val="400000"/>
                </a:srgbClr>
              </a:duotone>
              <a:lum bright="-2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rot="13058349">
            <a:off x="2501872" y="1883842"/>
            <a:ext cx="505573" cy="645275"/>
          </a:xfrm>
          <a:prstGeom prst="donut">
            <a:avLst>
              <a:gd name="adj" fmla="val 29458"/>
            </a:avLst>
          </a:prstGeom>
          <a:blipFill dpi="0" rotWithShape="1">
            <a:blip r:embed="rId15"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rot="8350573">
            <a:off x="2621536" y="2654599"/>
            <a:ext cx="454373" cy="539892"/>
          </a:xfrm>
          <a:prstGeom prst="donut">
            <a:avLst>
              <a:gd name="adj" fmla="val 29458"/>
            </a:avLst>
          </a:prstGeom>
          <a:blipFill dpi="0" rotWithShape="1">
            <a:blip r:embed="rId16" cstate="print">
              <a:duotone>
                <a:prstClr val="black"/>
                <a:srgbClr val="0033CC">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rot="8350573">
            <a:off x="6565660" y="2011650"/>
            <a:ext cx="454373" cy="539892"/>
          </a:xfrm>
          <a:prstGeom prst="donut">
            <a:avLst>
              <a:gd name="adj" fmla="val 29458"/>
            </a:avLst>
          </a:prstGeom>
          <a:blipFill>
            <a:blip r:embed="rId16" cstate="print">
              <a:duotone>
                <a:prstClr val="black"/>
                <a:srgbClr val="0033CC">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rot="8350573">
            <a:off x="2835850" y="2440286"/>
            <a:ext cx="454373" cy="539892"/>
          </a:xfrm>
          <a:prstGeom prst="donut">
            <a:avLst>
              <a:gd name="adj" fmla="val 29458"/>
            </a:avLst>
          </a:prstGeom>
          <a:blipFill dpi="0" rotWithShape="1">
            <a:blip r:embed="rId16" cstate="print">
              <a:duotone>
                <a:prstClr val="black"/>
                <a:srgbClr val="FF0000">
                  <a:tint val="45000"/>
                  <a:satMod val="400000"/>
                </a:srgb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rot="8350573">
            <a:off x="6351346" y="2154526"/>
            <a:ext cx="454373" cy="539892"/>
          </a:xfrm>
          <a:prstGeom prst="donut">
            <a:avLst>
              <a:gd name="adj" fmla="val 29458"/>
            </a:avLst>
          </a:prstGeom>
          <a:blipFill>
            <a:blip r:embed="rId16" cstate="print">
              <a:duotone>
                <a:prstClr val="black"/>
                <a:srgbClr val="FF0000">
                  <a:tint val="45000"/>
                  <a:satMod val="400000"/>
                </a:srgbClr>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rot="13490085">
            <a:off x="2696019" y="2092599"/>
            <a:ext cx="454373" cy="539892"/>
          </a:xfrm>
          <a:prstGeom prst="donut">
            <a:avLst>
              <a:gd name="adj" fmla="val 29458"/>
            </a:avLst>
          </a:prstGeom>
          <a:blipFill dpi="0" rotWithShape="1">
            <a:blip r:embed="rId16" cstate="print">
              <a:duotone>
                <a:prstClr val="black"/>
                <a:srgbClr val="FF0000">
                  <a:tint val="45000"/>
                  <a:satMod val="400000"/>
                </a:srgbClr>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rot="12616887">
            <a:off x="6264292" y="2720788"/>
            <a:ext cx="454373" cy="541737"/>
          </a:xfrm>
          <a:prstGeom prst="donut">
            <a:avLst>
              <a:gd name="adj" fmla="val 29458"/>
            </a:avLst>
          </a:prstGeom>
          <a:blipFill>
            <a:blip r:embed="rId16" cstate="print">
              <a:duotone>
                <a:prstClr val="black"/>
                <a:srgbClr val="FF0000">
                  <a:tint val="45000"/>
                  <a:satMod val="400000"/>
                </a:srgbClr>
              </a:duotone>
              <a:lum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23"/>
                                        </p:tgtEl>
                                        <p:attrNameLst>
                                          <p:attrName>style.visibility</p:attrName>
                                        </p:attrNameLst>
                                      </p:cBhvr>
                                      <p:to>
                                        <p:strVal val="visible"/>
                                      </p:to>
                                    </p:set>
                                    <p:anim calcmode="lin" valueType="num">
                                      <p:cBhvr additive="base">
                                        <p:cTn id="9" dur="2000" fill="hold"/>
                                        <p:tgtEl>
                                          <p:spTgt spid="23"/>
                                        </p:tgtEl>
                                        <p:attrNameLst>
                                          <p:attrName>ppt_x</p:attrName>
                                        </p:attrNameLst>
                                      </p:cBhvr>
                                      <p:tavLst>
                                        <p:tav tm="0">
                                          <p:val>
                                            <p:strVal val="1+#ppt_w/2"/>
                                          </p:val>
                                        </p:tav>
                                        <p:tav tm="100000">
                                          <p:val>
                                            <p:strVal val="#ppt_x"/>
                                          </p:val>
                                        </p:tav>
                                      </p:tavLst>
                                    </p:anim>
                                    <p:anim calcmode="lin" valueType="num">
                                      <p:cBhvr additive="base">
                                        <p:cTn id="10" dur="2000" fill="hold"/>
                                        <p:tgtEl>
                                          <p:spTgt spid="2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2000" fill="hold"/>
                                        <p:tgtEl>
                                          <p:spTgt spid="27"/>
                                        </p:tgtEl>
                                        <p:attrNameLst>
                                          <p:attrName>ppt_x</p:attrName>
                                        </p:attrNameLst>
                                      </p:cBhvr>
                                      <p:tavLst>
                                        <p:tav tm="0">
                                          <p:val>
                                            <p:strVal val="1+#ppt_w/2"/>
                                          </p:val>
                                        </p:tav>
                                        <p:tav tm="100000">
                                          <p:val>
                                            <p:strVal val="#ppt_x"/>
                                          </p:val>
                                        </p:tav>
                                      </p:tavLst>
                                    </p:anim>
                                    <p:anim calcmode="lin" valueType="num">
                                      <p:cBhvr additive="base">
                                        <p:cTn id="14" dur="2000" fill="hold"/>
                                        <p:tgtEl>
                                          <p:spTgt spid="2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2000" fill="hold"/>
                                        <p:tgtEl>
                                          <p:spTgt spid="32"/>
                                        </p:tgtEl>
                                        <p:attrNameLst>
                                          <p:attrName>ppt_x</p:attrName>
                                        </p:attrNameLst>
                                      </p:cBhvr>
                                      <p:tavLst>
                                        <p:tav tm="0">
                                          <p:val>
                                            <p:strVal val="1+#ppt_w/2"/>
                                          </p:val>
                                        </p:tav>
                                        <p:tav tm="100000">
                                          <p:val>
                                            <p:strVal val="#ppt_x"/>
                                          </p:val>
                                        </p:tav>
                                      </p:tavLst>
                                    </p:anim>
                                    <p:anim calcmode="lin" valueType="num">
                                      <p:cBhvr additive="base">
                                        <p:cTn id="18" dur="2000" fill="hold"/>
                                        <p:tgtEl>
                                          <p:spTgt spid="3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1+#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2000" fill="hold"/>
                                        <p:tgtEl>
                                          <p:spTgt spid="39"/>
                                        </p:tgtEl>
                                        <p:attrNameLst>
                                          <p:attrName>ppt_x</p:attrName>
                                        </p:attrNameLst>
                                      </p:cBhvr>
                                      <p:tavLst>
                                        <p:tav tm="0">
                                          <p:val>
                                            <p:strVal val="1+#ppt_w/2"/>
                                          </p:val>
                                        </p:tav>
                                        <p:tav tm="100000">
                                          <p:val>
                                            <p:strVal val="#ppt_x"/>
                                          </p:val>
                                        </p:tav>
                                      </p:tavLst>
                                    </p:anim>
                                    <p:anim calcmode="lin" valueType="num">
                                      <p:cBhvr additive="base">
                                        <p:cTn id="26" dur="2000" fill="hold"/>
                                        <p:tgtEl>
                                          <p:spTgt spid="3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2000" fill="hold"/>
                                        <p:tgtEl>
                                          <p:spTgt spid="43"/>
                                        </p:tgtEl>
                                        <p:attrNameLst>
                                          <p:attrName>ppt_x</p:attrName>
                                        </p:attrNameLst>
                                      </p:cBhvr>
                                      <p:tavLst>
                                        <p:tav tm="0">
                                          <p:val>
                                            <p:strVal val="1+#ppt_w/2"/>
                                          </p:val>
                                        </p:tav>
                                        <p:tav tm="100000">
                                          <p:val>
                                            <p:strVal val="#ppt_x"/>
                                          </p:val>
                                        </p:tav>
                                      </p:tavLst>
                                    </p:anim>
                                    <p:anim calcmode="lin" valueType="num">
                                      <p:cBhvr additive="base">
                                        <p:cTn id="30" dur="2000" fill="hold"/>
                                        <p:tgtEl>
                                          <p:spTgt spid="4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2000" fill="hold"/>
                                        <p:tgtEl>
                                          <p:spTgt spid="47"/>
                                        </p:tgtEl>
                                        <p:attrNameLst>
                                          <p:attrName>ppt_x</p:attrName>
                                        </p:attrNameLst>
                                      </p:cBhvr>
                                      <p:tavLst>
                                        <p:tav tm="0">
                                          <p:val>
                                            <p:strVal val="1+#ppt_w/2"/>
                                          </p:val>
                                        </p:tav>
                                        <p:tav tm="100000">
                                          <p:val>
                                            <p:strVal val="#ppt_x"/>
                                          </p:val>
                                        </p:tav>
                                      </p:tavLst>
                                    </p:anim>
                                    <p:anim calcmode="lin" valueType="num">
                                      <p:cBhvr additive="base">
                                        <p:cTn id="34" dur="2000" fill="hold"/>
                                        <p:tgtEl>
                                          <p:spTgt spid="4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2000" fill="hold"/>
                                        <p:tgtEl>
                                          <p:spTgt spid="52"/>
                                        </p:tgtEl>
                                        <p:attrNameLst>
                                          <p:attrName>ppt_x</p:attrName>
                                        </p:attrNameLst>
                                      </p:cBhvr>
                                      <p:tavLst>
                                        <p:tav tm="0">
                                          <p:val>
                                            <p:strVal val="1+#ppt_w/2"/>
                                          </p:val>
                                        </p:tav>
                                        <p:tav tm="100000">
                                          <p:val>
                                            <p:strVal val="#ppt_x"/>
                                          </p:val>
                                        </p:tav>
                                      </p:tavLst>
                                    </p:anim>
                                    <p:anim calcmode="lin" valueType="num">
                                      <p:cBhvr additive="base">
                                        <p:cTn id="38" dur="2000" fill="hold"/>
                                        <p:tgtEl>
                                          <p:spTgt spid="5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56"/>
                                        </p:tgtEl>
                                        <p:attrNameLst>
                                          <p:attrName>style.visibility</p:attrName>
                                        </p:attrNameLst>
                                      </p:cBhvr>
                                      <p:to>
                                        <p:strVal val="visible"/>
                                      </p:to>
                                    </p:set>
                                    <p:anim calcmode="lin" valueType="num">
                                      <p:cBhvr additive="base">
                                        <p:cTn id="41" dur="2000" fill="hold"/>
                                        <p:tgtEl>
                                          <p:spTgt spid="56"/>
                                        </p:tgtEl>
                                        <p:attrNameLst>
                                          <p:attrName>ppt_x</p:attrName>
                                        </p:attrNameLst>
                                      </p:cBhvr>
                                      <p:tavLst>
                                        <p:tav tm="0">
                                          <p:val>
                                            <p:strVal val="1+#ppt_w/2"/>
                                          </p:val>
                                        </p:tav>
                                        <p:tav tm="100000">
                                          <p:val>
                                            <p:strVal val="#ppt_x"/>
                                          </p:val>
                                        </p:tav>
                                      </p:tavLst>
                                    </p:anim>
                                    <p:anim calcmode="lin" valueType="num">
                                      <p:cBhvr additive="base">
                                        <p:cTn id="42" dur="2000" fill="hold"/>
                                        <p:tgtEl>
                                          <p:spTgt spid="5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61"/>
                                        </p:tgtEl>
                                        <p:attrNameLst>
                                          <p:attrName>style.visibility</p:attrName>
                                        </p:attrNameLst>
                                      </p:cBhvr>
                                      <p:to>
                                        <p:strVal val="visible"/>
                                      </p:to>
                                    </p:set>
                                    <p:anim calcmode="lin" valueType="num">
                                      <p:cBhvr additive="base">
                                        <p:cTn id="45" dur="2000" fill="hold"/>
                                        <p:tgtEl>
                                          <p:spTgt spid="61"/>
                                        </p:tgtEl>
                                        <p:attrNameLst>
                                          <p:attrName>ppt_x</p:attrName>
                                        </p:attrNameLst>
                                      </p:cBhvr>
                                      <p:tavLst>
                                        <p:tav tm="0">
                                          <p:val>
                                            <p:strVal val="1+#ppt_w/2"/>
                                          </p:val>
                                        </p:tav>
                                        <p:tav tm="100000">
                                          <p:val>
                                            <p:strVal val="#ppt_x"/>
                                          </p:val>
                                        </p:tav>
                                      </p:tavLst>
                                    </p:anim>
                                    <p:anim calcmode="lin" valueType="num">
                                      <p:cBhvr additive="base">
                                        <p:cTn id="46" dur="2000" fill="hold"/>
                                        <p:tgtEl>
                                          <p:spTgt spid="61"/>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2000" fill="hold"/>
                                        <p:tgtEl>
                                          <p:spTgt spid="30"/>
                                        </p:tgtEl>
                                        <p:attrNameLst>
                                          <p:attrName>ppt_x</p:attrName>
                                        </p:attrNameLst>
                                      </p:cBhvr>
                                      <p:tavLst>
                                        <p:tav tm="0">
                                          <p:val>
                                            <p:strVal val="0-#ppt_w/2"/>
                                          </p:val>
                                        </p:tav>
                                        <p:tav tm="100000">
                                          <p:val>
                                            <p:strVal val="#ppt_x"/>
                                          </p:val>
                                        </p:tav>
                                      </p:tavLst>
                                    </p:anim>
                                    <p:anim calcmode="lin" valueType="num">
                                      <p:cBhvr additive="base">
                                        <p:cTn id="54" dur="2000" fill="hold"/>
                                        <p:tgtEl>
                                          <p:spTgt spid="3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2000" fill="hold"/>
                                        <p:tgtEl>
                                          <p:spTgt spid="34"/>
                                        </p:tgtEl>
                                        <p:attrNameLst>
                                          <p:attrName>ppt_x</p:attrName>
                                        </p:attrNameLst>
                                      </p:cBhvr>
                                      <p:tavLst>
                                        <p:tav tm="0">
                                          <p:val>
                                            <p:strVal val="0-#ppt_w/2"/>
                                          </p:val>
                                        </p:tav>
                                        <p:tav tm="100000">
                                          <p:val>
                                            <p:strVal val="#ppt_x"/>
                                          </p:val>
                                        </p:tav>
                                      </p:tavLst>
                                    </p:anim>
                                    <p:anim calcmode="lin" valueType="num">
                                      <p:cBhvr additive="base">
                                        <p:cTn id="58" dur="2000" fill="hold"/>
                                        <p:tgtEl>
                                          <p:spTgt spid="3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2000" fill="hold"/>
                                        <p:tgtEl>
                                          <p:spTgt spid="36"/>
                                        </p:tgtEl>
                                        <p:attrNameLst>
                                          <p:attrName>ppt_x</p:attrName>
                                        </p:attrNameLst>
                                      </p:cBhvr>
                                      <p:tavLst>
                                        <p:tav tm="0">
                                          <p:val>
                                            <p:strVal val="0-#ppt_w/2"/>
                                          </p:val>
                                        </p:tav>
                                        <p:tav tm="100000">
                                          <p:val>
                                            <p:strVal val="#ppt_x"/>
                                          </p:val>
                                        </p:tav>
                                      </p:tavLst>
                                    </p:anim>
                                    <p:anim calcmode="lin" valueType="num">
                                      <p:cBhvr additive="base">
                                        <p:cTn id="62" dur="2000" fill="hold"/>
                                        <p:tgtEl>
                                          <p:spTgt spid="3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additive="base">
                                        <p:cTn id="65" dur="2000" fill="hold"/>
                                        <p:tgtEl>
                                          <p:spTgt spid="41"/>
                                        </p:tgtEl>
                                        <p:attrNameLst>
                                          <p:attrName>ppt_x</p:attrName>
                                        </p:attrNameLst>
                                      </p:cBhvr>
                                      <p:tavLst>
                                        <p:tav tm="0">
                                          <p:val>
                                            <p:strVal val="0-#ppt_w/2"/>
                                          </p:val>
                                        </p:tav>
                                        <p:tav tm="100000">
                                          <p:val>
                                            <p:strVal val="#ppt_x"/>
                                          </p:val>
                                        </p:tav>
                                      </p:tavLst>
                                    </p:anim>
                                    <p:anim calcmode="lin" valueType="num">
                                      <p:cBhvr additive="base">
                                        <p:cTn id="66" dur="2000" fill="hold"/>
                                        <p:tgtEl>
                                          <p:spTgt spid="41"/>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additive="base">
                                        <p:cTn id="69" dur="2000" fill="hold"/>
                                        <p:tgtEl>
                                          <p:spTgt spid="44"/>
                                        </p:tgtEl>
                                        <p:attrNameLst>
                                          <p:attrName>ppt_x</p:attrName>
                                        </p:attrNameLst>
                                      </p:cBhvr>
                                      <p:tavLst>
                                        <p:tav tm="0">
                                          <p:val>
                                            <p:strVal val="0-#ppt_w/2"/>
                                          </p:val>
                                        </p:tav>
                                        <p:tav tm="100000">
                                          <p:val>
                                            <p:strVal val="#ppt_x"/>
                                          </p:val>
                                        </p:tav>
                                      </p:tavLst>
                                    </p:anim>
                                    <p:anim calcmode="lin" valueType="num">
                                      <p:cBhvr additive="base">
                                        <p:cTn id="70" dur="2000" fill="hold"/>
                                        <p:tgtEl>
                                          <p:spTgt spid="44"/>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48"/>
                                        </p:tgtEl>
                                        <p:attrNameLst>
                                          <p:attrName>style.visibility</p:attrName>
                                        </p:attrNameLst>
                                      </p:cBhvr>
                                      <p:to>
                                        <p:strVal val="visible"/>
                                      </p:to>
                                    </p:set>
                                    <p:anim calcmode="lin" valueType="num">
                                      <p:cBhvr additive="base">
                                        <p:cTn id="73" dur="2000" fill="hold"/>
                                        <p:tgtEl>
                                          <p:spTgt spid="48"/>
                                        </p:tgtEl>
                                        <p:attrNameLst>
                                          <p:attrName>ppt_x</p:attrName>
                                        </p:attrNameLst>
                                      </p:cBhvr>
                                      <p:tavLst>
                                        <p:tav tm="0">
                                          <p:val>
                                            <p:strVal val="0-#ppt_w/2"/>
                                          </p:val>
                                        </p:tav>
                                        <p:tav tm="100000">
                                          <p:val>
                                            <p:strVal val="#ppt_x"/>
                                          </p:val>
                                        </p:tav>
                                      </p:tavLst>
                                    </p:anim>
                                    <p:anim calcmode="lin" valueType="num">
                                      <p:cBhvr additive="base">
                                        <p:cTn id="74" dur="2000" fill="hold"/>
                                        <p:tgtEl>
                                          <p:spTgt spid="4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51"/>
                                        </p:tgtEl>
                                        <p:attrNameLst>
                                          <p:attrName>style.visibility</p:attrName>
                                        </p:attrNameLst>
                                      </p:cBhvr>
                                      <p:to>
                                        <p:strVal val="visible"/>
                                      </p:to>
                                    </p:set>
                                    <p:anim calcmode="lin" valueType="num">
                                      <p:cBhvr additive="base">
                                        <p:cTn id="77" dur="2000" fill="hold"/>
                                        <p:tgtEl>
                                          <p:spTgt spid="51"/>
                                        </p:tgtEl>
                                        <p:attrNameLst>
                                          <p:attrName>ppt_x</p:attrName>
                                        </p:attrNameLst>
                                      </p:cBhvr>
                                      <p:tavLst>
                                        <p:tav tm="0">
                                          <p:val>
                                            <p:strVal val="0-#ppt_w/2"/>
                                          </p:val>
                                        </p:tav>
                                        <p:tav tm="100000">
                                          <p:val>
                                            <p:strVal val="#ppt_x"/>
                                          </p:val>
                                        </p:tav>
                                      </p:tavLst>
                                    </p:anim>
                                    <p:anim calcmode="lin" valueType="num">
                                      <p:cBhvr additive="base">
                                        <p:cTn id="78" dur="2000" fill="hold"/>
                                        <p:tgtEl>
                                          <p:spTgt spid="5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55"/>
                                        </p:tgtEl>
                                        <p:attrNameLst>
                                          <p:attrName>style.visibility</p:attrName>
                                        </p:attrNameLst>
                                      </p:cBhvr>
                                      <p:to>
                                        <p:strVal val="visible"/>
                                      </p:to>
                                    </p:set>
                                    <p:anim calcmode="lin" valueType="num">
                                      <p:cBhvr additive="base">
                                        <p:cTn id="81" dur="2000" fill="hold"/>
                                        <p:tgtEl>
                                          <p:spTgt spid="55"/>
                                        </p:tgtEl>
                                        <p:attrNameLst>
                                          <p:attrName>ppt_x</p:attrName>
                                        </p:attrNameLst>
                                      </p:cBhvr>
                                      <p:tavLst>
                                        <p:tav tm="0">
                                          <p:val>
                                            <p:strVal val="0-#ppt_w/2"/>
                                          </p:val>
                                        </p:tav>
                                        <p:tav tm="100000">
                                          <p:val>
                                            <p:strVal val="#ppt_x"/>
                                          </p:val>
                                        </p:tav>
                                      </p:tavLst>
                                    </p:anim>
                                    <p:anim calcmode="lin" valueType="num">
                                      <p:cBhvr additive="base">
                                        <p:cTn id="82" dur="2000" fill="hold"/>
                                        <p:tgtEl>
                                          <p:spTgt spid="55"/>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62"/>
                                        </p:tgtEl>
                                        <p:attrNameLst>
                                          <p:attrName>style.visibility</p:attrName>
                                        </p:attrNameLst>
                                      </p:cBhvr>
                                      <p:to>
                                        <p:strVal val="visible"/>
                                      </p:to>
                                    </p:set>
                                    <p:anim calcmode="lin" valueType="num">
                                      <p:cBhvr additive="base">
                                        <p:cTn id="85" dur="2000" fill="hold"/>
                                        <p:tgtEl>
                                          <p:spTgt spid="62"/>
                                        </p:tgtEl>
                                        <p:attrNameLst>
                                          <p:attrName>ppt_x</p:attrName>
                                        </p:attrNameLst>
                                      </p:cBhvr>
                                      <p:tavLst>
                                        <p:tav tm="0">
                                          <p:val>
                                            <p:strVal val="0-#ppt_w/2"/>
                                          </p:val>
                                        </p:tav>
                                        <p:tav tm="100000">
                                          <p:val>
                                            <p:strVal val="#ppt_x"/>
                                          </p:val>
                                        </p:tav>
                                      </p:tavLst>
                                    </p:anim>
                                    <p:anim calcmode="lin" valueType="num">
                                      <p:cBhvr additive="base">
                                        <p:cTn id="86" dur="2000" fill="hold"/>
                                        <p:tgtEl>
                                          <p:spTgt spid="62"/>
                                        </p:tgtEl>
                                        <p:attrNameLst>
                                          <p:attrName>ppt_y</p:attrName>
                                        </p:attrNameLst>
                                      </p:cBhvr>
                                      <p:tavLst>
                                        <p:tav tm="0">
                                          <p:val>
                                            <p:strVal val="0-#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26"/>
                                        </p:tgtEl>
                                        <p:attrNameLst>
                                          <p:attrName>style.visibility</p:attrName>
                                        </p:attrNameLst>
                                      </p:cBhvr>
                                      <p:to>
                                        <p:strVal val="visible"/>
                                      </p:to>
                                    </p:set>
                                    <p:anim calcmode="lin" valueType="num">
                                      <p:cBhvr additive="base">
                                        <p:cTn id="89" dur="2000" fill="hold"/>
                                        <p:tgtEl>
                                          <p:spTgt spid="26"/>
                                        </p:tgtEl>
                                        <p:attrNameLst>
                                          <p:attrName>ppt_x</p:attrName>
                                        </p:attrNameLst>
                                      </p:cBhvr>
                                      <p:tavLst>
                                        <p:tav tm="0">
                                          <p:val>
                                            <p:strVal val="0-#ppt_w/2"/>
                                          </p:val>
                                        </p:tav>
                                        <p:tav tm="100000">
                                          <p:val>
                                            <p:strVal val="#ppt_x"/>
                                          </p:val>
                                        </p:tav>
                                      </p:tavLst>
                                    </p:anim>
                                    <p:anim calcmode="lin" valueType="num">
                                      <p:cBhvr additive="base">
                                        <p:cTn id="90" dur="2000" fill="hold"/>
                                        <p:tgtEl>
                                          <p:spTgt spid="26"/>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 calcmode="lin" valueType="num">
                                      <p:cBhvr additive="base">
                                        <p:cTn id="93" dur="2000" fill="hold"/>
                                        <p:tgtEl>
                                          <p:spTgt spid="28"/>
                                        </p:tgtEl>
                                        <p:attrNameLst>
                                          <p:attrName>ppt_x</p:attrName>
                                        </p:attrNameLst>
                                      </p:cBhvr>
                                      <p:tavLst>
                                        <p:tav tm="0">
                                          <p:val>
                                            <p:strVal val="0-#ppt_w/2"/>
                                          </p:val>
                                        </p:tav>
                                        <p:tav tm="100000">
                                          <p:val>
                                            <p:strVal val="#ppt_x"/>
                                          </p:val>
                                        </p:tav>
                                      </p:tavLst>
                                    </p:anim>
                                    <p:anim calcmode="lin" valueType="num">
                                      <p:cBhvr additive="base">
                                        <p:cTn id="94" dur="2000" fill="hold"/>
                                        <p:tgtEl>
                                          <p:spTgt spid="2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additive="base">
                                        <p:cTn id="97" dur="2000" fill="hold"/>
                                        <p:tgtEl>
                                          <p:spTgt spid="33"/>
                                        </p:tgtEl>
                                        <p:attrNameLst>
                                          <p:attrName>ppt_x</p:attrName>
                                        </p:attrNameLst>
                                      </p:cBhvr>
                                      <p:tavLst>
                                        <p:tav tm="0">
                                          <p:val>
                                            <p:strVal val="0-#ppt_w/2"/>
                                          </p:val>
                                        </p:tav>
                                        <p:tav tm="100000">
                                          <p:val>
                                            <p:strVal val="#ppt_x"/>
                                          </p:val>
                                        </p:tav>
                                      </p:tavLst>
                                    </p:anim>
                                    <p:anim calcmode="lin" valueType="num">
                                      <p:cBhvr additive="base">
                                        <p:cTn id="98" dur="2000" fill="hold"/>
                                        <p:tgtEl>
                                          <p:spTgt spid="33"/>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38"/>
                                        </p:tgtEl>
                                        <p:attrNameLst>
                                          <p:attrName>style.visibility</p:attrName>
                                        </p:attrNameLst>
                                      </p:cBhvr>
                                      <p:to>
                                        <p:strVal val="visible"/>
                                      </p:to>
                                    </p:set>
                                    <p:anim calcmode="lin" valueType="num">
                                      <p:cBhvr additive="base">
                                        <p:cTn id="101" dur="2000" fill="hold"/>
                                        <p:tgtEl>
                                          <p:spTgt spid="38"/>
                                        </p:tgtEl>
                                        <p:attrNameLst>
                                          <p:attrName>ppt_x</p:attrName>
                                        </p:attrNameLst>
                                      </p:cBhvr>
                                      <p:tavLst>
                                        <p:tav tm="0">
                                          <p:val>
                                            <p:strVal val="0-#ppt_w/2"/>
                                          </p:val>
                                        </p:tav>
                                        <p:tav tm="100000">
                                          <p:val>
                                            <p:strVal val="#ppt_x"/>
                                          </p:val>
                                        </p:tav>
                                      </p:tavLst>
                                    </p:anim>
                                    <p:anim calcmode="lin" valueType="num">
                                      <p:cBhvr additive="base">
                                        <p:cTn id="102" dur="2000" fill="hold"/>
                                        <p:tgtEl>
                                          <p:spTgt spid="38"/>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2000" fill="hold"/>
                                        <p:tgtEl>
                                          <p:spTgt spid="40"/>
                                        </p:tgtEl>
                                        <p:attrNameLst>
                                          <p:attrName>ppt_x</p:attrName>
                                        </p:attrNameLst>
                                      </p:cBhvr>
                                      <p:tavLst>
                                        <p:tav tm="0">
                                          <p:val>
                                            <p:strVal val="0-#ppt_w/2"/>
                                          </p:val>
                                        </p:tav>
                                        <p:tav tm="100000">
                                          <p:val>
                                            <p:strVal val="#ppt_x"/>
                                          </p:val>
                                        </p:tav>
                                      </p:tavLst>
                                    </p:anim>
                                    <p:anim calcmode="lin" valueType="num">
                                      <p:cBhvr additive="base">
                                        <p:cTn id="106" dur="2000" fill="hold"/>
                                        <p:tgtEl>
                                          <p:spTgt spid="40"/>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46"/>
                                        </p:tgtEl>
                                        <p:attrNameLst>
                                          <p:attrName>style.visibility</p:attrName>
                                        </p:attrNameLst>
                                      </p:cBhvr>
                                      <p:to>
                                        <p:strVal val="visible"/>
                                      </p:to>
                                    </p:set>
                                    <p:anim calcmode="lin" valueType="num">
                                      <p:cBhvr additive="base">
                                        <p:cTn id="109" dur="2000" fill="hold"/>
                                        <p:tgtEl>
                                          <p:spTgt spid="46"/>
                                        </p:tgtEl>
                                        <p:attrNameLst>
                                          <p:attrName>ppt_x</p:attrName>
                                        </p:attrNameLst>
                                      </p:cBhvr>
                                      <p:tavLst>
                                        <p:tav tm="0">
                                          <p:val>
                                            <p:strVal val="0-#ppt_w/2"/>
                                          </p:val>
                                        </p:tav>
                                        <p:tav tm="100000">
                                          <p:val>
                                            <p:strVal val="#ppt_x"/>
                                          </p:val>
                                        </p:tav>
                                      </p:tavLst>
                                    </p:anim>
                                    <p:anim calcmode="lin" valueType="num">
                                      <p:cBhvr additive="base">
                                        <p:cTn id="110" dur="2000" fill="hold"/>
                                        <p:tgtEl>
                                          <p:spTgt spid="46"/>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50"/>
                                        </p:tgtEl>
                                        <p:attrNameLst>
                                          <p:attrName>style.visibility</p:attrName>
                                        </p:attrNameLst>
                                      </p:cBhvr>
                                      <p:to>
                                        <p:strVal val="visible"/>
                                      </p:to>
                                    </p:set>
                                    <p:anim calcmode="lin" valueType="num">
                                      <p:cBhvr additive="base">
                                        <p:cTn id="113" dur="2000" fill="hold"/>
                                        <p:tgtEl>
                                          <p:spTgt spid="50"/>
                                        </p:tgtEl>
                                        <p:attrNameLst>
                                          <p:attrName>ppt_x</p:attrName>
                                        </p:attrNameLst>
                                      </p:cBhvr>
                                      <p:tavLst>
                                        <p:tav tm="0">
                                          <p:val>
                                            <p:strVal val="0-#ppt_w/2"/>
                                          </p:val>
                                        </p:tav>
                                        <p:tav tm="100000">
                                          <p:val>
                                            <p:strVal val="#ppt_x"/>
                                          </p:val>
                                        </p:tav>
                                      </p:tavLst>
                                    </p:anim>
                                    <p:anim calcmode="lin" valueType="num">
                                      <p:cBhvr additive="base">
                                        <p:cTn id="114" dur="2000" fill="hold"/>
                                        <p:tgtEl>
                                          <p:spTgt spid="50"/>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53"/>
                                        </p:tgtEl>
                                        <p:attrNameLst>
                                          <p:attrName>style.visibility</p:attrName>
                                        </p:attrNameLst>
                                      </p:cBhvr>
                                      <p:to>
                                        <p:strVal val="visible"/>
                                      </p:to>
                                    </p:set>
                                    <p:anim calcmode="lin" valueType="num">
                                      <p:cBhvr additive="base">
                                        <p:cTn id="117" dur="2000" fill="hold"/>
                                        <p:tgtEl>
                                          <p:spTgt spid="53"/>
                                        </p:tgtEl>
                                        <p:attrNameLst>
                                          <p:attrName>ppt_x</p:attrName>
                                        </p:attrNameLst>
                                      </p:cBhvr>
                                      <p:tavLst>
                                        <p:tav tm="0">
                                          <p:val>
                                            <p:strVal val="0-#ppt_w/2"/>
                                          </p:val>
                                        </p:tav>
                                        <p:tav tm="100000">
                                          <p:val>
                                            <p:strVal val="#ppt_x"/>
                                          </p:val>
                                        </p:tav>
                                      </p:tavLst>
                                    </p:anim>
                                    <p:anim calcmode="lin" valueType="num">
                                      <p:cBhvr additive="base">
                                        <p:cTn id="118" dur="2000" fill="hold"/>
                                        <p:tgtEl>
                                          <p:spTgt spid="53"/>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58"/>
                                        </p:tgtEl>
                                        <p:attrNameLst>
                                          <p:attrName>style.visibility</p:attrName>
                                        </p:attrNameLst>
                                      </p:cBhvr>
                                      <p:to>
                                        <p:strVal val="visible"/>
                                      </p:to>
                                    </p:set>
                                    <p:anim calcmode="lin" valueType="num">
                                      <p:cBhvr additive="base">
                                        <p:cTn id="121" dur="2000" fill="hold"/>
                                        <p:tgtEl>
                                          <p:spTgt spid="58"/>
                                        </p:tgtEl>
                                        <p:attrNameLst>
                                          <p:attrName>ppt_x</p:attrName>
                                        </p:attrNameLst>
                                      </p:cBhvr>
                                      <p:tavLst>
                                        <p:tav tm="0">
                                          <p:val>
                                            <p:strVal val="0-#ppt_w/2"/>
                                          </p:val>
                                        </p:tav>
                                        <p:tav tm="100000">
                                          <p:val>
                                            <p:strVal val="#ppt_x"/>
                                          </p:val>
                                        </p:tav>
                                      </p:tavLst>
                                    </p:anim>
                                    <p:anim calcmode="lin" valueType="num">
                                      <p:cBhvr additive="base">
                                        <p:cTn id="122" dur="2000" fill="hold"/>
                                        <p:tgtEl>
                                          <p:spTgt spid="58"/>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60"/>
                                        </p:tgtEl>
                                        <p:attrNameLst>
                                          <p:attrName>style.visibility</p:attrName>
                                        </p:attrNameLst>
                                      </p:cBhvr>
                                      <p:to>
                                        <p:strVal val="visible"/>
                                      </p:to>
                                    </p:set>
                                    <p:anim calcmode="lin" valueType="num">
                                      <p:cBhvr additive="base">
                                        <p:cTn id="125" dur="2000" fill="hold"/>
                                        <p:tgtEl>
                                          <p:spTgt spid="60"/>
                                        </p:tgtEl>
                                        <p:attrNameLst>
                                          <p:attrName>ppt_x</p:attrName>
                                        </p:attrNameLst>
                                      </p:cBhvr>
                                      <p:tavLst>
                                        <p:tav tm="0">
                                          <p:val>
                                            <p:strVal val="0-#ppt_w/2"/>
                                          </p:val>
                                        </p:tav>
                                        <p:tav tm="100000">
                                          <p:val>
                                            <p:strVal val="#ppt_x"/>
                                          </p:val>
                                        </p:tav>
                                      </p:tavLst>
                                    </p:anim>
                                    <p:anim calcmode="lin" valueType="num">
                                      <p:cBhvr additive="base">
                                        <p:cTn id="126" dur="2000" fill="hold"/>
                                        <p:tgtEl>
                                          <p:spTgt spid="60"/>
                                        </p:tgtEl>
                                        <p:attrNameLst>
                                          <p:attrName>ppt_y</p:attrName>
                                        </p:attrNameLst>
                                      </p:cBhvr>
                                      <p:tavLst>
                                        <p:tav tm="0">
                                          <p:val>
                                            <p:strVal val="1+#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29"/>
                                        </p:tgtEl>
                                        <p:attrNameLst>
                                          <p:attrName>style.visibility</p:attrName>
                                        </p:attrNameLst>
                                      </p:cBhvr>
                                      <p:to>
                                        <p:strVal val="visible"/>
                                      </p:to>
                                    </p:set>
                                    <p:anim calcmode="lin" valueType="num">
                                      <p:cBhvr additive="base">
                                        <p:cTn id="133" dur="2000" fill="hold"/>
                                        <p:tgtEl>
                                          <p:spTgt spid="29"/>
                                        </p:tgtEl>
                                        <p:attrNameLst>
                                          <p:attrName>ppt_x</p:attrName>
                                        </p:attrNameLst>
                                      </p:cBhvr>
                                      <p:tavLst>
                                        <p:tav tm="0">
                                          <p:val>
                                            <p:strVal val="1+#ppt_w/2"/>
                                          </p:val>
                                        </p:tav>
                                        <p:tav tm="100000">
                                          <p:val>
                                            <p:strVal val="#ppt_x"/>
                                          </p:val>
                                        </p:tav>
                                      </p:tavLst>
                                    </p:anim>
                                    <p:anim calcmode="lin" valueType="num">
                                      <p:cBhvr additive="base">
                                        <p:cTn id="134" dur="2000" fill="hold"/>
                                        <p:tgtEl>
                                          <p:spTgt spid="29"/>
                                        </p:tgtEl>
                                        <p:attrNameLst>
                                          <p:attrName>ppt_y</p:attrName>
                                        </p:attrNameLst>
                                      </p:cBhvr>
                                      <p:tavLst>
                                        <p:tav tm="0">
                                          <p:val>
                                            <p:strVal val="0-#ppt_h/2"/>
                                          </p:val>
                                        </p:tav>
                                        <p:tav tm="100000">
                                          <p:val>
                                            <p:strVal val="#ppt_y"/>
                                          </p:val>
                                        </p:tav>
                                      </p:tavLst>
                                    </p:anim>
                                  </p:childTnLst>
                                </p:cTn>
                              </p:par>
                              <p:par>
                                <p:cTn id="135" presetID="2" presetClass="entr" presetSubtype="3" fill="hold" nodeType="withEffect">
                                  <p:stCondLst>
                                    <p:cond delay="0"/>
                                  </p:stCondLst>
                                  <p:childTnLst>
                                    <p:set>
                                      <p:cBhvr>
                                        <p:cTn id="136" dur="1" fill="hold">
                                          <p:stCondLst>
                                            <p:cond delay="0"/>
                                          </p:stCondLst>
                                        </p:cTn>
                                        <p:tgtEl>
                                          <p:spTgt spid="31"/>
                                        </p:tgtEl>
                                        <p:attrNameLst>
                                          <p:attrName>style.visibility</p:attrName>
                                        </p:attrNameLst>
                                      </p:cBhvr>
                                      <p:to>
                                        <p:strVal val="visible"/>
                                      </p:to>
                                    </p:set>
                                    <p:anim calcmode="lin" valueType="num">
                                      <p:cBhvr additive="base">
                                        <p:cTn id="137" dur="2000" fill="hold"/>
                                        <p:tgtEl>
                                          <p:spTgt spid="31"/>
                                        </p:tgtEl>
                                        <p:attrNameLst>
                                          <p:attrName>ppt_x</p:attrName>
                                        </p:attrNameLst>
                                      </p:cBhvr>
                                      <p:tavLst>
                                        <p:tav tm="0">
                                          <p:val>
                                            <p:strVal val="1+#ppt_w/2"/>
                                          </p:val>
                                        </p:tav>
                                        <p:tav tm="100000">
                                          <p:val>
                                            <p:strVal val="#ppt_x"/>
                                          </p:val>
                                        </p:tav>
                                      </p:tavLst>
                                    </p:anim>
                                    <p:anim calcmode="lin" valueType="num">
                                      <p:cBhvr additive="base">
                                        <p:cTn id="138" dur="2000" fill="hold"/>
                                        <p:tgtEl>
                                          <p:spTgt spid="31"/>
                                        </p:tgtEl>
                                        <p:attrNameLst>
                                          <p:attrName>ppt_y</p:attrName>
                                        </p:attrNameLst>
                                      </p:cBhvr>
                                      <p:tavLst>
                                        <p:tav tm="0">
                                          <p:val>
                                            <p:strVal val="0-#ppt_h/2"/>
                                          </p:val>
                                        </p:tav>
                                        <p:tav tm="100000">
                                          <p:val>
                                            <p:strVal val="#ppt_y"/>
                                          </p:val>
                                        </p:tav>
                                      </p:tavLst>
                                    </p:anim>
                                  </p:childTnLst>
                                </p:cTn>
                              </p:par>
                              <p:par>
                                <p:cTn id="139" presetID="2" presetClass="entr" presetSubtype="3"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1+#ppt_w/2"/>
                                          </p:val>
                                        </p:tav>
                                        <p:tav tm="100000">
                                          <p:val>
                                            <p:strVal val="#ppt_x"/>
                                          </p:val>
                                        </p:tav>
                                      </p:tavLst>
                                    </p:anim>
                                    <p:anim calcmode="lin" valueType="num">
                                      <p:cBhvr additive="base">
                                        <p:cTn id="142" dur="2000" fill="hold"/>
                                        <p:tgtEl>
                                          <p:spTgt spid="37"/>
                                        </p:tgtEl>
                                        <p:attrNameLst>
                                          <p:attrName>ppt_y</p:attrName>
                                        </p:attrNameLst>
                                      </p:cBhvr>
                                      <p:tavLst>
                                        <p:tav tm="0">
                                          <p:val>
                                            <p:strVal val="0-#ppt_h/2"/>
                                          </p:val>
                                        </p:tav>
                                        <p:tav tm="100000">
                                          <p:val>
                                            <p:strVal val="#ppt_y"/>
                                          </p:val>
                                        </p:tav>
                                      </p:tavLst>
                                    </p:anim>
                                  </p:childTnLst>
                                </p:cTn>
                              </p:par>
                              <p:par>
                                <p:cTn id="143" presetID="2" presetClass="entr" presetSubtype="3" fill="hold" nodeType="withEffect">
                                  <p:stCondLst>
                                    <p:cond delay="0"/>
                                  </p:stCondLst>
                                  <p:childTnLst>
                                    <p:set>
                                      <p:cBhvr>
                                        <p:cTn id="144" dur="1" fill="hold">
                                          <p:stCondLst>
                                            <p:cond delay="0"/>
                                          </p:stCondLst>
                                        </p:cTn>
                                        <p:tgtEl>
                                          <p:spTgt spid="42"/>
                                        </p:tgtEl>
                                        <p:attrNameLst>
                                          <p:attrName>style.visibility</p:attrName>
                                        </p:attrNameLst>
                                      </p:cBhvr>
                                      <p:to>
                                        <p:strVal val="visible"/>
                                      </p:to>
                                    </p:set>
                                    <p:anim calcmode="lin" valueType="num">
                                      <p:cBhvr additive="base">
                                        <p:cTn id="145" dur="2000" fill="hold"/>
                                        <p:tgtEl>
                                          <p:spTgt spid="42"/>
                                        </p:tgtEl>
                                        <p:attrNameLst>
                                          <p:attrName>ppt_x</p:attrName>
                                        </p:attrNameLst>
                                      </p:cBhvr>
                                      <p:tavLst>
                                        <p:tav tm="0">
                                          <p:val>
                                            <p:strVal val="1+#ppt_w/2"/>
                                          </p:val>
                                        </p:tav>
                                        <p:tav tm="100000">
                                          <p:val>
                                            <p:strVal val="#ppt_x"/>
                                          </p:val>
                                        </p:tav>
                                      </p:tavLst>
                                    </p:anim>
                                    <p:anim calcmode="lin" valueType="num">
                                      <p:cBhvr additive="base">
                                        <p:cTn id="146" dur="2000" fill="hold"/>
                                        <p:tgtEl>
                                          <p:spTgt spid="42"/>
                                        </p:tgtEl>
                                        <p:attrNameLst>
                                          <p:attrName>ppt_y</p:attrName>
                                        </p:attrNameLst>
                                      </p:cBhvr>
                                      <p:tavLst>
                                        <p:tav tm="0">
                                          <p:val>
                                            <p:strVal val="0-#ppt_h/2"/>
                                          </p:val>
                                        </p:tav>
                                        <p:tav tm="100000">
                                          <p:val>
                                            <p:strVal val="#ppt_y"/>
                                          </p:val>
                                        </p:tav>
                                      </p:tavLst>
                                    </p:anim>
                                  </p:childTnLst>
                                </p:cTn>
                              </p:par>
                              <p:par>
                                <p:cTn id="147" presetID="2" presetClass="entr" presetSubtype="3" fill="hold" nodeType="withEffect">
                                  <p:stCondLst>
                                    <p:cond delay="0"/>
                                  </p:stCondLst>
                                  <p:childTnLst>
                                    <p:set>
                                      <p:cBhvr>
                                        <p:cTn id="148" dur="1" fill="hold">
                                          <p:stCondLst>
                                            <p:cond delay="0"/>
                                          </p:stCondLst>
                                        </p:cTn>
                                        <p:tgtEl>
                                          <p:spTgt spid="45"/>
                                        </p:tgtEl>
                                        <p:attrNameLst>
                                          <p:attrName>style.visibility</p:attrName>
                                        </p:attrNameLst>
                                      </p:cBhvr>
                                      <p:to>
                                        <p:strVal val="visible"/>
                                      </p:to>
                                    </p:set>
                                    <p:anim calcmode="lin" valueType="num">
                                      <p:cBhvr additive="base">
                                        <p:cTn id="149" dur="2000" fill="hold"/>
                                        <p:tgtEl>
                                          <p:spTgt spid="45"/>
                                        </p:tgtEl>
                                        <p:attrNameLst>
                                          <p:attrName>ppt_x</p:attrName>
                                        </p:attrNameLst>
                                      </p:cBhvr>
                                      <p:tavLst>
                                        <p:tav tm="0">
                                          <p:val>
                                            <p:strVal val="1+#ppt_w/2"/>
                                          </p:val>
                                        </p:tav>
                                        <p:tav tm="100000">
                                          <p:val>
                                            <p:strVal val="#ppt_x"/>
                                          </p:val>
                                        </p:tav>
                                      </p:tavLst>
                                    </p:anim>
                                    <p:anim calcmode="lin" valueType="num">
                                      <p:cBhvr additive="base">
                                        <p:cTn id="150" dur="2000" fill="hold"/>
                                        <p:tgtEl>
                                          <p:spTgt spid="45"/>
                                        </p:tgtEl>
                                        <p:attrNameLst>
                                          <p:attrName>ppt_y</p:attrName>
                                        </p:attrNameLst>
                                      </p:cBhvr>
                                      <p:tavLst>
                                        <p:tav tm="0">
                                          <p:val>
                                            <p:strVal val="0-#ppt_h/2"/>
                                          </p:val>
                                        </p:tav>
                                        <p:tav tm="100000">
                                          <p:val>
                                            <p:strVal val="#ppt_y"/>
                                          </p:val>
                                        </p:tav>
                                      </p:tavLst>
                                    </p:anim>
                                  </p:childTnLst>
                                </p:cTn>
                              </p:par>
                              <p:par>
                                <p:cTn id="151" presetID="2" presetClass="entr" presetSubtype="3" fill="hold" nodeType="withEffect">
                                  <p:stCondLst>
                                    <p:cond delay="0"/>
                                  </p:stCondLst>
                                  <p:childTnLst>
                                    <p:set>
                                      <p:cBhvr>
                                        <p:cTn id="152" dur="1" fill="hold">
                                          <p:stCondLst>
                                            <p:cond delay="0"/>
                                          </p:stCondLst>
                                        </p:cTn>
                                        <p:tgtEl>
                                          <p:spTgt spid="49"/>
                                        </p:tgtEl>
                                        <p:attrNameLst>
                                          <p:attrName>style.visibility</p:attrName>
                                        </p:attrNameLst>
                                      </p:cBhvr>
                                      <p:to>
                                        <p:strVal val="visible"/>
                                      </p:to>
                                    </p:set>
                                    <p:anim calcmode="lin" valueType="num">
                                      <p:cBhvr additive="base">
                                        <p:cTn id="153" dur="2000" fill="hold"/>
                                        <p:tgtEl>
                                          <p:spTgt spid="49"/>
                                        </p:tgtEl>
                                        <p:attrNameLst>
                                          <p:attrName>ppt_x</p:attrName>
                                        </p:attrNameLst>
                                      </p:cBhvr>
                                      <p:tavLst>
                                        <p:tav tm="0">
                                          <p:val>
                                            <p:strVal val="1+#ppt_w/2"/>
                                          </p:val>
                                        </p:tav>
                                        <p:tav tm="100000">
                                          <p:val>
                                            <p:strVal val="#ppt_x"/>
                                          </p:val>
                                        </p:tav>
                                      </p:tavLst>
                                    </p:anim>
                                    <p:anim calcmode="lin" valueType="num">
                                      <p:cBhvr additive="base">
                                        <p:cTn id="154" dur="2000" fill="hold"/>
                                        <p:tgtEl>
                                          <p:spTgt spid="49"/>
                                        </p:tgtEl>
                                        <p:attrNameLst>
                                          <p:attrName>ppt_y</p:attrName>
                                        </p:attrNameLst>
                                      </p:cBhvr>
                                      <p:tavLst>
                                        <p:tav tm="0">
                                          <p:val>
                                            <p:strVal val="0-#ppt_h/2"/>
                                          </p:val>
                                        </p:tav>
                                        <p:tav tm="100000">
                                          <p:val>
                                            <p:strVal val="#ppt_y"/>
                                          </p:val>
                                        </p:tav>
                                      </p:tavLst>
                                    </p:anim>
                                  </p:childTnLst>
                                </p:cTn>
                              </p:par>
                              <p:par>
                                <p:cTn id="155" presetID="2" presetClass="entr" presetSubtype="3" fill="hold" nodeType="withEffect">
                                  <p:stCondLst>
                                    <p:cond delay="0"/>
                                  </p:stCondLst>
                                  <p:childTnLst>
                                    <p:set>
                                      <p:cBhvr>
                                        <p:cTn id="156" dur="1" fill="hold">
                                          <p:stCondLst>
                                            <p:cond delay="0"/>
                                          </p:stCondLst>
                                        </p:cTn>
                                        <p:tgtEl>
                                          <p:spTgt spid="54"/>
                                        </p:tgtEl>
                                        <p:attrNameLst>
                                          <p:attrName>style.visibility</p:attrName>
                                        </p:attrNameLst>
                                      </p:cBhvr>
                                      <p:to>
                                        <p:strVal val="visible"/>
                                      </p:to>
                                    </p:set>
                                    <p:anim calcmode="lin" valueType="num">
                                      <p:cBhvr additive="base">
                                        <p:cTn id="157" dur="2000" fill="hold"/>
                                        <p:tgtEl>
                                          <p:spTgt spid="54"/>
                                        </p:tgtEl>
                                        <p:attrNameLst>
                                          <p:attrName>ppt_x</p:attrName>
                                        </p:attrNameLst>
                                      </p:cBhvr>
                                      <p:tavLst>
                                        <p:tav tm="0">
                                          <p:val>
                                            <p:strVal val="1+#ppt_w/2"/>
                                          </p:val>
                                        </p:tav>
                                        <p:tav tm="100000">
                                          <p:val>
                                            <p:strVal val="#ppt_x"/>
                                          </p:val>
                                        </p:tav>
                                      </p:tavLst>
                                    </p:anim>
                                    <p:anim calcmode="lin" valueType="num">
                                      <p:cBhvr additive="base">
                                        <p:cTn id="158" dur="2000" fill="hold"/>
                                        <p:tgtEl>
                                          <p:spTgt spid="54"/>
                                        </p:tgtEl>
                                        <p:attrNameLst>
                                          <p:attrName>ppt_y</p:attrName>
                                        </p:attrNameLst>
                                      </p:cBhvr>
                                      <p:tavLst>
                                        <p:tav tm="0">
                                          <p:val>
                                            <p:strVal val="0-#ppt_h/2"/>
                                          </p:val>
                                        </p:tav>
                                        <p:tav tm="100000">
                                          <p:val>
                                            <p:strVal val="#ppt_y"/>
                                          </p:val>
                                        </p:tav>
                                      </p:tavLst>
                                    </p:anim>
                                  </p:childTnLst>
                                </p:cTn>
                              </p:par>
                              <p:par>
                                <p:cTn id="159" presetID="2" presetClass="entr" presetSubtype="3" fill="hold" nodeType="withEffect">
                                  <p:stCondLst>
                                    <p:cond delay="0"/>
                                  </p:stCondLst>
                                  <p:childTnLst>
                                    <p:set>
                                      <p:cBhvr>
                                        <p:cTn id="160" dur="1" fill="hold">
                                          <p:stCondLst>
                                            <p:cond delay="0"/>
                                          </p:stCondLst>
                                        </p:cTn>
                                        <p:tgtEl>
                                          <p:spTgt spid="57"/>
                                        </p:tgtEl>
                                        <p:attrNameLst>
                                          <p:attrName>style.visibility</p:attrName>
                                        </p:attrNameLst>
                                      </p:cBhvr>
                                      <p:to>
                                        <p:strVal val="visible"/>
                                      </p:to>
                                    </p:set>
                                    <p:anim calcmode="lin" valueType="num">
                                      <p:cBhvr additive="base">
                                        <p:cTn id="161" dur="2000" fill="hold"/>
                                        <p:tgtEl>
                                          <p:spTgt spid="57"/>
                                        </p:tgtEl>
                                        <p:attrNameLst>
                                          <p:attrName>ppt_x</p:attrName>
                                        </p:attrNameLst>
                                      </p:cBhvr>
                                      <p:tavLst>
                                        <p:tav tm="0">
                                          <p:val>
                                            <p:strVal val="1+#ppt_w/2"/>
                                          </p:val>
                                        </p:tav>
                                        <p:tav tm="100000">
                                          <p:val>
                                            <p:strVal val="#ppt_x"/>
                                          </p:val>
                                        </p:tav>
                                      </p:tavLst>
                                    </p:anim>
                                    <p:anim calcmode="lin" valueType="num">
                                      <p:cBhvr additive="base">
                                        <p:cTn id="162" dur="2000" fill="hold"/>
                                        <p:tgtEl>
                                          <p:spTgt spid="57"/>
                                        </p:tgtEl>
                                        <p:attrNameLst>
                                          <p:attrName>ppt_y</p:attrName>
                                        </p:attrNameLst>
                                      </p:cBhvr>
                                      <p:tavLst>
                                        <p:tav tm="0">
                                          <p:val>
                                            <p:strVal val="0-#ppt_h/2"/>
                                          </p:val>
                                        </p:tav>
                                        <p:tav tm="100000">
                                          <p:val>
                                            <p:strVal val="#ppt_y"/>
                                          </p:val>
                                        </p:tav>
                                      </p:tavLst>
                                    </p:anim>
                                  </p:childTnLst>
                                </p:cTn>
                              </p:par>
                              <p:par>
                                <p:cTn id="163" presetID="2" presetClass="entr" presetSubtype="3" fill="hold" nodeType="withEffect">
                                  <p:stCondLst>
                                    <p:cond delay="0"/>
                                  </p:stCondLst>
                                  <p:childTnLst>
                                    <p:set>
                                      <p:cBhvr>
                                        <p:cTn id="164" dur="1" fill="hold">
                                          <p:stCondLst>
                                            <p:cond delay="0"/>
                                          </p:stCondLst>
                                        </p:cTn>
                                        <p:tgtEl>
                                          <p:spTgt spid="59"/>
                                        </p:tgtEl>
                                        <p:attrNameLst>
                                          <p:attrName>style.visibility</p:attrName>
                                        </p:attrNameLst>
                                      </p:cBhvr>
                                      <p:to>
                                        <p:strVal val="visible"/>
                                      </p:to>
                                    </p:set>
                                    <p:anim calcmode="lin" valueType="num">
                                      <p:cBhvr additive="base">
                                        <p:cTn id="165" dur="2000" fill="hold"/>
                                        <p:tgtEl>
                                          <p:spTgt spid="59"/>
                                        </p:tgtEl>
                                        <p:attrNameLst>
                                          <p:attrName>ppt_x</p:attrName>
                                        </p:attrNameLst>
                                      </p:cBhvr>
                                      <p:tavLst>
                                        <p:tav tm="0">
                                          <p:val>
                                            <p:strVal val="1+#ppt_w/2"/>
                                          </p:val>
                                        </p:tav>
                                        <p:tav tm="100000">
                                          <p:val>
                                            <p:strVal val="#ppt_x"/>
                                          </p:val>
                                        </p:tav>
                                      </p:tavLst>
                                    </p:anim>
                                    <p:anim calcmode="lin" valueType="num">
                                      <p:cBhvr additive="base">
                                        <p:cTn id="166" dur="2000" fill="hold"/>
                                        <p:tgtEl>
                                          <p:spTgt spid="59"/>
                                        </p:tgtEl>
                                        <p:attrNameLst>
                                          <p:attrName>ppt_y</p:attrName>
                                        </p:attrNameLst>
                                      </p:cBhvr>
                                      <p:tavLst>
                                        <p:tav tm="0">
                                          <p:val>
                                            <p:strVal val="0-#ppt_h/2"/>
                                          </p:val>
                                        </p:tav>
                                        <p:tav tm="100000">
                                          <p:val>
                                            <p:strVal val="#ppt_y"/>
                                          </p:val>
                                        </p:tav>
                                      </p:tavLst>
                                    </p:anim>
                                  </p:childTnLst>
                                </p:cTn>
                              </p:par>
                            </p:childTnLst>
                          </p:cTn>
                        </p:par>
                        <p:par>
                          <p:cTn id="167" fill="hold">
                            <p:stCondLst>
                              <p:cond delay="2000"/>
                            </p:stCondLst>
                            <p:childTnLst>
                              <p:par>
                                <p:cTn id="168" presetID="2" presetClass="exit" presetSubtype="6" fill="hold" grpId="1" nodeType="afterEffect">
                                  <p:stCondLst>
                                    <p:cond delay="0"/>
                                  </p:stCondLst>
                                  <p:childTnLst>
                                    <p:anim calcmode="lin" valueType="num">
                                      <p:cBhvr additive="base">
                                        <p:cTn id="169" dur="2000"/>
                                        <p:tgtEl>
                                          <p:spTgt spid="23"/>
                                        </p:tgtEl>
                                        <p:attrNameLst>
                                          <p:attrName>ppt_x</p:attrName>
                                        </p:attrNameLst>
                                      </p:cBhvr>
                                      <p:tavLst>
                                        <p:tav tm="0">
                                          <p:val>
                                            <p:strVal val="ppt_x"/>
                                          </p:val>
                                        </p:tav>
                                        <p:tav tm="100000">
                                          <p:val>
                                            <p:strVal val="1+ppt_w/2"/>
                                          </p:val>
                                        </p:tav>
                                      </p:tavLst>
                                    </p:anim>
                                    <p:anim calcmode="lin" valueType="num">
                                      <p:cBhvr additive="base">
                                        <p:cTn id="170" dur="2000"/>
                                        <p:tgtEl>
                                          <p:spTgt spid="23"/>
                                        </p:tgtEl>
                                        <p:attrNameLst>
                                          <p:attrName>ppt_y</p:attrName>
                                        </p:attrNameLst>
                                      </p:cBhvr>
                                      <p:tavLst>
                                        <p:tav tm="0">
                                          <p:val>
                                            <p:strVal val="ppt_y"/>
                                          </p:val>
                                        </p:tav>
                                        <p:tav tm="100000">
                                          <p:val>
                                            <p:strVal val="1+ppt_h/2"/>
                                          </p:val>
                                        </p:tav>
                                      </p:tavLst>
                                    </p:anim>
                                    <p:set>
                                      <p:cBhvr>
                                        <p:cTn id="171" dur="1" fill="hold">
                                          <p:stCondLst>
                                            <p:cond delay="1999"/>
                                          </p:stCondLst>
                                        </p:cTn>
                                        <p:tgtEl>
                                          <p:spTgt spid="23"/>
                                        </p:tgtEl>
                                        <p:attrNameLst>
                                          <p:attrName>style.visibility</p:attrName>
                                        </p:attrNameLst>
                                      </p:cBhvr>
                                      <p:to>
                                        <p:strVal val="hidden"/>
                                      </p:to>
                                    </p:set>
                                  </p:childTnLst>
                                </p:cTn>
                              </p:par>
                              <p:par>
                                <p:cTn id="172" presetID="2" presetClass="exit" presetSubtype="6" fill="hold" grpId="0" nodeType="withEffect">
                                  <p:stCondLst>
                                    <p:cond delay="0"/>
                                  </p:stCondLst>
                                  <p:childTnLst>
                                    <p:anim calcmode="lin" valueType="num">
                                      <p:cBhvr additive="base">
                                        <p:cTn id="173" dur="2000"/>
                                        <p:tgtEl>
                                          <p:spTgt spid="27"/>
                                        </p:tgtEl>
                                        <p:attrNameLst>
                                          <p:attrName>ppt_x</p:attrName>
                                        </p:attrNameLst>
                                      </p:cBhvr>
                                      <p:tavLst>
                                        <p:tav tm="0">
                                          <p:val>
                                            <p:strVal val="ppt_x"/>
                                          </p:val>
                                        </p:tav>
                                        <p:tav tm="100000">
                                          <p:val>
                                            <p:strVal val="1+ppt_w/2"/>
                                          </p:val>
                                        </p:tav>
                                      </p:tavLst>
                                    </p:anim>
                                    <p:anim calcmode="lin" valueType="num">
                                      <p:cBhvr additive="base">
                                        <p:cTn id="174" dur="2000"/>
                                        <p:tgtEl>
                                          <p:spTgt spid="27"/>
                                        </p:tgtEl>
                                        <p:attrNameLst>
                                          <p:attrName>ppt_y</p:attrName>
                                        </p:attrNameLst>
                                      </p:cBhvr>
                                      <p:tavLst>
                                        <p:tav tm="0">
                                          <p:val>
                                            <p:strVal val="ppt_y"/>
                                          </p:val>
                                        </p:tav>
                                        <p:tav tm="100000">
                                          <p:val>
                                            <p:strVal val="1+ppt_h/2"/>
                                          </p:val>
                                        </p:tav>
                                      </p:tavLst>
                                    </p:anim>
                                    <p:set>
                                      <p:cBhvr>
                                        <p:cTn id="175" dur="1" fill="hold">
                                          <p:stCondLst>
                                            <p:cond delay="1999"/>
                                          </p:stCondLst>
                                        </p:cTn>
                                        <p:tgtEl>
                                          <p:spTgt spid="27"/>
                                        </p:tgtEl>
                                        <p:attrNameLst>
                                          <p:attrName>style.visibility</p:attrName>
                                        </p:attrNameLst>
                                      </p:cBhvr>
                                      <p:to>
                                        <p:strVal val="hidden"/>
                                      </p:to>
                                    </p:set>
                                  </p:childTnLst>
                                </p:cTn>
                              </p:par>
                              <p:par>
                                <p:cTn id="176" presetID="2" presetClass="exit" presetSubtype="6" fill="hold" grpId="0" nodeType="withEffect">
                                  <p:stCondLst>
                                    <p:cond delay="0"/>
                                  </p:stCondLst>
                                  <p:childTnLst>
                                    <p:anim calcmode="lin" valueType="num">
                                      <p:cBhvr additive="base">
                                        <p:cTn id="177" dur="2000"/>
                                        <p:tgtEl>
                                          <p:spTgt spid="32"/>
                                        </p:tgtEl>
                                        <p:attrNameLst>
                                          <p:attrName>ppt_x</p:attrName>
                                        </p:attrNameLst>
                                      </p:cBhvr>
                                      <p:tavLst>
                                        <p:tav tm="0">
                                          <p:val>
                                            <p:strVal val="ppt_x"/>
                                          </p:val>
                                        </p:tav>
                                        <p:tav tm="100000">
                                          <p:val>
                                            <p:strVal val="1+ppt_w/2"/>
                                          </p:val>
                                        </p:tav>
                                      </p:tavLst>
                                    </p:anim>
                                    <p:anim calcmode="lin" valueType="num">
                                      <p:cBhvr additive="base">
                                        <p:cTn id="178" dur="2000"/>
                                        <p:tgtEl>
                                          <p:spTgt spid="32"/>
                                        </p:tgtEl>
                                        <p:attrNameLst>
                                          <p:attrName>ppt_y</p:attrName>
                                        </p:attrNameLst>
                                      </p:cBhvr>
                                      <p:tavLst>
                                        <p:tav tm="0">
                                          <p:val>
                                            <p:strVal val="ppt_y"/>
                                          </p:val>
                                        </p:tav>
                                        <p:tav tm="100000">
                                          <p:val>
                                            <p:strVal val="1+ppt_h/2"/>
                                          </p:val>
                                        </p:tav>
                                      </p:tavLst>
                                    </p:anim>
                                    <p:set>
                                      <p:cBhvr>
                                        <p:cTn id="179" dur="1" fill="hold">
                                          <p:stCondLst>
                                            <p:cond delay="1999"/>
                                          </p:stCondLst>
                                        </p:cTn>
                                        <p:tgtEl>
                                          <p:spTgt spid="32"/>
                                        </p:tgtEl>
                                        <p:attrNameLst>
                                          <p:attrName>style.visibility</p:attrName>
                                        </p:attrNameLst>
                                      </p:cBhvr>
                                      <p:to>
                                        <p:strVal val="hidden"/>
                                      </p:to>
                                    </p:set>
                                  </p:childTnLst>
                                </p:cTn>
                              </p:par>
                              <p:par>
                                <p:cTn id="180" presetID="2" presetClass="exit" presetSubtype="6" fill="hold" grpId="0" nodeType="withEffect">
                                  <p:stCondLst>
                                    <p:cond delay="0"/>
                                  </p:stCondLst>
                                  <p:childTnLst>
                                    <p:anim calcmode="lin" valueType="num">
                                      <p:cBhvr additive="base">
                                        <p:cTn id="181" dur="2000"/>
                                        <p:tgtEl>
                                          <p:spTgt spid="35"/>
                                        </p:tgtEl>
                                        <p:attrNameLst>
                                          <p:attrName>ppt_x</p:attrName>
                                        </p:attrNameLst>
                                      </p:cBhvr>
                                      <p:tavLst>
                                        <p:tav tm="0">
                                          <p:val>
                                            <p:strVal val="ppt_x"/>
                                          </p:val>
                                        </p:tav>
                                        <p:tav tm="100000">
                                          <p:val>
                                            <p:strVal val="1+ppt_w/2"/>
                                          </p:val>
                                        </p:tav>
                                      </p:tavLst>
                                    </p:anim>
                                    <p:anim calcmode="lin" valueType="num">
                                      <p:cBhvr additive="base">
                                        <p:cTn id="182" dur="2000"/>
                                        <p:tgtEl>
                                          <p:spTgt spid="35"/>
                                        </p:tgtEl>
                                        <p:attrNameLst>
                                          <p:attrName>ppt_y</p:attrName>
                                        </p:attrNameLst>
                                      </p:cBhvr>
                                      <p:tavLst>
                                        <p:tav tm="0">
                                          <p:val>
                                            <p:strVal val="ppt_y"/>
                                          </p:val>
                                        </p:tav>
                                        <p:tav tm="100000">
                                          <p:val>
                                            <p:strVal val="1+ppt_h/2"/>
                                          </p:val>
                                        </p:tav>
                                      </p:tavLst>
                                    </p:anim>
                                    <p:set>
                                      <p:cBhvr>
                                        <p:cTn id="183" dur="1" fill="hold">
                                          <p:stCondLst>
                                            <p:cond delay="1999"/>
                                          </p:stCondLst>
                                        </p:cTn>
                                        <p:tgtEl>
                                          <p:spTgt spid="35"/>
                                        </p:tgtEl>
                                        <p:attrNameLst>
                                          <p:attrName>style.visibility</p:attrName>
                                        </p:attrNameLst>
                                      </p:cBhvr>
                                      <p:to>
                                        <p:strVal val="hidden"/>
                                      </p:to>
                                    </p:set>
                                  </p:childTnLst>
                                </p:cTn>
                              </p:par>
                              <p:par>
                                <p:cTn id="184" presetID="2" presetClass="exit" presetSubtype="6" fill="hold" grpId="0" nodeType="withEffect">
                                  <p:stCondLst>
                                    <p:cond delay="0"/>
                                  </p:stCondLst>
                                  <p:childTnLst>
                                    <p:anim calcmode="lin" valueType="num">
                                      <p:cBhvr additive="base">
                                        <p:cTn id="185" dur="2000"/>
                                        <p:tgtEl>
                                          <p:spTgt spid="39"/>
                                        </p:tgtEl>
                                        <p:attrNameLst>
                                          <p:attrName>ppt_x</p:attrName>
                                        </p:attrNameLst>
                                      </p:cBhvr>
                                      <p:tavLst>
                                        <p:tav tm="0">
                                          <p:val>
                                            <p:strVal val="ppt_x"/>
                                          </p:val>
                                        </p:tav>
                                        <p:tav tm="100000">
                                          <p:val>
                                            <p:strVal val="1+ppt_w/2"/>
                                          </p:val>
                                        </p:tav>
                                      </p:tavLst>
                                    </p:anim>
                                    <p:anim calcmode="lin" valueType="num">
                                      <p:cBhvr additive="base">
                                        <p:cTn id="186" dur="2000"/>
                                        <p:tgtEl>
                                          <p:spTgt spid="39"/>
                                        </p:tgtEl>
                                        <p:attrNameLst>
                                          <p:attrName>ppt_y</p:attrName>
                                        </p:attrNameLst>
                                      </p:cBhvr>
                                      <p:tavLst>
                                        <p:tav tm="0">
                                          <p:val>
                                            <p:strVal val="ppt_y"/>
                                          </p:val>
                                        </p:tav>
                                        <p:tav tm="100000">
                                          <p:val>
                                            <p:strVal val="1+ppt_h/2"/>
                                          </p:val>
                                        </p:tav>
                                      </p:tavLst>
                                    </p:anim>
                                    <p:set>
                                      <p:cBhvr>
                                        <p:cTn id="187" dur="1" fill="hold">
                                          <p:stCondLst>
                                            <p:cond delay="1999"/>
                                          </p:stCondLst>
                                        </p:cTn>
                                        <p:tgtEl>
                                          <p:spTgt spid="39"/>
                                        </p:tgtEl>
                                        <p:attrNameLst>
                                          <p:attrName>style.visibility</p:attrName>
                                        </p:attrNameLst>
                                      </p:cBhvr>
                                      <p:to>
                                        <p:strVal val="hidden"/>
                                      </p:to>
                                    </p:set>
                                  </p:childTnLst>
                                </p:cTn>
                              </p:par>
                              <p:par>
                                <p:cTn id="188" presetID="2" presetClass="exit" presetSubtype="6" fill="hold" grpId="0" nodeType="withEffect">
                                  <p:stCondLst>
                                    <p:cond delay="0"/>
                                  </p:stCondLst>
                                  <p:childTnLst>
                                    <p:anim calcmode="lin" valueType="num">
                                      <p:cBhvr additive="base">
                                        <p:cTn id="189" dur="2000"/>
                                        <p:tgtEl>
                                          <p:spTgt spid="43"/>
                                        </p:tgtEl>
                                        <p:attrNameLst>
                                          <p:attrName>ppt_x</p:attrName>
                                        </p:attrNameLst>
                                      </p:cBhvr>
                                      <p:tavLst>
                                        <p:tav tm="0">
                                          <p:val>
                                            <p:strVal val="ppt_x"/>
                                          </p:val>
                                        </p:tav>
                                        <p:tav tm="100000">
                                          <p:val>
                                            <p:strVal val="1+ppt_w/2"/>
                                          </p:val>
                                        </p:tav>
                                      </p:tavLst>
                                    </p:anim>
                                    <p:anim calcmode="lin" valueType="num">
                                      <p:cBhvr additive="base">
                                        <p:cTn id="190" dur="2000"/>
                                        <p:tgtEl>
                                          <p:spTgt spid="43"/>
                                        </p:tgtEl>
                                        <p:attrNameLst>
                                          <p:attrName>ppt_y</p:attrName>
                                        </p:attrNameLst>
                                      </p:cBhvr>
                                      <p:tavLst>
                                        <p:tav tm="0">
                                          <p:val>
                                            <p:strVal val="ppt_y"/>
                                          </p:val>
                                        </p:tav>
                                        <p:tav tm="100000">
                                          <p:val>
                                            <p:strVal val="1+ppt_h/2"/>
                                          </p:val>
                                        </p:tav>
                                      </p:tavLst>
                                    </p:anim>
                                    <p:set>
                                      <p:cBhvr>
                                        <p:cTn id="191" dur="1" fill="hold">
                                          <p:stCondLst>
                                            <p:cond delay="1999"/>
                                          </p:stCondLst>
                                        </p:cTn>
                                        <p:tgtEl>
                                          <p:spTgt spid="43"/>
                                        </p:tgtEl>
                                        <p:attrNameLst>
                                          <p:attrName>style.visibility</p:attrName>
                                        </p:attrNameLst>
                                      </p:cBhvr>
                                      <p:to>
                                        <p:strVal val="hidden"/>
                                      </p:to>
                                    </p:set>
                                  </p:childTnLst>
                                </p:cTn>
                              </p:par>
                              <p:par>
                                <p:cTn id="192" presetID="2" presetClass="exit" presetSubtype="6" fill="hold" grpId="0" nodeType="withEffect">
                                  <p:stCondLst>
                                    <p:cond delay="0"/>
                                  </p:stCondLst>
                                  <p:childTnLst>
                                    <p:anim calcmode="lin" valueType="num">
                                      <p:cBhvr additive="base">
                                        <p:cTn id="193" dur="2000"/>
                                        <p:tgtEl>
                                          <p:spTgt spid="47"/>
                                        </p:tgtEl>
                                        <p:attrNameLst>
                                          <p:attrName>ppt_x</p:attrName>
                                        </p:attrNameLst>
                                      </p:cBhvr>
                                      <p:tavLst>
                                        <p:tav tm="0">
                                          <p:val>
                                            <p:strVal val="ppt_x"/>
                                          </p:val>
                                        </p:tav>
                                        <p:tav tm="100000">
                                          <p:val>
                                            <p:strVal val="1+ppt_w/2"/>
                                          </p:val>
                                        </p:tav>
                                      </p:tavLst>
                                    </p:anim>
                                    <p:anim calcmode="lin" valueType="num">
                                      <p:cBhvr additive="base">
                                        <p:cTn id="194" dur="2000"/>
                                        <p:tgtEl>
                                          <p:spTgt spid="47"/>
                                        </p:tgtEl>
                                        <p:attrNameLst>
                                          <p:attrName>ppt_y</p:attrName>
                                        </p:attrNameLst>
                                      </p:cBhvr>
                                      <p:tavLst>
                                        <p:tav tm="0">
                                          <p:val>
                                            <p:strVal val="ppt_y"/>
                                          </p:val>
                                        </p:tav>
                                        <p:tav tm="100000">
                                          <p:val>
                                            <p:strVal val="1+ppt_h/2"/>
                                          </p:val>
                                        </p:tav>
                                      </p:tavLst>
                                    </p:anim>
                                    <p:set>
                                      <p:cBhvr>
                                        <p:cTn id="195" dur="1" fill="hold">
                                          <p:stCondLst>
                                            <p:cond delay="1999"/>
                                          </p:stCondLst>
                                        </p:cTn>
                                        <p:tgtEl>
                                          <p:spTgt spid="47"/>
                                        </p:tgtEl>
                                        <p:attrNameLst>
                                          <p:attrName>style.visibility</p:attrName>
                                        </p:attrNameLst>
                                      </p:cBhvr>
                                      <p:to>
                                        <p:strVal val="hidden"/>
                                      </p:to>
                                    </p:set>
                                  </p:childTnLst>
                                </p:cTn>
                              </p:par>
                              <p:par>
                                <p:cTn id="196" presetID="2" presetClass="exit" presetSubtype="6" fill="hold" grpId="0" nodeType="withEffect">
                                  <p:stCondLst>
                                    <p:cond delay="0"/>
                                  </p:stCondLst>
                                  <p:childTnLst>
                                    <p:anim calcmode="lin" valueType="num">
                                      <p:cBhvr additive="base">
                                        <p:cTn id="197" dur="2000"/>
                                        <p:tgtEl>
                                          <p:spTgt spid="52"/>
                                        </p:tgtEl>
                                        <p:attrNameLst>
                                          <p:attrName>ppt_x</p:attrName>
                                        </p:attrNameLst>
                                      </p:cBhvr>
                                      <p:tavLst>
                                        <p:tav tm="0">
                                          <p:val>
                                            <p:strVal val="ppt_x"/>
                                          </p:val>
                                        </p:tav>
                                        <p:tav tm="100000">
                                          <p:val>
                                            <p:strVal val="1+ppt_w/2"/>
                                          </p:val>
                                        </p:tav>
                                      </p:tavLst>
                                    </p:anim>
                                    <p:anim calcmode="lin" valueType="num">
                                      <p:cBhvr additive="base">
                                        <p:cTn id="198" dur="2000"/>
                                        <p:tgtEl>
                                          <p:spTgt spid="52"/>
                                        </p:tgtEl>
                                        <p:attrNameLst>
                                          <p:attrName>ppt_y</p:attrName>
                                        </p:attrNameLst>
                                      </p:cBhvr>
                                      <p:tavLst>
                                        <p:tav tm="0">
                                          <p:val>
                                            <p:strVal val="ppt_y"/>
                                          </p:val>
                                        </p:tav>
                                        <p:tav tm="100000">
                                          <p:val>
                                            <p:strVal val="1+ppt_h/2"/>
                                          </p:val>
                                        </p:tav>
                                      </p:tavLst>
                                    </p:anim>
                                    <p:set>
                                      <p:cBhvr>
                                        <p:cTn id="199" dur="1" fill="hold">
                                          <p:stCondLst>
                                            <p:cond delay="1999"/>
                                          </p:stCondLst>
                                        </p:cTn>
                                        <p:tgtEl>
                                          <p:spTgt spid="52"/>
                                        </p:tgtEl>
                                        <p:attrNameLst>
                                          <p:attrName>style.visibility</p:attrName>
                                        </p:attrNameLst>
                                      </p:cBhvr>
                                      <p:to>
                                        <p:strVal val="hidden"/>
                                      </p:to>
                                    </p:set>
                                  </p:childTnLst>
                                </p:cTn>
                              </p:par>
                              <p:par>
                                <p:cTn id="200" presetID="2" presetClass="exit" presetSubtype="6" fill="hold" grpId="0" nodeType="withEffect">
                                  <p:stCondLst>
                                    <p:cond delay="0"/>
                                  </p:stCondLst>
                                  <p:childTnLst>
                                    <p:anim calcmode="lin" valueType="num">
                                      <p:cBhvr additive="base">
                                        <p:cTn id="201" dur="2000"/>
                                        <p:tgtEl>
                                          <p:spTgt spid="56"/>
                                        </p:tgtEl>
                                        <p:attrNameLst>
                                          <p:attrName>ppt_x</p:attrName>
                                        </p:attrNameLst>
                                      </p:cBhvr>
                                      <p:tavLst>
                                        <p:tav tm="0">
                                          <p:val>
                                            <p:strVal val="ppt_x"/>
                                          </p:val>
                                        </p:tav>
                                        <p:tav tm="100000">
                                          <p:val>
                                            <p:strVal val="1+ppt_w/2"/>
                                          </p:val>
                                        </p:tav>
                                      </p:tavLst>
                                    </p:anim>
                                    <p:anim calcmode="lin" valueType="num">
                                      <p:cBhvr additive="base">
                                        <p:cTn id="202" dur="2000"/>
                                        <p:tgtEl>
                                          <p:spTgt spid="56"/>
                                        </p:tgtEl>
                                        <p:attrNameLst>
                                          <p:attrName>ppt_y</p:attrName>
                                        </p:attrNameLst>
                                      </p:cBhvr>
                                      <p:tavLst>
                                        <p:tav tm="0">
                                          <p:val>
                                            <p:strVal val="ppt_y"/>
                                          </p:val>
                                        </p:tav>
                                        <p:tav tm="100000">
                                          <p:val>
                                            <p:strVal val="1+ppt_h/2"/>
                                          </p:val>
                                        </p:tav>
                                      </p:tavLst>
                                    </p:anim>
                                    <p:set>
                                      <p:cBhvr>
                                        <p:cTn id="203" dur="1" fill="hold">
                                          <p:stCondLst>
                                            <p:cond delay="1999"/>
                                          </p:stCondLst>
                                        </p:cTn>
                                        <p:tgtEl>
                                          <p:spTgt spid="56"/>
                                        </p:tgtEl>
                                        <p:attrNameLst>
                                          <p:attrName>style.visibility</p:attrName>
                                        </p:attrNameLst>
                                      </p:cBhvr>
                                      <p:to>
                                        <p:strVal val="hidden"/>
                                      </p:to>
                                    </p:set>
                                  </p:childTnLst>
                                </p:cTn>
                              </p:par>
                              <p:par>
                                <p:cTn id="204" presetID="2" presetClass="exit" presetSubtype="6" fill="hold" grpId="0" nodeType="withEffect">
                                  <p:stCondLst>
                                    <p:cond delay="0"/>
                                  </p:stCondLst>
                                  <p:childTnLst>
                                    <p:anim calcmode="lin" valueType="num">
                                      <p:cBhvr additive="base">
                                        <p:cTn id="205" dur="2000"/>
                                        <p:tgtEl>
                                          <p:spTgt spid="61"/>
                                        </p:tgtEl>
                                        <p:attrNameLst>
                                          <p:attrName>ppt_x</p:attrName>
                                        </p:attrNameLst>
                                      </p:cBhvr>
                                      <p:tavLst>
                                        <p:tav tm="0">
                                          <p:val>
                                            <p:strVal val="ppt_x"/>
                                          </p:val>
                                        </p:tav>
                                        <p:tav tm="100000">
                                          <p:val>
                                            <p:strVal val="1+ppt_w/2"/>
                                          </p:val>
                                        </p:tav>
                                      </p:tavLst>
                                    </p:anim>
                                    <p:anim calcmode="lin" valueType="num">
                                      <p:cBhvr additive="base">
                                        <p:cTn id="206" dur="2000"/>
                                        <p:tgtEl>
                                          <p:spTgt spid="61"/>
                                        </p:tgtEl>
                                        <p:attrNameLst>
                                          <p:attrName>ppt_y</p:attrName>
                                        </p:attrNameLst>
                                      </p:cBhvr>
                                      <p:tavLst>
                                        <p:tav tm="0">
                                          <p:val>
                                            <p:strVal val="ppt_y"/>
                                          </p:val>
                                        </p:tav>
                                        <p:tav tm="100000">
                                          <p:val>
                                            <p:strVal val="1+ppt_h/2"/>
                                          </p:val>
                                        </p:tav>
                                      </p:tavLst>
                                    </p:anim>
                                    <p:set>
                                      <p:cBhvr>
                                        <p:cTn id="207" dur="1" fill="hold">
                                          <p:stCondLst>
                                            <p:cond delay="1999"/>
                                          </p:stCondLst>
                                        </p:cTn>
                                        <p:tgtEl>
                                          <p:spTgt spid="61"/>
                                        </p:tgtEl>
                                        <p:attrNameLst>
                                          <p:attrName>style.visibility</p:attrName>
                                        </p:attrNameLst>
                                      </p:cBhvr>
                                      <p:to>
                                        <p:strVal val="hidden"/>
                                      </p:to>
                                    </p:set>
                                  </p:childTnLst>
                                </p:cTn>
                              </p:par>
                              <p:par>
                                <p:cTn id="208" presetID="2" presetClass="exit" presetSubtype="12" fill="hold" grpId="0"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0-ppt_w/2"/>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12" fill="hold" grpId="0"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0-ppt_w/2"/>
                                          </p:val>
                                        </p:tav>
                                      </p:tavLst>
                                    </p:anim>
                                    <p:anim calcmode="lin" valueType="num">
                                      <p:cBhvr additive="base">
                                        <p:cTn id="214" dur="2000"/>
                                        <p:tgtEl>
                                          <p:spTgt spid="28"/>
                                        </p:tgtEl>
                                        <p:attrNameLst>
                                          <p:attrName>ppt_y</p:attrName>
                                        </p:attrNameLst>
                                      </p:cBhvr>
                                      <p:tavLst>
                                        <p:tav tm="0">
                                          <p:val>
                                            <p:strVal val="ppt_y"/>
                                          </p:val>
                                        </p:tav>
                                        <p:tav tm="100000">
                                          <p:val>
                                            <p:strVal val="1+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12" fill="hold" grpId="0" nodeType="withEffect">
                                  <p:stCondLst>
                                    <p:cond delay="0"/>
                                  </p:stCondLst>
                                  <p:childTnLst>
                                    <p:anim calcmode="lin" valueType="num">
                                      <p:cBhvr additive="base">
                                        <p:cTn id="217" dur="2000"/>
                                        <p:tgtEl>
                                          <p:spTgt spid="33"/>
                                        </p:tgtEl>
                                        <p:attrNameLst>
                                          <p:attrName>ppt_x</p:attrName>
                                        </p:attrNameLst>
                                      </p:cBhvr>
                                      <p:tavLst>
                                        <p:tav tm="0">
                                          <p:val>
                                            <p:strVal val="ppt_x"/>
                                          </p:val>
                                        </p:tav>
                                        <p:tav tm="100000">
                                          <p:val>
                                            <p:strVal val="0-ppt_w/2"/>
                                          </p:val>
                                        </p:tav>
                                      </p:tavLst>
                                    </p:anim>
                                    <p:anim calcmode="lin" valueType="num">
                                      <p:cBhvr additive="base">
                                        <p:cTn id="218" dur="2000"/>
                                        <p:tgtEl>
                                          <p:spTgt spid="33"/>
                                        </p:tgtEl>
                                        <p:attrNameLst>
                                          <p:attrName>ppt_y</p:attrName>
                                        </p:attrNameLst>
                                      </p:cBhvr>
                                      <p:tavLst>
                                        <p:tav tm="0">
                                          <p:val>
                                            <p:strVal val="ppt_y"/>
                                          </p:val>
                                        </p:tav>
                                        <p:tav tm="100000">
                                          <p:val>
                                            <p:strVal val="1+ppt_h/2"/>
                                          </p:val>
                                        </p:tav>
                                      </p:tavLst>
                                    </p:anim>
                                    <p:set>
                                      <p:cBhvr>
                                        <p:cTn id="219" dur="1" fill="hold">
                                          <p:stCondLst>
                                            <p:cond delay="1999"/>
                                          </p:stCondLst>
                                        </p:cTn>
                                        <p:tgtEl>
                                          <p:spTgt spid="33"/>
                                        </p:tgtEl>
                                        <p:attrNameLst>
                                          <p:attrName>style.visibility</p:attrName>
                                        </p:attrNameLst>
                                      </p:cBhvr>
                                      <p:to>
                                        <p:strVal val="hidden"/>
                                      </p:to>
                                    </p:set>
                                  </p:childTnLst>
                                </p:cTn>
                              </p:par>
                              <p:par>
                                <p:cTn id="220" presetID="2" presetClass="exit" presetSubtype="12" fill="hold" grpId="0" nodeType="withEffect">
                                  <p:stCondLst>
                                    <p:cond delay="0"/>
                                  </p:stCondLst>
                                  <p:childTnLst>
                                    <p:anim calcmode="lin" valueType="num">
                                      <p:cBhvr additive="base">
                                        <p:cTn id="221" dur="2000"/>
                                        <p:tgtEl>
                                          <p:spTgt spid="38"/>
                                        </p:tgtEl>
                                        <p:attrNameLst>
                                          <p:attrName>ppt_x</p:attrName>
                                        </p:attrNameLst>
                                      </p:cBhvr>
                                      <p:tavLst>
                                        <p:tav tm="0">
                                          <p:val>
                                            <p:strVal val="ppt_x"/>
                                          </p:val>
                                        </p:tav>
                                        <p:tav tm="100000">
                                          <p:val>
                                            <p:strVal val="0-ppt_w/2"/>
                                          </p:val>
                                        </p:tav>
                                      </p:tavLst>
                                    </p:anim>
                                    <p:anim calcmode="lin" valueType="num">
                                      <p:cBhvr additive="base">
                                        <p:cTn id="222" dur="2000"/>
                                        <p:tgtEl>
                                          <p:spTgt spid="38"/>
                                        </p:tgtEl>
                                        <p:attrNameLst>
                                          <p:attrName>ppt_y</p:attrName>
                                        </p:attrNameLst>
                                      </p:cBhvr>
                                      <p:tavLst>
                                        <p:tav tm="0">
                                          <p:val>
                                            <p:strVal val="ppt_y"/>
                                          </p:val>
                                        </p:tav>
                                        <p:tav tm="100000">
                                          <p:val>
                                            <p:strVal val="1+ppt_h/2"/>
                                          </p:val>
                                        </p:tav>
                                      </p:tavLst>
                                    </p:anim>
                                    <p:set>
                                      <p:cBhvr>
                                        <p:cTn id="223" dur="1" fill="hold">
                                          <p:stCondLst>
                                            <p:cond delay="1999"/>
                                          </p:stCondLst>
                                        </p:cTn>
                                        <p:tgtEl>
                                          <p:spTgt spid="38"/>
                                        </p:tgtEl>
                                        <p:attrNameLst>
                                          <p:attrName>style.visibility</p:attrName>
                                        </p:attrNameLst>
                                      </p:cBhvr>
                                      <p:to>
                                        <p:strVal val="hidden"/>
                                      </p:to>
                                    </p:set>
                                  </p:childTnLst>
                                </p:cTn>
                              </p:par>
                              <p:par>
                                <p:cTn id="224" presetID="2" presetClass="exit" presetSubtype="12" fill="hold" grpId="0" nodeType="withEffect">
                                  <p:stCondLst>
                                    <p:cond delay="0"/>
                                  </p:stCondLst>
                                  <p:childTnLst>
                                    <p:anim calcmode="lin" valueType="num">
                                      <p:cBhvr additive="base">
                                        <p:cTn id="225" dur="2000"/>
                                        <p:tgtEl>
                                          <p:spTgt spid="40"/>
                                        </p:tgtEl>
                                        <p:attrNameLst>
                                          <p:attrName>ppt_x</p:attrName>
                                        </p:attrNameLst>
                                      </p:cBhvr>
                                      <p:tavLst>
                                        <p:tav tm="0">
                                          <p:val>
                                            <p:strVal val="ppt_x"/>
                                          </p:val>
                                        </p:tav>
                                        <p:tav tm="100000">
                                          <p:val>
                                            <p:strVal val="0-ppt_w/2"/>
                                          </p:val>
                                        </p:tav>
                                      </p:tavLst>
                                    </p:anim>
                                    <p:anim calcmode="lin" valueType="num">
                                      <p:cBhvr additive="base">
                                        <p:cTn id="226" dur="2000"/>
                                        <p:tgtEl>
                                          <p:spTgt spid="40"/>
                                        </p:tgtEl>
                                        <p:attrNameLst>
                                          <p:attrName>ppt_y</p:attrName>
                                        </p:attrNameLst>
                                      </p:cBhvr>
                                      <p:tavLst>
                                        <p:tav tm="0">
                                          <p:val>
                                            <p:strVal val="ppt_y"/>
                                          </p:val>
                                        </p:tav>
                                        <p:tav tm="100000">
                                          <p:val>
                                            <p:strVal val="1+ppt_h/2"/>
                                          </p:val>
                                        </p:tav>
                                      </p:tavLst>
                                    </p:anim>
                                    <p:set>
                                      <p:cBhvr>
                                        <p:cTn id="227" dur="1" fill="hold">
                                          <p:stCondLst>
                                            <p:cond delay="1999"/>
                                          </p:stCondLst>
                                        </p:cTn>
                                        <p:tgtEl>
                                          <p:spTgt spid="40"/>
                                        </p:tgtEl>
                                        <p:attrNameLst>
                                          <p:attrName>style.visibility</p:attrName>
                                        </p:attrNameLst>
                                      </p:cBhvr>
                                      <p:to>
                                        <p:strVal val="hidden"/>
                                      </p:to>
                                    </p:set>
                                  </p:childTnLst>
                                </p:cTn>
                              </p:par>
                              <p:par>
                                <p:cTn id="228" presetID="2" presetClass="exit" presetSubtype="12" fill="hold" grpId="0" nodeType="withEffect">
                                  <p:stCondLst>
                                    <p:cond delay="0"/>
                                  </p:stCondLst>
                                  <p:childTnLst>
                                    <p:anim calcmode="lin" valueType="num">
                                      <p:cBhvr additive="base">
                                        <p:cTn id="229" dur="2000"/>
                                        <p:tgtEl>
                                          <p:spTgt spid="46"/>
                                        </p:tgtEl>
                                        <p:attrNameLst>
                                          <p:attrName>ppt_x</p:attrName>
                                        </p:attrNameLst>
                                      </p:cBhvr>
                                      <p:tavLst>
                                        <p:tav tm="0">
                                          <p:val>
                                            <p:strVal val="ppt_x"/>
                                          </p:val>
                                        </p:tav>
                                        <p:tav tm="100000">
                                          <p:val>
                                            <p:strVal val="0-ppt_w/2"/>
                                          </p:val>
                                        </p:tav>
                                      </p:tavLst>
                                    </p:anim>
                                    <p:anim calcmode="lin" valueType="num">
                                      <p:cBhvr additive="base">
                                        <p:cTn id="230" dur="2000"/>
                                        <p:tgtEl>
                                          <p:spTgt spid="46"/>
                                        </p:tgtEl>
                                        <p:attrNameLst>
                                          <p:attrName>ppt_y</p:attrName>
                                        </p:attrNameLst>
                                      </p:cBhvr>
                                      <p:tavLst>
                                        <p:tav tm="0">
                                          <p:val>
                                            <p:strVal val="ppt_y"/>
                                          </p:val>
                                        </p:tav>
                                        <p:tav tm="100000">
                                          <p:val>
                                            <p:strVal val="1+ppt_h/2"/>
                                          </p:val>
                                        </p:tav>
                                      </p:tavLst>
                                    </p:anim>
                                    <p:set>
                                      <p:cBhvr>
                                        <p:cTn id="231" dur="1" fill="hold">
                                          <p:stCondLst>
                                            <p:cond delay="1999"/>
                                          </p:stCondLst>
                                        </p:cTn>
                                        <p:tgtEl>
                                          <p:spTgt spid="46"/>
                                        </p:tgtEl>
                                        <p:attrNameLst>
                                          <p:attrName>style.visibility</p:attrName>
                                        </p:attrNameLst>
                                      </p:cBhvr>
                                      <p:to>
                                        <p:strVal val="hidden"/>
                                      </p:to>
                                    </p:set>
                                  </p:childTnLst>
                                </p:cTn>
                              </p:par>
                              <p:par>
                                <p:cTn id="232" presetID="2" presetClass="exit" presetSubtype="12" fill="hold" grpId="0" nodeType="withEffect">
                                  <p:stCondLst>
                                    <p:cond delay="0"/>
                                  </p:stCondLst>
                                  <p:childTnLst>
                                    <p:anim calcmode="lin" valueType="num">
                                      <p:cBhvr additive="base">
                                        <p:cTn id="233" dur="2000"/>
                                        <p:tgtEl>
                                          <p:spTgt spid="50"/>
                                        </p:tgtEl>
                                        <p:attrNameLst>
                                          <p:attrName>ppt_x</p:attrName>
                                        </p:attrNameLst>
                                      </p:cBhvr>
                                      <p:tavLst>
                                        <p:tav tm="0">
                                          <p:val>
                                            <p:strVal val="ppt_x"/>
                                          </p:val>
                                        </p:tav>
                                        <p:tav tm="100000">
                                          <p:val>
                                            <p:strVal val="0-ppt_w/2"/>
                                          </p:val>
                                        </p:tav>
                                      </p:tavLst>
                                    </p:anim>
                                    <p:anim calcmode="lin" valueType="num">
                                      <p:cBhvr additive="base">
                                        <p:cTn id="234" dur="2000"/>
                                        <p:tgtEl>
                                          <p:spTgt spid="50"/>
                                        </p:tgtEl>
                                        <p:attrNameLst>
                                          <p:attrName>ppt_y</p:attrName>
                                        </p:attrNameLst>
                                      </p:cBhvr>
                                      <p:tavLst>
                                        <p:tav tm="0">
                                          <p:val>
                                            <p:strVal val="ppt_y"/>
                                          </p:val>
                                        </p:tav>
                                        <p:tav tm="100000">
                                          <p:val>
                                            <p:strVal val="1+ppt_h/2"/>
                                          </p:val>
                                        </p:tav>
                                      </p:tavLst>
                                    </p:anim>
                                    <p:set>
                                      <p:cBhvr>
                                        <p:cTn id="235" dur="1" fill="hold">
                                          <p:stCondLst>
                                            <p:cond delay="1999"/>
                                          </p:stCondLst>
                                        </p:cTn>
                                        <p:tgtEl>
                                          <p:spTgt spid="50"/>
                                        </p:tgtEl>
                                        <p:attrNameLst>
                                          <p:attrName>style.visibility</p:attrName>
                                        </p:attrNameLst>
                                      </p:cBhvr>
                                      <p:to>
                                        <p:strVal val="hidden"/>
                                      </p:to>
                                    </p:set>
                                  </p:childTnLst>
                                </p:cTn>
                              </p:par>
                              <p:par>
                                <p:cTn id="236" presetID="2" presetClass="exit" presetSubtype="12" fill="hold" grpId="0" nodeType="withEffect">
                                  <p:stCondLst>
                                    <p:cond delay="0"/>
                                  </p:stCondLst>
                                  <p:childTnLst>
                                    <p:anim calcmode="lin" valueType="num">
                                      <p:cBhvr additive="base">
                                        <p:cTn id="237" dur="2000"/>
                                        <p:tgtEl>
                                          <p:spTgt spid="53"/>
                                        </p:tgtEl>
                                        <p:attrNameLst>
                                          <p:attrName>ppt_x</p:attrName>
                                        </p:attrNameLst>
                                      </p:cBhvr>
                                      <p:tavLst>
                                        <p:tav tm="0">
                                          <p:val>
                                            <p:strVal val="ppt_x"/>
                                          </p:val>
                                        </p:tav>
                                        <p:tav tm="100000">
                                          <p:val>
                                            <p:strVal val="0-ppt_w/2"/>
                                          </p:val>
                                        </p:tav>
                                      </p:tavLst>
                                    </p:anim>
                                    <p:anim calcmode="lin" valueType="num">
                                      <p:cBhvr additive="base">
                                        <p:cTn id="238" dur="2000"/>
                                        <p:tgtEl>
                                          <p:spTgt spid="53"/>
                                        </p:tgtEl>
                                        <p:attrNameLst>
                                          <p:attrName>ppt_y</p:attrName>
                                        </p:attrNameLst>
                                      </p:cBhvr>
                                      <p:tavLst>
                                        <p:tav tm="0">
                                          <p:val>
                                            <p:strVal val="ppt_y"/>
                                          </p:val>
                                        </p:tav>
                                        <p:tav tm="100000">
                                          <p:val>
                                            <p:strVal val="1+ppt_h/2"/>
                                          </p:val>
                                        </p:tav>
                                      </p:tavLst>
                                    </p:anim>
                                    <p:set>
                                      <p:cBhvr>
                                        <p:cTn id="239" dur="1" fill="hold">
                                          <p:stCondLst>
                                            <p:cond delay="1999"/>
                                          </p:stCondLst>
                                        </p:cTn>
                                        <p:tgtEl>
                                          <p:spTgt spid="53"/>
                                        </p:tgtEl>
                                        <p:attrNameLst>
                                          <p:attrName>style.visibility</p:attrName>
                                        </p:attrNameLst>
                                      </p:cBhvr>
                                      <p:to>
                                        <p:strVal val="hidden"/>
                                      </p:to>
                                    </p:set>
                                  </p:childTnLst>
                                </p:cTn>
                              </p:par>
                              <p:par>
                                <p:cTn id="240" presetID="2" presetClass="exit" presetSubtype="12" fill="hold" grpId="0" nodeType="withEffect">
                                  <p:stCondLst>
                                    <p:cond delay="0"/>
                                  </p:stCondLst>
                                  <p:childTnLst>
                                    <p:anim calcmode="lin" valueType="num">
                                      <p:cBhvr additive="base">
                                        <p:cTn id="241" dur="2000"/>
                                        <p:tgtEl>
                                          <p:spTgt spid="58"/>
                                        </p:tgtEl>
                                        <p:attrNameLst>
                                          <p:attrName>ppt_x</p:attrName>
                                        </p:attrNameLst>
                                      </p:cBhvr>
                                      <p:tavLst>
                                        <p:tav tm="0">
                                          <p:val>
                                            <p:strVal val="ppt_x"/>
                                          </p:val>
                                        </p:tav>
                                        <p:tav tm="100000">
                                          <p:val>
                                            <p:strVal val="0-ppt_w/2"/>
                                          </p:val>
                                        </p:tav>
                                      </p:tavLst>
                                    </p:anim>
                                    <p:anim calcmode="lin" valueType="num">
                                      <p:cBhvr additive="base">
                                        <p:cTn id="242" dur="2000"/>
                                        <p:tgtEl>
                                          <p:spTgt spid="58"/>
                                        </p:tgtEl>
                                        <p:attrNameLst>
                                          <p:attrName>ppt_y</p:attrName>
                                        </p:attrNameLst>
                                      </p:cBhvr>
                                      <p:tavLst>
                                        <p:tav tm="0">
                                          <p:val>
                                            <p:strVal val="ppt_y"/>
                                          </p:val>
                                        </p:tav>
                                        <p:tav tm="100000">
                                          <p:val>
                                            <p:strVal val="1+ppt_h/2"/>
                                          </p:val>
                                        </p:tav>
                                      </p:tavLst>
                                    </p:anim>
                                    <p:set>
                                      <p:cBhvr>
                                        <p:cTn id="243" dur="1" fill="hold">
                                          <p:stCondLst>
                                            <p:cond delay="1999"/>
                                          </p:stCondLst>
                                        </p:cTn>
                                        <p:tgtEl>
                                          <p:spTgt spid="58"/>
                                        </p:tgtEl>
                                        <p:attrNameLst>
                                          <p:attrName>style.visibility</p:attrName>
                                        </p:attrNameLst>
                                      </p:cBhvr>
                                      <p:to>
                                        <p:strVal val="hidden"/>
                                      </p:to>
                                    </p:set>
                                  </p:childTnLst>
                                </p:cTn>
                              </p:par>
                              <p:par>
                                <p:cTn id="244" presetID="2" presetClass="exit" presetSubtype="12" fill="hold" grpId="0" nodeType="withEffect">
                                  <p:stCondLst>
                                    <p:cond delay="0"/>
                                  </p:stCondLst>
                                  <p:childTnLst>
                                    <p:anim calcmode="lin" valueType="num">
                                      <p:cBhvr additive="base">
                                        <p:cTn id="245" dur="2000"/>
                                        <p:tgtEl>
                                          <p:spTgt spid="60"/>
                                        </p:tgtEl>
                                        <p:attrNameLst>
                                          <p:attrName>ppt_x</p:attrName>
                                        </p:attrNameLst>
                                      </p:cBhvr>
                                      <p:tavLst>
                                        <p:tav tm="0">
                                          <p:val>
                                            <p:strVal val="ppt_x"/>
                                          </p:val>
                                        </p:tav>
                                        <p:tav tm="100000">
                                          <p:val>
                                            <p:strVal val="0-ppt_w/2"/>
                                          </p:val>
                                        </p:tav>
                                      </p:tavLst>
                                    </p:anim>
                                    <p:anim calcmode="lin" valueType="num">
                                      <p:cBhvr additive="base">
                                        <p:cTn id="246" dur="2000"/>
                                        <p:tgtEl>
                                          <p:spTgt spid="60"/>
                                        </p:tgtEl>
                                        <p:attrNameLst>
                                          <p:attrName>ppt_y</p:attrName>
                                        </p:attrNameLst>
                                      </p:cBhvr>
                                      <p:tavLst>
                                        <p:tav tm="0">
                                          <p:val>
                                            <p:strVal val="ppt_y"/>
                                          </p:val>
                                        </p:tav>
                                        <p:tav tm="100000">
                                          <p:val>
                                            <p:strVal val="1+ppt_h/2"/>
                                          </p:val>
                                        </p:tav>
                                      </p:tavLst>
                                    </p:anim>
                                    <p:set>
                                      <p:cBhvr>
                                        <p:cTn id="247" dur="1" fill="hold">
                                          <p:stCondLst>
                                            <p:cond delay="1999"/>
                                          </p:stCondLst>
                                        </p:cTn>
                                        <p:tgtEl>
                                          <p:spTgt spid="60"/>
                                        </p:tgtEl>
                                        <p:attrNameLst>
                                          <p:attrName>style.visibility</p:attrName>
                                        </p:attrNameLst>
                                      </p:cBhvr>
                                      <p:to>
                                        <p:strVal val="hidden"/>
                                      </p:to>
                                    </p:set>
                                  </p:childTnLst>
                                </p:cTn>
                              </p:par>
                              <p:par>
                                <p:cTn id="248" presetID="2" presetClass="exit" presetSubtype="9" fill="hold" grpId="0" nodeType="withEffect">
                                  <p:stCondLst>
                                    <p:cond delay="0"/>
                                  </p:stCondLst>
                                  <p:childTnLst>
                                    <p:anim calcmode="lin" valueType="num">
                                      <p:cBhvr additive="base">
                                        <p:cTn id="249" dur="2000"/>
                                        <p:tgtEl>
                                          <p:spTgt spid="24"/>
                                        </p:tgtEl>
                                        <p:attrNameLst>
                                          <p:attrName>ppt_x</p:attrName>
                                        </p:attrNameLst>
                                      </p:cBhvr>
                                      <p:tavLst>
                                        <p:tav tm="0">
                                          <p:val>
                                            <p:strVal val="ppt_x"/>
                                          </p:val>
                                        </p:tav>
                                        <p:tav tm="100000">
                                          <p:val>
                                            <p:strVal val="0-ppt_w/2"/>
                                          </p:val>
                                        </p:tav>
                                      </p:tavLst>
                                    </p:anim>
                                    <p:anim calcmode="lin" valueType="num">
                                      <p:cBhvr additive="base">
                                        <p:cTn id="250" dur="2000"/>
                                        <p:tgtEl>
                                          <p:spTgt spid="24"/>
                                        </p:tgtEl>
                                        <p:attrNameLst>
                                          <p:attrName>ppt_y</p:attrName>
                                        </p:attrNameLst>
                                      </p:cBhvr>
                                      <p:tavLst>
                                        <p:tav tm="0">
                                          <p:val>
                                            <p:strVal val="ppt_y"/>
                                          </p:val>
                                        </p:tav>
                                        <p:tav tm="100000">
                                          <p:val>
                                            <p:strVal val="0-ppt_h/2"/>
                                          </p:val>
                                        </p:tav>
                                      </p:tavLst>
                                    </p:anim>
                                    <p:set>
                                      <p:cBhvr>
                                        <p:cTn id="251" dur="1" fill="hold">
                                          <p:stCondLst>
                                            <p:cond delay="1999"/>
                                          </p:stCondLst>
                                        </p:cTn>
                                        <p:tgtEl>
                                          <p:spTgt spid="24"/>
                                        </p:tgtEl>
                                        <p:attrNameLst>
                                          <p:attrName>style.visibility</p:attrName>
                                        </p:attrNameLst>
                                      </p:cBhvr>
                                      <p:to>
                                        <p:strVal val="hidden"/>
                                      </p:to>
                                    </p:set>
                                  </p:childTnLst>
                                </p:cTn>
                              </p:par>
                              <p:par>
                                <p:cTn id="252" presetID="2" presetClass="exit" presetSubtype="9" fill="hold" grpId="0" nodeType="withEffect">
                                  <p:stCondLst>
                                    <p:cond delay="0"/>
                                  </p:stCondLst>
                                  <p:childTnLst>
                                    <p:anim calcmode="lin" valueType="num">
                                      <p:cBhvr additive="base">
                                        <p:cTn id="253" dur="2000"/>
                                        <p:tgtEl>
                                          <p:spTgt spid="30"/>
                                        </p:tgtEl>
                                        <p:attrNameLst>
                                          <p:attrName>ppt_x</p:attrName>
                                        </p:attrNameLst>
                                      </p:cBhvr>
                                      <p:tavLst>
                                        <p:tav tm="0">
                                          <p:val>
                                            <p:strVal val="ppt_x"/>
                                          </p:val>
                                        </p:tav>
                                        <p:tav tm="100000">
                                          <p:val>
                                            <p:strVal val="0-ppt_w/2"/>
                                          </p:val>
                                        </p:tav>
                                      </p:tavLst>
                                    </p:anim>
                                    <p:anim calcmode="lin" valueType="num">
                                      <p:cBhvr additive="base">
                                        <p:cTn id="254" dur="2000"/>
                                        <p:tgtEl>
                                          <p:spTgt spid="30"/>
                                        </p:tgtEl>
                                        <p:attrNameLst>
                                          <p:attrName>ppt_y</p:attrName>
                                        </p:attrNameLst>
                                      </p:cBhvr>
                                      <p:tavLst>
                                        <p:tav tm="0">
                                          <p:val>
                                            <p:strVal val="ppt_y"/>
                                          </p:val>
                                        </p:tav>
                                        <p:tav tm="100000">
                                          <p:val>
                                            <p:strVal val="0-ppt_h/2"/>
                                          </p:val>
                                        </p:tav>
                                      </p:tavLst>
                                    </p:anim>
                                    <p:set>
                                      <p:cBhvr>
                                        <p:cTn id="255" dur="1" fill="hold">
                                          <p:stCondLst>
                                            <p:cond delay="1999"/>
                                          </p:stCondLst>
                                        </p:cTn>
                                        <p:tgtEl>
                                          <p:spTgt spid="30"/>
                                        </p:tgtEl>
                                        <p:attrNameLst>
                                          <p:attrName>style.visibility</p:attrName>
                                        </p:attrNameLst>
                                      </p:cBhvr>
                                      <p:to>
                                        <p:strVal val="hidden"/>
                                      </p:to>
                                    </p:set>
                                  </p:childTnLst>
                                </p:cTn>
                              </p:par>
                              <p:par>
                                <p:cTn id="256" presetID="2" presetClass="exit" presetSubtype="9" fill="hold" grpId="0" nodeType="withEffect">
                                  <p:stCondLst>
                                    <p:cond delay="0"/>
                                  </p:stCondLst>
                                  <p:childTnLst>
                                    <p:anim calcmode="lin" valueType="num">
                                      <p:cBhvr additive="base">
                                        <p:cTn id="257" dur="2000"/>
                                        <p:tgtEl>
                                          <p:spTgt spid="34"/>
                                        </p:tgtEl>
                                        <p:attrNameLst>
                                          <p:attrName>ppt_x</p:attrName>
                                        </p:attrNameLst>
                                      </p:cBhvr>
                                      <p:tavLst>
                                        <p:tav tm="0">
                                          <p:val>
                                            <p:strVal val="ppt_x"/>
                                          </p:val>
                                        </p:tav>
                                        <p:tav tm="100000">
                                          <p:val>
                                            <p:strVal val="0-ppt_w/2"/>
                                          </p:val>
                                        </p:tav>
                                      </p:tavLst>
                                    </p:anim>
                                    <p:anim calcmode="lin" valueType="num">
                                      <p:cBhvr additive="base">
                                        <p:cTn id="258" dur="2000"/>
                                        <p:tgtEl>
                                          <p:spTgt spid="34"/>
                                        </p:tgtEl>
                                        <p:attrNameLst>
                                          <p:attrName>ppt_y</p:attrName>
                                        </p:attrNameLst>
                                      </p:cBhvr>
                                      <p:tavLst>
                                        <p:tav tm="0">
                                          <p:val>
                                            <p:strVal val="ppt_y"/>
                                          </p:val>
                                        </p:tav>
                                        <p:tav tm="100000">
                                          <p:val>
                                            <p:strVal val="0-ppt_h/2"/>
                                          </p:val>
                                        </p:tav>
                                      </p:tavLst>
                                    </p:anim>
                                    <p:set>
                                      <p:cBhvr>
                                        <p:cTn id="259" dur="1" fill="hold">
                                          <p:stCondLst>
                                            <p:cond delay="1999"/>
                                          </p:stCondLst>
                                        </p:cTn>
                                        <p:tgtEl>
                                          <p:spTgt spid="34"/>
                                        </p:tgtEl>
                                        <p:attrNameLst>
                                          <p:attrName>style.visibility</p:attrName>
                                        </p:attrNameLst>
                                      </p:cBhvr>
                                      <p:to>
                                        <p:strVal val="hidden"/>
                                      </p:to>
                                    </p:set>
                                  </p:childTnLst>
                                </p:cTn>
                              </p:par>
                              <p:par>
                                <p:cTn id="260" presetID="2" presetClass="exit" presetSubtype="9" fill="hold" grpId="0" nodeType="withEffect">
                                  <p:stCondLst>
                                    <p:cond delay="0"/>
                                  </p:stCondLst>
                                  <p:childTnLst>
                                    <p:anim calcmode="lin" valueType="num">
                                      <p:cBhvr additive="base">
                                        <p:cTn id="261" dur="2000"/>
                                        <p:tgtEl>
                                          <p:spTgt spid="36"/>
                                        </p:tgtEl>
                                        <p:attrNameLst>
                                          <p:attrName>ppt_x</p:attrName>
                                        </p:attrNameLst>
                                      </p:cBhvr>
                                      <p:tavLst>
                                        <p:tav tm="0">
                                          <p:val>
                                            <p:strVal val="ppt_x"/>
                                          </p:val>
                                        </p:tav>
                                        <p:tav tm="100000">
                                          <p:val>
                                            <p:strVal val="0-ppt_w/2"/>
                                          </p:val>
                                        </p:tav>
                                      </p:tavLst>
                                    </p:anim>
                                    <p:anim calcmode="lin" valueType="num">
                                      <p:cBhvr additive="base">
                                        <p:cTn id="262" dur="2000"/>
                                        <p:tgtEl>
                                          <p:spTgt spid="36"/>
                                        </p:tgtEl>
                                        <p:attrNameLst>
                                          <p:attrName>ppt_y</p:attrName>
                                        </p:attrNameLst>
                                      </p:cBhvr>
                                      <p:tavLst>
                                        <p:tav tm="0">
                                          <p:val>
                                            <p:strVal val="ppt_y"/>
                                          </p:val>
                                        </p:tav>
                                        <p:tav tm="100000">
                                          <p:val>
                                            <p:strVal val="0-ppt_h/2"/>
                                          </p:val>
                                        </p:tav>
                                      </p:tavLst>
                                    </p:anim>
                                    <p:set>
                                      <p:cBhvr>
                                        <p:cTn id="263" dur="1" fill="hold">
                                          <p:stCondLst>
                                            <p:cond delay="1999"/>
                                          </p:stCondLst>
                                        </p:cTn>
                                        <p:tgtEl>
                                          <p:spTgt spid="36"/>
                                        </p:tgtEl>
                                        <p:attrNameLst>
                                          <p:attrName>style.visibility</p:attrName>
                                        </p:attrNameLst>
                                      </p:cBhvr>
                                      <p:to>
                                        <p:strVal val="hidden"/>
                                      </p:to>
                                    </p:set>
                                  </p:childTnLst>
                                </p:cTn>
                              </p:par>
                              <p:par>
                                <p:cTn id="264" presetID="2" presetClass="exit" presetSubtype="9" fill="hold" grpId="0" nodeType="withEffect">
                                  <p:stCondLst>
                                    <p:cond delay="0"/>
                                  </p:stCondLst>
                                  <p:childTnLst>
                                    <p:anim calcmode="lin" valueType="num">
                                      <p:cBhvr additive="base">
                                        <p:cTn id="265" dur="2000"/>
                                        <p:tgtEl>
                                          <p:spTgt spid="41"/>
                                        </p:tgtEl>
                                        <p:attrNameLst>
                                          <p:attrName>ppt_x</p:attrName>
                                        </p:attrNameLst>
                                      </p:cBhvr>
                                      <p:tavLst>
                                        <p:tav tm="0">
                                          <p:val>
                                            <p:strVal val="ppt_x"/>
                                          </p:val>
                                        </p:tav>
                                        <p:tav tm="100000">
                                          <p:val>
                                            <p:strVal val="0-ppt_w/2"/>
                                          </p:val>
                                        </p:tav>
                                      </p:tavLst>
                                    </p:anim>
                                    <p:anim calcmode="lin" valueType="num">
                                      <p:cBhvr additive="base">
                                        <p:cTn id="266" dur="2000"/>
                                        <p:tgtEl>
                                          <p:spTgt spid="41"/>
                                        </p:tgtEl>
                                        <p:attrNameLst>
                                          <p:attrName>ppt_y</p:attrName>
                                        </p:attrNameLst>
                                      </p:cBhvr>
                                      <p:tavLst>
                                        <p:tav tm="0">
                                          <p:val>
                                            <p:strVal val="ppt_y"/>
                                          </p:val>
                                        </p:tav>
                                        <p:tav tm="100000">
                                          <p:val>
                                            <p:strVal val="0-ppt_h/2"/>
                                          </p:val>
                                        </p:tav>
                                      </p:tavLst>
                                    </p:anim>
                                    <p:set>
                                      <p:cBhvr>
                                        <p:cTn id="267" dur="1" fill="hold">
                                          <p:stCondLst>
                                            <p:cond delay="1999"/>
                                          </p:stCondLst>
                                        </p:cTn>
                                        <p:tgtEl>
                                          <p:spTgt spid="41"/>
                                        </p:tgtEl>
                                        <p:attrNameLst>
                                          <p:attrName>style.visibility</p:attrName>
                                        </p:attrNameLst>
                                      </p:cBhvr>
                                      <p:to>
                                        <p:strVal val="hidden"/>
                                      </p:to>
                                    </p:set>
                                  </p:childTnLst>
                                </p:cTn>
                              </p:par>
                              <p:par>
                                <p:cTn id="268" presetID="2" presetClass="exit" presetSubtype="9" fill="hold" grpId="0" nodeType="withEffect">
                                  <p:stCondLst>
                                    <p:cond delay="0"/>
                                  </p:stCondLst>
                                  <p:childTnLst>
                                    <p:anim calcmode="lin" valueType="num">
                                      <p:cBhvr additive="base">
                                        <p:cTn id="269" dur="2000"/>
                                        <p:tgtEl>
                                          <p:spTgt spid="44"/>
                                        </p:tgtEl>
                                        <p:attrNameLst>
                                          <p:attrName>ppt_x</p:attrName>
                                        </p:attrNameLst>
                                      </p:cBhvr>
                                      <p:tavLst>
                                        <p:tav tm="0">
                                          <p:val>
                                            <p:strVal val="ppt_x"/>
                                          </p:val>
                                        </p:tav>
                                        <p:tav tm="100000">
                                          <p:val>
                                            <p:strVal val="0-ppt_w/2"/>
                                          </p:val>
                                        </p:tav>
                                      </p:tavLst>
                                    </p:anim>
                                    <p:anim calcmode="lin" valueType="num">
                                      <p:cBhvr additive="base">
                                        <p:cTn id="270" dur="2000"/>
                                        <p:tgtEl>
                                          <p:spTgt spid="44"/>
                                        </p:tgtEl>
                                        <p:attrNameLst>
                                          <p:attrName>ppt_y</p:attrName>
                                        </p:attrNameLst>
                                      </p:cBhvr>
                                      <p:tavLst>
                                        <p:tav tm="0">
                                          <p:val>
                                            <p:strVal val="ppt_y"/>
                                          </p:val>
                                        </p:tav>
                                        <p:tav tm="100000">
                                          <p:val>
                                            <p:strVal val="0-ppt_h/2"/>
                                          </p:val>
                                        </p:tav>
                                      </p:tavLst>
                                    </p:anim>
                                    <p:set>
                                      <p:cBhvr>
                                        <p:cTn id="271" dur="1" fill="hold">
                                          <p:stCondLst>
                                            <p:cond delay="1999"/>
                                          </p:stCondLst>
                                        </p:cTn>
                                        <p:tgtEl>
                                          <p:spTgt spid="44"/>
                                        </p:tgtEl>
                                        <p:attrNameLst>
                                          <p:attrName>style.visibility</p:attrName>
                                        </p:attrNameLst>
                                      </p:cBhvr>
                                      <p:to>
                                        <p:strVal val="hidden"/>
                                      </p:to>
                                    </p:set>
                                  </p:childTnLst>
                                </p:cTn>
                              </p:par>
                              <p:par>
                                <p:cTn id="272" presetID="2" presetClass="exit" presetSubtype="9" fill="hold" grpId="0" nodeType="withEffect">
                                  <p:stCondLst>
                                    <p:cond delay="0"/>
                                  </p:stCondLst>
                                  <p:childTnLst>
                                    <p:anim calcmode="lin" valueType="num">
                                      <p:cBhvr additive="base">
                                        <p:cTn id="273" dur="2000"/>
                                        <p:tgtEl>
                                          <p:spTgt spid="48"/>
                                        </p:tgtEl>
                                        <p:attrNameLst>
                                          <p:attrName>ppt_x</p:attrName>
                                        </p:attrNameLst>
                                      </p:cBhvr>
                                      <p:tavLst>
                                        <p:tav tm="0">
                                          <p:val>
                                            <p:strVal val="ppt_x"/>
                                          </p:val>
                                        </p:tav>
                                        <p:tav tm="100000">
                                          <p:val>
                                            <p:strVal val="0-ppt_w/2"/>
                                          </p:val>
                                        </p:tav>
                                      </p:tavLst>
                                    </p:anim>
                                    <p:anim calcmode="lin" valueType="num">
                                      <p:cBhvr additive="base">
                                        <p:cTn id="274" dur="2000"/>
                                        <p:tgtEl>
                                          <p:spTgt spid="48"/>
                                        </p:tgtEl>
                                        <p:attrNameLst>
                                          <p:attrName>ppt_y</p:attrName>
                                        </p:attrNameLst>
                                      </p:cBhvr>
                                      <p:tavLst>
                                        <p:tav tm="0">
                                          <p:val>
                                            <p:strVal val="ppt_y"/>
                                          </p:val>
                                        </p:tav>
                                        <p:tav tm="100000">
                                          <p:val>
                                            <p:strVal val="0-ppt_h/2"/>
                                          </p:val>
                                        </p:tav>
                                      </p:tavLst>
                                    </p:anim>
                                    <p:set>
                                      <p:cBhvr>
                                        <p:cTn id="275" dur="1" fill="hold">
                                          <p:stCondLst>
                                            <p:cond delay="1999"/>
                                          </p:stCondLst>
                                        </p:cTn>
                                        <p:tgtEl>
                                          <p:spTgt spid="48"/>
                                        </p:tgtEl>
                                        <p:attrNameLst>
                                          <p:attrName>style.visibility</p:attrName>
                                        </p:attrNameLst>
                                      </p:cBhvr>
                                      <p:to>
                                        <p:strVal val="hidden"/>
                                      </p:to>
                                    </p:set>
                                  </p:childTnLst>
                                </p:cTn>
                              </p:par>
                              <p:par>
                                <p:cTn id="276" presetID="2" presetClass="exit" presetSubtype="9" fill="hold" grpId="0" nodeType="withEffect">
                                  <p:stCondLst>
                                    <p:cond delay="0"/>
                                  </p:stCondLst>
                                  <p:childTnLst>
                                    <p:anim calcmode="lin" valueType="num">
                                      <p:cBhvr additive="base">
                                        <p:cTn id="277" dur="2000"/>
                                        <p:tgtEl>
                                          <p:spTgt spid="51"/>
                                        </p:tgtEl>
                                        <p:attrNameLst>
                                          <p:attrName>ppt_x</p:attrName>
                                        </p:attrNameLst>
                                      </p:cBhvr>
                                      <p:tavLst>
                                        <p:tav tm="0">
                                          <p:val>
                                            <p:strVal val="ppt_x"/>
                                          </p:val>
                                        </p:tav>
                                        <p:tav tm="100000">
                                          <p:val>
                                            <p:strVal val="0-ppt_w/2"/>
                                          </p:val>
                                        </p:tav>
                                      </p:tavLst>
                                    </p:anim>
                                    <p:anim calcmode="lin" valueType="num">
                                      <p:cBhvr additive="base">
                                        <p:cTn id="278" dur="2000"/>
                                        <p:tgtEl>
                                          <p:spTgt spid="51"/>
                                        </p:tgtEl>
                                        <p:attrNameLst>
                                          <p:attrName>ppt_y</p:attrName>
                                        </p:attrNameLst>
                                      </p:cBhvr>
                                      <p:tavLst>
                                        <p:tav tm="0">
                                          <p:val>
                                            <p:strVal val="ppt_y"/>
                                          </p:val>
                                        </p:tav>
                                        <p:tav tm="100000">
                                          <p:val>
                                            <p:strVal val="0-ppt_h/2"/>
                                          </p:val>
                                        </p:tav>
                                      </p:tavLst>
                                    </p:anim>
                                    <p:set>
                                      <p:cBhvr>
                                        <p:cTn id="279" dur="1" fill="hold">
                                          <p:stCondLst>
                                            <p:cond delay="1999"/>
                                          </p:stCondLst>
                                        </p:cTn>
                                        <p:tgtEl>
                                          <p:spTgt spid="51"/>
                                        </p:tgtEl>
                                        <p:attrNameLst>
                                          <p:attrName>style.visibility</p:attrName>
                                        </p:attrNameLst>
                                      </p:cBhvr>
                                      <p:to>
                                        <p:strVal val="hidden"/>
                                      </p:to>
                                    </p:set>
                                  </p:childTnLst>
                                </p:cTn>
                              </p:par>
                              <p:par>
                                <p:cTn id="280" presetID="2" presetClass="exit" presetSubtype="9" fill="hold" grpId="0" nodeType="withEffect">
                                  <p:stCondLst>
                                    <p:cond delay="0"/>
                                  </p:stCondLst>
                                  <p:childTnLst>
                                    <p:anim calcmode="lin" valueType="num">
                                      <p:cBhvr additive="base">
                                        <p:cTn id="281" dur="2000"/>
                                        <p:tgtEl>
                                          <p:spTgt spid="55"/>
                                        </p:tgtEl>
                                        <p:attrNameLst>
                                          <p:attrName>ppt_x</p:attrName>
                                        </p:attrNameLst>
                                      </p:cBhvr>
                                      <p:tavLst>
                                        <p:tav tm="0">
                                          <p:val>
                                            <p:strVal val="ppt_x"/>
                                          </p:val>
                                        </p:tav>
                                        <p:tav tm="100000">
                                          <p:val>
                                            <p:strVal val="0-ppt_w/2"/>
                                          </p:val>
                                        </p:tav>
                                      </p:tavLst>
                                    </p:anim>
                                    <p:anim calcmode="lin" valueType="num">
                                      <p:cBhvr additive="base">
                                        <p:cTn id="282" dur="2000"/>
                                        <p:tgtEl>
                                          <p:spTgt spid="55"/>
                                        </p:tgtEl>
                                        <p:attrNameLst>
                                          <p:attrName>ppt_y</p:attrName>
                                        </p:attrNameLst>
                                      </p:cBhvr>
                                      <p:tavLst>
                                        <p:tav tm="0">
                                          <p:val>
                                            <p:strVal val="ppt_y"/>
                                          </p:val>
                                        </p:tav>
                                        <p:tav tm="100000">
                                          <p:val>
                                            <p:strVal val="0-ppt_h/2"/>
                                          </p:val>
                                        </p:tav>
                                      </p:tavLst>
                                    </p:anim>
                                    <p:set>
                                      <p:cBhvr>
                                        <p:cTn id="283" dur="1" fill="hold">
                                          <p:stCondLst>
                                            <p:cond delay="1999"/>
                                          </p:stCondLst>
                                        </p:cTn>
                                        <p:tgtEl>
                                          <p:spTgt spid="55"/>
                                        </p:tgtEl>
                                        <p:attrNameLst>
                                          <p:attrName>style.visibility</p:attrName>
                                        </p:attrNameLst>
                                      </p:cBhvr>
                                      <p:to>
                                        <p:strVal val="hidden"/>
                                      </p:to>
                                    </p:set>
                                  </p:childTnLst>
                                </p:cTn>
                              </p:par>
                              <p:par>
                                <p:cTn id="284" presetID="2" presetClass="exit" presetSubtype="9" fill="hold" grpId="0" nodeType="withEffect">
                                  <p:stCondLst>
                                    <p:cond delay="0"/>
                                  </p:stCondLst>
                                  <p:childTnLst>
                                    <p:anim calcmode="lin" valueType="num">
                                      <p:cBhvr additive="base">
                                        <p:cTn id="285" dur="2000"/>
                                        <p:tgtEl>
                                          <p:spTgt spid="62"/>
                                        </p:tgtEl>
                                        <p:attrNameLst>
                                          <p:attrName>ppt_x</p:attrName>
                                        </p:attrNameLst>
                                      </p:cBhvr>
                                      <p:tavLst>
                                        <p:tav tm="0">
                                          <p:val>
                                            <p:strVal val="ppt_x"/>
                                          </p:val>
                                        </p:tav>
                                        <p:tav tm="100000">
                                          <p:val>
                                            <p:strVal val="0-ppt_w/2"/>
                                          </p:val>
                                        </p:tav>
                                      </p:tavLst>
                                    </p:anim>
                                    <p:anim calcmode="lin" valueType="num">
                                      <p:cBhvr additive="base">
                                        <p:cTn id="286" dur="2000"/>
                                        <p:tgtEl>
                                          <p:spTgt spid="62"/>
                                        </p:tgtEl>
                                        <p:attrNameLst>
                                          <p:attrName>ppt_y</p:attrName>
                                        </p:attrNameLst>
                                      </p:cBhvr>
                                      <p:tavLst>
                                        <p:tav tm="0">
                                          <p:val>
                                            <p:strVal val="ppt_y"/>
                                          </p:val>
                                        </p:tav>
                                        <p:tav tm="100000">
                                          <p:val>
                                            <p:strVal val="0-ppt_h/2"/>
                                          </p:val>
                                        </p:tav>
                                      </p:tavLst>
                                    </p:anim>
                                    <p:set>
                                      <p:cBhvr>
                                        <p:cTn id="287" dur="1" fill="hold">
                                          <p:stCondLst>
                                            <p:cond delay="1999"/>
                                          </p:stCondLst>
                                        </p:cTn>
                                        <p:tgtEl>
                                          <p:spTgt spid="62"/>
                                        </p:tgtEl>
                                        <p:attrNameLst>
                                          <p:attrName>style.visibility</p:attrName>
                                        </p:attrNameLst>
                                      </p:cBhvr>
                                      <p:to>
                                        <p:strVal val="hidden"/>
                                      </p:to>
                                    </p:set>
                                  </p:childTnLst>
                                </p:cTn>
                              </p:par>
                              <p:par>
                                <p:cTn id="288" presetID="2" presetClass="exit" presetSubtype="3" fill="hold" grpId="0"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1+ppt_w/2"/>
                                          </p:val>
                                        </p:tav>
                                      </p:tavLst>
                                    </p:anim>
                                    <p:anim calcmode="lin" valueType="num">
                                      <p:cBhvr additive="base">
                                        <p:cTn id="290" dur="2000"/>
                                        <p:tgtEl>
                                          <p:spTgt spid="25"/>
                                        </p:tgtEl>
                                        <p:attrNameLst>
                                          <p:attrName>ppt_y</p:attrName>
                                        </p:attrNameLst>
                                      </p:cBhvr>
                                      <p:tavLst>
                                        <p:tav tm="0">
                                          <p:val>
                                            <p:strVal val="ppt_y"/>
                                          </p:val>
                                        </p:tav>
                                        <p:tav tm="100000">
                                          <p:val>
                                            <p:strVal val="0-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3" fill="hold" grpId="0" nodeType="withEffect">
                                  <p:stCondLst>
                                    <p:cond delay="0"/>
                                  </p:stCondLst>
                                  <p:childTnLst>
                                    <p:anim calcmode="lin" valueType="num">
                                      <p:cBhvr additive="base">
                                        <p:cTn id="293" dur="2000"/>
                                        <p:tgtEl>
                                          <p:spTgt spid="29"/>
                                        </p:tgtEl>
                                        <p:attrNameLst>
                                          <p:attrName>ppt_x</p:attrName>
                                        </p:attrNameLst>
                                      </p:cBhvr>
                                      <p:tavLst>
                                        <p:tav tm="0">
                                          <p:val>
                                            <p:strVal val="ppt_x"/>
                                          </p:val>
                                        </p:tav>
                                        <p:tav tm="100000">
                                          <p:val>
                                            <p:strVal val="1+ppt_w/2"/>
                                          </p:val>
                                        </p:tav>
                                      </p:tavLst>
                                    </p:anim>
                                    <p:anim calcmode="lin" valueType="num">
                                      <p:cBhvr additive="base">
                                        <p:cTn id="294" dur="2000"/>
                                        <p:tgtEl>
                                          <p:spTgt spid="29"/>
                                        </p:tgtEl>
                                        <p:attrNameLst>
                                          <p:attrName>ppt_y</p:attrName>
                                        </p:attrNameLst>
                                      </p:cBhvr>
                                      <p:tavLst>
                                        <p:tav tm="0">
                                          <p:val>
                                            <p:strVal val="ppt_y"/>
                                          </p:val>
                                        </p:tav>
                                        <p:tav tm="100000">
                                          <p:val>
                                            <p:strVal val="0-ppt_h/2"/>
                                          </p:val>
                                        </p:tav>
                                      </p:tavLst>
                                    </p:anim>
                                    <p:set>
                                      <p:cBhvr>
                                        <p:cTn id="295" dur="1" fill="hold">
                                          <p:stCondLst>
                                            <p:cond delay="1999"/>
                                          </p:stCondLst>
                                        </p:cTn>
                                        <p:tgtEl>
                                          <p:spTgt spid="29"/>
                                        </p:tgtEl>
                                        <p:attrNameLst>
                                          <p:attrName>style.visibility</p:attrName>
                                        </p:attrNameLst>
                                      </p:cBhvr>
                                      <p:to>
                                        <p:strVal val="hidden"/>
                                      </p:to>
                                    </p:set>
                                  </p:childTnLst>
                                </p:cTn>
                              </p:par>
                              <p:par>
                                <p:cTn id="296" presetID="2" presetClass="exit" presetSubtype="3" fill="hold" grpId="0" nodeType="withEffect">
                                  <p:stCondLst>
                                    <p:cond delay="0"/>
                                  </p:stCondLst>
                                  <p:childTnLst>
                                    <p:anim calcmode="lin" valueType="num">
                                      <p:cBhvr additive="base">
                                        <p:cTn id="297" dur="2000"/>
                                        <p:tgtEl>
                                          <p:spTgt spid="31"/>
                                        </p:tgtEl>
                                        <p:attrNameLst>
                                          <p:attrName>ppt_x</p:attrName>
                                        </p:attrNameLst>
                                      </p:cBhvr>
                                      <p:tavLst>
                                        <p:tav tm="0">
                                          <p:val>
                                            <p:strVal val="ppt_x"/>
                                          </p:val>
                                        </p:tav>
                                        <p:tav tm="100000">
                                          <p:val>
                                            <p:strVal val="1+ppt_w/2"/>
                                          </p:val>
                                        </p:tav>
                                      </p:tavLst>
                                    </p:anim>
                                    <p:anim calcmode="lin" valueType="num">
                                      <p:cBhvr additive="base">
                                        <p:cTn id="298" dur="2000"/>
                                        <p:tgtEl>
                                          <p:spTgt spid="31"/>
                                        </p:tgtEl>
                                        <p:attrNameLst>
                                          <p:attrName>ppt_y</p:attrName>
                                        </p:attrNameLst>
                                      </p:cBhvr>
                                      <p:tavLst>
                                        <p:tav tm="0">
                                          <p:val>
                                            <p:strVal val="ppt_y"/>
                                          </p:val>
                                        </p:tav>
                                        <p:tav tm="100000">
                                          <p:val>
                                            <p:strVal val="0-ppt_h/2"/>
                                          </p:val>
                                        </p:tav>
                                      </p:tavLst>
                                    </p:anim>
                                    <p:set>
                                      <p:cBhvr>
                                        <p:cTn id="299" dur="1" fill="hold">
                                          <p:stCondLst>
                                            <p:cond delay="1999"/>
                                          </p:stCondLst>
                                        </p:cTn>
                                        <p:tgtEl>
                                          <p:spTgt spid="31"/>
                                        </p:tgtEl>
                                        <p:attrNameLst>
                                          <p:attrName>style.visibility</p:attrName>
                                        </p:attrNameLst>
                                      </p:cBhvr>
                                      <p:to>
                                        <p:strVal val="hidden"/>
                                      </p:to>
                                    </p:set>
                                  </p:childTnLst>
                                </p:cTn>
                              </p:par>
                              <p:par>
                                <p:cTn id="300" presetID="2" presetClass="exit" presetSubtype="3" fill="hold" grpId="0" nodeType="withEffect">
                                  <p:stCondLst>
                                    <p:cond delay="0"/>
                                  </p:stCondLst>
                                  <p:childTnLst>
                                    <p:anim calcmode="lin" valueType="num">
                                      <p:cBhvr additive="base">
                                        <p:cTn id="301" dur="2000"/>
                                        <p:tgtEl>
                                          <p:spTgt spid="37"/>
                                        </p:tgtEl>
                                        <p:attrNameLst>
                                          <p:attrName>ppt_x</p:attrName>
                                        </p:attrNameLst>
                                      </p:cBhvr>
                                      <p:tavLst>
                                        <p:tav tm="0">
                                          <p:val>
                                            <p:strVal val="ppt_x"/>
                                          </p:val>
                                        </p:tav>
                                        <p:tav tm="100000">
                                          <p:val>
                                            <p:strVal val="1+ppt_w/2"/>
                                          </p:val>
                                        </p:tav>
                                      </p:tavLst>
                                    </p:anim>
                                    <p:anim calcmode="lin" valueType="num">
                                      <p:cBhvr additive="base">
                                        <p:cTn id="302" dur="2000"/>
                                        <p:tgtEl>
                                          <p:spTgt spid="37"/>
                                        </p:tgtEl>
                                        <p:attrNameLst>
                                          <p:attrName>ppt_y</p:attrName>
                                        </p:attrNameLst>
                                      </p:cBhvr>
                                      <p:tavLst>
                                        <p:tav tm="0">
                                          <p:val>
                                            <p:strVal val="ppt_y"/>
                                          </p:val>
                                        </p:tav>
                                        <p:tav tm="100000">
                                          <p:val>
                                            <p:strVal val="0-ppt_h/2"/>
                                          </p:val>
                                        </p:tav>
                                      </p:tavLst>
                                    </p:anim>
                                    <p:set>
                                      <p:cBhvr>
                                        <p:cTn id="303" dur="1" fill="hold">
                                          <p:stCondLst>
                                            <p:cond delay="1999"/>
                                          </p:stCondLst>
                                        </p:cTn>
                                        <p:tgtEl>
                                          <p:spTgt spid="37"/>
                                        </p:tgtEl>
                                        <p:attrNameLst>
                                          <p:attrName>style.visibility</p:attrName>
                                        </p:attrNameLst>
                                      </p:cBhvr>
                                      <p:to>
                                        <p:strVal val="hidden"/>
                                      </p:to>
                                    </p:set>
                                  </p:childTnLst>
                                </p:cTn>
                              </p:par>
                              <p:par>
                                <p:cTn id="304" presetID="2" presetClass="exit" presetSubtype="3" fill="hold" grpId="0" nodeType="withEffect">
                                  <p:stCondLst>
                                    <p:cond delay="0"/>
                                  </p:stCondLst>
                                  <p:childTnLst>
                                    <p:anim calcmode="lin" valueType="num">
                                      <p:cBhvr additive="base">
                                        <p:cTn id="305" dur="2000"/>
                                        <p:tgtEl>
                                          <p:spTgt spid="42"/>
                                        </p:tgtEl>
                                        <p:attrNameLst>
                                          <p:attrName>ppt_x</p:attrName>
                                        </p:attrNameLst>
                                      </p:cBhvr>
                                      <p:tavLst>
                                        <p:tav tm="0">
                                          <p:val>
                                            <p:strVal val="ppt_x"/>
                                          </p:val>
                                        </p:tav>
                                        <p:tav tm="100000">
                                          <p:val>
                                            <p:strVal val="1+ppt_w/2"/>
                                          </p:val>
                                        </p:tav>
                                      </p:tavLst>
                                    </p:anim>
                                    <p:anim calcmode="lin" valueType="num">
                                      <p:cBhvr additive="base">
                                        <p:cTn id="306" dur="2000"/>
                                        <p:tgtEl>
                                          <p:spTgt spid="42"/>
                                        </p:tgtEl>
                                        <p:attrNameLst>
                                          <p:attrName>ppt_y</p:attrName>
                                        </p:attrNameLst>
                                      </p:cBhvr>
                                      <p:tavLst>
                                        <p:tav tm="0">
                                          <p:val>
                                            <p:strVal val="ppt_y"/>
                                          </p:val>
                                        </p:tav>
                                        <p:tav tm="100000">
                                          <p:val>
                                            <p:strVal val="0-ppt_h/2"/>
                                          </p:val>
                                        </p:tav>
                                      </p:tavLst>
                                    </p:anim>
                                    <p:set>
                                      <p:cBhvr>
                                        <p:cTn id="307" dur="1" fill="hold">
                                          <p:stCondLst>
                                            <p:cond delay="1999"/>
                                          </p:stCondLst>
                                        </p:cTn>
                                        <p:tgtEl>
                                          <p:spTgt spid="42"/>
                                        </p:tgtEl>
                                        <p:attrNameLst>
                                          <p:attrName>style.visibility</p:attrName>
                                        </p:attrNameLst>
                                      </p:cBhvr>
                                      <p:to>
                                        <p:strVal val="hidden"/>
                                      </p:to>
                                    </p:set>
                                  </p:childTnLst>
                                </p:cTn>
                              </p:par>
                              <p:par>
                                <p:cTn id="308" presetID="2" presetClass="exit" presetSubtype="3" fill="hold" grpId="0" nodeType="withEffect">
                                  <p:stCondLst>
                                    <p:cond delay="0"/>
                                  </p:stCondLst>
                                  <p:childTnLst>
                                    <p:anim calcmode="lin" valueType="num">
                                      <p:cBhvr additive="base">
                                        <p:cTn id="309" dur="2000"/>
                                        <p:tgtEl>
                                          <p:spTgt spid="45"/>
                                        </p:tgtEl>
                                        <p:attrNameLst>
                                          <p:attrName>ppt_x</p:attrName>
                                        </p:attrNameLst>
                                      </p:cBhvr>
                                      <p:tavLst>
                                        <p:tav tm="0">
                                          <p:val>
                                            <p:strVal val="ppt_x"/>
                                          </p:val>
                                        </p:tav>
                                        <p:tav tm="100000">
                                          <p:val>
                                            <p:strVal val="1+ppt_w/2"/>
                                          </p:val>
                                        </p:tav>
                                      </p:tavLst>
                                    </p:anim>
                                    <p:anim calcmode="lin" valueType="num">
                                      <p:cBhvr additive="base">
                                        <p:cTn id="310" dur="2000"/>
                                        <p:tgtEl>
                                          <p:spTgt spid="45"/>
                                        </p:tgtEl>
                                        <p:attrNameLst>
                                          <p:attrName>ppt_y</p:attrName>
                                        </p:attrNameLst>
                                      </p:cBhvr>
                                      <p:tavLst>
                                        <p:tav tm="0">
                                          <p:val>
                                            <p:strVal val="ppt_y"/>
                                          </p:val>
                                        </p:tav>
                                        <p:tav tm="100000">
                                          <p:val>
                                            <p:strVal val="0-ppt_h/2"/>
                                          </p:val>
                                        </p:tav>
                                      </p:tavLst>
                                    </p:anim>
                                    <p:set>
                                      <p:cBhvr>
                                        <p:cTn id="311" dur="1" fill="hold">
                                          <p:stCondLst>
                                            <p:cond delay="1999"/>
                                          </p:stCondLst>
                                        </p:cTn>
                                        <p:tgtEl>
                                          <p:spTgt spid="45"/>
                                        </p:tgtEl>
                                        <p:attrNameLst>
                                          <p:attrName>style.visibility</p:attrName>
                                        </p:attrNameLst>
                                      </p:cBhvr>
                                      <p:to>
                                        <p:strVal val="hidden"/>
                                      </p:to>
                                    </p:set>
                                  </p:childTnLst>
                                </p:cTn>
                              </p:par>
                              <p:par>
                                <p:cTn id="312" presetID="2" presetClass="exit" presetSubtype="3" fill="hold" grpId="0" nodeType="withEffect">
                                  <p:stCondLst>
                                    <p:cond delay="0"/>
                                  </p:stCondLst>
                                  <p:childTnLst>
                                    <p:anim calcmode="lin" valueType="num">
                                      <p:cBhvr additive="base">
                                        <p:cTn id="313" dur="2000"/>
                                        <p:tgtEl>
                                          <p:spTgt spid="49"/>
                                        </p:tgtEl>
                                        <p:attrNameLst>
                                          <p:attrName>ppt_x</p:attrName>
                                        </p:attrNameLst>
                                      </p:cBhvr>
                                      <p:tavLst>
                                        <p:tav tm="0">
                                          <p:val>
                                            <p:strVal val="ppt_x"/>
                                          </p:val>
                                        </p:tav>
                                        <p:tav tm="100000">
                                          <p:val>
                                            <p:strVal val="1+ppt_w/2"/>
                                          </p:val>
                                        </p:tav>
                                      </p:tavLst>
                                    </p:anim>
                                    <p:anim calcmode="lin" valueType="num">
                                      <p:cBhvr additive="base">
                                        <p:cTn id="314" dur="2000"/>
                                        <p:tgtEl>
                                          <p:spTgt spid="49"/>
                                        </p:tgtEl>
                                        <p:attrNameLst>
                                          <p:attrName>ppt_y</p:attrName>
                                        </p:attrNameLst>
                                      </p:cBhvr>
                                      <p:tavLst>
                                        <p:tav tm="0">
                                          <p:val>
                                            <p:strVal val="ppt_y"/>
                                          </p:val>
                                        </p:tav>
                                        <p:tav tm="100000">
                                          <p:val>
                                            <p:strVal val="0-ppt_h/2"/>
                                          </p:val>
                                        </p:tav>
                                      </p:tavLst>
                                    </p:anim>
                                    <p:set>
                                      <p:cBhvr>
                                        <p:cTn id="315" dur="1" fill="hold">
                                          <p:stCondLst>
                                            <p:cond delay="1999"/>
                                          </p:stCondLst>
                                        </p:cTn>
                                        <p:tgtEl>
                                          <p:spTgt spid="49"/>
                                        </p:tgtEl>
                                        <p:attrNameLst>
                                          <p:attrName>style.visibility</p:attrName>
                                        </p:attrNameLst>
                                      </p:cBhvr>
                                      <p:to>
                                        <p:strVal val="hidden"/>
                                      </p:to>
                                    </p:set>
                                  </p:childTnLst>
                                </p:cTn>
                              </p:par>
                              <p:par>
                                <p:cTn id="316" presetID="2" presetClass="exit" presetSubtype="3" fill="hold" grpId="0" nodeType="withEffect">
                                  <p:stCondLst>
                                    <p:cond delay="0"/>
                                  </p:stCondLst>
                                  <p:childTnLst>
                                    <p:anim calcmode="lin" valueType="num">
                                      <p:cBhvr additive="base">
                                        <p:cTn id="317" dur="2000"/>
                                        <p:tgtEl>
                                          <p:spTgt spid="54"/>
                                        </p:tgtEl>
                                        <p:attrNameLst>
                                          <p:attrName>ppt_x</p:attrName>
                                        </p:attrNameLst>
                                      </p:cBhvr>
                                      <p:tavLst>
                                        <p:tav tm="0">
                                          <p:val>
                                            <p:strVal val="ppt_x"/>
                                          </p:val>
                                        </p:tav>
                                        <p:tav tm="100000">
                                          <p:val>
                                            <p:strVal val="1+ppt_w/2"/>
                                          </p:val>
                                        </p:tav>
                                      </p:tavLst>
                                    </p:anim>
                                    <p:anim calcmode="lin" valueType="num">
                                      <p:cBhvr additive="base">
                                        <p:cTn id="318" dur="2000"/>
                                        <p:tgtEl>
                                          <p:spTgt spid="54"/>
                                        </p:tgtEl>
                                        <p:attrNameLst>
                                          <p:attrName>ppt_y</p:attrName>
                                        </p:attrNameLst>
                                      </p:cBhvr>
                                      <p:tavLst>
                                        <p:tav tm="0">
                                          <p:val>
                                            <p:strVal val="ppt_y"/>
                                          </p:val>
                                        </p:tav>
                                        <p:tav tm="100000">
                                          <p:val>
                                            <p:strVal val="0-ppt_h/2"/>
                                          </p:val>
                                        </p:tav>
                                      </p:tavLst>
                                    </p:anim>
                                    <p:set>
                                      <p:cBhvr>
                                        <p:cTn id="319" dur="1" fill="hold">
                                          <p:stCondLst>
                                            <p:cond delay="1999"/>
                                          </p:stCondLst>
                                        </p:cTn>
                                        <p:tgtEl>
                                          <p:spTgt spid="54"/>
                                        </p:tgtEl>
                                        <p:attrNameLst>
                                          <p:attrName>style.visibility</p:attrName>
                                        </p:attrNameLst>
                                      </p:cBhvr>
                                      <p:to>
                                        <p:strVal val="hidden"/>
                                      </p:to>
                                    </p:set>
                                  </p:childTnLst>
                                </p:cTn>
                              </p:par>
                              <p:par>
                                <p:cTn id="320" presetID="2" presetClass="exit" presetSubtype="3" fill="hold" grpId="0" nodeType="withEffect">
                                  <p:stCondLst>
                                    <p:cond delay="0"/>
                                  </p:stCondLst>
                                  <p:childTnLst>
                                    <p:anim calcmode="lin" valueType="num">
                                      <p:cBhvr additive="base">
                                        <p:cTn id="321" dur="2000"/>
                                        <p:tgtEl>
                                          <p:spTgt spid="57"/>
                                        </p:tgtEl>
                                        <p:attrNameLst>
                                          <p:attrName>ppt_x</p:attrName>
                                        </p:attrNameLst>
                                      </p:cBhvr>
                                      <p:tavLst>
                                        <p:tav tm="0">
                                          <p:val>
                                            <p:strVal val="ppt_x"/>
                                          </p:val>
                                        </p:tav>
                                        <p:tav tm="100000">
                                          <p:val>
                                            <p:strVal val="1+ppt_w/2"/>
                                          </p:val>
                                        </p:tav>
                                      </p:tavLst>
                                    </p:anim>
                                    <p:anim calcmode="lin" valueType="num">
                                      <p:cBhvr additive="base">
                                        <p:cTn id="322" dur="2000"/>
                                        <p:tgtEl>
                                          <p:spTgt spid="57"/>
                                        </p:tgtEl>
                                        <p:attrNameLst>
                                          <p:attrName>ppt_y</p:attrName>
                                        </p:attrNameLst>
                                      </p:cBhvr>
                                      <p:tavLst>
                                        <p:tav tm="0">
                                          <p:val>
                                            <p:strVal val="ppt_y"/>
                                          </p:val>
                                        </p:tav>
                                        <p:tav tm="100000">
                                          <p:val>
                                            <p:strVal val="0-ppt_h/2"/>
                                          </p:val>
                                        </p:tav>
                                      </p:tavLst>
                                    </p:anim>
                                    <p:set>
                                      <p:cBhvr>
                                        <p:cTn id="323" dur="1" fill="hold">
                                          <p:stCondLst>
                                            <p:cond delay="1999"/>
                                          </p:stCondLst>
                                        </p:cTn>
                                        <p:tgtEl>
                                          <p:spTgt spid="57"/>
                                        </p:tgtEl>
                                        <p:attrNameLst>
                                          <p:attrName>style.visibility</p:attrName>
                                        </p:attrNameLst>
                                      </p:cBhvr>
                                      <p:to>
                                        <p:strVal val="hidden"/>
                                      </p:to>
                                    </p:set>
                                  </p:childTnLst>
                                </p:cTn>
                              </p:par>
                              <p:par>
                                <p:cTn id="324" presetID="2" presetClass="exit" presetSubtype="3" fill="hold" grpId="0" nodeType="withEffect">
                                  <p:stCondLst>
                                    <p:cond delay="0"/>
                                  </p:stCondLst>
                                  <p:childTnLst>
                                    <p:anim calcmode="lin" valueType="num">
                                      <p:cBhvr additive="base">
                                        <p:cTn id="325" dur="2000"/>
                                        <p:tgtEl>
                                          <p:spTgt spid="59"/>
                                        </p:tgtEl>
                                        <p:attrNameLst>
                                          <p:attrName>ppt_x</p:attrName>
                                        </p:attrNameLst>
                                      </p:cBhvr>
                                      <p:tavLst>
                                        <p:tav tm="0">
                                          <p:val>
                                            <p:strVal val="ppt_x"/>
                                          </p:val>
                                        </p:tav>
                                        <p:tav tm="100000">
                                          <p:val>
                                            <p:strVal val="1+ppt_w/2"/>
                                          </p:val>
                                        </p:tav>
                                      </p:tavLst>
                                    </p:anim>
                                    <p:anim calcmode="lin" valueType="num">
                                      <p:cBhvr additive="base">
                                        <p:cTn id="326" dur="2000"/>
                                        <p:tgtEl>
                                          <p:spTgt spid="59"/>
                                        </p:tgtEl>
                                        <p:attrNameLst>
                                          <p:attrName>ppt_y</p:attrName>
                                        </p:attrNameLst>
                                      </p:cBhvr>
                                      <p:tavLst>
                                        <p:tav tm="0">
                                          <p:val>
                                            <p:strVal val="ppt_y"/>
                                          </p:val>
                                        </p:tav>
                                        <p:tav tm="100000">
                                          <p:val>
                                            <p:strVal val="0-ppt_h/2"/>
                                          </p:val>
                                        </p:tav>
                                      </p:tavLst>
                                    </p:anim>
                                    <p:set>
                                      <p:cBhvr>
                                        <p:cTn id="327" dur="1" fill="hold">
                                          <p:stCondLst>
                                            <p:cond delay="1999"/>
                                          </p:stCondLst>
                                        </p:cTn>
                                        <p:tgtEl>
                                          <p:spTgt spid="59"/>
                                        </p:tgtEl>
                                        <p:attrNameLst>
                                          <p:attrName>style.visibility</p:attrName>
                                        </p:attrNameLst>
                                      </p:cBhvr>
                                      <p:to>
                                        <p:strVal val="hidden"/>
                                      </p:to>
                                    </p:set>
                                  </p:childTnLst>
                                </p:cTn>
                              </p:par>
                              <p:par>
                                <p:cTn id="328" presetID="5" presetClass="exit" presetSubtype="10" fill="hold" grpId="2" nodeType="withEffect">
                                  <p:stCondLst>
                                    <p:cond delay="0"/>
                                  </p:stCondLst>
                                  <p:childTnLst>
                                    <p:animEffect transition="out" filter="checkerboard(across)">
                                      <p:cBhvr>
                                        <p:cTn id="329" dur="2000"/>
                                        <p:tgtEl>
                                          <p:spTgt spid="23"/>
                                        </p:tgtEl>
                                      </p:cBhvr>
                                    </p:animEffect>
                                    <p:set>
                                      <p:cBhvr>
                                        <p:cTn id="330" dur="1" fill="hold">
                                          <p:stCondLst>
                                            <p:cond delay="1999"/>
                                          </p:stCondLst>
                                        </p:cTn>
                                        <p:tgtEl>
                                          <p:spTgt spid="23"/>
                                        </p:tgtEl>
                                        <p:attrNameLst>
                                          <p:attrName>style.visibility</p:attrName>
                                        </p:attrNameLst>
                                      </p:cBhvr>
                                      <p:to>
                                        <p:strVal val="hidden"/>
                                      </p:to>
                                    </p:set>
                                  </p:childTnLst>
                                </p:cTn>
                              </p:par>
                              <p:par>
                                <p:cTn id="331" presetID="5" presetClass="exit" presetSubtype="10" fill="hold" grpId="1" nodeType="withEffect">
                                  <p:stCondLst>
                                    <p:cond delay="0"/>
                                  </p:stCondLst>
                                  <p:childTnLst>
                                    <p:animEffect transition="out" filter="checkerboard(across)">
                                      <p:cBhvr>
                                        <p:cTn id="332" dur="2000"/>
                                        <p:tgtEl>
                                          <p:spTgt spid="25"/>
                                        </p:tgtEl>
                                      </p:cBhvr>
                                    </p:animEffect>
                                    <p:set>
                                      <p:cBhvr>
                                        <p:cTn id="333" dur="1" fill="hold">
                                          <p:stCondLst>
                                            <p:cond delay="1999"/>
                                          </p:stCondLst>
                                        </p:cTn>
                                        <p:tgtEl>
                                          <p:spTgt spid="25"/>
                                        </p:tgtEl>
                                        <p:attrNameLst>
                                          <p:attrName>style.visibility</p:attrName>
                                        </p:attrNameLst>
                                      </p:cBhvr>
                                      <p:to>
                                        <p:strVal val="hidden"/>
                                      </p:to>
                                    </p:set>
                                  </p:childTnLst>
                                </p:cTn>
                              </p:par>
                              <p:par>
                                <p:cTn id="334" presetID="5" presetClass="exit" presetSubtype="10" fill="hold" grpId="1" nodeType="withEffect">
                                  <p:stCondLst>
                                    <p:cond delay="0"/>
                                  </p:stCondLst>
                                  <p:childTnLst>
                                    <p:animEffect transition="out" filter="checkerboard(across)">
                                      <p:cBhvr>
                                        <p:cTn id="335" dur="2000"/>
                                        <p:tgtEl>
                                          <p:spTgt spid="27"/>
                                        </p:tgtEl>
                                      </p:cBhvr>
                                    </p:animEffect>
                                    <p:set>
                                      <p:cBhvr>
                                        <p:cTn id="336" dur="1" fill="hold">
                                          <p:stCondLst>
                                            <p:cond delay="1999"/>
                                          </p:stCondLst>
                                        </p:cTn>
                                        <p:tgtEl>
                                          <p:spTgt spid="27"/>
                                        </p:tgtEl>
                                        <p:attrNameLst>
                                          <p:attrName>style.visibility</p:attrName>
                                        </p:attrNameLst>
                                      </p:cBhvr>
                                      <p:to>
                                        <p:strVal val="hidden"/>
                                      </p:to>
                                    </p:set>
                                  </p:childTnLst>
                                </p:cTn>
                              </p:par>
                              <p:par>
                                <p:cTn id="337" presetID="5" presetClass="exit" presetSubtype="10" fill="hold" grpId="1" nodeType="withEffect">
                                  <p:stCondLst>
                                    <p:cond delay="0"/>
                                  </p:stCondLst>
                                  <p:childTnLst>
                                    <p:animEffect transition="out" filter="checkerboard(across)">
                                      <p:cBhvr>
                                        <p:cTn id="338" dur="2000"/>
                                        <p:tgtEl>
                                          <p:spTgt spid="29"/>
                                        </p:tgtEl>
                                      </p:cBhvr>
                                    </p:animEffect>
                                    <p:set>
                                      <p:cBhvr>
                                        <p:cTn id="339" dur="1" fill="hold">
                                          <p:stCondLst>
                                            <p:cond delay="1999"/>
                                          </p:stCondLst>
                                        </p:cTn>
                                        <p:tgtEl>
                                          <p:spTgt spid="29"/>
                                        </p:tgtEl>
                                        <p:attrNameLst>
                                          <p:attrName>style.visibility</p:attrName>
                                        </p:attrNameLst>
                                      </p:cBhvr>
                                      <p:to>
                                        <p:strVal val="hidden"/>
                                      </p:to>
                                    </p:set>
                                  </p:childTnLst>
                                </p:cTn>
                              </p:par>
                              <p:par>
                                <p:cTn id="340" presetID="5" presetClass="exit" presetSubtype="10" fill="hold" grpId="1" nodeType="withEffect">
                                  <p:stCondLst>
                                    <p:cond delay="0"/>
                                  </p:stCondLst>
                                  <p:childTnLst>
                                    <p:animEffect transition="out" filter="checkerboard(across)">
                                      <p:cBhvr>
                                        <p:cTn id="341" dur="2000"/>
                                        <p:tgtEl>
                                          <p:spTgt spid="31"/>
                                        </p:tgtEl>
                                      </p:cBhvr>
                                    </p:animEffect>
                                    <p:set>
                                      <p:cBhvr>
                                        <p:cTn id="342" dur="1" fill="hold">
                                          <p:stCondLst>
                                            <p:cond delay="1999"/>
                                          </p:stCondLst>
                                        </p:cTn>
                                        <p:tgtEl>
                                          <p:spTgt spid="31"/>
                                        </p:tgtEl>
                                        <p:attrNameLst>
                                          <p:attrName>style.visibility</p:attrName>
                                        </p:attrNameLst>
                                      </p:cBhvr>
                                      <p:to>
                                        <p:strVal val="hidden"/>
                                      </p:to>
                                    </p:set>
                                  </p:childTnLst>
                                </p:cTn>
                              </p:par>
                              <p:par>
                                <p:cTn id="343" presetID="5" presetClass="exit" presetSubtype="10" fill="hold" grpId="1" nodeType="withEffect">
                                  <p:stCondLst>
                                    <p:cond delay="0"/>
                                  </p:stCondLst>
                                  <p:childTnLst>
                                    <p:animEffect transition="out" filter="checkerboard(across)">
                                      <p:cBhvr>
                                        <p:cTn id="344" dur="2000"/>
                                        <p:tgtEl>
                                          <p:spTgt spid="32"/>
                                        </p:tgtEl>
                                      </p:cBhvr>
                                    </p:animEffect>
                                    <p:set>
                                      <p:cBhvr>
                                        <p:cTn id="345" dur="1" fill="hold">
                                          <p:stCondLst>
                                            <p:cond delay="1999"/>
                                          </p:stCondLst>
                                        </p:cTn>
                                        <p:tgtEl>
                                          <p:spTgt spid="32"/>
                                        </p:tgtEl>
                                        <p:attrNameLst>
                                          <p:attrName>style.visibility</p:attrName>
                                        </p:attrNameLst>
                                      </p:cBhvr>
                                      <p:to>
                                        <p:strVal val="hidden"/>
                                      </p:to>
                                    </p:set>
                                  </p:childTnLst>
                                </p:cTn>
                              </p:par>
                              <p:par>
                                <p:cTn id="346" presetID="5" presetClass="exit" presetSubtype="10" fill="hold" grpId="1" nodeType="withEffect">
                                  <p:stCondLst>
                                    <p:cond delay="0"/>
                                  </p:stCondLst>
                                  <p:childTnLst>
                                    <p:animEffect transition="out" filter="checkerboard(across)">
                                      <p:cBhvr>
                                        <p:cTn id="347" dur="2000"/>
                                        <p:tgtEl>
                                          <p:spTgt spid="35"/>
                                        </p:tgtEl>
                                      </p:cBhvr>
                                    </p:animEffect>
                                    <p:set>
                                      <p:cBhvr>
                                        <p:cTn id="348" dur="1" fill="hold">
                                          <p:stCondLst>
                                            <p:cond delay="1999"/>
                                          </p:stCondLst>
                                        </p:cTn>
                                        <p:tgtEl>
                                          <p:spTgt spid="35"/>
                                        </p:tgtEl>
                                        <p:attrNameLst>
                                          <p:attrName>style.visibility</p:attrName>
                                        </p:attrNameLst>
                                      </p:cBhvr>
                                      <p:to>
                                        <p:strVal val="hidden"/>
                                      </p:to>
                                    </p:set>
                                  </p:childTnLst>
                                </p:cTn>
                              </p:par>
                              <p:par>
                                <p:cTn id="349" presetID="5" presetClass="exit" presetSubtype="10" fill="hold" grpId="1" nodeType="withEffect">
                                  <p:stCondLst>
                                    <p:cond delay="0"/>
                                  </p:stCondLst>
                                  <p:childTnLst>
                                    <p:animEffect transition="out" filter="checkerboard(across)">
                                      <p:cBhvr>
                                        <p:cTn id="350" dur="2000"/>
                                        <p:tgtEl>
                                          <p:spTgt spid="37"/>
                                        </p:tgtEl>
                                      </p:cBhvr>
                                    </p:animEffect>
                                    <p:set>
                                      <p:cBhvr>
                                        <p:cTn id="351" dur="1" fill="hold">
                                          <p:stCondLst>
                                            <p:cond delay="1999"/>
                                          </p:stCondLst>
                                        </p:cTn>
                                        <p:tgtEl>
                                          <p:spTgt spid="37"/>
                                        </p:tgtEl>
                                        <p:attrNameLst>
                                          <p:attrName>style.visibility</p:attrName>
                                        </p:attrNameLst>
                                      </p:cBhvr>
                                      <p:to>
                                        <p:strVal val="hidden"/>
                                      </p:to>
                                    </p:set>
                                  </p:childTnLst>
                                </p:cTn>
                              </p:par>
                              <p:par>
                                <p:cTn id="352" presetID="5" presetClass="exit" presetSubtype="10" fill="hold" grpId="1" nodeType="withEffect">
                                  <p:stCondLst>
                                    <p:cond delay="0"/>
                                  </p:stCondLst>
                                  <p:childTnLst>
                                    <p:animEffect transition="out" filter="checkerboard(across)">
                                      <p:cBhvr>
                                        <p:cTn id="353" dur="2000"/>
                                        <p:tgtEl>
                                          <p:spTgt spid="39"/>
                                        </p:tgtEl>
                                      </p:cBhvr>
                                    </p:animEffect>
                                    <p:set>
                                      <p:cBhvr>
                                        <p:cTn id="354" dur="1" fill="hold">
                                          <p:stCondLst>
                                            <p:cond delay="1999"/>
                                          </p:stCondLst>
                                        </p:cTn>
                                        <p:tgtEl>
                                          <p:spTgt spid="39"/>
                                        </p:tgtEl>
                                        <p:attrNameLst>
                                          <p:attrName>style.visibility</p:attrName>
                                        </p:attrNameLst>
                                      </p:cBhvr>
                                      <p:to>
                                        <p:strVal val="hidden"/>
                                      </p:to>
                                    </p:set>
                                  </p:childTnLst>
                                </p:cTn>
                              </p:par>
                              <p:par>
                                <p:cTn id="355" presetID="5" presetClass="exit" presetSubtype="10" fill="hold" grpId="1" nodeType="withEffect">
                                  <p:stCondLst>
                                    <p:cond delay="0"/>
                                  </p:stCondLst>
                                  <p:childTnLst>
                                    <p:animEffect transition="out" filter="checkerboard(across)">
                                      <p:cBhvr>
                                        <p:cTn id="356" dur="2000"/>
                                        <p:tgtEl>
                                          <p:spTgt spid="42"/>
                                        </p:tgtEl>
                                      </p:cBhvr>
                                    </p:animEffect>
                                    <p:set>
                                      <p:cBhvr>
                                        <p:cTn id="357" dur="1" fill="hold">
                                          <p:stCondLst>
                                            <p:cond delay="1999"/>
                                          </p:stCondLst>
                                        </p:cTn>
                                        <p:tgtEl>
                                          <p:spTgt spid="42"/>
                                        </p:tgtEl>
                                        <p:attrNameLst>
                                          <p:attrName>style.visibility</p:attrName>
                                        </p:attrNameLst>
                                      </p:cBhvr>
                                      <p:to>
                                        <p:strVal val="hidden"/>
                                      </p:to>
                                    </p:set>
                                  </p:childTnLst>
                                </p:cTn>
                              </p:par>
                              <p:par>
                                <p:cTn id="358" presetID="5" presetClass="exit" presetSubtype="10" fill="hold" grpId="1" nodeType="withEffect">
                                  <p:stCondLst>
                                    <p:cond delay="0"/>
                                  </p:stCondLst>
                                  <p:childTnLst>
                                    <p:animEffect transition="out" filter="checkerboard(across)">
                                      <p:cBhvr>
                                        <p:cTn id="359" dur="2000"/>
                                        <p:tgtEl>
                                          <p:spTgt spid="43"/>
                                        </p:tgtEl>
                                      </p:cBhvr>
                                    </p:animEffect>
                                    <p:set>
                                      <p:cBhvr>
                                        <p:cTn id="360" dur="1" fill="hold">
                                          <p:stCondLst>
                                            <p:cond delay="1999"/>
                                          </p:stCondLst>
                                        </p:cTn>
                                        <p:tgtEl>
                                          <p:spTgt spid="43"/>
                                        </p:tgtEl>
                                        <p:attrNameLst>
                                          <p:attrName>style.visibility</p:attrName>
                                        </p:attrNameLst>
                                      </p:cBhvr>
                                      <p:to>
                                        <p:strVal val="hidden"/>
                                      </p:to>
                                    </p:set>
                                  </p:childTnLst>
                                </p:cTn>
                              </p:par>
                              <p:par>
                                <p:cTn id="361" presetID="5" presetClass="exit" presetSubtype="10" fill="hold" grpId="1" nodeType="withEffect">
                                  <p:stCondLst>
                                    <p:cond delay="0"/>
                                  </p:stCondLst>
                                  <p:childTnLst>
                                    <p:animEffect transition="out" filter="checkerboard(across)">
                                      <p:cBhvr>
                                        <p:cTn id="362" dur="2000"/>
                                        <p:tgtEl>
                                          <p:spTgt spid="45"/>
                                        </p:tgtEl>
                                      </p:cBhvr>
                                    </p:animEffect>
                                    <p:set>
                                      <p:cBhvr>
                                        <p:cTn id="363" dur="1" fill="hold">
                                          <p:stCondLst>
                                            <p:cond delay="1999"/>
                                          </p:stCondLst>
                                        </p:cTn>
                                        <p:tgtEl>
                                          <p:spTgt spid="45"/>
                                        </p:tgtEl>
                                        <p:attrNameLst>
                                          <p:attrName>style.visibility</p:attrName>
                                        </p:attrNameLst>
                                      </p:cBhvr>
                                      <p:to>
                                        <p:strVal val="hidden"/>
                                      </p:to>
                                    </p:set>
                                  </p:childTnLst>
                                </p:cTn>
                              </p:par>
                              <p:par>
                                <p:cTn id="364" presetID="5" presetClass="exit" presetSubtype="10" fill="hold" grpId="1" nodeType="withEffect">
                                  <p:stCondLst>
                                    <p:cond delay="0"/>
                                  </p:stCondLst>
                                  <p:childTnLst>
                                    <p:animEffect transition="out" filter="checkerboard(across)">
                                      <p:cBhvr>
                                        <p:cTn id="365" dur="2000"/>
                                        <p:tgtEl>
                                          <p:spTgt spid="47"/>
                                        </p:tgtEl>
                                      </p:cBhvr>
                                    </p:animEffect>
                                    <p:set>
                                      <p:cBhvr>
                                        <p:cTn id="366" dur="1" fill="hold">
                                          <p:stCondLst>
                                            <p:cond delay="1999"/>
                                          </p:stCondLst>
                                        </p:cTn>
                                        <p:tgtEl>
                                          <p:spTgt spid="47"/>
                                        </p:tgtEl>
                                        <p:attrNameLst>
                                          <p:attrName>style.visibility</p:attrName>
                                        </p:attrNameLst>
                                      </p:cBhvr>
                                      <p:to>
                                        <p:strVal val="hidden"/>
                                      </p:to>
                                    </p:set>
                                  </p:childTnLst>
                                </p:cTn>
                              </p:par>
                              <p:par>
                                <p:cTn id="367" presetID="5" presetClass="exit" presetSubtype="10" fill="hold" grpId="1" nodeType="withEffect">
                                  <p:stCondLst>
                                    <p:cond delay="0"/>
                                  </p:stCondLst>
                                  <p:childTnLst>
                                    <p:animEffect transition="out" filter="checkerboard(across)">
                                      <p:cBhvr>
                                        <p:cTn id="368" dur="2000"/>
                                        <p:tgtEl>
                                          <p:spTgt spid="49"/>
                                        </p:tgtEl>
                                      </p:cBhvr>
                                    </p:animEffect>
                                    <p:set>
                                      <p:cBhvr>
                                        <p:cTn id="369" dur="1" fill="hold">
                                          <p:stCondLst>
                                            <p:cond delay="1999"/>
                                          </p:stCondLst>
                                        </p:cTn>
                                        <p:tgtEl>
                                          <p:spTgt spid="49"/>
                                        </p:tgtEl>
                                        <p:attrNameLst>
                                          <p:attrName>style.visibility</p:attrName>
                                        </p:attrNameLst>
                                      </p:cBhvr>
                                      <p:to>
                                        <p:strVal val="hidden"/>
                                      </p:to>
                                    </p:set>
                                  </p:childTnLst>
                                </p:cTn>
                              </p:par>
                              <p:par>
                                <p:cTn id="370" presetID="5" presetClass="exit" presetSubtype="10" fill="hold" grpId="1" nodeType="withEffect">
                                  <p:stCondLst>
                                    <p:cond delay="0"/>
                                  </p:stCondLst>
                                  <p:childTnLst>
                                    <p:animEffect transition="out" filter="checkerboard(across)">
                                      <p:cBhvr>
                                        <p:cTn id="371" dur="2000"/>
                                        <p:tgtEl>
                                          <p:spTgt spid="52"/>
                                        </p:tgtEl>
                                      </p:cBhvr>
                                    </p:animEffect>
                                    <p:set>
                                      <p:cBhvr>
                                        <p:cTn id="372" dur="1" fill="hold">
                                          <p:stCondLst>
                                            <p:cond delay="1999"/>
                                          </p:stCondLst>
                                        </p:cTn>
                                        <p:tgtEl>
                                          <p:spTgt spid="52"/>
                                        </p:tgtEl>
                                        <p:attrNameLst>
                                          <p:attrName>style.visibility</p:attrName>
                                        </p:attrNameLst>
                                      </p:cBhvr>
                                      <p:to>
                                        <p:strVal val="hidden"/>
                                      </p:to>
                                    </p:set>
                                  </p:childTnLst>
                                </p:cTn>
                              </p:par>
                              <p:par>
                                <p:cTn id="373" presetID="5" presetClass="exit" presetSubtype="10" fill="hold" grpId="1" nodeType="withEffect">
                                  <p:stCondLst>
                                    <p:cond delay="0"/>
                                  </p:stCondLst>
                                  <p:childTnLst>
                                    <p:animEffect transition="out" filter="checkerboard(across)">
                                      <p:cBhvr>
                                        <p:cTn id="374" dur="2000"/>
                                        <p:tgtEl>
                                          <p:spTgt spid="54"/>
                                        </p:tgtEl>
                                      </p:cBhvr>
                                    </p:animEffect>
                                    <p:set>
                                      <p:cBhvr>
                                        <p:cTn id="375" dur="1" fill="hold">
                                          <p:stCondLst>
                                            <p:cond delay="1999"/>
                                          </p:stCondLst>
                                        </p:cTn>
                                        <p:tgtEl>
                                          <p:spTgt spid="54"/>
                                        </p:tgtEl>
                                        <p:attrNameLst>
                                          <p:attrName>style.visibility</p:attrName>
                                        </p:attrNameLst>
                                      </p:cBhvr>
                                      <p:to>
                                        <p:strVal val="hidden"/>
                                      </p:to>
                                    </p:set>
                                  </p:childTnLst>
                                </p:cTn>
                              </p:par>
                              <p:par>
                                <p:cTn id="376" presetID="5" presetClass="exit" presetSubtype="10" fill="hold" grpId="1" nodeType="withEffect">
                                  <p:stCondLst>
                                    <p:cond delay="0"/>
                                  </p:stCondLst>
                                  <p:childTnLst>
                                    <p:animEffect transition="out" filter="checkerboard(across)">
                                      <p:cBhvr>
                                        <p:cTn id="377" dur="2000"/>
                                        <p:tgtEl>
                                          <p:spTgt spid="56"/>
                                        </p:tgtEl>
                                      </p:cBhvr>
                                    </p:animEffect>
                                    <p:set>
                                      <p:cBhvr>
                                        <p:cTn id="378" dur="1" fill="hold">
                                          <p:stCondLst>
                                            <p:cond delay="1999"/>
                                          </p:stCondLst>
                                        </p:cTn>
                                        <p:tgtEl>
                                          <p:spTgt spid="56"/>
                                        </p:tgtEl>
                                        <p:attrNameLst>
                                          <p:attrName>style.visibility</p:attrName>
                                        </p:attrNameLst>
                                      </p:cBhvr>
                                      <p:to>
                                        <p:strVal val="hidden"/>
                                      </p:to>
                                    </p:set>
                                  </p:childTnLst>
                                </p:cTn>
                              </p:par>
                              <p:par>
                                <p:cTn id="379" presetID="5" presetClass="exit" presetSubtype="10" fill="hold" grpId="1" nodeType="withEffect">
                                  <p:stCondLst>
                                    <p:cond delay="0"/>
                                  </p:stCondLst>
                                  <p:childTnLst>
                                    <p:animEffect transition="out" filter="checkerboard(across)">
                                      <p:cBhvr>
                                        <p:cTn id="380" dur="2000"/>
                                        <p:tgtEl>
                                          <p:spTgt spid="57"/>
                                        </p:tgtEl>
                                      </p:cBhvr>
                                    </p:animEffect>
                                    <p:set>
                                      <p:cBhvr>
                                        <p:cTn id="381" dur="1" fill="hold">
                                          <p:stCondLst>
                                            <p:cond delay="1999"/>
                                          </p:stCondLst>
                                        </p:cTn>
                                        <p:tgtEl>
                                          <p:spTgt spid="57"/>
                                        </p:tgtEl>
                                        <p:attrNameLst>
                                          <p:attrName>style.visibility</p:attrName>
                                        </p:attrNameLst>
                                      </p:cBhvr>
                                      <p:to>
                                        <p:strVal val="hidden"/>
                                      </p:to>
                                    </p:set>
                                  </p:childTnLst>
                                </p:cTn>
                              </p:par>
                              <p:par>
                                <p:cTn id="382" presetID="5" presetClass="exit" presetSubtype="10" fill="hold" grpId="1" nodeType="withEffect">
                                  <p:stCondLst>
                                    <p:cond delay="0"/>
                                  </p:stCondLst>
                                  <p:childTnLst>
                                    <p:animEffect transition="out" filter="checkerboard(across)">
                                      <p:cBhvr>
                                        <p:cTn id="383" dur="2000"/>
                                        <p:tgtEl>
                                          <p:spTgt spid="59"/>
                                        </p:tgtEl>
                                      </p:cBhvr>
                                    </p:animEffect>
                                    <p:set>
                                      <p:cBhvr>
                                        <p:cTn id="384" dur="1" fill="hold">
                                          <p:stCondLst>
                                            <p:cond delay="1999"/>
                                          </p:stCondLst>
                                        </p:cTn>
                                        <p:tgtEl>
                                          <p:spTgt spid="59"/>
                                        </p:tgtEl>
                                        <p:attrNameLst>
                                          <p:attrName>style.visibility</p:attrName>
                                        </p:attrNameLst>
                                      </p:cBhvr>
                                      <p:to>
                                        <p:strVal val="hidden"/>
                                      </p:to>
                                    </p:set>
                                  </p:childTnLst>
                                </p:cTn>
                              </p:par>
                              <p:par>
                                <p:cTn id="385" presetID="5" presetClass="exit" presetSubtype="10" fill="hold" grpId="1" nodeType="withEffect">
                                  <p:stCondLst>
                                    <p:cond delay="0"/>
                                  </p:stCondLst>
                                  <p:childTnLst>
                                    <p:animEffect transition="out" filter="checkerboard(across)">
                                      <p:cBhvr>
                                        <p:cTn id="386" dur="2000"/>
                                        <p:tgtEl>
                                          <p:spTgt spid="61"/>
                                        </p:tgtEl>
                                      </p:cBhvr>
                                    </p:animEffect>
                                    <p:set>
                                      <p:cBhvr>
                                        <p:cTn id="387" dur="1" fill="hold">
                                          <p:stCondLst>
                                            <p:cond delay="1999"/>
                                          </p:stCondLst>
                                        </p:cTn>
                                        <p:tgtEl>
                                          <p:spTgt spid="61"/>
                                        </p:tgtEl>
                                        <p:attrNameLst>
                                          <p:attrName>style.visibility</p:attrName>
                                        </p:attrNameLst>
                                      </p:cBhvr>
                                      <p:to>
                                        <p:strVal val="hidden"/>
                                      </p:to>
                                    </p:set>
                                  </p:childTnLst>
                                </p:cTn>
                              </p:par>
                              <p:par>
                                <p:cTn id="388" presetID="5" presetClass="exit" presetSubtype="10" fill="hold" grpId="1" nodeType="withEffect">
                                  <p:stCondLst>
                                    <p:cond delay="0"/>
                                  </p:stCondLst>
                                  <p:childTnLst>
                                    <p:animEffect transition="out" filter="checkerboard(across)">
                                      <p:cBhvr>
                                        <p:cTn id="389" dur="2000"/>
                                        <p:tgtEl>
                                          <p:spTgt spid="24"/>
                                        </p:tgtEl>
                                      </p:cBhvr>
                                    </p:animEffect>
                                    <p:set>
                                      <p:cBhvr>
                                        <p:cTn id="390" dur="1" fill="hold">
                                          <p:stCondLst>
                                            <p:cond delay="1999"/>
                                          </p:stCondLst>
                                        </p:cTn>
                                        <p:tgtEl>
                                          <p:spTgt spid="24"/>
                                        </p:tgtEl>
                                        <p:attrNameLst>
                                          <p:attrName>style.visibility</p:attrName>
                                        </p:attrNameLst>
                                      </p:cBhvr>
                                      <p:to>
                                        <p:strVal val="hidden"/>
                                      </p:to>
                                    </p:set>
                                  </p:childTnLst>
                                </p:cTn>
                              </p:par>
                              <p:par>
                                <p:cTn id="391" presetID="5" presetClass="exit" presetSubtype="10" fill="hold" grpId="1" nodeType="withEffect">
                                  <p:stCondLst>
                                    <p:cond delay="0"/>
                                  </p:stCondLst>
                                  <p:childTnLst>
                                    <p:animEffect transition="out" filter="checkerboard(across)">
                                      <p:cBhvr>
                                        <p:cTn id="392" dur="2000"/>
                                        <p:tgtEl>
                                          <p:spTgt spid="26"/>
                                        </p:tgtEl>
                                      </p:cBhvr>
                                    </p:animEffect>
                                    <p:set>
                                      <p:cBhvr>
                                        <p:cTn id="393" dur="1" fill="hold">
                                          <p:stCondLst>
                                            <p:cond delay="1999"/>
                                          </p:stCondLst>
                                        </p:cTn>
                                        <p:tgtEl>
                                          <p:spTgt spid="26"/>
                                        </p:tgtEl>
                                        <p:attrNameLst>
                                          <p:attrName>style.visibility</p:attrName>
                                        </p:attrNameLst>
                                      </p:cBhvr>
                                      <p:to>
                                        <p:strVal val="hidden"/>
                                      </p:to>
                                    </p:set>
                                  </p:childTnLst>
                                </p:cTn>
                              </p:par>
                              <p:par>
                                <p:cTn id="394" presetID="5" presetClass="exit" presetSubtype="10" fill="hold" grpId="1" nodeType="withEffect">
                                  <p:stCondLst>
                                    <p:cond delay="0"/>
                                  </p:stCondLst>
                                  <p:childTnLst>
                                    <p:animEffect transition="out" filter="checkerboard(across)">
                                      <p:cBhvr>
                                        <p:cTn id="395" dur="2000"/>
                                        <p:tgtEl>
                                          <p:spTgt spid="28"/>
                                        </p:tgtEl>
                                      </p:cBhvr>
                                    </p:animEffect>
                                    <p:set>
                                      <p:cBhvr>
                                        <p:cTn id="396" dur="1" fill="hold">
                                          <p:stCondLst>
                                            <p:cond delay="1999"/>
                                          </p:stCondLst>
                                        </p:cTn>
                                        <p:tgtEl>
                                          <p:spTgt spid="28"/>
                                        </p:tgtEl>
                                        <p:attrNameLst>
                                          <p:attrName>style.visibility</p:attrName>
                                        </p:attrNameLst>
                                      </p:cBhvr>
                                      <p:to>
                                        <p:strVal val="hidden"/>
                                      </p:to>
                                    </p:set>
                                  </p:childTnLst>
                                </p:cTn>
                              </p:par>
                              <p:par>
                                <p:cTn id="397" presetID="5" presetClass="exit" presetSubtype="10" fill="hold" grpId="1" nodeType="withEffect">
                                  <p:stCondLst>
                                    <p:cond delay="0"/>
                                  </p:stCondLst>
                                  <p:childTnLst>
                                    <p:animEffect transition="out" filter="checkerboard(across)">
                                      <p:cBhvr>
                                        <p:cTn id="398" dur="2000"/>
                                        <p:tgtEl>
                                          <p:spTgt spid="30"/>
                                        </p:tgtEl>
                                      </p:cBhvr>
                                    </p:animEffect>
                                    <p:set>
                                      <p:cBhvr>
                                        <p:cTn id="399" dur="1" fill="hold">
                                          <p:stCondLst>
                                            <p:cond delay="1999"/>
                                          </p:stCondLst>
                                        </p:cTn>
                                        <p:tgtEl>
                                          <p:spTgt spid="30"/>
                                        </p:tgtEl>
                                        <p:attrNameLst>
                                          <p:attrName>style.visibility</p:attrName>
                                        </p:attrNameLst>
                                      </p:cBhvr>
                                      <p:to>
                                        <p:strVal val="hidden"/>
                                      </p:to>
                                    </p:set>
                                  </p:childTnLst>
                                </p:cTn>
                              </p:par>
                              <p:par>
                                <p:cTn id="400" presetID="5" presetClass="exit" presetSubtype="10" fill="hold" grpId="1" nodeType="withEffect">
                                  <p:stCondLst>
                                    <p:cond delay="0"/>
                                  </p:stCondLst>
                                  <p:childTnLst>
                                    <p:animEffect transition="out" filter="checkerboard(across)">
                                      <p:cBhvr>
                                        <p:cTn id="401" dur="2000"/>
                                        <p:tgtEl>
                                          <p:spTgt spid="33"/>
                                        </p:tgtEl>
                                      </p:cBhvr>
                                    </p:animEffect>
                                    <p:set>
                                      <p:cBhvr>
                                        <p:cTn id="402" dur="1" fill="hold">
                                          <p:stCondLst>
                                            <p:cond delay="1999"/>
                                          </p:stCondLst>
                                        </p:cTn>
                                        <p:tgtEl>
                                          <p:spTgt spid="33"/>
                                        </p:tgtEl>
                                        <p:attrNameLst>
                                          <p:attrName>style.visibility</p:attrName>
                                        </p:attrNameLst>
                                      </p:cBhvr>
                                      <p:to>
                                        <p:strVal val="hidden"/>
                                      </p:to>
                                    </p:set>
                                  </p:childTnLst>
                                </p:cTn>
                              </p:par>
                              <p:par>
                                <p:cTn id="403" presetID="5" presetClass="exit" presetSubtype="10" fill="hold" grpId="1" nodeType="withEffect">
                                  <p:stCondLst>
                                    <p:cond delay="0"/>
                                  </p:stCondLst>
                                  <p:childTnLst>
                                    <p:animEffect transition="out" filter="checkerboard(across)">
                                      <p:cBhvr>
                                        <p:cTn id="404" dur="2000"/>
                                        <p:tgtEl>
                                          <p:spTgt spid="34"/>
                                        </p:tgtEl>
                                      </p:cBhvr>
                                    </p:animEffect>
                                    <p:set>
                                      <p:cBhvr>
                                        <p:cTn id="405" dur="1" fill="hold">
                                          <p:stCondLst>
                                            <p:cond delay="1999"/>
                                          </p:stCondLst>
                                        </p:cTn>
                                        <p:tgtEl>
                                          <p:spTgt spid="34"/>
                                        </p:tgtEl>
                                        <p:attrNameLst>
                                          <p:attrName>style.visibility</p:attrName>
                                        </p:attrNameLst>
                                      </p:cBhvr>
                                      <p:to>
                                        <p:strVal val="hidden"/>
                                      </p:to>
                                    </p:set>
                                  </p:childTnLst>
                                </p:cTn>
                              </p:par>
                              <p:par>
                                <p:cTn id="406" presetID="5" presetClass="exit" presetSubtype="10" fill="hold" grpId="1" nodeType="withEffect">
                                  <p:stCondLst>
                                    <p:cond delay="0"/>
                                  </p:stCondLst>
                                  <p:childTnLst>
                                    <p:animEffect transition="out" filter="checkerboard(across)">
                                      <p:cBhvr>
                                        <p:cTn id="407" dur="2000"/>
                                        <p:tgtEl>
                                          <p:spTgt spid="36"/>
                                        </p:tgtEl>
                                      </p:cBhvr>
                                    </p:animEffect>
                                    <p:set>
                                      <p:cBhvr>
                                        <p:cTn id="408" dur="1" fill="hold">
                                          <p:stCondLst>
                                            <p:cond delay="1999"/>
                                          </p:stCondLst>
                                        </p:cTn>
                                        <p:tgtEl>
                                          <p:spTgt spid="36"/>
                                        </p:tgtEl>
                                        <p:attrNameLst>
                                          <p:attrName>style.visibility</p:attrName>
                                        </p:attrNameLst>
                                      </p:cBhvr>
                                      <p:to>
                                        <p:strVal val="hidden"/>
                                      </p:to>
                                    </p:set>
                                  </p:childTnLst>
                                </p:cTn>
                              </p:par>
                              <p:par>
                                <p:cTn id="409" presetID="5" presetClass="exit" presetSubtype="10" fill="hold" grpId="1" nodeType="withEffect">
                                  <p:stCondLst>
                                    <p:cond delay="0"/>
                                  </p:stCondLst>
                                  <p:childTnLst>
                                    <p:animEffect transition="out" filter="checkerboard(across)">
                                      <p:cBhvr>
                                        <p:cTn id="410" dur="2000"/>
                                        <p:tgtEl>
                                          <p:spTgt spid="38"/>
                                        </p:tgtEl>
                                      </p:cBhvr>
                                    </p:animEffect>
                                    <p:set>
                                      <p:cBhvr>
                                        <p:cTn id="411" dur="1" fill="hold">
                                          <p:stCondLst>
                                            <p:cond delay="1999"/>
                                          </p:stCondLst>
                                        </p:cTn>
                                        <p:tgtEl>
                                          <p:spTgt spid="38"/>
                                        </p:tgtEl>
                                        <p:attrNameLst>
                                          <p:attrName>style.visibility</p:attrName>
                                        </p:attrNameLst>
                                      </p:cBhvr>
                                      <p:to>
                                        <p:strVal val="hidden"/>
                                      </p:to>
                                    </p:set>
                                  </p:childTnLst>
                                </p:cTn>
                              </p:par>
                              <p:par>
                                <p:cTn id="412" presetID="5" presetClass="exit" presetSubtype="10" fill="hold" grpId="1" nodeType="withEffect">
                                  <p:stCondLst>
                                    <p:cond delay="0"/>
                                  </p:stCondLst>
                                  <p:childTnLst>
                                    <p:animEffect transition="out" filter="checkerboard(across)">
                                      <p:cBhvr>
                                        <p:cTn id="413" dur="2000"/>
                                        <p:tgtEl>
                                          <p:spTgt spid="40"/>
                                        </p:tgtEl>
                                      </p:cBhvr>
                                    </p:animEffect>
                                    <p:set>
                                      <p:cBhvr>
                                        <p:cTn id="414" dur="1" fill="hold">
                                          <p:stCondLst>
                                            <p:cond delay="1999"/>
                                          </p:stCondLst>
                                        </p:cTn>
                                        <p:tgtEl>
                                          <p:spTgt spid="40"/>
                                        </p:tgtEl>
                                        <p:attrNameLst>
                                          <p:attrName>style.visibility</p:attrName>
                                        </p:attrNameLst>
                                      </p:cBhvr>
                                      <p:to>
                                        <p:strVal val="hidden"/>
                                      </p:to>
                                    </p:set>
                                  </p:childTnLst>
                                </p:cTn>
                              </p:par>
                              <p:par>
                                <p:cTn id="415" presetID="5" presetClass="exit" presetSubtype="10" fill="hold" grpId="1" nodeType="withEffect">
                                  <p:stCondLst>
                                    <p:cond delay="0"/>
                                  </p:stCondLst>
                                  <p:childTnLst>
                                    <p:animEffect transition="out" filter="checkerboard(across)">
                                      <p:cBhvr>
                                        <p:cTn id="416" dur="2000"/>
                                        <p:tgtEl>
                                          <p:spTgt spid="41"/>
                                        </p:tgtEl>
                                      </p:cBhvr>
                                    </p:animEffect>
                                    <p:set>
                                      <p:cBhvr>
                                        <p:cTn id="417" dur="1" fill="hold">
                                          <p:stCondLst>
                                            <p:cond delay="1999"/>
                                          </p:stCondLst>
                                        </p:cTn>
                                        <p:tgtEl>
                                          <p:spTgt spid="41"/>
                                        </p:tgtEl>
                                        <p:attrNameLst>
                                          <p:attrName>style.visibility</p:attrName>
                                        </p:attrNameLst>
                                      </p:cBhvr>
                                      <p:to>
                                        <p:strVal val="hidden"/>
                                      </p:to>
                                    </p:set>
                                  </p:childTnLst>
                                </p:cTn>
                              </p:par>
                              <p:par>
                                <p:cTn id="418" presetID="5" presetClass="exit" presetSubtype="10" fill="hold" grpId="1" nodeType="withEffect">
                                  <p:stCondLst>
                                    <p:cond delay="0"/>
                                  </p:stCondLst>
                                  <p:childTnLst>
                                    <p:animEffect transition="out" filter="checkerboard(across)">
                                      <p:cBhvr>
                                        <p:cTn id="419" dur="2000"/>
                                        <p:tgtEl>
                                          <p:spTgt spid="44"/>
                                        </p:tgtEl>
                                      </p:cBhvr>
                                    </p:animEffect>
                                    <p:set>
                                      <p:cBhvr>
                                        <p:cTn id="420" dur="1" fill="hold">
                                          <p:stCondLst>
                                            <p:cond delay="1999"/>
                                          </p:stCondLst>
                                        </p:cTn>
                                        <p:tgtEl>
                                          <p:spTgt spid="44"/>
                                        </p:tgtEl>
                                        <p:attrNameLst>
                                          <p:attrName>style.visibility</p:attrName>
                                        </p:attrNameLst>
                                      </p:cBhvr>
                                      <p:to>
                                        <p:strVal val="hidden"/>
                                      </p:to>
                                    </p:set>
                                  </p:childTnLst>
                                </p:cTn>
                              </p:par>
                              <p:par>
                                <p:cTn id="421" presetID="5" presetClass="exit" presetSubtype="10" fill="hold" grpId="1" nodeType="withEffect">
                                  <p:stCondLst>
                                    <p:cond delay="0"/>
                                  </p:stCondLst>
                                  <p:childTnLst>
                                    <p:animEffect transition="out" filter="checkerboard(across)">
                                      <p:cBhvr>
                                        <p:cTn id="422" dur="2000"/>
                                        <p:tgtEl>
                                          <p:spTgt spid="46"/>
                                        </p:tgtEl>
                                      </p:cBhvr>
                                    </p:animEffect>
                                    <p:set>
                                      <p:cBhvr>
                                        <p:cTn id="423" dur="1" fill="hold">
                                          <p:stCondLst>
                                            <p:cond delay="1999"/>
                                          </p:stCondLst>
                                        </p:cTn>
                                        <p:tgtEl>
                                          <p:spTgt spid="46"/>
                                        </p:tgtEl>
                                        <p:attrNameLst>
                                          <p:attrName>style.visibility</p:attrName>
                                        </p:attrNameLst>
                                      </p:cBhvr>
                                      <p:to>
                                        <p:strVal val="hidden"/>
                                      </p:to>
                                    </p:set>
                                  </p:childTnLst>
                                </p:cTn>
                              </p:par>
                              <p:par>
                                <p:cTn id="424" presetID="5" presetClass="exit" presetSubtype="10" fill="hold" grpId="1" nodeType="withEffect">
                                  <p:stCondLst>
                                    <p:cond delay="0"/>
                                  </p:stCondLst>
                                  <p:childTnLst>
                                    <p:animEffect transition="out" filter="checkerboard(across)">
                                      <p:cBhvr>
                                        <p:cTn id="425" dur="2000"/>
                                        <p:tgtEl>
                                          <p:spTgt spid="48"/>
                                        </p:tgtEl>
                                      </p:cBhvr>
                                    </p:animEffect>
                                    <p:set>
                                      <p:cBhvr>
                                        <p:cTn id="426" dur="1" fill="hold">
                                          <p:stCondLst>
                                            <p:cond delay="1999"/>
                                          </p:stCondLst>
                                        </p:cTn>
                                        <p:tgtEl>
                                          <p:spTgt spid="48"/>
                                        </p:tgtEl>
                                        <p:attrNameLst>
                                          <p:attrName>style.visibility</p:attrName>
                                        </p:attrNameLst>
                                      </p:cBhvr>
                                      <p:to>
                                        <p:strVal val="hidden"/>
                                      </p:to>
                                    </p:set>
                                  </p:childTnLst>
                                </p:cTn>
                              </p:par>
                              <p:par>
                                <p:cTn id="427" presetID="5" presetClass="exit" presetSubtype="10" fill="hold" grpId="1" nodeType="withEffect">
                                  <p:stCondLst>
                                    <p:cond delay="0"/>
                                  </p:stCondLst>
                                  <p:childTnLst>
                                    <p:animEffect transition="out" filter="checkerboard(across)">
                                      <p:cBhvr>
                                        <p:cTn id="428" dur="2000"/>
                                        <p:tgtEl>
                                          <p:spTgt spid="50"/>
                                        </p:tgtEl>
                                      </p:cBhvr>
                                    </p:animEffect>
                                    <p:set>
                                      <p:cBhvr>
                                        <p:cTn id="429" dur="1" fill="hold">
                                          <p:stCondLst>
                                            <p:cond delay="1999"/>
                                          </p:stCondLst>
                                        </p:cTn>
                                        <p:tgtEl>
                                          <p:spTgt spid="50"/>
                                        </p:tgtEl>
                                        <p:attrNameLst>
                                          <p:attrName>style.visibility</p:attrName>
                                        </p:attrNameLst>
                                      </p:cBhvr>
                                      <p:to>
                                        <p:strVal val="hidden"/>
                                      </p:to>
                                    </p:set>
                                  </p:childTnLst>
                                </p:cTn>
                              </p:par>
                              <p:par>
                                <p:cTn id="430" presetID="5" presetClass="exit" presetSubtype="10" fill="hold" grpId="1" nodeType="withEffect">
                                  <p:stCondLst>
                                    <p:cond delay="0"/>
                                  </p:stCondLst>
                                  <p:childTnLst>
                                    <p:animEffect transition="out" filter="checkerboard(across)">
                                      <p:cBhvr>
                                        <p:cTn id="431" dur="2000"/>
                                        <p:tgtEl>
                                          <p:spTgt spid="51"/>
                                        </p:tgtEl>
                                      </p:cBhvr>
                                    </p:animEffect>
                                    <p:set>
                                      <p:cBhvr>
                                        <p:cTn id="432" dur="1" fill="hold">
                                          <p:stCondLst>
                                            <p:cond delay="1999"/>
                                          </p:stCondLst>
                                        </p:cTn>
                                        <p:tgtEl>
                                          <p:spTgt spid="51"/>
                                        </p:tgtEl>
                                        <p:attrNameLst>
                                          <p:attrName>style.visibility</p:attrName>
                                        </p:attrNameLst>
                                      </p:cBhvr>
                                      <p:to>
                                        <p:strVal val="hidden"/>
                                      </p:to>
                                    </p:set>
                                  </p:childTnLst>
                                </p:cTn>
                              </p:par>
                              <p:par>
                                <p:cTn id="433" presetID="5" presetClass="exit" presetSubtype="10" fill="hold" grpId="1" nodeType="withEffect">
                                  <p:stCondLst>
                                    <p:cond delay="0"/>
                                  </p:stCondLst>
                                  <p:childTnLst>
                                    <p:animEffect transition="out" filter="checkerboard(across)">
                                      <p:cBhvr>
                                        <p:cTn id="434" dur="2000"/>
                                        <p:tgtEl>
                                          <p:spTgt spid="53"/>
                                        </p:tgtEl>
                                      </p:cBhvr>
                                    </p:animEffect>
                                    <p:set>
                                      <p:cBhvr>
                                        <p:cTn id="435" dur="1" fill="hold">
                                          <p:stCondLst>
                                            <p:cond delay="1999"/>
                                          </p:stCondLst>
                                        </p:cTn>
                                        <p:tgtEl>
                                          <p:spTgt spid="53"/>
                                        </p:tgtEl>
                                        <p:attrNameLst>
                                          <p:attrName>style.visibility</p:attrName>
                                        </p:attrNameLst>
                                      </p:cBhvr>
                                      <p:to>
                                        <p:strVal val="hidden"/>
                                      </p:to>
                                    </p:set>
                                  </p:childTnLst>
                                </p:cTn>
                              </p:par>
                              <p:par>
                                <p:cTn id="436" presetID="5" presetClass="exit" presetSubtype="10" fill="hold" grpId="1" nodeType="withEffect">
                                  <p:stCondLst>
                                    <p:cond delay="0"/>
                                  </p:stCondLst>
                                  <p:childTnLst>
                                    <p:animEffect transition="out" filter="checkerboard(across)">
                                      <p:cBhvr>
                                        <p:cTn id="437" dur="2000"/>
                                        <p:tgtEl>
                                          <p:spTgt spid="55"/>
                                        </p:tgtEl>
                                      </p:cBhvr>
                                    </p:animEffect>
                                    <p:set>
                                      <p:cBhvr>
                                        <p:cTn id="438" dur="1" fill="hold">
                                          <p:stCondLst>
                                            <p:cond delay="1999"/>
                                          </p:stCondLst>
                                        </p:cTn>
                                        <p:tgtEl>
                                          <p:spTgt spid="55"/>
                                        </p:tgtEl>
                                        <p:attrNameLst>
                                          <p:attrName>style.visibility</p:attrName>
                                        </p:attrNameLst>
                                      </p:cBhvr>
                                      <p:to>
                                        <p:strVal val="hidden"/>
                                      </p:to>
                                    </p:set>
                                  </p:childTnLst>
                                </p:cTn>
                              </p:par>
                              <p:par>
                                <p:cTn id="439" presetID="5" presetClass="exit" presetSubtype="10" fill="hold" grpId="1" nodeType="withEffect">
                                  <p:stCondLst>
                                    <p:cond delay="0"/>
                                  </p:stCondLst>
                                  <p:childTnLst>
                                    <p:animEffect transition="out" filter="checkerboard(across)">
                                      <p:cBhvr>
                                        <p:cTn id="440" dur="2000"/>
                                        <p:tgtEl>
                                          <p:spTgt spid="58"/>
                                        </p:tgtEl>
                                      </p:cBhvr>
                                    </p:animEffect>
                                    <p:set>
                                      <p:cBhvr>
                                        <p:cTn id="441" dur="1" fill="hold">
                                          <p:stCondLst>
                                            <p:cond delay="1999"/>
                                          </p:stCondLst>
                                        </p:cTn>
                                        <p:tgtEl>
                                          <p:spTgt spid="58"/>
                                        </p:tgtEl>
                                        <p:attrNameLst>
                                          <p:attrName>style.visibility</p:attrName>
                                        </p:attrNameLst>
                                      </p:cBhvr>
                                      <p:to>
                                        <p:strVal val="hidden"/>
                                      </p:to>
                                    </p:set>
                                  </p:childTnLst>
                                </p:cTn>
                              </p:par>
                              <p:par>
                                <p:cTn id="442" presetID="5" presetClass="exit" presetSubtype="10" fill="hold" grpId="1" nodeType="withEffect">
                                  <p:stCondLst>
                                    <p:cond delay="0"/>
                                  </p:stCondLst>
                                  <p:childTnLst>
                                    <p:animEffect transition="out" filter="checkerboard(across)">
                                      <p:cBhvr>
                                        <p:cTn id="443" dur="2000"/>
                                        <p:tgtEl>
                                          <p:spTgt spid="60"/>
                                        </p:tgtEl>
                                      </p:cBhvr>
                                    </p:animEffect>
                                    <p:set>
                                      <p:cBhvr>
                                        <p:cTn id="444" dur="1" fill="hold">
                                          <p:stCondLst>
                                            <p:cond delay="1999"/>
                                          </p:stCondLst>
                                        </p:cTn>
                                        <p:tgtEl>
                                          <p:spTgt spid="60"/>
                                        </p:tgtEl>
                                        <p:attrNameLst>
                                          <p:attrName>style.visibility</p:attrName>
                                        </p:attrNameLst>
                                      </p:cBhvr>
                                      <p:to>
                                        <p:strVal val="hidden"/>
                                      </p:to>
                                    </p:set>
                                  </p:childTnLst>
                                </p:cTn>
                              </p:par>
                              <p:par>
                                <p:cTn id="445" presetID="23" presetClass="entr" presetSubtype="16" fill="hold" nodeType="withEffect">
                                  <p:stCondLst>
                                    <p:cond delay="0"/>
                                  </p:stCondLst>
                                  <p:childTnLst>
                                    <p:set>
                                      <p:cBhvr>
                                        <p:cTn id="446" dur="1" fill="hold">
                                          <p:stCondLst>
                                            <p:cond delay="0"/>
                                          </p:stCondLst>
                                        </p:cTn>
                                        <p:tgtEl>
                                          <p:spTgt spid="2"/>
                                        </p:tgtEl>
                                        <p:attrNameLst>
                                          <p:attrName>style.visibility</p:attrName>
                                        </p:attrNameLst>
                                      </p:cBhvr>
                                      <p:to>
                                        <p:strVal val="visible"/>
                                      </p:to>
                                    </p:set>
                                    <p:anim calcmode="lin" valueType="num">
                                      <p:cBhvr>
                                        <p:cTn id="447" dur="2000" fill="hold"/>
                                        <p:tgtEl>
                                          <p:spTgt spid="2"/>
                                        </p:tgtEl>
                                        <p:attrNameLst>
                                          <p:attrName>ppt_w</p:attrName>
                                        </p:attrNameLst>
                                      </p:cBhvr>
                                      <p:tavLst>
                                        <p:tav tm="0">
                                          <p:val>
                                            <p:fltVal val="0"/>
                                          </p:val>
                                        </p:tav>
                                        <p:tav tm="100000">
                                          <p:val>
                                            <p:strVal val="#ppt_w"/>
                                          </p:val>
                                        </p:tav>
                                      </p:tavLst>
                                    </p:anim>
                                    <p:anim calcmode="lin" valueType="num">
                                      <p:cBhvr>
                                        <p:cTn id="448" dur="2000" fill="hold"/>
                                        <p:tgtEl>
                                          <p:spTgt spid="2"/>
                                        </p:tgtEl>
                                        <p:attrNameLst>
                                          <p:attrName>ppt_h</p:attrName>
                                        </p:attrNameLst>
                                      </p:cBhvr>
                                      <p:tavLst>
                                        <p:tav tm="0">
                                          <p:val>
                                            <p:fltVal val="0"/>
                                          </p:val>
                                        </p:tav>
                                        <p:tav tm="100000">
                                          <p:val>
                                            <p:strVal val="#ppt_h"/>
                                          </p:val>
                                        </p:tav>
                                      </p:tavLst>
                                    </p:anim>
                                  </p:childTnLst>
                                </p:cTn>
                              </p:par>
                              <p:par>
                                <p:cTn id="449" presetID="4" presetClass="entr" presetSubtype="32"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Effect transition="in" filter="box(out)">
                                      <p:cBhvr>
                                        <p:cTn id="45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3" grpId="2"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0" grpId="0" animBg="1"/>
      <p:bldP spid="60" grpId="1" animBg="1"/>
      <p:bldP spid="61" grpId="0" animBg="1"/>
      <p:bldP spid="61" grpId="1" animBg="1"/>
      <p:bldP spid="62" grpId="0" animBg="1"/>
      <p:bldP spid="6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214546" y="1285866"/>
            <a:ext cx="4714908" cy="2092881"/>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Ahora que nos acercamos a la época decembrina, en donde es tradición alimentar las ilusiones de los más pequeños de la casa a través de regalos soñados, tradición que en lo personal me parece muy linda si se maneja de manera adecuada  hay que recordar que lo más importante que podemos ofrecer a nuestros niños es nuestro amor y nuestro tiempo.</a:t>
            </a:r>
          </a:p>
          <a:p>
            <a:endParaRPr lang="es-PE" dirty="0">
              <a:solidFill>
                <a:srgbClr val="FFFF00"/>
              </a:solidFill>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1817"/>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rases-para-un-hij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png_circulo__by_itzyrib-d5wk6n3.png"/>
          <p:cNvPicPr>
            <a:picLocks noChangeAspect="1"/>
          </p:cNvPicPr>
          <p:nvPr/>
        </p:nvPicPr>
        <p:blipFill>
          <a:blip r:embed="rId3">
            <a:duotone>
              <a:prstClr val="black"/>
              <a:schemeClr val="accent6">
                <a:tint val="45000"/>
                <a:satMod val="400000"/>
              </a:schemeClr>
            </a:duotone>
            <a:lum bright="-30000" contrast="40000"/>
          </a:blip>
          <a:srcRect l="10620" t="8369" r="13995" b="17371"/>
          <a:stretch>
            <a:fillRect/>
          </a:stretch>
        </p:blipFill>
        <p:spPr>
          <a:xfrm>
            <a:off x="1817964" y="-207716"/>
            <a:ext cx="5715040" cy="5629740"/>
          </a:xfrm>
          <a:prstGeom prst="ellipse">
            <a:avLst/>
          </a:prstGeom>
        </p:spPr>
      </p:pic>
      <p:pic>
        <p:nvPicPr>
          <p:cNvPr id="5" name="4 Imagen" descr="espiral_png_circulo__by_itzyrib-d5wk6n3.png"/>
          <p:cNvPicPr>
            <a:picLocks noChangeAspect="1"/>
          </p:cNvPicPr>
          <p:nvPr/>
        </p:nvPicPr>
        <p:blipFill>
          <a:blip r:embed="rId3">
            <a:duotone>
              <a:prstClr val="black"/>
              <a:schemeClr val="accent5">
                <a:tint val="45000"/>
                <a:satMod val="400000"/>
              </a:schemeClr>
            </a:duotone>
            <a:lum bright="-30000" contrast="40000"/>
          </a:blip>
          <a:srcRect l="10620" t="8369" r="13995" b="17371"/>
          <a:stretch>
            <a:fillRect/>
          </a:stretch>
        </p:blipFill>
        <p:spPr>
          <a:xfrm rot="357913">
            <a:off x="1850112" y="-146997"/>
            <a:ext cx="5715040" cy="5657588"/>
          </a:xfrm>
          <a:prstGeom prst="ellipse">
            <a:avLst/>
          </a:prstGeom>
        </p:spPr>
      </p:pic>
      <p:sp>
        <p:nvSpPr>
          <p:cNvPr id="6" name="5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69579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3012812">
            <a:off x="1675805" y="1506875"/>
            <a:ext cx="1879835" cy="1895778"/>
          </a:xfrm>
          <a:prstGeom prst="teardrop">
            <a:avLst>
              <a:gd name="adj" fmla="val 154064"/>
            </a:avLst>
          </a:prstGeom>
          <a:gradFill flip="none" rotWithShape="1">
            <a:gsLst>
              <a:gs pos="41000">
                <a:schemeClr val="bg1">
                  <a:alpha val="0"/>
                </a:scheme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3635223">
            <a:off x="5823567" y="1726169"/>
            <a:ext cx="1879835" cy="1895778"/>
          </a:xfrm>
          <a:prstGeom prst="teardrop">
            <a:avLst>
              <a:gd name="adj" fmla="val 154064"/>
            </a:avLst>
          </a:prstGeom>
          <a:gradFill flip="none" rotWithShape="1">
            <a:gsLst>
              <a:gs pos="41000">
                <a:schemeClr val="bg1">
                  <a:alpha val="0"/>
                </a:scheme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485863">
            <a:off x="3954068" y="-284293"/>
            <a:ext cx="1879835" cy="1895778"/>
          </a:xfrm>
          <a:prstGeom prst="teardrop">
            <a:avLst>
              <a:gd name="adj" fmla="val 154064"/>
            </a:avLst>
          </a:prstGeom>
          <a:gradFill flip="none" rotWithShape="1">
            <a:gsLst>
              <a:gs pos="41000">
                <a:schemeClr val="bg1">
                  <a:alpha val="0"/>
                </a:scheme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67770">
            <a:off x="3680708" y="3727341"/>
            <a:ext cx="1879835" cy="1895778"/>
          </a:xfrm>
          <a:prstGeom prst="teardrop">
            <a:avLst>
              <a:gd name="adj" fmla="val 154064"/>
            </a:avLst>
          </a:prstGeom>
          <a:gradFill flip="none" rotWithShape="1">
            <a:gsLst>
              <a:gs pos="41000">
                <a:schemeClr val="bg1">
                  <a:alpha val="0"/>
                </a:scheme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621939">
            <a:off x="5119880" y="128023"/>
            <a:ext cx="1879835" cy="1895778"/>
          </a:xfrm>
          <a:prstGeom prst="teardrop">
            <a:avLst>
              <a:gd name="adj" fmla="val 154064"/>
            </a:avLst>
          </a:prstGeom>
          <a:gradFill flip="none" rotWithShape="1">
            <a:gsLst>
              <a:gs pos="41000">
                <a:schemeClr val="bg1">
                  <a:alpha val="0"/>
                </a:scheme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6192758">
            <a:off x="2555135" y="-92756"/>
            <a:ext cx="1879835" cy="1895778"/>
          </a:xfrm>
          <a:prstGeom prst="teardrop">
            <a:avLst>
              <a:gd name="adj" fmla="val 154064"/>
            </a:avLst>
          </a:prstGeom>
          <a:gradFill flip="none" rotWithShape="1">
            <a:gsLst>
              <a:gs pos="41000">
                <a:schemeClr val="bg1">
                  <a:alpha val="0"/>
                </a:scheme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408010">
            <a:off x="5063702" y="3200094"/>
            <a:ext cx="1879835" cy="1895778"/>
          </a:xfrm>
          <a:prstGeom prst="teardrop">
            <a:avLst>
              <a:gd name="adj" fmla="val 154064"/>
            </a:avLst>
          </a:prstGeom>
          <a:gradFill flip="none" rotWithShape="1">
            <a:gsLst>
              <a:gs pos="41000">
                <a:schemeClr val="bg1">
                  <a:alpha val="0"/>
                </a:scheme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214546" y="3152466"/>
            <a:ext cx="1879835" cy="1895778"/>
          </a:xfrm>
          <a:prstGeom prst="teardrop">
            <a:avLst>
              <a:gd name="adj" fmla="val 154064"/>
            </a:avLst>
          </a:prstGeom>
          <a:gradFill flip="none" rotWithShape="1">
            <a:gsLst>
              <a:gs pos="41000">
                <a:schemeClr val="bg1">
                  <a:alpha val="0"/>
                </a:scheme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28660" y="-428646"/>
            <a:ext cx="9929882" cy="6072230"/>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grpId="2"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DDDDDD">
                <a:shade val="67500"/>
                <a:satMod val="115000"/>
              </a:srgbClr>
            </a:gs>
            <a:gs pos="100000">
              <a:srgbClr val="DDDDD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07999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357142" y="21433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357142" y="1214438"/>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57142" y="221457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57142" y="3214678"/>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57142" y="414342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3000348" y="21433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3000348" y="1214438"/>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3000348" y="221457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3000348" y="3214678"/>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3000348" y="414342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5357802" y="21433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5357802" y="1214438"/>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5357802" y="221457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5357802" y="3214678"/>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5357802" y="414342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a:off x="7643818" y="21433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400000">
            <a:off x="7643818" y="1214438"/>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400000">
            <a:off x="7643818" y="221457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400000">
            <a:off x="7643818" y="3214678"/>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400000">
            <a:off x="7643818" y="4143420"/>
            <a:ext cx="1214446" cy="785786"/>
          </a:xfrm>
          <a:prstGeom prst="wave">
            <a:avLst>
              <a:gd name="adj1" fmla="val 20000"/>
              <a:gd name="adj2" fmla="val -10000"/>
            </a:avLst>
          </a:prstGeom>
          <a:blipFill>
            <a:blip r:embed="rId3" cstate="print">
              <a:duotone>
                <a:prstClr val="black"/>
                <a:srgbClr val="FF0000">
                  <a:tint val="45000"/>
                  <a:satMod val="400000"/>
                </a:srgbClr>
              </a:duotone>
              <a:lum contrast="40000"/>
            </a:blip>
            <a:stretch>
              <a:fillRect/>
            </a:stretch>
          </a:blipFill>
          <a:ln w="3175">
            <a:solidFill>
              <a:srgbClr val="C00000"/>
            </a:solid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28660" y="-428646"/>
            <a:ext cx="9929882" cy="6715172"/>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ppt_x"/>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ppt_x"/>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ppt_x"/>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ppt_x"/>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ppt_x"/>
                                          </p:val>
                                        </p:tav>
                                        <p:tav tm="100000">
                                          <p:val>
                                            <p:strVal val="#ppt_x"/>
                                          </p:val>
                                        </p:tav>
                                      </p:tavLst>
                                    </p:anim>
                                    <p:anim calcmode="lin" valueType="num">
                                      <p:cBhvr additive="base">
                                        <p:cTn id="50" dur="2000" fill="hold"/>
                                        <p:tgtEl>
                                          <p:spTgt spid="18"/>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ppt_x"/>
                                          </p:val>
                                        </p:tav>
                                        <p:tav tm="100000">
                                          <p:val>
                                            <p:strVal val="#ppt_x"/>
                                          </p:val>
                                        </p:tav>
                                      </p:tavLst>
                                    </p:anim>
                                    <p:anim calcmode="lin" valueType="num">
                                      <p:cBhvr additive="base">
                                        <p:cTn id="54" dur="2000" fill="hold"/>
                                        <p:tgtEl>
                                          <p:spTgt spid="1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ppt_x"/>
                                          </p:val>
                                        </p:tav>
                                        <p:tav tm="100000">
                                          <p:val>
                                            <p:strVal val="#ppt_x"/>
                                          </p:val>
                                        </p:tav>
                                      </p:tavLst>
                                    </p:anim>
                                    <p:anim calcmode="lin" valueType="num">
                                      <p:cBhvr additive="base">
                                        <p:cTn id="58" dur="2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ppt_x"/>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ppt_x"/>
                                          </p:val>
                                        </p:tav>
                                        <p:tav tm="100000">
                                          <p:val>
                                            <p:strVal val="#ppt_x"/>
                                          </p:val>
                                        </p:tav>
                                      </p:tavLst>
                                    </p:anim>
                                    <p:anim calcmode="lin" valueType="num">
                                      <p:cBhvr additive="base">
                                        <p:cTn id="66" dur="2000" fill="hold"/>
                                        <p:tgtEl>
                                          <p:spTgt spid="22"/>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ppt_x"/>
                                          </p:val>
                                        </p:tav>
                                        <p:tav tm="100000">
                                          <p:val>
                                            <p:strVal val="#ppt_x"/>
                                          </p:val>
                                        </p:tav>
                                      </p:tavLst>
                                    </p:anim>
                                    <p:anim calcmode="lin" valueType="num">
                                      <p:cBhvr additive="base">
                                        <p:cTn id="70" dur="2000" fill="hold"/>
                                        <p:tgtEl>
                                          <p:spTgt spid="25"/>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ppt_x"/>
                                          </p:val>
                                        </p:tav>
                                        <p:tav tm="100000">
                                          <p:val>
                                            <p:strVal val="#ppt_x"/>
                                          </p:val>
                                        </p:tav>
                                      </p:tavLst>
                                    </p:anim>
                                    <p:anim calcmode="lin" valueType="num">
                                      <p:cBhvr additive="base">
                                        <p:cTn id="74" dur="2000" fill="hold"/>
                                        <p:tgtEl>
                                          <p:spTgt spid="2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ppt_x"/>
                                          </p:val>
                                        </p:tav>
                                        <p:tav tm="100000">
                                          <p:val>
                                            <p:strVal val="#ppt_x"/>
                                          </p:val>
                                        </p:tav>
                                      </p:tavLst>
                                    </p:anim>
                                    <p:anim calcmode="lin" valueType="num">
                                      <p:cBhvr additive="base">
                                        <p:cTn id="78" dur="2000" fill="hold"/>
                                        <p:tgtEl>
                                          <p:spTgt spid="27"/>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additive="base">
                                        <p:cTn id="81" dur="2000" fill="hold"/>
                                        <p:tgtEl>
                                          <p:spTgt spid="28"/>
                                        </p:tgtEl>
                                        <p:attrNameLst>
                                          <p:attrName>ppt_x</p:attrName>
                                        </p:attrNameLst>
                                      </p:cBhvr>
                                      <p:tavLst>
                                        <p:tav tm="0">
                                          <p:val>
                                            <p:strVal val="#ppt_x"/>
                                          </p:val>
                                        </p:tav>
                                        <p:tav tm="100000">
                                          <p:val>
                                            <p:strVal val="#ppt_x"/>
                                          </p:val>
                                        </p:tav>
                                      </p:tavLst>
                                    </p:anim>
                                    <p:anim calcmode="lin" valueType="num">
                                      <p:cBhvr additive="base">
                                        <p:cTn id="82" dur="2000" fill="hold"/>
                                        <p:tgtEl>
                                          <p:spTgt spid="28"/>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2000" fill="hold"/>
                                        <p:tgtEl>
                                          <p:spTgt spid="29"/>
                                        </p:tgtEl>
                                        <p:attrNameLst>
                                          <p:attrName>ppt_x</p:attrName>
                                        </p:attrNameLst>
                                      </p:cBhvr>
                                      <p:tavLst>
                                        <p:tav tm="0">
                                          <p:val>
                                            <p:strVal val="#ppt_x"/>
                                          </p:val>
                                        </p:tav>
                                        <p:tav tm="100000">
                                          <p:val>
                                            <p:strVal val="#ppt_x"/>
                                          </p:val>
                                        </p:tav>
                                      </p:tavLst>
                                    </p:anim>
                                    <p:anim calcmode="lin" valueType="num">
                                      <p:cBhvr additive="base">
                                        <p:cTn id="86" dur="2000" fill="hold"/>
                                        <p:tgtEl>
                                          <p:spTgt spid="29"/>
                                        </p:tgtEl>
                                        <p:attrNameLst>
                                          <p:attrName>ppt_y</p:attrName>
                                        </p:attrNameLst>
                                      </p:cBhvr>
                                      <p:tavLst>
                                        <p:tav tm="0">
                                          <p:val>
                                            <p:strVal val="1+#ppt_h/2"/>
                                          </p:val>
                                        </p:tav>
                                        <p:tav tm="100000">
                                          <p:val>
                                            <p:strVal val="#ppt_y"/>
                                          </p:val>
                                        </p:tav>
                                      </p:tavLst>
                                    </p:anim>
                                  </p:childTnLst>
                                </p:cTn>
                              </p:par>
                              <p:par>
                                <p:cTn id="87" presetID="35" presetClass="entr" presetSubtype="0" fill="hold" grpId="1"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2000"/>
                                        <p:tgtEl>
                                          <p:spTgt spid="4"/>
                                        </p:tgtEl>
                                      </p:cBhvr>
                                    </p:animEffect>
                                    <p:anim calcmode="lin" valueType="num">
                                      <p:cBhvr>
                                        <p:cTn id="90" dur="2000" fill="hold"/>
                                        <p:tgtEl>
                                          <p:spTgt spid="4"/>
                                        </p:tgtEl>
                                        <p:attrNameLst>
                                          <p:attrName>style.rotation</p:attrName>
                                        </p:attrNameLst>
                                      </p:cBhvr>
                                      <p:tavLst>
                                        <p:tav tm="0">
                                          <p:val>
                                            <p:fltVal val="720"/>
                                          </p:val>
                                        </p:tav>
                                        <p:tav tm="100000">
                                          <p:val>
                                            <p:fltVal val="0"/>
                                          </p:val>
                                        </p:tav>
                                      </p:tavLst>
                                    </p:anim>
                                    <p:anim calcmode="lin" valueType="num">
                                      <p:cBhvr>
                                        <p:cTn id="91" dur="2000" fill="hold"/>
                                        <p:tgtEl>
                                          <p:spTgt spid="4"/>
                                        </p:tgtEl>
                                        <p:attrNameLst>
                                          <p:attrName>ppt_h</p:attrName>
                                        </p:attrNameLst>
                                      </p:cBhvr>
                                      <p:tavLst>
                                        <p:tav tm="0">
                                          <p:val>
                                            <p:fltVal val="0"/>
                                          </p:val>
                                        </p:tav>
                                        <p:tav tm="100000">
                                          <p:val>
                                            <p:strVal val="#ppt_h"/>
                                          </p:val>
                                        </p:tav>
                                      </p:tavLst>
                                    </p:anim>
                                    <p:anim calcmode="lin" valueType="num">
                                      <p:cBhvr>
                                        <p:cTn id="92" dur="2000" fill="hold"/>
                                        <p:tgtEl>
                                          <p:spTgt spid="4"/>
                                        </p:tgtEl>
                                        <p:attrNameLst>
                                          <p:attrName>ppt_w</p:attrName>
                                        </p:attrNameLst>
                                      </p:cBhvr>
                                      <p:tavLst>
                                        <p:tav tm="0">
                                          <p:val>
                                            <p:fltVal val="0"/>
                                          </p:val>
                                        </p:tav>
                                        <p:tav tm="100000">
                                          <p:val>
                                            <p:strVal val="#ppt_w"/>
                                          </p:val>
                                        </p:tav>
                                      </p:tavLst>
                                    </p:anim>
                                  </p:childTnLst>
                                </p:cTn>
                              </p:par>
                              <p:par>
                                <p:cTn id="93" presetID="35" presetClass="entr" presetSubtype="0"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fade">
                                      <p:cBhvr>
                                        <p:cTn id="95" dur="2000"/>
                                        <p:tgtEl>
                                          <p:spTgt spid="5"/>
                                        </p:tgtEl>
                                      </p:cBhvr>
                                    </p:animEffect>
                                    <p:anim calcmode="lin" valueType="num">
                                      <p:cBhvr>
                                        <p:cTn id="96" dur="2000" fill="hold"/>
                                        <p:tgtEl>
                                          <p:spTgt spid="5"/>
                                        </p:tgtEl>
                                        <p:attrNameLst>
                                          <p:attrName>style.rotation</p:attrName>
                                        </p:attrNameLst>
                                      </p:cBhvr>
                                      <p:tavLst>
                                        <p:tav tm="0">
                                          <p:val>
                                            <p:fltVal val="720"/>
                                          </p:val>
                                        </p:tav>
                                        <p:tav tm="100000">
                                          <p:val>
                                            <p:fltVal val="0"/>
                                          </p:val>
                                        </p:tav>
                                      </p:tavLst>
                                    </p:anim>
                                    <p:anim calcmode="lin" valueType="num">
                                      <p:cBhvr>
                                        <p:cTn id="97" dur="2000" fill="hold"/>
                                        <p:tgtEl>
                                          <p:spTgt spid="5"/>
                                        </p:tgtEl>
                                        <p:attrNameLst>
                                          <p:attrName>ppt_h</p:attrName>
                                        </p:attrNameLst>
                                      </p:cBhvr>
                                      <p:tavLst>
                                        <p:tav tm="0">
                                          <p:val>
                                            <p:fltVal val="0"/>
                                          </p:val>
                                        </p:tav>
                                        <p:tav tm="100000">
                                          <p:val>
                                            <p:strVal val="#ppt_h"/>
                                          </p:val>
                                        </p:tav>
                                      </p:tavLst>
                                    </p:anim>
                                    <p:anim calcmode="lin" valueType="num">
                                      <p:cBhvr>
                                        <p:cTn id="98" dur="2000" fill="hold"/>
                                        <p:tgtEl>
                                          <p:spTgt spid="5"/>
                                        </p:tgtEl>
                                        <p:attrNameLst>
                                          <p:attrName>ppt_w</p:attrName>
                                        </p:attrNameLst>
                                      </p:cBhvr>
                                      <p:tavLst>
                                        <p:tav tm="0">
                                          <p:val>
                                            <p:fltVal val="0"/>
                                          </p:val>
                                        </p:tav>
                                        <p:tav tm="100000">
                                          <p:val>
                                            <p:strVal val="#ppt_w"/>
                                          </p:val>
                                        </p:tav>
                                      </p:tavLst>
                                    </p:anim>
                                  </p:childTnLst>
                                </p:cTn>
                              </p:par>
                              <p:par>
                                <p:cTn id="99" presetID="35" presetClass="entr" presetSubtype="0" fill="hold" grpId="1" nodeType="withEffect">
                                  <p:stCondLst>
                                    <p:cond delay="0"/>
                                  </p:stCondLst>
                                  <p:childTnLst>
                                    <p:set>
                                      <p:cBhvr>
                                        <p:cTn id="100" dur="1" fill="hold">
                                          <p:stCondLst>
                                            <p:cond delay="0"/>
                                          </p:stCondLst>
                                        </p:cTn>
                                        <p:tgtEl>
                                          <p:spTgt spid="6"/>
                                        </p:tgtEl>
                                        <p:attrNameLst>
                                          <p:attrName>style.visibility</p:attrName>
                                        </p:attrNameLst>
                                      </p:cBhvr>
                                      <p:to>
                                        <p:strVal val="visible"/>
                                      </p:to>
                                    </p:set>
                                    <p:animEffect transition="in" filter="fade">
                                      <p:cBhvr>
                                        <p:cTn id="101" dur="2000"/>
                                        <p:tgtEl>
                                          <p:spTgt spid="6"/>
                                        </p:tgtEl>
                                      </p:cBhvr>
                                    </p:animEffect>
                                    <p:anim calcmode="lin" valueType="num">
                                      <p:cBhvr>
                                        <p:cTn id="102" dur="2000" fill="hold"/>
                                        <p:tgtEl>
                                          <p:spTgt spid="6"/>
                                        </p:tgtEl>
                                        <p:attrNameLst>
                                          <p:attrName>style.rotation</p:attrName>
                                        </p:attrNameLst>
                                      </p:cBhvr>
                                      <p:tavLst>
                                        <p:tav tm="0">
                                          <p:val>
                                            <p:fltVal val="720"/>
                                          </p:val>
                                        </p:tav>
                                        <p:tav tm="100000">
                                          <p:val>
                                            <p:fltVal val="0"/>
                                          </p:val>
                                        </p:tav>
                                      </p:tavLst>
                                    </p:anim>
                                    <p:anim calcmode="lin" valueType="num">
                                      <p:cBhvr>
                                        <p:cTn id="103" dur="2000" fill="hold"/>
                                        <p:tgtEl>
                                          <p:spTgt spid="6"/>
                                        </p:tgtEl>
                                        <p:attrNameLst>
                                          <p:attrName>ppt_h</p:attrName>
                                        </p:attrNameLst>
                                      </p:cBhvr>
                                      <p:tavLst>
                                        <p:tav tm="0">
                                          <p:val>
                                            <p:fltVal val="0"/>
                                          </p:val>
                                        </p:tav>
                                        <p:tav tm="100000">
                                          <p:val>
                                            <p:strVal val="#ppt_h"/>
                                          </p:val>
                                        </p:tav>
                                      </p:tavLst>
                                    </p:anim>
                                    <p:anim calcmode="lin" valueType="num">
                                      <p:cBhvr>
                                        <p:cTn id="104" dur="2000" fill="hold"/>
                                        <p:tgtEl>
                                          <p:spTgt spid="6"/>
                                        </p:tgtEl>
                                        <p:attrNameLst>
                                          <p:attrName>ppt_w</p:attrName>
                                        </p:attrNameLst>
                                      </p:cBhvr>
                                      <p:tavLst>
                                        <p:tav tm="0">
                                          <p:val>
                                            <p:fltVal val="0"/>
                                          </p:val>
                                        </p:tav>
                                        <p:tav tm="100000">
                                          <p:val>
                                            <p:strVal val="#ppt_w"/>
                                          </p:val>
                                        </p:tav>
                                      </p:tavLst>
                                    </p:anim>
                                  </p:childTnLst>
                                </p:cTn>
                              </p:par>
                              <p:par>
                                <p:cTn id="105" presetID="35" presetClass="entr" presetSubtype="0" fill="hold" grpId="1" nodeType="withEffect">
                                  <p:stCondLst>
                                    <p:cond delay="0"/>
                                  </p:stCondLst>
                                  <p:childTnLst>
                                    <p:set>
                                      <p:cBhvr>
                                        <p:cTn id="106" dur="1" fill="hold">
                                          <p:stCondLst>
                                            <p:cond delay="0"/>
                                          </p:stCondLst>
                                        </p:cTn>
                                        <p:tgtEl>
                                          <p:spTgt spid="7"/>
                                        </p:tgtEl>
                                        <p:attrNameLst>
                                          <p:attrName>style.visibility</p:attrName>
                                        </p:attrNameLst>
                                      </p:cBhvr>
                                      <p:to>
                                        <p:strVal val="visible"/>
                                      </p:to>
                                    </p:set>
                                    <p:animEffect transition="in" filter="fade">
                                      <p:cBhvr>
                                        <p:cTn id="107" dur="2000"/>
                                        <p:tgtEl>
                                          <p:spTgt spid="7"/>
                                        </p:tgtEl>
                                      </p:cBhvr>
                                    </p:animEffect>
                                    <p:anim calcmode="lin" valueType="num">
                                      <p:cBhvr>
                                        <p:cTn id="108" dur="2000" fill="hold"/>
                                        <p:tgtEl>
                                          <p:spTgt spid="7"/>
                                        </p:tgtEl>
                                        <p:attrNameLst>
                                          <p:attrName>style.rotation</p:attrName>
                                        </p:attrNameLst>
                                      </p:cBhvr>
                                      <p:tavLst>
                                        <p:tav tm="0">
                                          <p:val>
                                            <p:fltVal val="720"/>
                                          </p:val>
                                        </p:tav>
                                        <p:tav tm="100000">
                                          <p:val>
                                            <p:fltVal val="0"/>
                                          </p:val>
                                        </p:tav>
                                      </p:tavLst>
                                    </p:anim>
                                    <p:anim calcmode="lin" valueType="num">
                                      <p:cBhvr>
                                        <p:cTn id="109" dur="2000" fill="hold"/>
                                        <p:tgtEl>
                                          <p:spTgt spid="7"/>
                                        </p:tgtEl>
                                        <p:attrNameLst>
                                          <p:attrName>ppt_h</p:attrName>
                                        </p:attrNameLst>
                                      </p:cBhvr>
                                      <p:tavLst>
                                        <p:tav tm="0">
                                          <p:val>
                                            <p:fltVal val="0"/>
                                          </p:val>
                                        </p:tav>
                                        <p:tav tm="100000">
                                          <p:val>
                                            <p:strVal val="#ppt_h"/>
                                          </p:val>
                                        </p:tav>
                                      </p:tavLst>
                                    </p:anim>
                                    <p:anim calcmode="lin" valueType="num">
                                      <p:cBhvr>
                                        <p:cTn id="110" dur="2000" fill="hold"/>
                                        <p:tgtEl>
                                          <p:spTgt spid="7"/>
                                        </p:tgtEl>
                                        <p:attrNameLst>
                                          <p:attrName>ppt_w</p:attrName>
                                        </p:attrNameLst>
                                      </p:cBhvr>
                                      <p:tavLst>
                                        <p:tav tm="0">
                                          <p:val>
                                            <p:fltVal val="0"/>
                                          </p:val>
                                        </p:tav>
                                        <p:tav tm="100000">
                                          <p:val>
                                            <p:strVal val="#ppt_w"/>
                                          </p:val>
                                        </p:tav>
                                      </p:tavLst>
                                    </p:anim>
                                  </p:childTnLst>
                                </p:cTn>
                              </p:par>
                              <p:par>
                                <p:cTn id="111" presetID="35" presetClass="entr" presetSubtype="0" fill="hold" grpId="1" nodeType="withEffect">
                                  <p:stCondLst>
                                    <p:cond delay="0"/>
                                  </p:stCondLst>
                                  <p:childTnLst>
                                    <p:set>
                                      <p:cBhvr>
                                        <p:cTn id="112" dur="1" fill="hold">
                                          <p:stCondLst>
                                            <p:cond delay="0"/>
                                          </p:stCondLst>
                                        </p:cTn>
                                        <p:tgtEl>
                                          <p:spTgt spid="8"/>
                                        </p:tgtEl>
                                        <p:attrNameLst>
                                          <p:attrName>style.visibility</p:attrName>
                                        </p:attrNameLst>
                                      </p:cBhvr>
                                      <p:to>
                                        <p:strVal val="visible"/>
                                      </p:to>
                                    </p:set>
                                    <p:animEffect transition="in" filter="fade">
                                      <p:cBhvr>
                                        <p:cTn id="113" dur="2000"/>
                                        <p:tgtEl>
                                          <p:spTgt spid="8"/>
                                        </p:tgtEl>
                                      </p:cBhvr>
                                    </p:animEffect>
                                    <p:anim calcmode="lin" valueType="num">
                                      <p:cBhvr>
                                        <p:cTn id="114" dur="2000" fill="hold"/>
                                        <p:tgtEl>
                                          <p:spTgt spid="8"/>
                                        </p:tgtEl>
                                        <p:attrNameLst>
                                          <p:attrName>style.rotation</p:attrName>
                                        </p:attrNameLst>
                                      </p:cBhvr>
                                      <p:tavLst>
                                        <p:tav tm="0">
                                          <p:val>
                                            <p:fltVal val="720"/>
                                          </p:val>
                                        </p:tav>
                                        <p:tav tm="100000">
                                          <p:val>
                                            <p:fltVal val="0"/>
                                          </p:val>
                                        </p:tav>
                                      </p:tavLst>
                                    </p:anim>
                                    <p:anim calcmode="lin" valueType="num">
                                      <p:cBhvr>
                                        <p:cTn id="115" dur="2000" fill="hold"/>
                                        <p:tgtEl>
                                          <p:spTgt spid="8"/>
                                        </p:tgtEl>
                                        <p:attrNameLst>
                                          <p:attrName>ppt_h</p:attrName>
                                        </p:attrNameLst>
                                      </p:cBhvr>
                                      <p:tavLst>
                                        <p:tav tm="0">
                                          <p:val>
                                            <p:fltVal val="0"/>
                                          </p:val>
                                        </p:tav>
                                        <p:tav tm="100000">
                                          <p:val>
                                            <p:strVal val="#ppt_h"/>
                                          </p:val>
                                        </p:tav>
                                      </p:tavLst>
                                    </p:anim>
                                    <p:anim calcmode="lin" valueType="num">
                                      <p:cBhvr>
                                        <p:cTn id="116" dur="2000" fill="hold"/>
                                        <p:tgtEl>
                                          <p:spTgt spid="8"/>
                                        </p:tgtEl>
                                        <p:attrNameLst>
                                          <p:attrName>ppt_w</p:attrName>
                                        </p:attrNameLst>
                                      </p:cBhvr>
                                      <p:tavLst>
                                        <p:tav tm="0">
                                          <p:val>
                                            <p:fltVal val="0"/>
                                          </p:val>
                                        </p:tav>
                                        <p:tav tm="100000">
                                          <p:val>
                                            <p:strVal val="#ppt_w"/>
                                          </p:val>
                                        </p:tav>
                                      </p:tavLst>
                                    </p:anim>
                                  </p:childTnLst>
                                </p:cTn>
                              </p:par>
                              <p:par>
                                <p:cTn id="117" presetID="35" presetClass="entr" presetSubtype="0" fill="hold" grpId="1" nodeType="withEffect">
                                  <p:stCondLst>
                                    <p:cond delay="0"/>
                                  </p:stCondLst>
                                  <p:childTnLst>
                                    <p:set>
                                      <p:cBhvr>
                                        <p:cTn id="118" dur="1" fill="hold">
                                          <p:stCondLst>
                                            <p:cond delay="0"/>
                                          </p:stCondLst>
                                        </p:cTn>
                                        <p:tgtEl>
                                          <p:spTgt spid="11"/>
                                        </p:tgtEl>
                                        <p:attrNameLst>
                                          <p:attrName>style.visibility</p:attrName>
                                        </p:attrNameLst>
                                      </p:cBhvr>
                                      <p:to>
                                        <p:strVal val="visible"/>
                                      </p:to>
                                    </p:set>
                                    <p:animEffect transition="in" filter="fade">
                                      <p:cBhvr>
                                        <p:cTn id="119" dur="2000"/>
                                        <p:tgtEl>
                                          <p:spTgt spid="11"/>
                                        </p:tgtEl>
                                      </p:cBhvr>
                                    </p:animEffect>
                                    <p:anim calcmode="lin" valueType="num">
                                      <p:cBhvr>
                                        <p:cTn id="120" dur="2000" fill="hold"/>
                                        <p:tgtEl>
                                          <p:spTgt spid="11"/>
                                        </p:tgtEl>
                                        <p:attrNameLst>
                                          <p:attrName>style.rotation</p:attrName>
                                        </p:attrNameLst>
                                      </p:cBhvr>
                                      <p:tavLst>
                                        <p:tav tm="0">
                                          <p:val>
                                            <p:fltVal val="720"/>
                                          </p:val>
                                        </p:tav>
                                        <p:tav tm="100000">
                                          <p:val>
                                            <p:fltVal val="0"/>
                                          </p:val>
                                        </p:tav>
                                      </p:tavLst>
                                    </p:anim>
                                    <p:anim calcmode="lin" valueType="num">
                                      <p:cBhvr>
                                        <p:cTn id="121" dur="2000" fill="hold"/>
                                        <p:tgtEl>
                                          <p:spTgt spid="11"/>
                                        </p:tgtEl>
                                        <p:attrNameLst>
                                          <p:attrName>ppt_h</p:attrName>
                                        </p:attrNameLst>
                                      </p:cBhvr>
                                      <p:tavLst>
                                        <p:tav tm="0">
                                          <p:val>
                                            <p:fltVal val="0"/>
                                          </p:val>
                                        </p:tav>
                                        <p:tav tm="100000">
                                          <p:val>
                                            <p:strVal val="#ppt_h"/>
                                          </p:val>
                                        </p:tav>
                                      </p:tavLst>
                                    </p:anim>
                                    <p:anim calcmode="lin" valueType="num">
                                      <p:cBhvr>
                                        <p:cTn id="122" dur="2000" fill="hold"/>
                                        <p:tgtEl>
                                          <p:spTgt spid="11"/>
                                        </p:tgtEl>
                                        <p:attrNameLst>
                                          <p:attrName>ppt_w</p:attrName>
                                        </p:attrNameLst>
                                      </p:cBhvr>
                                      <p:tavLst>
                                        <p:tav tm="0">
                                          <p:val>
                                            <p:fltVal val="0"/>
                                          </p:val>
                                        </p:tav>
                                        <p:tav tm="100000">
                                          <p:val>
                                            <p:strVal val="#ppt_w"/>
                                          </p:val>
                                        </p:tav>
                                      </p:tavLst>
                                    </p:anim>
                                  </p:childTnLst>
                                </p:cTn>
                              </p:par>
                              <p:par>
                                <p:cTn id="123" presetID="35" presetClass="entr" presetSubtype="0" fill="hold" grpId="1" nodeType="withEffect">
                                  <p:stCondLst>
                                    <p:cond delay="0"/>
                                  </p:stCondLst>
                                  <p:childTnLst>
                                    <p:set>
                                      <p:cBhvr>
                                        <p:cTn id="124" dur="1" fill="hold">
                                          <p:stCondLst>
                                            <p:cond delay="0"/>
                                          </p:stCondLst>
                                        </p:cTn>
                                        <p:tgtEl>
                                          <p:spTgt spid="12"/>
                                        </p:tgtEl>
                                        <p:attrNameLst>
                                          <p:attrName>style.visibility</p:attrName>
                                        </p:attrNameLst>
                                      </p:cBhvr>
                                      <p:to>
                                        <p:strVal val="visible"/>
                                      </p:to>
                                    </p:set>
                                    <p:animEffect transition="in" filter="fade">
                                      <p:cBhvr>
                                        <p:cTn id="125" dur="2000"/>
                                        <p:tgtEl>
                                          <p:spTgt spid="12"/>
                                        </p:tgtEl>
                                      </p:cBhvr>
                                    </p:animEffect>
                                    <p:anim calcmode="lin" valueType="num">
                                      <p:cBhvr>
                                        <p:cTn id="126" dur="2000" fill="hold"/>
                                        <p:tgtEl>
                                          <p:spTgt spid="12"/>
                                        </p:tgtEl>
                                        <p:attrNameLst>
                                          <p:attrName>style.rotation</p:attrName>
                                        </p:attrNameLst>
                                      </p:cBhvr>
                                      <p:tavLst>
                                        <p:tav tm="0">
                                          <p:val>
                                            <p:fltVal val="720"/>
                                          </p:val>
                                        </p:tav>
                                        <p:tav tm="100000">
                                          <p:val>
                                            <p:fltVal val="0"/>
                                          </p:val>
                                        </p:tav>
                                      </p:tavLst>
                                    </p:anim>
                                    <p:anim calcmode="lin" valueType="num">
                                      <p:cBhvr>
                                        <p:cTn id="127" dur="2000" fill="hold"/>
                                        <p:tgtEl>
                                          <p:spTgt spid="12"/>
                                        </p:tgtEl>
                                        <p:attrNameLst>
                                          <p:attrName>ppt_h</p:attrName>
                                        </p:attrNameLst>
                                      </p:cBhvr>
                                      <p:tavLst>
                                        <p:tav tm="0">
                                          <p:val>
                                            <p:fltVal val="0"/>
                                          </p:val>
                                        </p:tav>
                                        <p:tav tm="100000">
                                          <p:val>
                                            <p:strVal val="#ppt_h"/>
                                          </p:val>
                                        </p:tav>
                                      </p:tavLst>
                                    </p:anim>
                                    <p:anim calcmode="lin" valueType="num">
                                      <p:cBhvr>
                                        <p:cTn id="128" dur="2000" fill="hold"/>
                                        <p:tgtEl>
                                          <p:spTgt spid="12"/>
                                        </p:tgtEl>
                                        <p:attrNameLst>
                                          <p:attrName>ppt_w</p:attrName>
                                        </p:attrNameLst>
                                      </p:cBhvr>
                                      <p:tavLst>
                                        <p:tav tm="0">
                                          <p:val>
                                            <p:fltVal val="0"/>
                                          </p:val>
                                        </p:tav>
                                        <p:tav tm="100000">
                                          <p:val>
                                            <p:strVal val="#ppt_w"/>
                                          </p:val>
                                        </p:tav>
                                      </p:tavLst>
                                    </p:anim>
                                  </p:childTnLst>
                                </p:cTn>
                              </p:par>
                              <p:par>
                                <p:cTn id="129" presetID="35" presetClass="entr" presetSubtype="0" fill="hold" grpId="1" nodeType="withEffect">
                                  <p:stCondLst>
                                    <p:cond delay="0"/>
                                  </p:stCondLst>
                                  <p:childTnLst>
                                    <p:set>
                                      <p:cBhvr>
                                        <p:cTn id="130" dur="1" fill="hold">
                                          <p:stCondLst>
                                            <p:cond delay="0"/>
                                          </p:stCondLst>
                                        </p:cTn>
                                        <p:tgtEl>
                                          <p:spTgt spid="13"/>
                                        </p:tgtEl>
                                        <p:attrNameLst>
                                          <p:attrName>style.visibility</p:attrName>
                                        </p:attrNameLst>
                                      </p:cBhvr>
                                      <p:to>
                                        <p:strVal val="visible"/>
                                      </p:to>
                                    </p:set>
                                    <p:animEffect transition="in" filter="fade">
                                      <p:cBhvr>
                                        <p:cTn id="131" dur="2000"/>
                                        <p:tgtEl>
                                          <p:spTgt spid="13"/>
                                        </p:tgtEl>
                                      </p:cBhvr>
                                    </p:animEffect>
                                    <p:anim calcmode="lin" valueType="num">
                                      <p:cBhvr>
                                        <p:cTn id="132" dur="2000" fill="hold"/>
                                        <p:tgtEl>
                                          <p:spTgt spid="13"/>
                                        </p:tgtEl>
                                        <p:attrNameLst>
                                          <p:attrName>style.rotation</p:attrName>
                                        </p:attrNameLst>
                                      </p:cBhvr>
                                      <p:tavLst>
                                        <p:tav tm="0">
                                          <p:val>
                                            <p:fltVal val="720"/>
                                          </p:val>
                                        </p:tav>
                                        <p:tav tm="100000">
                                          <p:val>
                                            <p:fltVal val="0"/>
                                          </p:val>
                                        </p:tav>
                                      </p:tavLst>
                                    </p:anim>
                                    <p:anim calcmode="lin" valueType="num">
                                      <p:cBhvr>
                                        <p:cTn id="133" dur="2000" fill="hold"/>
                                        <p:tgtEl>
                                          <p:spTgt spid="13"/>
                                        </p:tgtEl>
                                        <p:attrNameLst>
                                          <p:attrName>ppt_h</p:attrName>
                                        </p:attrNameLst>
                                      </p:cBhvr>
                                      <p:tavLst>
                                        <p:tav tm="0">
                                          <p:val>
                                            <p:fltVal val="0"/>
                                          </p:val>
                                        </p:tav>
                                        <p:tav tm="100000">
                                          <p:val>
                                            <p:strVal val="#ppt_h"/>
                                          </p:val>
                                        </p:tav>
                                      </p:tavLst>
                                    </p:anim>
                                    <p:anim calcmode="lin" valueType="num">
                                      <p:cBhvr>
                                        <p:cTn id="134" dur="2000" fill="hold"/>
                                        <p:tgtEl>
                                          <p:spTgt spid="13"/>
                                        </p:tgtEl>
                                        <p:attrNameLst>
                                          <p:attrName>ppt_w</p:attrName>
                                        </p:attrNameLst>
                                      </p:cBhvr>
                                      <p:tavLst>
                                        <p:tav tm="0">
                                          <p:val>
                                            <p:fltVal val="0"/>
                                          </p:val>
                                        </p:tav>
                                        <p:tav tm="100000">
                                          <p:val>
                                            <p:strVal val="#ppt_w"/>
                                          </p:val>
                                        </p:tav>
                                      </p:tavLst>
                                    </p:anim>
                                  </p:childTnLst>
                                </p:cTn>
                              </p:par>
                              <p:par>
                                <p:cTn id="135" presetID="35" presetClass="entr" presetSubtype="0" fill="hold" grpId="1" nodeType="withEffect">
                                  <p:stCondLst>
                                    <p:cond delay="0"/>
                                  </p:stCondLst>
                                  <p:childTnLst>
                                    <p:set>
                                      <p:cBhvr>
                                        <p:cTn id="136" dur="1" fill="hold">
                                          <p:stCondLst>
                                            <p:cond delay="0"/>
                                          </p:stCondLst>
                                        </p:cTn>
                                        <p:tgtEl>
                                          <p:spTgt spid="14"/>
                                        </p:tgtEl>
                                        <p:attrNameLst>
                                          <p:attrName>style.visibility</p:attrName>
                                        </p:attrNameLst>
                                      </p:cBhvr>
                                      <p:to>
                                        <p:strVal val="visible"/>
                                      </p:to>
                                    </p:set>
                                    <p:animEffect transition="in" filter="fade">
                                      <p:cBhvr>
                                        <p:cTn id="137" dur="2000"/>
                                        <p:tgtEl>
                                          <p:spTgt spid="14"/>
                                        </p:tgtEl>
                                      </p:cBhvr>
                                    </p:animEffect>
                                    <p:anim calcmode="lin" valueType="num">
                                      <p:cBhvr>
                                        <p:cTn id="138" dur="2000" fill="hold"/>
                                        <p:tgtEl>
                                          <p:spTgt spid="14"/>
                                        </p:tgtEl>
                                        <p:attrNameLst>
                                          <p:attrName>style.rotation</p:attrName>
                                        </p:attrNameLst>
                                      </p:cBhvr>
                                      <p:tavLst>
                                        <p:tav tm="0">
                                          <p:val>
                                            <p:fltVal val="720"/>
                                          </p:val>
                                        </p:tav>
                                        <p:tav tm="100000">
                                          <p:val>
                                            <p:fltVal val="0"/>
                                          </p:val>
                                        </p:tav>
                                      </p:tavLst>
                                    </p:anim>
                                    <p:anim calcmode="lin" valueType="num">
                                      <p:cBhvr>
                                        <p:cTn id="139" dur="2000" fill="hold"/>
                                        <p:tgtEl>
                                          <p:spTgt spid="14"/>
                                        </p:tgtEl>
                                        <p:attrNameLst>
                                          <p:attrName>ppt_h</p:attrName>
                                        </p:attrNameLst>
                                      </p:cBhvr>
                                      <p:tavLst>
                                        <p:tav tm="0">
                                          <p:val>
                                            <p:fltVal val="0"/>
                                          </p:val>
                                        </p:tav>
                                        <p:tav tm="100000">
                                          <p:val>
                                            <p:strVal val="#ppt_h"/>
                                          </p:val>
                                        </p:tav>
                                      </p:tavLst>
                                    </p:anim>
                                    <p:anim calcmode="lin" valueType="num">
                                      <p:cBhvr>
                                        <p:cTn id="140" dur="2000" fill="hold"/>
                                        <p:tgtEl>
                                          <p:spTgt spid="14"/>
                                        </p:tgtEl>
                                        <p:attrNameLst>
                                          <p:attrName>ppt_w</p:attrName>
                                        </p:attrNameLst>
                                      </p:cBhvr>
                                      <p:tavLst>
                                        <p:tav tm="0">
                                          <p:val>
                                            <p:fltVal val="0"/>
                                          </p:val>
                                        </p:tav>
                                        <p:tav tm="100000">
                                          <p:val>
                                            <p:strVal val="#ppt_w"/>
                                          </p:val>
                                        </p:tav>
                                      </p:tavLst>
                                    </p:anim>
                                  </p:childTnLst>
                                </p:cTn>
                              </p:par>
                              <p:par>
                                <p:cTn id="141" presetID="35" presetClass="entr" presetSubtype="0" fill="hold" grpId="1" nodeType="withEffect">
                                  <p:stCondLst>
                                    <p:cond delay="0"/>
                                  </p:stCondLst>
                                  <p:childTnLst>
                                    <p:set>
                                      <p:cBhvr>
                                        <p:cTn id="142" dur="1" fill="hold">
                                          <p:stCondLst>
                                            <p:cond delay="0"/>
                                          </p:stCondLst>
                                        </p:cTn>
                                        <p:tgtEl>
                                          <p:spTgt spid="15"/>
                                        </p:tgtEl>
                                        <p:attrNameLst>
                                          <p:attrName>style.visibility</p:attrName>
                                        </p:attrNameLst>
                                      </p:cBhvr>
                                      <p:to>
                                        <p:strVal val="visible"/>
                                      </p:to>
                                    </p:set>
                                    <p:animEffect transition="in" filter="fade">
                                      <p:cBhvr>
                                        <p:cTn id="143" dur="2000"/>
                                        <p:tgtEl>
                                          <p:spTgt spid="15"/>
                                        </p:tgtEl>
                                      </p:cBhvr>
                                    </p:animEffect>
                                    <p:anim calcmode="lin" valueType="num">
                                      <p:cBhvr>
                                        <p:cTn id="144" dur="2000" fill="hold"/>
                                        <p:tgtEl>
                                          <p:spTgt spid="15"/>
                                        </p:tgtEl>
                                        <p:attrNameLst>
                                          <p:attrName>style.rotation</p:attrName>
                                        </p:attrNameLst>
                                      </p:cBhvr>
                                      <p:tavLst>
                                        <p:tav tm="0">
                                          <p:val>
                                            <p:fltVal val="720"/>
                                          </p:val>
                                        </p:tav>
                                        <p:tav tm="100000">
                                          <p:val>
                                            <p:fltVal val="0"/>
                                          </p:val>
                                        </p:tav>
                                      </p:tavLst>
                                    </p:anim>
                                    <p:anim calcmode="lin" valueType="num">
                                      <p:cBhvr>
                                        <p:cTn id="145" dur="2000" fill="hold"/>
                                        <p:tgtEl>
                                          <p:spTgt spid="15"/>
                                        </p:tgtEl>
                                        <p:attrNameLst>
                                          <p:attrName>ppt_h</p:attrName>
                                        </p:attrNameLst>
                                      </p:cBhvr>
                                      <p:tavLst>
                                        <p:tav tm="0">
                                          <p:val>
                                            <p:fltVal val="0"/>
                                          </p:val>
                                        </p:tav>
                                        <p:tav tm="100000">
                                          <p:val>
                                            <p:strVal val="#ppt_h"/>
                                          </p:val>
                                        </p:tav>
                                      </p:tavLst>
                                    </p:anim>
                                    <p:anim calcmode="lin" valueType="num">
                                      <p:cBhvr>
                                        <p:cTn id="146" dur="2000" fill="hold"/>
                                        <p:tgtEl>
                                          <p:spTgt spid="15"/>
                                        </p:tgtEl>
                                        <p:attrNameLst>
                                          <p:attrName>ppt_w</p:attrName>
                                        </p:attrNameLst>
                                      </p:cBhvr>
                                      <p:tavLst>
                                        <p:tav tm="0">
                                          <p:val>
                                            <p:fltVal val="0"/>
                                          </p:val>
                                        </p:tav>
                                        <p:tav tm="100000">
                                          <p:val>
                                            <p:strVal val="#ppt_w"/>
                                          </p:val>
                                        </p:tav>
                                      </p:tavLst>
                                    </p:anim>
                                  </p:childTnLst>
                                </p:cTn>
                              </p:par>
                              <p:par>
                                <p:cTn id="147" presetID="35" presetClass="entr" presetSubtype="0" fill="hold" grpId="1" nodeType="withEffect">
                                  <p:stCondLst>
                                    <p:cond delay="0"/>
                                  </p:stCondLst>
                                  <p:childTnLst>
                                    <p:set>
                                      <p:cBhvr>
                                        <p:cTn id="148" dur="1" fill="hold">
                                          <p:stCondLst>
                                            <p:cond delay="0"/>
                                          </p:stCondLst>
                                        </p:cTn>
                                        <p:tgtEl>
                                          <p:spTgt spid="18"/>
                                        </p:tgtEl>
                                        <p:attrNameLst>
                                          <p:attrName>style.visibility</p:attrName>
                                        </p:attrNameLst>
                                      </p:cBhvr>
                                      <p:to>
                                        <p:strVal val="visible"/>
                                      </p:to>
                                    </p:set>
                                    <p:animEffect transition="in" filter="fade">
                                      <p:cBhvr>
                                        <p:cTn id="149" dur="2000"/>
                                        <p:tgtEl>
                                          <p:spTgt spid="18"/>
                                        </p:tgtEl>
                                      </p:cBhvr>
                                    </p:animEffect>
                                    <p:anim calcmode="lin" valueType="num">
                                      <p:cBhvr>
                                        <p:cTn id="150" dur="2000" fill="hold"/>
                                        <p:tgtEl>
                                          <p:spTgt spid="18"/>
                                        </p:tgtEl>
                                        <p:attrNameLst>
                                          <p:attrName>style.rotation</p:attrName>
                                        </p:attrNameLst>
                                      </p:cBhvr>
                                      <p:tavLst>
                                        <p:tav tm="0">
                                          <p:val>
                                            <p:fltVal val="720"/>
                                          </p:val>
                                        </p:tav>
                                        <p:tav tm="100000">
                                          <p:val>
                                            <p:fltVal val="0"/>
                                          </p:val>
                                        </p:tav>
                                      </p:tavLst>
                                    </p:anim>
                                    <p:anim calcmode="lin" valueType="num">
                                      <p:cBhvr>
                                        <p:cTn id="151" dur="2000" fill="hold"/>
                                        <p:tgtEl>
                                          <p:spTgt spid="18"/>
                                        </p:tgtEl>
                                        <p:attrNameLst>
                                          <p:attrName>ppt_h</p:attrName>
                                        </p:attrNameLst>
                                      </p:cBhvr>
                                      <p:tavLst>
                                        <p:tav tm="0">
                                          <p:val>
                                            <p:fltVal val="0"/>
                                          </p:val>
                                        </p:tav>
                                        <p:tav tm="100000">
                                          <p:val>
                                            <p:strVal val="#ppt_h"/>
                                          </p:val>
                                        </p:tav>
                                      </p:tavLst>
                                    </p:anim>
                                    <p:anim calcmode="lin" valueType="num">
                                      <p:cBhvr>
                                        <p:cTn id="152" dur="2000" fill="hold"/>
                                        <p:tgtEl>
                                          <p:spTgt spid="18"/>
                                        </p:tgtEl>
                                        <p:attrNameLst>
                                          <p:attrName>ppt_w</p:attrName>
                                        </p:attrNameLst>
                                      </p:cBhvr>
                                      <p:tavLst>
                                        <p:tav tm="0">
                                          <p:val>
                                            <p:fltVal val="0"/>
                                          </p:val>
                                        </p:tav>
                                        <p:tav tm="100000">
                                          <p:val>
                                            <p:strVal val="#ppt_w"/>
                                          </p:val>
                                        </p:tav>
                                      </p:tavLst>
                                    </p:anim>
                                  </p:childTnLst>
                                </p:cTn>
                              </p:par>
                              <p:par>
                                <p:cTn id="153" presetID="35" presetClass="entr" presetSubtype="0" fill="hold" grpId="1" nodeType="withEffect">
                                  <p:stCondLst>
                                    <p:cond delay="0"/>
                                  </p:stCondLst>
                                  <p:childTnLst>
                                    <p:set>
                                      <p:cBhvr>
                                        <p:cTn id="154" dur="1" fill="hold">
                                          <p:stCondLst>
                                            <p:cond delay="0"/>
                                          </p:stCondLst>
                                        </p:cTn>
                                        <p:tgtEl>
                                          <p:spTgt spid="19"/>
                                        </p:tgtEl>
                                        <p:attrNameLst>
                                          <p:attrName>style.visibility</p:attrName>
                                        </p:attrNameLst>
                                      </p:cBhvr>
                                      <p:to>
                                        <p:strVal val="visible"/>
                                      </p:to>
                                    </p:set>
                                    <p:animEffect transition="in" filter="fade">
                                      <p:cBhvr>
                                        <p:cTn id="155" dur="2000"/>
                                        <p:tgtEl>
                                          <p:spTgt spid="19"/>
                                        </p:tgtEl>
                                      </p:cBhvr>
                                    </p:animEffect>
                                    <p:anim calcmode="lin" valueType="num">
                                      <p:cBhvr>
                                        <p:cTn id="156" dur="2000" fill="hold"/>
                                        <p:tgtEl>
                                          <p:spTgt spid="19"/>
                                        </p:tgtEl>
                                        <p:attrNameLst>
                                          <p:attrName>style.rotation</p:attrName>
                                        </p:attrNameLst>
                                      </p:cBhvr>
                                      <p:tavLst>
                                        <p:tav tm="0">
                                          <p:val>
                                            <p:fltVal val="720"/>
                                          </p:val>
                                        </p:tav>
                                        <p:tav tm="100000">
                                          <p:val>
                                            <p:fltVal val="0"/>
                                          </p:val>
                                        </p:tav>
                                      </p:tavLst>
                                    </p:anim>
                                    <p:anim calcmode="lin" valueType="num">
                                      <p:cBhvr>
                                        <p:cTn id="157" dur="2000" fill="hold"/>
                                        <p:tgtEl>
                                          <p:spTgt spid="19"/>
                                        </p:tgtEl>
                                        <p:attrNameLst>
                                          <p:attrName>ppt_h</p:attrName>
                                        </p:attrNameLst>
                                      </p:cBhvr>
                                      <p:tavLst>
                                        <p:tav tm="0">
                                          <p:val>
                                            <p:fltVal val="0"/>
                                          </p:val>
                                        </p:tav>
                                        <p:tav tm="100000">
                                          <p:val>
                                            <p:strVal val="#ppt_h"/>
                                          </p:val>
                                        </p:tav>
                                      </p:tavLst>
                                    </p:anim>
                                    <p:anim calcmode="lin" valueType="num">
                                      <p:cBhvr>
                                        <p:cTn id="158" dur="2000" fill="hold"/>
                                        <p:tgtEl>
                                          <p:spTgt spid="19"/>
                                        </p:tgtEl>
                                        <p:attrNameLst>
                                          <p:attrName>ppt_w</p:attrName>
                                        </p:attrNameLst>
                                      </p:cBhvr>
                                      <p:tavLst>
                                        <p:tav tm="0">
                                          <p:val>
                                            <p:fltVal val="0"/>
                                          </p:val>
                                        </p:tav>
                                        <p:tav tm="100000">
                                          <p:val>
                                            <p:strVal val="#ppt_w"/>
                                          </p:val>
                                        </p:tav>
                                      </p:tavLst>
                                    </p:anim>
                                  </p:childTnLst>
                                </p:cTn>
                              </p:par>
                              <p:par>
                                <p:cTn id="159" presetID="35" presetClass="entr" presetSubtype="0" fill="hold" grpId="1" nodeType="withEffect">
                                  <p:stCondLst>
                                    <p:cond delay="0"/>
                                  </p:stCondLst>
                                  <p:childTnLst>
                                    <p:set>
                                      <p:cBhvr>
                                        <p:cTn id="160" dur="1" fill="hold">
                                          <p:stCondLst>
                                            <p:cond delay="0"/>
                                          </p:stCondLst>
                                        </p:cTn>
                                        <p:tgtEl>
                                          <p:spTgt spid="20"/>
                                        </p:tgtEl>
                                        <p:attrNameLst>
                                          <p:attrName>style.visibility</p:attrName>
                                        </p:attrNameLst>
                                      </p:cBhvr>
                                      <p:to>
                                        <p:strVal val="visible"/>
                                      </p:to>
                                    </p:set>
                                    <p:animEffect transition="in" filter="fade">
                                      <p:cBhvr>
                                        <p:cTn id="161" dur="2000"/>
                                        <p:tgtEl>
                                          <p:spTgt spid="20"/>
                                        </p:tgtEl>
                                      </p:cBhvr>
                                    </p:animEffect>
                                    <p:anim calcmode="lin" valueType="num">
                                      <p:cBhvr>
                                        <p:cTn id="162" dur="2000" fill="hold"/>
                                        <p:tgtEl>
                                          <p:spTgt spid="20"/>
                                        </p:tgtEl>
                                        <p:attrNameLst>
                                          <p:attrName>style.rotation</p:attrName>
                                        </p:attrNameLst>
                                      </p:cBhvr>
                                      <p:tavLst>
                                        <p:tav tm="0">
                                          <p:val>
                                            <p:fltVal val="720"/>
                                          </p:val>
                                        </p:tav>
                                        <p:tav tm="100000">
                                          <p:val>
                                            <p:fltVal val="0"/>
                                          </p:val>
                                        </p:tav>
                                      </p:tavLst>
                                    </p:anim>
                                    <p:anim calcmode="lin" valueType="num">
                                      <p:cBhvr>
                                        <p:cTn id="163" dur="2000" fill="hold"/>
                                        <p:tgtEl>
                                          <p:spTgt spid="20"/>
                                        </p:tgtEl>
                                        <p:attrNameLst>
                                          <p:attrName>ppt_h</p:attrName>
                                        </p:attrNameLst>
                                      </p:cBhvr>
                                      <p:tavLst>
                                        <p:tav tm="0">
                                          <p:val>
                                            <p:fltVal val="0"/>
                                          </p:val>
                                        </p:tav>
                                        <p:tav tm="100000">
                                          <p:val>
                                            <p:strVal val="#ppt_h"/>
                                          </p:val>
                                        </p:tav>
                                      </p:tavLst>
                                    </p:anim>
                                    <p:anim calcmode="lin" valueType="num">
                                      <p:cBhvr>
                                        <p:cTn id="164" dur="2000" fill="hold"/>
                                        <p:tgtEl>
                                          <p:spTgt spid="20"/>
                                        </p:tgtEl>
                                        <p:attrNameLst>
                                          <p:attrName>ppt_w</p:attrName>
                                        </p:attrNameLst>
                                      </p:cBhvr>
                                      <p:tavLst>
                                        <p:tav tm="0">
                                          <p:val>
                                            <p:fltVal val="0"/>
                                          </p:val>
                                        </p:tav>
                                        <p:tav tm="100000">
                                          <p:val>
                                            <p:strVal val="#ppt_w"/>
                                          </p:val>
                                        </p:tav>
                                      </p:tavLst>
                                    </p:anim>
                                  </p:childTnLst>
                                </p:cTn>
                              </p:par>
                              <p:par>
                                <p:cTn id="165" presetID="35" presetClass="entr" presetSubtype="0" fill="hold" grpId="1"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fade">
                                      <p:cBhvr>
                                        <p:cTn id="167" dur="2000"/>
                                        <p:tgtEl>
                                          <p:spTgt spid="21"/>
                                        </p:tgtEl>
                                      </p:cBhvr>
                                    </p:animEffect>
                                    <p:anim calcmode="lin" valueType="num">
                                      <p:cBhvr>
                                        <p:cTn id="168" dur="2000" fill="hold"/>
                                        <p:tgtEl>
                                          <p:spTgt spid="21"/>
                                        </p:tgtEl>
                                        <p:attrNameLst>
                                          <p:attrName>style.rotation</p:attrName>
                                        </p:attrNameLst>
                                      </p:cBhvr>
                                      <p:tavLst>
                                        <p:tav tm="0">
                                          <p:val>
                                            <p:fltVal val="720"/>
                                          </p:val>
                                        </p:tav>
                                        <p:tav tm="100000">
                                          <p:val>
                                            <p:fltVal val="0"/>
                                          </p:val>
                                        </p:tav>
                                      </p:tavLst>
                                    </p:anim>
                                    <p:anim calcmode="lin" valueType="num">
                                      <p:cBhvr>
                                        <p:cTn id="169" dur="2000" fill="hold"/>
                                        <p:tgtEl>
                                          <p:spTgt spid="21"/>
                                        </p:tgtEl>
                                        <p:attrNameLst>
                                          <p:attrName>ppt_h</p:attrName>
                                        </p:attrNameLst>
                                      </p:cBhvr>
                                      <p:tavLst>
                                        <p:tav tm="0">
                                          <p:val>
                                            <p:fltVal val="0"/>
                                          </p:val>
                                        </p:tav>
                                        <p:tav tm="100000">
                                          <p:val>
                                            <p:strVal val="#ppt_h"/>
                                          </p:val>
                                        </p:tav>
                                      </p:tavLst>
                                    </p:anim>
                                    <p:anim calcmode="lin" valueType="num">
                                      <p:cBhvr>
                                        <p:cTn id="170" dur="2000" fill="hold"/>
                                        <p:tgtEl>
                                          <p:spTgt spid="21"/>
                                        </p:tgtEl>
                                        <p:attrNameLst>
                                          <p:attrName>ppt_w</p:attrName>
                                        </p:attrNameLst>
                                      </p:cBhvr>
                                      <p:tavLst>
                                        <p:tav tm="0">
                                          <p:val>
                                            <p:fltVal val="0"/>
                                          </p:val>
                                        </p:tav>
                                        <p:tav tm="100000">
                                          <p:val>
                                            <p:strVal val="#ppt_w"/>
                                          </p:val>
                                        </p:tav>
                                      </p:tavLst>
                                    </p:anim>
                                  </p:childTnLst>
                                </p:cTn>
                              </p:par>
                              <p:par>
                                <p:cTn id="171" presetID="35" presetClass="entr" presetSubtype="0" fill="hold" grpId="1" nodeType="withEffect">
                                  <p:stCondLst>
                                    <p:cond delay="0"/>
                                  </p:stCondLst>
                                  <p:childTnLst>
                                    <p:set>
                                      <p:cBhvr>
                                        <p:cTn id="172" dur="1" fill="hold">
                                          <p:stCondLst>
                                            <p:cond delay="0"/>
                                          </p:stCondLst>
                                        </p:cTn>
                                        <p:tgtEl>
                                          <p:spTgt spid="22"/>
                                        </p:tgtEl>
                                        <p:attrNameLst>
                                          <p:attrName>style.visibility</p:attrName>
                                        </p:attrNameLst>
                                      </p:cBhvr>
                                      <p:to>
                                        <p:strVal val="visible"/>
                                      </p:to>
                                    </p:set>
                                    <p:animEffect transition="in" filter="fade">
                                      <p:cBhvr>
                                        <p:cTn id="173" dur="2000"/>
                                        <p:tgtEl>
                                          <p:spTgt spid="22"/>
                                        </p:tgtEl>
                                      </p:cBhvr>
                                    </p:animEffect>
                                    <p:anim calcmode="lin" valueType="num">
                                      <p:cBhvr>
                                        <p:cTn id="174" dur="2000" fill="hold"/>
                                        <p:tgtEl>
                                          <p:spTgt spid="22"/>
                                        </p:tgtEl>
                                        <p:attrNameLst>
                                          <p:attrName>style.rotation</p:attrName>
                                        </p:attrNameLst>
                                      </p:cBhvr>
                                      <p:tavLst>
                                        <p:tav tm="0">
                                          <p:val>
                                            <p:fltVal val="720"/>
                                          </p:val>
                                        </p:tav>
                                        <p:tav tm="100000">
                                          <p:val>
                                            <p:fltVal val="0"/>
                                          </p:val>
                                        </p:tav>
                                      </p:tavLst>
                                    </p:anim>
                                    <p:anim calcmode="lin" valueType="num">
                                      <p:cBhvr>
                                        <p:cTn id="175" dur="2000" fill="hold"/>
                                        <p:tgtEl>
                                          <p:spTgt spid="22"/>
                                        </p:tgtEl>
                                        <p:attrNameLst>
                                          <p:attrName>ppt_h</p:attrName>
                                        </p:attrNameLst>
                                      </p:cBhvr>
                                      <p:tavLst>
                                        <p:tav tm="0">
                                          <p:val>
                                            <p:fltVal val="0"/>
                                          </p:val>
                                        </p:tav>
                                        <p:tav tm="100000">
                                          <p:val>
                                            <p:strVal val="#ppt_h"/>
                                          </p:val>
                                        </p:tav>
                                      </p:tavLst>
                                    </p:anim>
                                    <p:anim calcmode="lin" valueType="num">
                                      <p:cBhvr>
                                        <p:cTn id="176" dur="2000" fill="hold"/>
                                        <p:tgtEl>
                                          <p:spTgt spid="22"/>
                                        </p:tgtEl>
                                        <p:attrNameLst>
                                          <p:attrName>ppt_w</p:attrName>
                                        </p:attrNameLst>
                                      </p:cBhvr>
                                      <p:tavLst>
                                        <p:tav tm="0">
                                          <p:val>
                                            <p:fltVal val="0"/>
                                          </p:val>
                                        </p:tav>
                                        <p:tav tm="100000">
                                          <p:val>
                                            <p:strVal val="#ppt_w"/>
                                          </p:val>
                                        </p:tav>
                                      </p:tavLst>
                                    </p:anim>
                                  </p:childTnLst>
                                </p:cTn>
                              </p:par>
                              <p:par>
                                <p:cTn id="177" presetID="35" presetClass="entr" presetSubtype="0" fill="hold" grpId="1" nodeType="withEffect">
                                  <p:stCondLst>
                                    <p:cond delay="0"/>
                                  </p:stCondLst>
                                  <p:childTnLst>
                                    <p:set>
                                      <p:cBhvr>
                                        <p:cTn id="178" dur="1" fill="hold">
                                          <p:stCondLst>
                                            <p:cond delay="0"/>
                                          </p:stCondLst>
                                        </p:cTn>
                                        <p:tgtEl>
                                          <p:spTgt spid="25"/>
                                        </p:tgtEl>
                                        <p:attrNameLst>
                                          <p:attrName>style.visibility</p:attrName>
                                        </p:attrNameLst>
                                      </p:cBhvr>
                                      <p:to>
                                        <p:strVal val="visible"/>
                                      </p:to>
                                    </p:set>
                                    <p:animEffect transition="in" filter="fade">
                                      <p:cBhvr>
                                        <p:cTn id="179" dur="2000"/>
                                        <p:tgtEl>
                                          <p:spTgt spid="25"/>
                                        </p:tgtEl>
                                      </p:cBhvr>
                                    </p:animEffect>
                                    <p:anim calcmode="lin" valueType="num">
                                      <p:cBhvr>
                                        <p:cTn id="180" dur="2000" fill="hold"/>
                                        <p:tgtEl>
                                          <p:spTgt spid="25"/>
                                        </p:tgtEl>
                                        <p:attrNameLst>
                                          <p:attrName>style.rotation</p:attrName>
                                        </p:attrNameLst>
                                      </p:cBhvr>
                                      <p:tavLst>
                                        <p:tav tm="0">
                                          <p:val>
                                            <p:fltVal val="720"/>
                                          </p:val>
                                        </p:tav>
                                        <p:tav tm="100000">
                                          <p:val>
                                            <p:fltVal val="0"/>
                                          </p:val>
                                        </p:tav>
                                      </p:tavLst>
                                    </p:anim>
                                    <p:anim calcmode="lin" valueType="num">
                                      <p:cBhvr>
                                        <p:cTn id="181" dur="2000" fill="hold"/>
                                        <p:tgtEl>
                                          <p:spTgt spid="25"/>
                                        </p:tgtEl>
                                        <p:attrNameLst>
                                          <p:attrName>ppt_h</p:attrName>
                                        </p:attrNameLst>
                                      </p:cBhvr>
                                      <p:tavLst>
                                        <p:tav tm="0">
                                          <p:val>
                                            <p:fltVal val="0"/>
                                          </p:val>
                                        </p:tav>
                                        <p:tav tm="100000">
                                          <p:val>
                                            <p:strVal val="#ppt_h"/>
                                          </p:val>
                                        </p:tav>
                                      </p:tavLst>
                                    </p:anim>
                                    <p:anim calcmode="lin" valueType="num">
                                      <p:cBhvr>
                                        <p:cTn id="182" dur="2000" fill="hold"/>
                                        <p:tgtEl>
                                          <p:spTgt spid="25"/>
                                        </p:tgtEl>
                                        <p:attrNameLst>
                                          <p:attrName>ppt_w</p:attrName>
                                        </p:attrNameLst>
                                      </p:cBhvr>
                                      <p:tavLst>
                                        <p:tav tm="0">
                                          <p:val>
                                            <p:fltVal val="0"/>
                                          </p:val>
                                        </p:tav>
                                        <p:tav tm="100000">
                                          <p:val>
                                            <p:strVal val="#ppt_w"/>
                                          </p:val>
                                        </p:tav>
                                      </p:tavLst>
                                    </p:anim>
                                  </p:childTnLst>
                                </p:cTn>
                              </p:par>
                              <p:par>
                                <p:cTn id="183" presetID="35" presetClass="entr" presetSubtype="0" fill="hold" grpId="1" nodeType="withEffect">
                                  <p:stCondLst>
                                    <p:cond delay="0"/>
                                  </p:stCondLst>
                                  <p:childTnLst>
                                    <p:set>
                                      <p:cBhvr>
                                        <p:cTn id="184" dur="1" fill="hold">
                                          <p:stCondLst>
                                            <p:cond delay="0"/>
                                          </p:stCondLst>
                                        </p:cTn>
                                        <p:tgtEl>
                                          <p:spTgt spid="26"/>
                                        </p:tgtEl>
                                        <p:attrNameLst>
                                          <p:attrName>style.visibility</p:attrName>
                                        </p:attrNameLst>
                                      </p:cBhvr>
                                      <p:to>
                                        <p:strVal val="visible"/>
                                      </p:to>
                                    </p:set>
                                    <p:animEffect transition="in" filter="fade">
                                      <p:cBhvr>
                                        <p:cTn id="185" dur="2000"/>
                                        <p:tgtEl>
                                          <p:spTgt spid="26"/>
                                        </p:tgtEl>
                                      </p:cBhvr>
                                    </p:animEffect>
                                    <p:anim calcmode="lin" valueType="num">
                                      <p:cBhvr>
                                        <p:cTn id="186" dur="2000" fill="hold"/>
                                        <p:tgtEl>
                                          <p:spTgt spid="26"/>
                                        </p:tgtEl>
                                        <p:attrNameLst>
                                          <p:attrName>style.rotation</p:attrName>
                                        </p:attrNameLst>
                                      </p:cBhvr>
                                      <p:tavLst>
                                        <p:tav tm="0">
                                          <p:val>
                                            <p:fltVal val="720"/>
                                          </p:val>
                                        </p:tav>
                                        <p:tav tm="100000">
                                          <p:val>
                                            <p:fltVal val="0"/>
                                          </p:val>
                                        </p:tav>
                                      </p:tavLst>
                                    </p:anim>
                                    <p:anim calcmode="lin" valueType="num">
                                      <p:cBhvr>
                                        <p:cTn id="187" dur="2000" fill="hold"/>
                                        <p:tgtEl>
                                          <p:spTgt spid="26"/>
                                        </p:tgtEl>
                                        <p:attrNameLst>
                                          <p:attrName>ppt_h</p:attrName>
                                        </p:attrNameLst>
                                      </p:cBhvr>
                                      <p:tavLst>
                                        <p:tav tm="0">
                                          <p:val>
                                            <p:fltVal val="0"/>
                                          </p:val>
                                        </p:tav>
                                        <p:tav tm="100000">
                                          <p:val>
                                            <p:strVal val="#ppt_h"/>
                                          </p:val>
                                        </p:tav>
                                      </p:tavLst>
                                    </p:anim>
                                    <p:anim calcmode="lin" valueType="num">
                                      <p:cBhvr>
                                        <p:cTn id="188" dur="2000" fill="hold"/>
                                        <p:tgtEl>
                                          <p:spTgt spid="26"/>
                                        </p:tgtEl>
                                        <p:attrNameLst>
                                          <p:attrName>ppt_w</p:attrName>
                                        </p:attrNameLst>
                                      </p:cBhvr>
                                      <p:tavLst>
                                        <p:tav tm="0">
                                          <p:val>
                                            <p:fltVal val="0"/>
                                          </p:val>
                                        </p:tav>
                                        <p:tav tm="100000">
                                          <p:val>
                                            <p:strVal val="#ppt_w"/>
                                          </p:val>
                                        </p:tav>
                                      </p:tavLst>
                                    </p:anim>
                                  </p:childTnLst>
                                </p:cTn>
                              </p:par>
                              <p:par>
                                <p:cTn id="189" presetID="35" presetClass="entr" presetSubtype="0" fill="hold" grpId="1" nodeType="withEffect">
                                  <p:stCondLst>
                                    <p:cond delay="0"/>
                                  </p:stCondLst>
                                  <p:childTnLst>
                                    <p:set>
                                      <p:cBhvr>
                                        <p:cTn id="190" dur="1" fill="hold">
                                          <p:stCondLst>
                                            <p:cond delay="0"/>
                                          </p:stCondLst>
                                        </p:cTn>
                                        <p:tgtEl>
                                          <p:spTgt spid="27"/>
                                        </p:tgtEl>
                                        <p:attrNameLst>
                                          <p:attrName>style.visibility</p:attrName>
                                        </p:attrNameLst>
                                      </p:cBhvr>
                                      <p:to>
                                        <p:strVal val="visible"/>
                                      </p:to>
                                    </p:set>
                                    <p:animEffect transition="in" filter="fade">
                                      <p:cBhvr>
                                        <p:cTn id="191" dur="2000"/>
                                        <p:tgtEl>
                                          <p:spTgt spid="27"/>
                                        </p:tgtEl>
                                      </p:cBhvr>
                                    </p:animEffect>
                                    <p:anim calcmode="lin" valueType="num">
                                      <p:cBhvr>
                                        <p:cTn id="192" dur="2000" fill="hold"/>
                                        <p:tgtEl>
                                          <p:spTgt spid="27"/>
                                        </p:tgtEl>
                                        <p:attrNameLst>
                                          <p:attrName>style.rotation</p:attrName>
                                        </p:attrNameLst>
                                      </p:cBhvr>
                                      <p:tavLst>
                                        <p:tav tm="0">
                                          <p:val>
                                            <p:fltVal val="720"/>
                                          </p:val>
                                        </p:tav>
                                        <p:tav tm="100000">
                                          <p:val>
                                            <p:fltVal val="0"/>
                                          </p:val>
                                        </p:tav>
                                      </p:tavLst>
                                    </p:anim>
                                    <p:anim calcmode="lin" valueType="num">
                                      <p:cBhvr>
                                        <p:cTn id="193" dur="2000" fill="hold"/>
                                        <p:tgtEl>
                                          <p:spTgt spid="27"/>
                                        </p:tgtEl>
                                        <p:attrNameLst>
                                          <p:attrName>ppt_h</p:attrName>
                                        </p:attrNameLst>
                                      </p:cBhvr>
                                      <p:tavLst>
                                        <p:tav tm="0">
                                          <p:val>
                                            <p:fltVal val="0"/>
                                          </p:val>
                                        </p:tav>
                                        <p:tav tm="100000">
                                          <p:val>
                                            <p:strVal val="#ppt_h"/>
                                          </p:val>
                                        </p:tav>
                                      </p:tavLst>
                                    </p:anim>
                                    <p:anim calcmode="lin" valueType="num">
                                      <p:cBhvr>
                                        <p:cTn id="194" dur="2000" fill="hold"/>
                                        <p:tgtEl>
                                          <p:spTgt spid="27"/>
                                        </p:tgtEl>
                                        <p:attrNameLst>
                                          <p:attrName>ppt_w</p:attrName>
                                        </p:attrNameLst>
                                      </p:cBhvr>
                                      <p:tavLst>
                                        <p:tav tm="0">
                                          <p:val>
                                            <p:fltVal val="0"/>
                                          </p:val>
                                        </p:tav>
                                        <p:tav tm="100000">
                                          <p:val>
                                            <p:strVal val="#ppt_w"/>
                                          </p:val>
                                        </p:tav>
                                      </p:tavLst>
                                    </p:anim>
                                  </p:childTnLst>
                                </p:cTn>
                              </p:par>
                              <p:par>
                                <p:cTn id="195" presetID="35" presetClass="entr" presetSubtype="0" fill="hold" grpId="1"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fade">
                                      <p:cBhvr>
                                        <p:cTn id="197" dur="2000"/>
                                        <p:tgtEl>
                                          <p:spTgt spid="28"/>
                                        </p:tgtEl>
                                      </p:cBhvr>
                                    </p:animEffect>
                                    <p:anim calcmode="lin" valueType="num">
                                      <p:cBhvr>
                                        <p:cTn id="198" dur="2000" fill="hold"/>
                                        <p:tgtEl>
                                          <p:spTgt spid="28"/>
                                        </p:tgtEl>
                                        <p:attrNameLst>
                                          <p:attrName>style.rotation</p:attrName>
                                        </p:attrNameLst>
                                      </p:cBhvr>
                                      <p:tavLst>
                                        <p:tav tm="0">
                                          <p:val>
                                            <p:fltVal val="720"/>
                                          </p:val>
                                        </p:tav>
                                        <p:tav tm="100000">
                                          <p:val>
                                            <p:fltVal val="0"/>
                                          </p:val>
                                        </p:tav>
                                      </p:tavLst>
                                    </p:anim>
                                    <p:anim calcmode="lin" valueType="num">
                                      <p:cBhvr>
                                        <p:cTn id="199" dur="2000" fill="hold"/>
                                        <p:tgtEl>
                                          <p:spTgt spid="28"/>
                                        </p:tgtEl>
                                        <p:attrNameLst>
                                          <p:attrName>ppt_h</p:attrName>
                                        </p:attrNameLst>
                                      </p:cBhvr>
                                      <p:tavLst>
                                        <p:tav tm="0">
                                          <p:val>
                                            <p:fltVal val="0"/>
                                          </p:val>
                                        </p:tav>
                                        <p:tav tm="100000">
                                          <p:val>
                                            <p:strVal val="#ppt_h"/>
                                          </p:val>
                                        </p:tav>
                                      </p:tavLst>
                                    </p:anim>
                                    <p:anim calcmode="lin" valueType="num">
                                      <p:cBhvr>
                                        <p:cTn id="200" dur="2000" fill="hold"/>
                                        <p:tgtEl>
                                          <p:spTgt spid="28"/>
                                        </p:tgtEl>
                                        <p:attrNameLst>
                                          <p:attrName>ppt_w</p:attrName>
                                        </p:attrNameLst>
                                      </p:cBhvr>
                                      <p:tavLst>
                                        <p:tav tm="0">
                                          <p:val>
                                            <p:fltVal val="0"/>
                                          </p:val>
                                        </p:tav>
                                        <p:tav tm="100000">
                                          <p:val>
                                            <p:strVal val="#ppt_w"/>
                                          </p:val>
                                        </p:tav>
                                      </p:tavLst>
                                    </p:anim>
                                  </p:childTnLst>
                                </p:cTn>
                              </p:par>
                              <p:par>
                                <p:cTn id="201" presetID="35" presetClass="entr" presetSubtype="0" fill="hold" grpId="1" nodeType="withEffect">
                                  <p:stCondLst>
                                    <p:cond delay="0"/>
                                  </p:stCondLst>
                                  <p:childTnLst>
                                    <p:set>
                                      <p:cBhvr>
                                        <p:cTn id="202" dur="1" fill="hold">
                                          <p:stCondLst>
                                            <p:cond delay="0"/>
                                          </p:stCondLst>
                                        </p:cTn>
                                        <p:tgtEl>
                                          <p:spTgt spid="29"/>
                                        </p:tgtEl>
                                        <p:attrNameLst>
                                          <p:attrName>style.visibility</p:attrName>
                                        </p:attrNameLst>
                                      </p:cBhvr>
                                      <p:to>
                                        <p:strVal val="visible"/>
                                      </p:to>
                                    </p:set>
                                    <p:animEffect transition="in" filter="fade">
                                      <p:cBhvr>
                                        <p:cTn id="203" dur="2000"/>
                                        <p:tgtEl>
                                          <p:spTgt spid="29"/>
                                        </p:tgtEl>
                                      </p:cBhvr>
                                    </p:animEffect>
                                    <p:anim calcmode="lin" valueType="num">
                                      <p:cBhvr>
                                        <p:cTn id="204" dur="2000" fill="hold"/>
                                        <p:tgtEl>
                                          <p:spTgt spid="29"/>
                                        </p:tgtEl>
                                        <p:attrNameLst>
                                          <p:attrName>style.rotation</p:attrName>
                                        </p:attrNameLst>
                                      </p:cBhvr>
                                      <p:tavLst>
                                        <p:tav tm="0">
                                          <p:val>
                                            <p:fltVal val="720"/>
                                          </p:val>
                                        </p:tav>
                                        <p:tav tm="100000">
                                          <p:val>
                                            <p:fltVal val="0"/>
                                          </p:val>
                                        </p:tav>
                                      </p:tavLst>
                                    </p:anim>
                                    <p:anim calcmode="lin" valueType="num">
                                      <p:cBhvr>
                                        <p:cTn id="205" dur="2000" fill="hold"/>
                                        <p:tgtEl>
                                          <p:spTgt spid="29"/>
                                        </p:tgtEl>
                                        <p:attrNameLst>
                                          <p:attrName>ppt_h</p:attrName>
                                        </p:attrNameLst>
                                      </p:cBhvr>
                                      <p:tavLst>
                                        <p:tav tm="0">
                                          <p:val>
                                            <p:fltVal val="0"/>
                                          </p:val>
                                        </p:tav>
                                        <p:tav tm="100000">
                                          <p:val>
                                            <p:strVal val="#ppt_h"/>
                                          </p:val>
                                        </p:tav>
                                      </p:tavLst>
                                    </p:anim>
                                    <p:anim calcmode="lin" valueType="num">
                                      <p:cBhvr>
                                        <p:cTn id="206" dur="2000" fill="hold"/>
                                        <p:tgtEl>
                                          <p:spTgt spid="29"/>
                                        </p:tgtEl>
                                        <p:attrNameLst>
                                          <p:attrName>ppt_w</p:attrName>
                                        </p:attrNameLst>
                                      </p:cBhvr>
                                      <p:tavLst>
                                        <p:tav tm="0">
                                          <p:val>
                                            <p:fltVal val="0"/>
                                          </p:val>
                                        </p:tav>
                                        <p:tav tm="100000">
                                          <p:val>
                                            <p:strVal val="#ppt_w"/>
                                          </p:val>
                                        </p:tav>
                                      </p:tavLst>
                                    </p:anim>
                                  </p:childTnLst>
                                </p:cTn>
                              </p:par>
                            </p:childTnLst>
                          </p:cTn>
                        </p:par>
                        <p:par>
                          <p:cTn id="207" fill="hold">
                            <p:stCondLst>
                              <p:cond delay="2000"/>
                            </p:stCondLst>
                            <p:childTnLst>
                              <p:par>
                                <p:cTn id="208" presetID="2" presetClass="exit" presetSubtype="4" fill="hold" grpId="3" nodeType="afterEffect">
                                  <p:stCondLst>
                                    <p:cond delay="0"/>
                                  </p:stCondLst>
                                  <p:childTnLst>
                                    <p:anim calcmode="lin" valueType="num">
                                      <p:cBhvr additive="base">
                                        <p:cTn id="209" dur="2000"/>
                                        <p:tgtEl>
                                          <p:spTgt spid="4"/>
                                        </p:tgtEl>
                                        <p:attrNameLst>
                                          <p:attrName>ppt_x</p:attrName>
                                        </p:attrNameLst>
                                      </p:cBhvr>
                                      <p:tavLst>
                                        <p:tav tm="0">
                                          <p:val>
                                            <p:strVal val="ppt_x"/>
                                          </p:val>
                                        </p:tav>
                                        <p:tav tm="100000">
                                          <p:val>
                                            <p:strVal val="ppt_x"/>
                                          </p:val>
                                        </p:tav>
                                      </p:tavLst>
                                    </p:anim>
                                    <p:anim calcmode="lin" valueType="num">
                                      <p:cBhvr additive="base">
                                        <p:cTn id="210" dur="2000"/>
                                        <p:tgtEl>
                                          <p:spTgt spid="4"/>
                                        </p:tgtEl>
                                        <p:attrNameLst>
                                          <p:attrName>ppt_y</p:attrName>
                                        </p:attrNameLst>
                                      </p:cBhvr>
                                      <p:tavLst>
                                        <p:tav tm="0">
                                          <p:val>
                                            <p:strVal val="ppt_y"/>
                                          </p:val>
                                        </p:tav>
                                        <p:tav tm="100000">
                                          <p:val>
                                            <p:strVal val="1+ppt_h/2"/>
                                          </p:val>
                                        </p:tav>
                                      </p:tavLst>
                                    </p:anim>
                                    <p:set>
                                      <p:cBhvr>
                                        <p:cTn id="211" dur="1" fill="hold">
                                          <p:stCondLst>
                                            <p:cond delay="1999"/>
                                          </p:stCondLst>
                                        </p:cTn>
                                        <p:tgtEl>
                                          <p:spTgt spid="4"/>
                                        </p:tgtEl>
                                        <p:attrNameLst>
                                          <p:attrName>style.visibility</p:attrName>
                                        </p:attrNameLst>
                                      </p:cBhvr>
                                      <p:to>
                                        <p:strVal val="hidden"/>
                                      </p:to>
                                    </p:set>
                                  </p:childTnLst>
                                </p:cTn>
                              </p:par>
                              <p:par>
                                <p:cTn id="212" presetID="2" presetClass="exit" presetSubtype="4" fill="hold" grpId="3"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ppt_x"/>
                                          </p:val>
                                        </p:tav>
                                      </p:tavLst>
                                    </p:anim>
                                    <p:anim calcmode="lin" valueType="num">
                                      <p:cBhvr additive="base">
                                        <p:cTn id="214" dur="2000"/>
                                        <p:tgtEl>
                                          <p:spTgt spid="5"/>
                                        </p:tgtEl>
                                        <p:attrNameLst>
                                          <p:attrName>ppt_y</p:attrName>
                                        </p:attrNameLst>
                                      </p:cBhvr>
                                      <p:tavLst>
                                        <p:tav tm="0">
                                          <p:val>
                                            <p:strVal val="ppt_y"/>
                                          </p:val>
                                        </p:tav>
                                        <p:tav tm="100000">
                                          <p:val>
                                            <p:strVal val="1+ppt_h/2"/>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4" fill="hold" grpId="3" nodeType="withEffect">
                                  <p:stCondLst>
                                    <p:cond delay="0"/>
                                  </p:stCondLst>
                                  <p:childTnLst>
                                    <p:anim calcmode="lin" valueType="num">
                                      <p:cBhvr additive="base">
                                        <p:cTn id="217" dur="2000"/>
                                        <p:tgtEl>
                                          <p:spTgt spid="6"/>
                                        </p:tgtEl>
                                        <p:attrNameLst>
                                          <p:attrName>ppt_x</p:attrName>
                                        </p:attrNameLst>
                                      </p:cBhvr>
                                      <p:tavLst>
                                        <p:tav tm="0">
                                          <p:val>
                                            <p:strVal val="ppt_x"/>
                                          </p:val>
                                        </p:tav>
                                        <p:tav tm="100000">
                                          <p:val>
                                            <p:strVal val="ppt_x"/>
                                          </p:val>
                                        </p:tav>
                                      </p:tavLst>
                                    </p:anim>
                                    <p:anim calcmode="lin" valueType="num">
                                      <p:cBhvr additive="base">
                                        <p:cTn id="218" dur="2000"/>
                                        <p:tgtEl>
                                          <p:spTgt spid="6"/>
                                        </p:tgtEl>
                                        <p:attrNameLst>
                                          <p:attrName>ppt_y</p:attrName>
                                        </p:attrNameLst>
                                      </p:cBhvr>
                                      <p:tavLst>
                                        <p:tav tm="0">
                                          <p:val>
                                            <p:strVal val="ppt_y"/>
                                          </p:val>
                                        </p:tav>
                                        <p:tav tm="100000">
                                          <p:val>
                                            <p:strVal val="1+ppt_h/2"/>
                                          </p:val>
                                        </p:tav>
                                      </p:tavLst>
                                    </p:anim>
                                    <p:set>
                                      <p:cBhvr>
                                        <p:cTn id="219" dur="1" fill="hold">
                                          <p:stCondLst>
                                            <p:cond delay="1999"/>
                                          </p:stCondLst>
                                        </p:cTn>
                                        <p:tgtEl>
                                          <p:spTgt spid="6"/>
                                        </p:tgtEl>
                                        <p:attrNameLst>
                                          <p:attrName>style.visibility</p:attrName>
                                        </p:attrNameLst>
                                      </p:cBhvr>
                                      <p:to>
                                        <p:strVal val="hidden"/>
                                      </p:to>
                                    </p:set>
                                  </p:childTnLst>
                                </p:cTn>
                              </p:par>
                              <p:par>
                                <p:cTn id="220" presetID="2" presetClass="exit" presetSubtype="4" fill="hold" grpId="3"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ppt_x"/>
                                          </p:val>
                                        </p:tav>
                                      </p:tavLst>
                                    </p:anim>
                                    <p:anim calcmode="lin" valueType="num">
                                      <p:cBhvr additive="base">
                                        <p:cTn id="222" dur="2000"/>
                                        <p:tgtEl>
                                          <p:spTgt spid="7"/>
                                        </p:tgtEl>
                                        <p:attrNameLst>
                                          <p:attrName>ppt_y</p:attrName>
                                        </p:attrNameLst>
                                      </p:cBhvr>
                                      <p:tavLst>
                                        <p:tav tm="0">
                                          <p:val>
                                            <p:strVal val="ppt_y"/>
                                          </p:val>
                                        </p:tav>
                                        <p:tav tm="100000">
                                          <p:val>
                                            <p:strVal val="1+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4" fill="hold" grpId="3"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ppt_x"/>
                                          </p:val>
                                        </p:tav>
                                      </p:tavLst>
                                    </p:anim>
                                    <p:anim calcmode="lin" valueType="num">
                                      <p:cBhvr additive="base">
                                        <p:cTn id="226" dur="2000"/>
                                        <p:tgtEl>
                                          <p:spTgt spid="8"/>
                                        </p:tgtEl>
                                        <p:attrNameLst>
                                          <p:attrName>ppt_y</p:attrName>
                                        </p:attrNameLst>
                                      </p:cBhvr>
                                      <p:tavLst>
                                        <p:tav tm="0">
                                          <p:val>
                                            <p:strVal val="ppt_y"/>
                                          </p:val>
                                        </p:tav>
                                        <p:tav tm="100000">
                                          <p:val>
                                            <p:strVal val="1+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4" fill="hold" grpId="3"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ppt_x"/>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4" fill="hold" grpId="3"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ppt_x"/>
                                          </p:val>
                                        </p:tav>
                                      </p:tavLst>
                                    </p:anim>
                                    <p:anim calcmode="lin" valueType="num">
                                      <p:cBhvr additive="base">
                                        <p:cTn id="234" dur="2000"/>
                                        <p:tgtEl>
                                          <p:spTgt spid="12"/>
                                        </p:tgtEl>
                                        <p:attrNameLst>
                                          <p:attrName>ppt_y</p:attrName>
                                        </p:attrNameLst>
                                      </p:cBhvr>
                                      <p:tavLst>
                                        <p:tav tm="0">
                                          <p:val>
                                            <p:strVal val="ppt_y"/>
                                          </p:val>
                                        </p:tav>
                                        <p:tav tm="100000">
                                          <p:val>
                                            <p:strVal val="1+ppt_h/2"/>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4" fill="hold" grpId="3"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ppt_x"/>
                                          </p:val>
                                        </p:tav>
                                      </p:tavLst>
                                    </p:anim>
                                    <p:anim calcmode="lin" valueType="num">
                                      <p:cBhvr additive="base">
                                        <p:cTn id="238" dur="2000"/>
                                        <p:tgtEl>
                                          <p:spTgt spid="13"/>
                                        </p:tgtEl>
                                        <p:attrNameLst>
                                          <p:attrName>ppt_y</p:attrName>
                                        </p:attrNameLst>
                                      </p:cBhvr>
                                      <p:tavLst>
                                        <p:tav tm="0">
                                          <p:val>
                                            <p:strVal val="ppt_y"/>
                                          </p:val>
                                        </p:tav>
                                        <p:tav tm="100000">
                                          <p:val>
                                            <p:strVal val="1+ppt_h/2"/>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4" fill="hold" grpId="3"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ppt_x"/>
                                          </p:val>
                                        </p:tav>
                                      </p:tavLst>
                                    </p:anim>
                                    <p:anim calcmode="lin" valueType="num">
                                      <p:cBhvr additive="base">
                                        <p:cTn id="242" dur="2000"/>
                                        <p:tgtEl>
                                          <p:spTgt spid="14"/>
                                        </p:tgtEl>
                                        <p:attrNameLst>
                                          <p:attrName>ppt_y</p:attrName>
                                        </p:attrNameLst>
                                      </p:cBhvr>
                                      <p:tavLst>
                                        <p:tav tm="0">
                                          <p:val>
                                            <p:strVal val="ppt_y"/>
                                          </p:val>
                                        </p:tav>
                                        <p:tav tm="100000">
                                          <p:val>
                                            <p:strVal val="1+ppt_h/2"/>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4" fill="hold" grpId="3"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ppt_x"/>
                                          </p:val>
                                        </p:tav>
                                      </p:tavLst>
                                    </p:anim>
                                    <p:anim calcmode="lin" valueType="num">
                                      <p:cBhvr additive="base">
                                        <p:cTn id="246" dur="2000"/>
                                        <p:tgtEl>
                                          <p:spTgt spid="15"/>
                                        </p:tgtEl>
                                        <p:attrNameLst>
                                          <p:attrName>ppt_y</p:attrName>
                                        </p:attrNameLst>
                                      </p:cBhvr>
                                      <p:tavLst>
                                        <p:tav tm="0">
                                          <p:val>
                                            <p:strVal val="ppt_y"/>
                                          </p:val>
                                        </p:tav>
                                        <p:tav tm="100000">
                                          <p:val>
                                            <p:strVal val="1+ppt_h/2"/>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4" fill="hold" grpId="3" nodeType="withEffect">
                                  <p:stCondLst>
                                    <p:cond delay="0"/>
                                  </p:stCondLst>
                                  <p:childTnLst>
                                    <p:anim calcmode="lin" valueType="num">
                                      <p:cBhvr additive="base">
                                        <p:cTn id="249" dur="2000"/>
                                        <p:tgtEl>
                                          <p:spTgt spid="18"/>
                                        </p:tgtEl>
                                        <p:attrNameLst>
                                          <p:attrName>ppt_x</p:attrName>
                                        </p:attrNameLst>
                                      </p:cBhvr>
                                      <p:tavLst>
                                        <p:tav tm="0">
                                          <p:val>
                                            <p:strVal val="ppt_x"/>
                                          </p:val>
                                        </p:tav>
                                        <p:tav tm="100000">
                                          <p:val>
                                            <p:strVal val="ppt_x"/>
                                          </p:val>
                                        </p:tav>
                                      </p:tavLst>
                                    </p:anim>
                                    <p:anim calcmode="lin" valueType="num">
                                      <p:cBhvr additive="base">
                                        <p:cTn id="250" dur="2000"/>
                                        <p:tgtEl>
                                          <p:spTgt spid="18"/>
                                        </p:tgtEl>
                                        <p:attrNameLst>
                                          <p:attrName>ppt_y</p:attrName>
                                        </p:attrNameLst>
                                      </p:cBhvr>
                                      <p:tavLst>
                                        <p:tav tm="0">
                                          <p:val>
                                            <p:strVal val="ppt_y"/>
                                          </p:val>
                                        </p:tav>
                                        <p:tav tm="100000">
                                          <p:val>
                                            <p:strVal val="1+ppt_h/2"/>
                                          </p:val>
                                        </p:tav>
                                      </p:tavLst>
                                    </p:anim>
                                    <p:set>
                                      <p:cBhvr>
                                        <p:cTn id="251" dur="1" fill="hold">
                                          <p:stCondLst>
                                            <p:cond delay="1999"/>
                                          </p:stCondLst>
                                        </p:cTn>
                                        <p:tgtEl>
                                          <p:spTgt spid="18"/>
                                        </p:tgtEl>
                                        <p:attrNameLst>
                                          <p:attrName>style.visibility</p:attrName>
                                        </p:attrNameLst>
                                      </p:cBhvr>
                                      <p:to>
                                        <p:strVal val="hidden"/>
                                      </p:to>
                                    </p:set>
                                  </p:childTnLst>
                                </p:cTn>
                              </p:par>
                              <p:par>
                                <p:cTn id="252" presetID="2" presetClass="exit" presetSubtype="4" fill="hold" grpId="3" nodeType="withEffect">
                                  <p:stCondLst>
                                    <p:cond delay="0"/>
                                  </p:stCondLst>
                                  <p:childTnLst>
                                    <p:anim calcmode="lin" valueType="num">
                                      <p:cBhvr additive="base">
                                        <p:cTn id="253" dur="2000"/>
                                        <p:tgtEl>
                                          <p:spTgt spid="19"/>
                                        </p:tgtEl>
                                        <p:attrNameLst>
                                          <p:attrName>ppt_x</p:attrName>
                                        </p:attrNameLst>
                                      </p:cBhvr>
                                      <p:tavLst>
                                        <p:tav tm="0">
                                          <p:val>
                                            <p:strVal val="ppt_x"/>
                                          </p:val>
                                        </p:tav>
                                        <p:tav tm="100000">
                                          <p:val>
                                            <p:strVal val="ppt_x"/>
                                          </p:val>
                                        </p:tav>
                                      </p:tavLst>
                                    </p:anim>
                                    <p:anim calcmode="lin" valueType="num">
                                      <p:cBhvr additive="base">
                                        <p:cTn id="254" dur="2000"/>
                                        <p:tgtEl>
                                          <p:spTgt spid="19"/>
                                        </p:tgtEl>
                                        <p:attrNameLst>
                                          <p:attrName>ppt_y</p:attrName>
                                        </p:attrNameLst>
                                      </p:cBhvr>
                                      <p:tavLst>
                                        <p:tav tm="0">
                                          <p:val>
                                            <p:strVal val="ppt_y"/>
                                          </p:val>
                                        </p:tav>
                                        <p:tav tm="100000">
                                          <p:val>
                                            <p:strVal val="1+ppt_h/2"/>
                                          </p:val>
                                        </p:tav>
                                      </p:tavLst>
                                    </p:anim>
                                    <p:set>
                                      <p:cBhvr>
                                        <p:cTn id="255" dur="1" fill="hold">
                                          <p:stCondLst>
                                            <p:cond delay="1999"/>
                                          </p:stCondLst>
                                        </p:cTn>
                                        <p:tgtEl>
                                          <p:spTgt spid="19"/>
                                        </p:tgtEl>
                                        <p:attrNameLst>
                                          <p:attrName>style.visibility</p:attrName>
                                        </p:attrNameLst>
                                      </p:cBhvr>
                                      <p:to>
                                        <p:strVal val="hidden"/>
                                      </p:to>
                                    </p:set>
                                  </p:childTnLst>
                                </p:cTn>
                              </p:par>
                              <p:par>
                                <p:cTn id="256" presetID="2" presetClass="exit" presetSubtype="4" fill="hold" grpId="3" nodeType="withEffect">
                                  <p:stCondLst>
                                    <p:cond delay="0"/>
                                  </p:stCondLst>
                                  <p:childTnLst>
                                    <p:anim calcmode="lin" valueType="num">
                                      <p:cBhvr additive="base">
                                        <p:cTn id="257" dur="2000"/>
                                        <p:tgtEl>
                                          <p:spTgt spid="20"/>
                                        </p:tgtEl>
                                        <p:attrNameLst>
                                          <p:attrName>ppt_x</p:attrName>
                                        </p:attrNameLst>
                                      </p:cBhvr>
                                      <p:tavLst>
                                        <p:tav tm="0">
                                          <p:val>
                                            <p:strVal val="ppt_x"/>
                                          </p:val>
                                        </p:tav>
                                        <p:tav tm="100000">
                                          <p:val>
                                            <p:strVal val="ppt_x"/>
                                          </p:val>
                                        </p:tav>
                                      </p:tavLst>
                                    </p:anim>
                                    <p:anim calcmode="lin" valueType="num">
                                      <p:cBhvr additive="base">
                                        <p:cTn id="258" dur="2000"/>
                                        <p:tgtEl>
                                          <p:spTgt spid="20"/>
                                        </p:tgtEl>
                                        <p:attrNameLst>
                                          <p:attrName>ppt_y</p:attrName>
                                        </p:attrNameLst>
                                      </p:cBhvr>
                                      <p:tavLst>
                                        <p:tav tm="0">
                                          <p:val>
                                            <p:strVal val="ppt_y"/>
                                          </p:val>
                                        </p:tav>
                                        <p:tav tm="100000">
                                          <p:val>
                                            <p:strVal val="1+ppt_h/2"/>
                                          </p:val>
                                        </p:tav>
                                      </p:tavLst>
                                    </p:anim>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4" fill="hold" grpId="3" nodeType="withEffect">
                                  <p:stCondLst>
                                    <p:cond delay="0"/>
                                  </p:stCondLst>
                                  <p:childTnLst>
                                    <p:anim calcmode="lin" valueType="num">
                                      <p:cBhvr additive="base">
                                        <p:cTn id="261" dur="2000"/>
                                        <p:tgtEl>
                                          <p:spTgt spid="21"/>
                                        </p:tgtEl>
                                        <p:attrNameLst>
                                          <p:attrName>ppt_x</p:attrName>
                                        </p:attrNameLst>
                                      </p:cBhvr>
                                      <p:tavLst>
                                        <p:tav tm="0">
                                          <p:val>
                                            <p:strVal val="ppt_x"/>
                                          </p:val>
                                        </p:tav>
                                        <p:tav tm="100000">
                                          <p:val>
                                            <p:strVal val="ppt_x"/>
                                          </p:val>
                                        </p:tav>
                                      </p:tavLst>
                                    </p:anim>
                                    <p:anim calcmode="lin" valueType="num">
                                      <p:cBhvr additive="base">
                                        <p:cTn id="262" dur="2000"/>
                                        <p:tgtEl>
                                          <p:spTgt spid="21"/>
                                        </p:tgtEl>
                                        <p:attrNameLst>
                                          <p:attrName>ppt_y</p:attrName>
                                        </p:attrNameLst>
                                      </p:cBhvr>
                                      <p:tavLst>
                                        <p:tav tm="0">
                                          <p:val>
                                            <p:strVal val="ppt_y"/>
                                          </p:val>
                                        </p:tav>
                                        <p:tav tm="100000">
                                          <p:val>
                                            <p:strVal val="1+ppt_h/2"/>
                                          </p:val>
                                        </p:tav>
                                      </p:tavLst>
                                    </p:anim>
                                    <p:set>
                                      <p:cBhvr>
                                        <p:cTn id="263" dur="1" fill="hold">
                                          <p:stCondLst>
                                            <p:cond delay="1999"/>
                                          </p:stCondLst>
                                        </p:cTn>
                                        <p:tgtEl>
                                          <p:spTgt spid="21"/>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ppt_x"/>
                                          </p:val>
                                        </p:tav>
                                      </p:tavLst>
                                    </p:anim>
                                    <p:anim calcmode="lin" valueType="num">
                                      <p:cBhvr additive="base">
                                        <p:cTn id="266" dur="2000"/>
                                        <p:tgtEl>
                                          <p:spTgt spid="22"/>
                                        </p:tgtEl>
                                        <p:attrNameLst>
                                          <p:attrName>ppt_y</p:attrName>
                                        </p:attrNameLst>
                                      </p:cBhvr>
                                      <p:tavLst>
                                        <p:tav tm="0">
                                          <p:val>
                                            <p:strVal val="ppt_y"/>
                                          </p:val>
                                        </p:tav>
                                        <p:tav tm="100000">
                                          <p:val>
                                            <p:strVal val="1+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2000"/>
                                        <p:tgtEl>
                                          <p:spTgt spid="25"/>
                                        </p:tgtEl>
                                        <p:attrNameLst>
                                          <p:attrName>ppt_x</p:attrName>
                                        </p:attrNameLst>
                                      </p:cBhvr>
                                      <p:tavLst>
                                        <p:tav tm="0">
                                          <p:val>
                                            <p:strVal val="ppt_x"/>
                                          </p:val>
                                        </p:tav>
                                        <p:tav tm="100000">
                                          <p:val>
                                            <p:strVal val="ppt_x"/>
                                          </p:val>
                                        </p:tav>
                                      </p:tavLst>
                                    </p:anim>
                                    <p:anim calcmode="lin" valueType="num">
                                      <p:cBhvr additive="base">
                                        <p:cTn id="270" dur="2000"/>
                                        <p:tgtEl>
                                          <p:spTgt spid="25"/>
                                        </p:tgtEl>
                                        <p:attrNameLst>
                                          <p:attrName>ppt_y</p:attrName>
                                        </p:attrNameLst>
                                      </p:cBhvr>
                                      <p:tavLst>
                                        <p:tav tm="0">
                                          <p:val>
                                            <p:strVal val="ppt_y"/>
                                          </p:val>
                                        </p:tav>
                                        <p:tav tm="100000">
                                          <p:val>
                                            <p:strVal val="1+ppt_h/2"/>
                                          </p:val>
                                        </p:tav>
                                      </p:tavLst>
                                    </p:anim>
                                    <p:set>
                                      <p:cBhvr>
                                        <p:cTn id="271" dur="1" fill="hold">
                                          <p:stCondLst>
                                            <p:cond delay="1999"/>
                                          </p:stCondLst>
                                        </p:cTn>
                                        <p:tgtEl>
                                          <p:spTgt spid="25"/>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2000"/>
                                        <p:tgtEl>
                                          <p:spTgt spid="26"/>
                                        </p:tgtEl>
                                        <p:attrNameLst>
                                          <p:attrName>ppt_x</p:attrName>
                                        </p:attrNameLst>
                                      </p:cBhvr>
                                      <p:tavLst>
                                        <p:tav tm="0">
                                          <p:val>
                                            <p:strVal val="ppt_x"/>
                                          </p:val>
                                        </p:tav>
                                        <p:tav tm="100000">
                                          <p:val>
                                            <p:strVal val="ppt_x"/>
                                          </p:val>
                                        </p:tav>
                                      </p:tavLst>
                                    </p:anim>
                                    <p:anim calcmode="lin" valueType="num">
                                      <p:cBhvr additive="base">
                                        <p:cTn id="274" dur="2000"/>
                                        <p:tgtEl>
                                          <p:spTgt spid="26"/>
                                        </p:tgtEl>
                                        <p:attrNameLst>
                                          <p:attrName>ppt_y</p:attrName>
                                        </p:attrNameLst>
                                      </p:cBhvr>
                                      <p:tavLst>
                                        <p:tav tm="0">
                                          <p:val>
                                            <p:strVal val="ppt_y"/>
                                          </p:val>
                                        </p:tav>
                                        <p:tav tm="100000">
                                          <p:val>
                                            <p:strVal val="1+ppt_h/2"/>
                                          </p:val>
                                        </p:tav>
                                      </p:tavLst>
                                    </p:anim>
                                    <p:set>
                                      <p:cBhvr>
                                        <p:cTn id="275" dur="1" fill="hold">
                                          <p:stCondLst>
                                            <p:cond delay="1999"/>
                                          </p:stCondLst>
                                        </p:cTn>
                                        <p:tgtEl>
                                          <p:spTgt spid="26"/>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2000"/>
                                        <p:tgtEl>
                                          <p:spTgt spid="27"/>
                                        </p:tgtEl>
                                        <p:attrNameLst>
                                          <p:attrName>ppt_x</p:attrName>
                                        </p:attrNameLst>
                                      </p:cBhvr>
                                      <p:tavLst>
                                        <p:tav tm="0">
                                          <p:val>
                                            <p:strVal val="ppt_x"/>
                                          </p:val>
                                        </p:tav>
                                        <p:tav tm="100000">
                                          <p:val>
                                            <p:strVal val="ppt_x"/>
                                          </p:val>
                                        </p:tav>
                                      </p:tavLst>
                                    </p:anim>
                                    <p:anim calcmode="lin" valueType="num">
                                      <p:cBhvr additive="base">
                                        <p:cTn id="278" dur="2000"/>
                                        <p:tgtEl>
                                          <p:spTgt spid="27"/>
                                        </p:tgtEl>
                                        <p:attrNameLst>
                                          <p:attrName>ppt_y</p:attrName>
                                        </p:attrNameLst>
                                      </p:cBhvr>
                                      <p:tavLst>
                                        <p:tav tm="0">
                                          <p:val>
                                            <p:strVal val="ppt_y"/>
                                          </p:val>
                                        </p:tav>
                                        <p:tav tm="100000">
                                          <p:val>
                                            <p:strVal val="1+ppt_h/2"/>
                                          </p:val>
                                        </p:tav>
                                      </p:tavLst>
                                    </p:anim>
                                    <p:set>
                                      <p:cBhvr>
                                        <p:cTn id="279" dur="1" fill="hold">
                                          <p:stCondLst>
                                            <p:cond delay="1999"/>
                                          </p:stCondLst>
                                        </p:cTn>
                                        <p:tgtEl>
                                          <p:spTgt spid="27"/>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2000"/>
                                        <p:tgtEl>
                                          <p:spTgt spid="28"/>
                                        </p:tgtEl>
                                        <p:attrNameLst>
                                          <p:attrName>ppt_x</p:attrName>
                                        </p:attrNameLst>
                                      </p:cBhvr>
                                      <p:tavLst>
                                        <p:tav tm="0">
                                          <p:val>
                                            <p:strVal val="ppt_x"/>
                                          </p:val>
                                        </p:tav>
                                        <p:tav tm="100000">
                                          <p:val>
                                            <p:strVal val="ppt_x"/>
                                          </p:val>
                                        </p:tav>
                                      </p:tavLst>
                                    </p:anim>
                                    <p:anim calcmode="lin" valueType="num">
                                      <p:cBhvr additive="base">
                                        <p:cTn id="282" dur="2000"/>
                                        <p:tgtEl>
                                          <p:spTgt spid="28"/>
                                        </p:tgtEl>
                                        <p:attrNameLst>
                                          <p:attrName>ppt_y</p:attrName>
                                        </p:attrNameLst>
                                      </p:cBhvr>
                                      <p:tavLst>
                                        <p:tav tm="0">
                                          <p:val>
                                            <p:strVal val="ppt_y"/>
                                          </p:val>
                                        </p:tav>
                                        <p:tav tm="100000">
                                          <p:val>
                                            <p:strVal val="1+ppt_h/2"/>
                                          </p:val>
                                        </p:tav>
                                      </p:tavLst>
                                    </p:anim>
                                    <p:set>
                                      <p:cBhvr>
                                        <p:cTn id="283" dur="1" fill="hold">
                                          <p:stCondLst>
                                            <p:cond delay="1999"/>
                                          </p:stCondLst>
                                        </p:cTn>
                                        <p:tgtEl>
                                          <p:spTgt spid="28"/>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2000"/>
                                        <p:tgtEl>
                                          <p:spTgt spid="29"/>
                                        </p:tgtEl>
                                        <p:attrNameLst>
                                          <p:attrName>ppt_x</p:attrName>
                                        </p:attrNameLst>
                                      </p:cBhvr>
                                      <p:tavLst>
                                        <p:tav tm="0">
                                          <p:val>
                                            <p:strVal val="ppt_x"/>
                                          </p:val>
                                        </p:tav>
                                        <p:tav tm="100000">
                                          <p:val>
                                            <p:strVal val="ppt_x"/>
                                          </p:val>
                                        </p:tav>
                                      </p:tavLst>
                                    </p:anim>
                                    <p:anim calcmode="lin" valueType="num">
                                      <p:cBhvr additive="base">
                                        <p:cTn id="286" dur="2000"/>
                                        <p:tgtEl>
                                          <p:spTgt spid="29"/>
                                        </p:tgtEl>
                                        <p:attrNameLst>
                                          <p:attrName>ppt_y</p:attrName>
                                        </p:attrNameLst>
                                      </p:cBhvr>
                                      <p:tavLst>
                                        <p:tav tm="0">
                                          <p:val>
                                            <p:strVal val="ppt_y"/>
                                          </p:val>
                                        </p:tav>
                                        <p:tav tm="100000">
                                          <p:val>
                                            <p:strVal val="1+ppt_h/2"/>
                                          </p:val>
                                        </p:tav>
                                      </p:tavLst>
                                    </p:anim>
                                    <p:set>
                                      <p:cBhvr>
                                        <p:cTn id="287" dur="1" fill="hold">
                                          <p:stCondLst>
                                            <p:cond delay="1999"/>
                                          </p:stCondLst>
                                        </p:cTn>
                                        <p:tgtEl>
                                          <p:spTgt spid="29"/>
                                        </p:tgtEl>
                                        <p:attrNameLst>
                                          <p:attrName>style.visibility</p:attrName>
                                        </p:attrNameLst>
                                      </p:cBhvr>
                                      <p:to>
                                        <p:strVal val="hidden"/>
                                      </p:to>
                                    </p:set>
                                  </p:childTnLst>
                                </p:cTn>
                              </p:par>
                              <p:par>
                                <p:cTn id="288" presetID="17" presetClass="entr" presetSubtype="1"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ppt_x</p:attrName>
                                        </p:attrNameLst>
                                      </p:cBhvr>
                                      <p:tavLst>
                                        <p:tav tm="0">
                                          <p:val>
                                            <p:strVal val="#ppt_x"/>
                                          </p:val>
                                        </p:tav>
                                        <p:tav tm="100000">
                                          <p:val>
                                            <p:strVal val="#ppt_x"/>
                                          </p:val>
                                        </p:tav>
                                      </p:tavLst>
                                    </p:anim>
                                    <p:anim calcmode="lin" valueType="num">
                                      <p:cBhvr>
                                        <p:cTn id="291" dur="2000" fill="hold"/>
                                        <p:tgtEl>
                                          <p:spTgt spid="2"/>
                                        </p:tgtEl>
                                        <p:attrNameLst>
                                          <p:attrName>ppt_y</p:attrName>
                                        </p:attrNameLst>
                                      </p:cBhvr>
                                      <p:tavLst>
                                        <p:tav tm="0">
                                          <p:val>
                                            <p:strVal val="#ppt_y-#ppt_h/2"/>
                                          </p:val>
                                        </p:tav>
                                        <p:tav tm="100000">
                                          <p:val>
                                            <p:strVal val="#ppt_y"/>
                                          </p:val>
                                        </p:tav>
                                      </p:tavLst>
                                    </p:anim>
                                    <p:anim calcmode="lin" valueType="num">
                                      <p:cBhvr>
                                        <p:cTn id="292" dur="2000" fill="hold"/>
                                        <p:tgtEl>
                                          <p:spTgt spid="2"/>
                                        </p:tgtEl>
                                        <p:attrNameLst>
                                          <p:attrName>ppt_w</p:attrName>
                                        </p:attrNameLst>
                                      </p:cBhvr>
                                      <p:tavLst>
                                        <p:tav tm="0">
                                          <p:val>
                                            <p:strVal val="#ppt_w"/>
                                          </p:val>
                                        </p:tav>
                                        <p:tav tm="100000">
                                          <p:val>
                                            <p:strVal val="#ppt_w"/>
                                          </p:val>
                                        </p:tav>
                                      </p:tavLst>
                                    </p:anim>
                                    <p:anim calcmode="lin" valueType="num">
                                      <p:cBhvr>
                                        <p:cTn id="2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3" animBg="1"/>
      <p:bldP spid="5" grpId="0" animBg="1"/>
      <p:bldP spid="5" grpId="1" animBg="1"/>
      <p:bldP spid="5" grpId="3" animBg="1"/>
      <p:bldP spid="6" grpId="0" animBg="1"/>
      <p:bldP spid="6" grpId="1" animBg="1"/>
      <p:bldP spid="6" grpId="3" animBg="1"/>
      <p:bldP spid="7" grpId="0" animBg="1"/>
      <p:bldP spid="7" grpId="1" animBg="1"/>
      <p:bldP spid="7" grpId="3" animBg="1"/>
      <p:bldP spid="8" grpId="0" animBg="1"/>
      <p:bldP spid="8" grpId="1" animBg="1"/>
      <p:bldP spid="8" grpId="3" animBg="1"/>
      <p:bldP spid="11" grpId="0" animBg="1"/>
      <p:bldP spid="11" grpId="1" animBg="1"/>
      <p:bldP spid="11" grpId="3" animBg="1"/>
      <p:bldP spid="12" grpId="0" animBg="1"/>
      <p:bldP spid="12" grpId="1" animBg="1"/>
      <p:bldP spid="12" grpId="3" animBg="1"/>
      <p:bldP spid="13" grpId="0" animBg="1"/>
      <p:bldP spid="13" grpId="1" animBg="1"/>
      <p:bldP spid="13" grpId="3" animBg="1"/>
      <p:bldP spid="14" grpId="0" animBg="1"/>
      <p:bldP spid="14" grpId="1" animBg="1"/>
      <p:bldP spid="14" grpId="3" animBg="1"/>
      <p:bldP spid="15" grpId="0" animBg="1"/>
      <p:bldP spid="15" grpId="1" animBg="1"/>
      <p:bldP spid="15" grpId="3" animBg="1"/>
      <p:bldP spid="18" grpId="0" animBg="1"/>
      <p:bldP spid="18" grpId="1" animBg="1"/>
      <p:bldP spid="18" grpId="3" animBg="1"/>
      <p:bldP spid="19" grpId="0" animBg="1"/>
      <p:bldP spid="19" grpId="1" animBg="1"/>
      <p:bldP spid="19" grpId="3" animBg="1"/>
      <p:bldP spid="20" grpId="0" animBg="1"/>
      <p:bldP spid="20" grpId="1" animBg="1"/>
      <p:bldP spid="20" grpId="3" animBg="1"/>
      <p:bldP spid="21" grpId="0" animBg="1"/>
      <p:bldP spid="21" grpId="1" animBg="1"/>
      <p:bldP spid="21" grpId="3" animBg="1"/>
      <p:bldP spid="22" grpId="0" animBg="1"/>
      <p:bldP spid="22" grpId="1" animBg="1"/>
      <p:bldP spid="22" grpId="3" animBg="1"/>
      <p:bldP spid="25" grpId="0" animBg="1"/>
      <p:bldP spid="25" grpId="1" animBg="1"/>
      <p:bldP spid="25" grpId="3" animBg="1"/>
      <p:bldP spid="26" grpId="0" animBg="1"/>
      <p:bldP spid="26" grpId="1" animBg="1"/>
      <p:bldP spid="26" grpId="3" animBg="1"/>
      <p:bldP spid="27" grpId="0" animBg="1"/>
      <p:bldP spid="27" grpId="1" animBg="1"/>
      <p:bldP spid="27" grpId="3" animBg="1"/>
      <p:bldP spid="28" grpId="0" animBg="1"/>
      <p:bldP spid="28" grpId="1" animBg="1"/>
      <p:bldP spid="28" grpId="3" animBg="1"/>
      <p:bldP spid="29" grpId="0" animBg="1"/>
      <p:bldP spid="29" grpId="1" animBg="1"/>
      <p:bldP spid="29" grpId="3"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500299" y="1643056"/>
            <a:ext cx="4357718" cy="1323439"/>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Los niños de ahora están creciendo muy solos, inclusive acompañado de ambos padres, pueden sufrir un abandono emocional importante, que los aísla de lo que realmente nutrirá su alma y lo conecta con lo superficial, con lo prescindible</a:t>
            </a:r>
            <a:endParaRPr lang="es-PE" sz="1600"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065136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0" name="9 Imagen" descr="CGepxeLKvtpPoOCqpi7DelVRvpk.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rot="5400000">
            <a:off x="-437365" y="1366041"/>
            <a:ext cx="2857500" cy="1982769"/>
          </a:xfrm>
          <a:prstGeom prst="rect">
            <a:avLst/>
          </a:prstGeom>
        </p:spPr>
      </p:pic>
      <p:pic>
        <p:nvPicPr>
          <p:cNvPr id="11" name="10 Imagen" descr="CGepxeLKvtpPoOCqpi7DelVRvpk.png"/>
          <p:cNvPicPr>
            <a:picLocks noChangeAspect="1"/>
          </p:cNvPicPr>
          <p:nvPr/>
        </p:nvPicPr>
        <p:blipFill>
          <a:blip r:embed="rId3">
            <a:duotone>
              <a:prstClr val="black"/>
              <a:schemeClr val="accent6">
                <a:tint val="45000"/>
                <a:satMod val="400000"/>
              </a:schemeClr>
            </a:duotone>
            <a:lum bright="-40000" contrast="40000"/>
          </a:blip>
          <a:stretch>
            <a:fillRect/>
          </a:stretch>
        </p:blipFill>
        <p:spPr>
          <a:xfrm rot="16200000">
            <a:off x="6688941" y="1366042"/>
            <a:ext cx="2857500" cy="1982769"/>
          </a:xfrm>
          <a:prstGeom prst="rect">
            <a:avLst/>
          </a:prstGeom>
        </p:spPr>
      </p:pic>
      <p:pic>
        <p:nvPicPr>
          <p:cNvPr id="12" name="11 Imagen" descr="CGepxeLKvtpPoOCqpi7DelVRvpk.png"/>
          <p:cNvPicPr>
            <a:picLocks noChangeAspect="1"/>
          </p:cNvPicPr>
          <p:nvPr/>
        </p:nvPicPr>
        <p:blipFill>
          <a:blip r:embed="rId3">
            <a:duotone>
              <a:schemeClr val="bg2">
                <a:shade val="45000"/>
                <a:satMod val="135000"/>
              </a:schemeClr>
              <a:prstClr val="white"/>
            </a:duotone>
          </a:blip>
          <a:stretch>
            <a:fillRect/>
          </a:stretch>
        </p:blipFill>
        <p:spPr>
          <a:xfrm rot="5400000">
            <a:off x="616709" y="1366042"/>
            <a:ext cx="2857500" cy="1982769"/>
          </a:xfrm>
          <a:prstGeom prst="rect">
            <a:avLst/>
          </a:prstGeom>
        </p:spPr>
      </p:pic>
      <p:pic>
        <p:nvPicPr>
          <p:cNvPr id="13" name="12 Imagen" descr="CGepxeLKvtpPoOCqpi7DelVRvpk.png"/>
          <p:cNvPicPr>
            <a:picLocks noChangeAspect="1"/>
          </p:cNvPicPr>
          <p:nvPr/>
        </p:nvPicPr>
        <p:blipFill>
          <a:blip r:embed="rId3">
            <a:duotone>
              <a:schemeClr val="bg2">
                <a:shade val="45000"/>
                <a:satMod val="135000"/>
              </a:schemeClr>
              <a:prstClr val="white"/>
            </a:duotone>
          </a:blip>
          <a:stretch>
            <a:fillRect/>
          </a:stretch>
        </p:blipFill>
        <p:spPr>
          <a:xfrm rot="16200000">
            <a:off x="5688809" y="1437480"/>
            <a:ext cx="2857500" cy="1982769"/>
          </a:xfrm>
          <a:prstGeom prst="rect">
            <a:avLst/>
          </a:prstGeom>
        </p:spPr>
      </p:pic>
      <p:pic>
        <p:nvPicPr>
          <p:cNvPr id="14" name="13 Imagen" descr="CGepxeLKvtpPoOCqpi7DelVRvpk.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1616841" y="1366042"/>
            <a:ext cx="2857500" cy="1982769"/>
          </a:xfrm>
          <a:prstGeom prst="rect">
            <a:avLst/>
          </a:prstGeom>
        </p:spPr>
      </p:pic>
      <p:pic>
        <p:nvPicPr>
          <p:cNvPr id="15" name="14 Imagen" descr="CGepxeLKvtpPoOCqpi7DelVRvpk.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200000">
            <a:off x="4688677" y="1508918"/>
            <a:ext cx="2857500" cy="1982769"/>
          </a:xfrm>
          <a:prstGeom prst="rect">
            <a:avLst/>
          </a:prstGeom>
        </p:spPr>
      </p:pic>
      <p:pic>
        <p:nvPicPr>
          <p:cNvPr id="16" name="15 Imagen" descr="CGepxeLKvtpPoOCqpi7DelVRvpk.png"/>
          <p:cNvPicPr>
            <a:picLocks noChangeAspect="1"/>
          </p:cNvPicPr>
          <p:nvPr/>
        </p:nvPicPr>
        <p:blipFill>
          <a:blip r:embed="rId3">
            <a:duotone>
              <a:schemeClr val="bg2">
                <a:shade val="45000"/>
                <a:satMod val="135000"/>
              </a:schemeClr>
              <a:prstClr val="white"/>
            </a:duotone>
          </a:blip>
          <a:stretch>
            <a:fillRect/>
          </a:stretch>
        </p:blipFill>
        <p:spPr>
          <a:xfrm rot="5400000">
            <a:off x="2688411" y="1437480"/>
            <a:ext cx="2857500" cy="1982769"/>
          </a:xfrm>
          <a:prstGeom prst="rect">
            <a:avLst/>
          </a:prstGeom>
        </p:spPr>
      </p:pic>
      <p:pic>
        <p:nvPicPr>
          <p:cNvPr id="17" name="16 Imagen" descr="CGepxeLKvtpPoOCqpi7DelVRvpk.png"/>
          <p:cNvPicPr>
            <a:picLocks noChangeAspect="1"/>
          </p:cNvPicPr>
          <p:nvPr/>
        </p:nvPicPr>
        <p:blipFill>
          <a:blip r:embed="rId3">
            <a:duotone>
              <a:schemeClr val="bg2">
                <a:shade val="45000"/>
                <a:satMod val="135000"/>
              </a:schemeClr>
              <a:prstClr val="white"/>
            </a:duotone>
          </a:blip>
          <a:stretch>
            <a:fillRect/>
          </a:stretch>
        </p:blipFill>
        <p:spPr>
          <a:xfrm rot="16200000">
            <a:off x="3688545" y="1366042"/>
            <a:ext cx="2857500" cy="1982769"/>
          </a:xfrm>
          <a:prstGeom prst="rect">
            <a:avLst/>
          </a:prstGeom>
        </p:spPr>
      </p:pic>
      <p:sp>
        <p:nvSpPr>
          <p:cNvPr id="18" name="17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 calcmode="lin" valueType="num">
                                      <p:cBhvr additive="base">
                                        <p:cTn id="9" dur="2000" fill="hold"/>
                                        <p:tgtEl>
                                          <p:spTgt spid="10"/>
                                        </p:tgtEl>
                                        <p:attrNameLst>
                                          <p:attrName>ppt_x</p:attrName>
                                        </p:attrNameLst>
                                      </p:cBhvr>
                                      <p:tavLst>
                                        <p:tav tm="0">
                                          <p:val>
                                            <p:strVal val="1+#ppt_w/2"/>
                                          </p:val>
                                        </p:tav>
                                        <p:tav tm="100000">
                                          <p:val>
                                            <p:strVal val="#ppt_x"/>
                                          </p:val>
                                        </p:tav>
                                      </p:tavLst>
                                    </p:anim>
                                    <p:anim calcmode="lin" valueType="num">
                                      <p:cBhvr additive="base">
                                        <p:cTn id="10" dur="2000" fill="hold"/>
                                        <p:tgtEl>
                                          <p:spTgt spid="10"/>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1+#ppt_w/2"/>
                                          </p:val>
                                        </p:tav>
                                        <p:tav tm="100000">
                                          <p:val>
                                            <p:strVal val="#ppt_x"/>
                                          </p:val>
                                        </p:tav>
                                      </p:tavLst>
                                    </p:anim>
                                    <p:anim calcmode="lin" valueType="num">
                                      <p:cBhvr additive="base">
                                        <p:cTn id="14" dur="2000" fill="hold"/>
                                        <p:tgtEl>
                                          <p:spTgt spid="12"/>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1+#ppt_w/2"/>
                                          </p:val>
                                        </p:tav>
                                        <p:tav tm="100000">
                                          <p:val>
                                            <p:strVal val="#ppt_x"/>
                                          </p:val>
                                        </p:tav>
                                      </p:tavLst>
                                    </p:anim>
                                    <p:anim calcmode="lin" valueType="num">
                                      <p:cBhvr additive="base">
                                        <p:cTn id="18" dur="2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19"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strVal val="#ppt_w"/>
                                          </p:val>
                                        </p:tav>
                                        <p:tav tm="100000">
                                          <p:val>
                                            <p:strVal val="#ppt_w"/>
                                          </p:val>
                                        </p:tav>
                                      </p:tavLst>
                                    </p:anim>
                                    <p:anim calcmode="lin" valueType="num">
                                      <p:cBhvr>
                                        <p:cTn id="26" dur="2000" fill="hold"/>
                                        <p:tgtEl>
                                          <p:spTgt spid="10"/>
                                        </p:tgtEl>
                                        <p:attrNameLst>
                                          <p:attrName>ppt_h</p:attrName>
                                        </p:attrNameLst>
                                      </p:cBhvr>
                                      <p:tavLst>
                                        <p:tav tm="0" fmla="#ppt_h*sin(2.5*pi*$)">
                                          <p:val>
                                            <p:fltVal val="0"/>
                                          </p:val>
                                        </p:tav>
                                        <p:tav tm="100000">
                                          <p:val>
                                            <p:fltVal val="1"/>
                                          </p:val>
                                        </p:tav>
                                      </p:tavLst>
                                    </p:anim>
                                  </p:childTnLst>
                                </p:cTn>
                              </p:par>
                              <p:par>
                                <p:cTn id="27" presetID="19" presetClass="entr" presetSubtype="5"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2000" fill="hold"/>
                                        <p:tgtEl>
                                          <p:spTgt spid="12"/>
                                        </p:tgtEl>
                                        <p:attrNameLst>
                                          <p:attrName>ppt_w</p:attrName>
                                        </p:attrNameLst>
                                      </p:cBhvr>
                                      <p:tavLst>
                                        <p:tav tm="0">
                                          <p:val>
                                            <p:strVal val="#ppt_w"/>
                                          </p:val>
                                        </p:tav>
                                        <p:tav tm="100000">
                                          <p:val>
                                            <p:strVal val="#ppt_w"/>
                                          </p:val>
                                        </p:tav>
                                      </p:tavLst>
                                    </p:anim>
                                    <p:anim calcmode="lin" valueType="num">
                                      <p:cBhvr>
                                        <p:cTn id="30" dur="2000" fill="hold"/>
                                        <p:tgtEl>
                                          <p:spTgt spid="12"/>
                                        </p:tgtEl>
                                        <p:attrNameLst>
                                          <p:attrName>ppt_h</p:attrName>
                                        </p:attrNameLst>
                                      </p:cBhvr>
                                      <p:tavLst>
                                        <p:tav tm="0" fmla="#ppt_h*sin(2.5*pi*$)">
                                          <p:val>
                                            <p:fltVal val="0"/>
                                          </p:val>
                                        </p:tav>
                                        <p:tav tm="100000">
                                          <p:val>
                                            <p:fltVal val="1"/>
                                          </p:val>
                                        </p:tav>
                                      </p:tavLst>
                                    </p:anim>
                                  </p:childTnLst>
                                </p:cTn>
                              </p:par>
                              <p:par>
                                <p:cTn id="31" presetID="19" presetClass="entr" presetSubtype="5"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2000" fill="hold"/>
                                        <p:tgtEl>
                                          <p:spTgt spid="14"/>
                                        </p:tgtEl>
                                        <p:attrNameLst>
                                          <p:attrName>ppt_w</p:attrName>
                                        </p:attrNameLst>
                                      </p:cBhvr>
                                      <p:tavLst>
                                        <p:tav tm="0">
                                          <p:val>
                                            <p:strVal val="#ppt_w"/>
                                          </p:val>
                                        </p:tav>
                                        <p:tav tm="100000">
                                          <p:val>
                                            <p:strVal val="#ppt_w"/>
                                          </p:val>
                                        </p:tav>
                                      </p:tavLst>
                                    </p:anim>
                                    <p:anim calcmode="lin" valueType="num">
                                      <p:cBhvr>
                                        <p:cTn id="34" dur="2000" fill="hold"/>
                                        <p:tgtEl>
                                          <p:spTgt spid="14"/>
                                        </p:tgtEl>
                                        <p:attrNameLst>
                                          <p:attrName>ppt_h</p:attrName>
                                        </p:attrNameLst>
                                      </p:cBhvr>
                                      <p:tavLst>
                                        <p:tav tm="0" fmla="#ppt_h*sin(2.5*pi*$)">
                                          <p:val>
                                            <p:fltVal val="0"/>
                                          </p:val>
                                        </p:tav>
                                        <p:tav tm="100000">
                                          <p:val>
                                            <p:fltVal val="1"/>
                                          </p:val>
                                        </p:tav>
                                      </p:tavLst>
                                    </p:anim>
                                  </p:childTnLst>
                                </p:cTn>
                              </p:par>
                              <p:par>
                                <p:cTn id="35" presetID="19" presetClass="entr" presetSubtype="5"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2000" fill="hold"/>
                                        <p:tgtEl>
                                          <p:spTgt spid="16"/>
                                        </p:tgtEl>
                                        <p:attrNameLst>
                                          <p:attrName>ppt_w</p:attrName>
                                        </p:attrNameLst>
                                      </p:cBhvr>
                                      <p:tavLst>
                                        <p:tav tm="0">
                                          <p:val>
                                            <p:strVal val="#ppt_w"/>
                                          </p:val>
                                        </p:tav>
                                        <p:tav tm="100000">
                                          <p:val>
                                            <p:strVal val="#ppt_w"/>
                                          </p:val>
                                        </p:tav>
                                      </p:tavLst>
                                    </p:anim>
                                    <p:anim calcmode="lin" valueType="num">
                                      <p:cBhvr>
                                        <p:cTn id="38" dur="2000" fill="hold"/>
                                        <p:tgtEl>
                                          <p:spTgt spid="16"/>
                                        </p:tgtEl>
                                        <p:attrNameLst>
                                          <p:attrName>ppt_h</p:attrName>
                                        </p:attrNameLst>
                                      </p:cBhvr>
                                      <p:tavLst>
                                        <p:tav tm="0" fmla="#ppt_h*sin(2.5*pi*$)">
                                          <p:val>
                                            <p:fltVal val="0"/>
                                          </p:val>
                                        </p:tav>
                                        <p:tav tm="100000">
                                          <p:val>
                                            <p:fltVal val="1"/>
                                          </p:val>
                                        </p:tav>
                                      </p:tavLst>
                                    </p:anim>
                                  </p:childTnLst>
                                </p:cTn>
                              </p:par>
                              <p:par>
                                <p:cTn id="39" presetID="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19" presetClass="entr" presetSubtype="5"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strVal val="#ppt_w"/>
                                          </p:val>
                                        </p:tav>
                                        <p:tav tm="100000">
                                          <p:val>
                                            <p:strVal val="#ppt_w"/>
                                          </p:val>
                                        </p:tav>
                                      </p:tavLst>
                                    </p:anim>
                                    <p:anim calcmode="lin" valueType="num">
                                      <p:cBhvr>
                                        <p:cTn id="58" dur="2000" fill="hold"/>
                                        <p:tgtEl>
                                          <p:spTgt spid="11"/>
                                        </p:tgtEl>
                                        <p:attrNameLst>
                                          <p:attrName>ppt_h</p:attrName>
                                        </p:attrNameLst>
                                      </p:cBhvr>
                                      <p:tavLst>
                                        <p:tav tm="0" fmla="#ppt_h*sin(2.5*pi*$)">
                                          <p:val>
                                            <p:fltVal val="0"/>
                                          </p:val>
                                        </p:tav>
                                        <p:tav tm="100000">
                                          <p:val>
                                            <p:fltVal val="1"/>
                                          </p:val>
                                        </p:tav>
                                      </p:tavLst>
                                    </p:anim>
                                  </p:childTnLst>
                                </p:cTn>
                              </p:par>
                              <p:par>
                                <p:cTn id="59" presetID="19" presetClass="entr" presetSubtype="5"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2000" fill="hold"/>
                                        <p:tgtEl>
                                          <p:spTgt spid="13"/>
                                        </p:tgtEl>
                                        <p:attrNameLst>
                                          <p:attrName>ppt_w</p:attrName>
                                        </p:attrNameLst>
                                      </p:cBhvr>
                                      <p:tavLst>
                                        <p:tav tm="0">
                                          <p:val>
                                            <p:strVal val="#ppt_w"/>
                                          </p:val>
                                        </p:tav>
                                        <p:tav tm="100000">
                                          <p:val>
                                            <p:strVal val="#ppt_w"/>
                                          </p:val>
                                        </p:tav>
                                      </p:tavLst>
                                    </p:anim>
                                    <p:anim calcmode="lin" valueType="num">
                                      <p:cBhvr>
                                        <p:cTn id="62" dur="2000" fill="hold"/>
                                        <p:tgtEl>
                                          <p:spTgt spid="13"/>
                                        </p:tgtEl>
                                        <p:attrNameLst>
                                          <p:attrName>ppt_h</p:attrName>
                                        </p:attrNameLst>
                                      </p:cBhvr>
                                      <p:tavLst>
                                        <p:tav tm="0" fmla="#ppt_h*sin(2.5*pi*$)">
                                          <p:val>
                                            <p:fltVal val="0"/>
                                          </p:val>
                                        </p:tav>
                                        <p:tav tm="100000">
                                          <p:val>
                                            <p:fltVal val="1"/>
                                          </p:val>
                                        </p:tav>
                                      </p:tavLst>
                                    </p:anim>
                                  </p:childTnLst>
                                </p:cTn>
                              </p:par>
                              <p:par>
                                <p:cTn id="63" presetID="19" presetClass="entr" presetSubtype="5"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strVal val="#ppt_w"/>
                                          </p:val>
                                        </p:tav>
                                        <p:tav tm="100000">
                                          <p:val>
                                            <p:strVal val="#ppt_w"/>
                                          </p:val>
                                        </p:tav>
                                      </p:tavLst>
                                    </p:anim>
                                    <p:anim calcmode="lin" valueType="num">
                                      <p:cBhvr>
                                        <p:cTn id="66" dur="2000" fill="hold"/>
                                        <p:tgtEl>
                                          <p:spTgt spid="15"/>
                                        </p:tgtEl>
                                        <p:attrNameLst>
                                          <p:attrName>ppt_h</p:attrName>
                                        </p:attrNameLst>
                                      </p:cBhvr>
                                      <p:tavLst>
                                        <p:tav tm="0" fmla="#ppt_h*sin(2.5*pi*$)">
                                          <p:val>
                                            <p:fltVal val="0"/>
                                          </p:val>
                                        </p:tav>
                                        <p:tav tm="100000">
                                          <p:val>
                                            <p:fltVal val="1"/>
                                          </p:val>
                                        </p:tav>
                                      </p:tavLst>
                                    </p:anim>
                                  </p:childTnLst>
                                </p:cTn>
                              </p:par>
                              <p:par>
                                <p:cTn id="67" presetID="19" presetClass="entr" presetSubtype="5"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2000" fill="hold"/>
                                        <p:tgtEl>
                                          <p:spTgt spid="17"/>
                                        </p:tgtEl>
                                        <p:attrNameLst>
                                          <p:attrName>ppt_w</p:attrName>
                                        </p:attrNameLst>
                                      </p:cBhvr>
                                      <p:tavLst>
                                        <p:tav tm="0">
                                          <p:val>
                                            <p:strVal val="#ppt_w"/>
                                          </p:val>
                                        </p:tav>
                                        <p:tav tm="100000">
                                          <p:val>
                                            <p:strVal val="#ppt_w"/>
                                          </p:val>
                                        </p:tav>
                                      </p:tavLst>
                                    </p:anim>
                                    <p:anim calcmode="lin" valueType="num">
                                      <p:cBhvr>
                                        <p:cTn id="70" dur="2000" fill="hold"/>
                                        <p:tgtEl>
                                          <p:spTgt spid="17"/>
                                        </p:tgtEl>
                                        <p:attrNameLst>
                                          <p:attrName>ppt_h</p:attrName>
                                        </p:attrNameLst>
                                      </p:cBhvr>
                                      <p:tavLst>
                                        <p:tav tm="0" fmla="#ppt_h*sin(2.5*pi*$)">
                                          <p:val>
                                            <p:fltVal val="0"/>
                                          </p:val>
                                        </p:tav>
                                        <p:tav tm="100000">
                                          <p:val>
                                            <p:fltVal val="1"/>
                                          </p:val>
                                        </p:tav>
                                      </p:tavLst>
                                    </p:anim>
                                  </p:childTnLst>
                                </p:cTn>
                              </p:par>
                            </p:childTnLst>
                          </p:cTn>
                        </p:par>
                        <p:par>
                          <p:cTn id="71" fill="hold">
                            <p:stCondLst>
                              <p:cond delay="2000"/>
                            </p:stCondLst>
                            <p:childTnLst>
                              <p:par>
                                <p:cTn id="72" presetID="2" presetClass="exit" presetSubtype="2" fill="hold" nodeType="afterEffect">
                                  <p:stCondLst>
                                    <p:cond delay="0"/>
                                  </p:stCondLst>
                                  <p:childTnLst>
                                    <p:anim calcmode="lin" valueType="num">
                                      <p:cBhvr additive="base">
                                        <p:cTn id="73" dur="2000"/>
                                        <p:tgtEl>
                                          <p:spTgt spid="10"/>
                                        </p:tgtEl>
                                        <p:attrNameLst>
                                          <p:attrName>ppt_x</p:attrName>
                                        </p:attrNameLst>
                                      </p:cBhvr>
                                      <p:tavLst>
                                        <p:tav tm="0">
                                          <p:val>
                                            <p:strVal val="ppt_x"/>
                                          </p:val>
                                        </p:tav>
                                        <p:tav tm="100000">
                                          <p:val>
                                            <p:strVal val="1+ppt_w/2"/>
                                          </p:val>
                                        </p:tav>
                                      </p:tavLst>
                                    </p:anim>
                                    <p:anim calcmode="lin" valueType="num">
                                      <p:cBhvr additive="base">
                                        <p:cTn id="74" dur="2000"/>
                                        <p:tgtEl>
                                          <p:spTgt spid="10"/>
                                        </p:tgtEl>
                                        <p:attrNameLst>
                                          <p:attrName>ppt_y</p:attrName>
                                        </p:attrNameLst>
                                      </p:cBhvr>
                                      <p:tavLst>
                                        <p:tav tm="0">
                                          <p:val>
                                            <p:strVal val="ppt_y"/>
                                          </p:val>
                                        </p:tav>
                                        <p:tav tm="100000">
                                          <p:val>
                                            <p:strVal val="ppt_y"/>
                                          </p:val>
                                        </p:tav>
                                      </p:tavLst>
                                    </p:anim>
                                    <p:set>
                                      <p:cBhvr>
                                        <p:cTn id="75" dur="1" fill="hold">
                                          <p:stCondLst>
                                            <p:cond delay="1999"/>
                                          </p:stCondLst>
                                        </p:cTn>
                                        <p:tgtEl>
                                          <p:spTgt spid="10"/>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12"/>
                                        </p:tgtEl>
                                        <p:attrNameLst>
                                          <p:attrName>ppt_x</p:attrName>
                                        </p:attrNameLst>
                                      </p:cBhvr>
                                      <p:tavLst>
                                        <p:tav tm="0">
                                          <p:val>
                                            <p:strVal val="ppt_x"/>
                                          </p:val>
                                        </p:tav>
                                        <p:tav tm="100000">
                                          <p:val>
                                            <p:strVal val="1+ppt_w/2"/>
                                          </p:val>
                                        </p:tav>
                                      </p:tavLst>
                                    </p:anim>
                                    <p:anim calcmode="lin" valueType="num">
                                      <p:cBhvr additive="base">
                                        <p:cTn id="78" dur="2000"/>
                                        <p:tgtEl>
                                          <p:spTgt spid="12"/>
                                        </p:tgtEl>
                                        <p:attrNameLst>
                                          <p:attrName>ppt_y</p:attrName>
                                        </p:attrNameLst>
                                      </p:cBhvr>
                                      <p:tavLst>
                                        <p:tav tm="0">
                                          <p:val>
                                            <p:strVal val="ppt_y"/>
                                          </p:val>
                                        </p:tav>
                                        <p:tav tm="100000">
                                          <p:val>
                                            <p:strVal val="ppt_y"/>
                                          </p:val>
                                        </p:tav>
                                      </p:tavLst>
                                    </p:anim>
                                    <p:set>
                                      <p:cBhvr>
                                        <p:cTn id="79" dur="1" fill="hold">
                                          <p:stCondLst>
                                            <p:cond delay="1999"/>
                                          </p:stCondLst>
                                        </p:cTn>
                                        <p:tgtEl>
                                          <p:spTgt spid="12"/>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4"/>
                                        </p:tgtEl>
                                        <p:attrNameLst>
                                          <p:attrName>ppt_x</p:attrName>
                                        </p:attrNameLst>
                                      </p:cBhvr>
                                      <p:tavLst>
                                        <p:tav tm="0">
                                          <p:val>
                                            <p:strVal val="ppt_x"/>
                                          </p:val>
                                        </p:tav>
                                        <p:tav tm="100000">
                                          <p:val>
                                            <p:strVal val="1+ppt_w/2"/>
                                          </p:val>
                                        </p:tav>
                                      </p:tavLst>
                                    </p:anim>
                                    <p:anim calcmode="lin" valueType="num">
                                      <p:cBhvr additive="base">
                                        <p:cTn id="82" dur="2000"/>
                                        <p:tgtEl>
                                          <p:spTgt spid="14"/>
                                        </p:tgtEl>
                                        <p:attrNameLst>
                                          <p:attrName>ppt_y</p:attrName>
                                        </p:attrNameLst>
                                      </p:cBhvr>
                                      <p:tavLst>
                                        <p:tav tm="0">
                                          <p:val>
                                            <p:strVal val="ppt_y"/>
                                          </p:val>
                                        </p:tav>
                                        <p:tav tm="100000">
                                          <p:val>
                                            <p:strVal val="ppt_y"/>
                                          </p:val>
                                        </p:tav>
                                      </p:tavLst>
                                    </p:anim>
                                    <p:set>
                                      <p:cBhvr>
                                        <p:cTn id="83" dur="1" fill="hold">
                                          <p:stCondLst>
                                            <p:cond delay="1999"/>
                                          </p:stCondLst>
                                        </p:cTn>
                                        <p:tgtEl>
                                          <p:spTgt spid="14"/>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6"/>
                                        </p:tgtEl>
                                        <p:attrNameLst>
                                          <p:attrName>ppt_x</p:attrName>
                                        </p:attrNameLst>
                                      </p:cBhvr>
                                      <p:tavLst>
                                        <p:tav tm="0">
                                          <p:val>
                                            <p:strVal val="ppt_x"/>
                                          </p:val>
                                        </p:tav>
                                        <p:tav tm="100000">
                                          <p:val>
                                            <p:strVal val="1+ppt_w/2"/>
                                          </p:val>
                                        </p:tav>
                                      </p:tavLst>
                                    </p:anim>
                                    <p:anim calcmode="lin" valueType="num">
                                      <p:cBhvr additive="base">
                                        <p:cTn id="86" dur="2000"/>
                                        <p:tgtEl>
                                          <p:spTgt spid="16"/>
                                        </p:tgtEl>
                                        <p:attrNameLst>
                                          <p:attrName>ppt_y</p:attrName>
                                        </p:attrNameLst>
                                      </p:cBhvr>
                                      <p:tavLst>
                                        <p:tav tm="0">
                                          <p:val>
                                            <p:strVal val="ppt_y"/>
                                          </p:val>
                                        </p:tav>
                                        <p:tav tm="100000">
                                          <p:val>
                                            <p:strVal val="ppt_y"/>
                                          </p:val>
                                        </p:tav>
                                      </p:tavLst>
                                    </p:anim>
                                    <p:set>
                                      <p:cBhvr>
                                        <p:cTn id="87" dur="1" fill="hold">
                                          <p:stCondLst>
                                            <p:cond delay="1999"/>
                                          </p:stCondLst>
                                        </p:cTn>
                                        <p:tgtEl>
                                          <p:spTgt spid="16"/>
                                        </p:tgtEl>
                                        <p:attrNameLst>
                                          <p:attrName>style.visibility</p:attrName>
                                        </p:attrNameLst>
                                      </p:cBhvr>
                                      <p:to>
                                        <p:strVal val="hidden"/>
                                      </p:to>
                                    </p:set>
                                  </p:childTnLst>
                                </p:cTn>
                              </p:par>
                              <p:par>
                                <p:cTn id="88" presetID="19" presetClass="exit" presetSubtype="5" fill="hold" nodeType="withEffect">
                                  <p:stCondLst>
                                    <p:cond delay="0"/>
                                  </p:stCondLst>
                                  <p:childTnLst>
                                    <p:anim calcmode="lin" valueType="num">
                                      <p:cBhvr>
                                        <p:cTn id="89" dur="2000"/>
                                        <p:tgtEl>
                                          <p:spTgt spid="10"/>
                                        </p:tgtEl>
                                        <p:attrNameLst>
                                          <p:attrName>ppt_w</p:attrName>
                                        </p:attrNameLst>
                                      </p:cBhvr>
                                      <p:tavLst>
                                        <p:tav tm="0">
                                          <p:val>
                                            <p:strVal val="ppt_w"/>
                                          </p:val>
                                        </p:tav>
                                        <p:tav tm="100000">
                                          <p:val>
                                            <p:strVal val="ppt_w"/>
                                          </p:val>
                                        </p:tav>
                                      </p:tavLst>
                                    </p:anim>
                                    <p:anim calcmode="lin" valueType="num">
                                      <p:cBhvr>
                                        <p:cTn id="9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1999"/>
                                          </p:stCondLst>
                                        </p:cTn>
                                        <p:tgtEl>
                                          <p:spTgt spid="10"/>
                                        </p:tgtEl>
                                        <p:attrNameLst>
                                          <p:attrName>style.visibility</p:attrName>
                                        </p:attrNameLst>
                                      </p:cBhvr>
                                      <p:to>
                                        <p:strVal val="hidden"/>
                                      </p:to>
                                    </p:set>
                                  </p:childTnLst>
                                </p:cTn>
                              </p:par>
                              <p:par>
                                <p:cTn id="92" presetID="19" presetClass="exit" presetSubtype="5" fill="hold" nodeType="withEffect">
                                  <p:stCondLst>
                                    <p:cond delay="0"/>
                                  </p:stCondLst>
                                  <p:childTnLst>
                                    <p:anim calcmode="lin" valueType="num">
                                      <p:cBhvr>
                                        <p:cTn id="93" dur="2000"/>
                                        <p:tgtEl>
                                          <p:spTgt spid="12"/>
                                        </p:tgtEl>
                                        <p:attrNameLst>
                                          <p:attrName>ppt_w</p:attrName>
                                        </p:attrNameLst>
                                      </p:cBhvr>
                                      <p:tavLst>
                                        <p:tav tm="0">
                                          <p:val>
                                            <p:strVal val="ppt_w"/>
                                          </p:val>
                                        </p:tav>
                                        <p:tav tm="100000">
                                          <p:val>
                                            <p:strVal val="ppt_w"/>
                                          </p:val>
                                        </p:tav>
                                      </p:tavLst>
                                    </p:anim>
                                    <p:anim calcmode="lin" valueType="num">
                                      <p:cBhvr>
                                        <p:cTn id="94"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1999"/>
                                          </p:stCondLst>
                                        </p:cTn>
                                        <p:tgtEl>
                                          <p:spTgt spid="12"/>
                                        </p:tgtEl>
                                        <p:attrNameLst>
                                          <p:attrName>style.visibility</p:attrName>
                                        </p:attrNameLst>
                                      </p:cBhvr>
                                      <p:to>
                                        <p:strVal val="hidden"/>
                                      </p:to>
                                    </p:set>
                                  </p:childTnLst>
                                </p:cTn>
                              </p:par>
                              <p:par>
                                <p:cTn id="96" presetID="19" presetClass="exit" presetSubtype="5" fill="hold" nodeType="withEffect">
                                  <p:stCondLst>
                                    <p:cond delay="0"/>
                                  </p:stCondLst>
                                  <p:childTnLst>
                                    <p:anim calcmode="lin" valueType="num">
                                      <p:cBhvr>
                                        <p:cTn id="97" dur="2000"/>
                                        <p:tgtEl>
                                          <p:spTgt spid="14"/>
                                        </p:tgtEl>
                                        <p:attrNameLst>
                                          <p:attrName>ppt_w</p:attrName>
                                        </p:attrNameLst>
                                      </p:cBhvr>
                                      <p:tavLst>
                                        <p:tav tm="0">
                                          <p:val>
                                            <p:strVal val="ppt_w"/>
                                          </p:val>
                                        </p:tav>
                                        <p:tav tm="100000">
                                          <p:val>
                                            <p:strVal val="ppt_w"/>
                                          </p:val>
                                        </p:tav>
                                      </p:tavLst>
                                    </p:anim>
                                    <p:anim calcmode="lin" valueType="num">
                                      <p:cBhvr>
                                        <p:cTn id="98"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9" dur="1" fill="hold">
                                          <p:stCondLst>
                                            <p:cond delay="1999"/>
                                          </p:stCondLst>
                                        </p:cTn>
                                        <p:tgtEl>
                                          <p:spTgt spid="14"/>
                                        </p:tgtEl>
                                        <p:attrNameLst>
                                          <p:attrName>style.visibility</p:attrName>
                                        </p:attrNameLst>
                                      </p:cBhvr>
                                      <p:to>
                                        <p:strVal val="hidden"/>
                                      </p:to>
                                    </p:set>
                                  </p:childTnLst>
                                </p:cTn>
                              </p:par>
                              <p:par>
                                <p:cTn id="100" presetID="19" presetClass="exit" presetSubtype="5" fill="hold" nodeType="withEffect">
                                  <p:stCondLst>
                                    <p:cond delay="0"/>
                                  </p:stCondLst>
                                  <p:childTnLst>
                                    <p:anim calcmode="lin" valueType="num">
                                      <p:cBhvr>
                                        <p:cTn id="101" dur="2000"/>
                                        <p:tgtEl>
                                          <p:spTgt spid="16"/>
                                        </p:tgtEl>
                                        <p:attrNameLst>
                                          <p:attrName>ppt_w</p:attrName>
                                        </p:attrNameLst>
                                      </p:cBhvr>
                                      <p:tavLst>
                                        <p:tav tm="0">
                                          <p:val>
                                            <p:strVal val="ppt_w"/>
                                          </p:val>
                                        </p:tav>
                                        <p:tav tm="100000">
                                          <p:val>
                                            <p:strVal val="ppt_w"/>
                                          </p:val>
                                        </p:tav>
                                      </p:tavLst>
                                    </p:anim>
                                    <p:anim calcmode="lin" valueType="num">
                                      <p:cBhvr>
                                        <p:cTn id="102"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3" dur="1" fill="hold">
                                          <p:stCondLst>
                                            <p:cond delay="1999"/>
                                          </p:stCondLst>
                                        </p:cTn>
                                        <p:tgtEl>
                                          <p:spTgt spid="16"/>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0-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0-ppt_w/2"/>
                                          </p:val>
                                        </p:tav>
                                      </p:tavLst>
                                    </p:anim>
                                    <p:anim calcmode="lin" valueType="num">
                                      <p:cBhvr additive="base">
                                        <p:cTn id="114" dur="2000"/>
                                        <p:tgtEl>
                                          <p:spTgt spid="15"/>
                                        </p:tgtEl>
                                        <p:attrNameLst>
                                          <p:attrName>ppt_y</p:attrName>
                                        </p:attrNameLst>
                                      </p:cBhvr>
                                      <p:tavLst>
                                        <p:tav tm="0">
                                          <p:val>
                                            <p:strVal val="ppt_y"/>
                                          </p:val>
                                        </p:tav>
                                        <p:tav tm="100000">
                                          <p:val>
                                            <p:strVal val="ppt_y"/>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0-ppt_w/2"/>
                                          </p:val>
                                        </p:tav>
                                      </p:tavLst>
                                    </p:anim>
                                    <p:anim calcmode="lin" valueType="num">
                                      <p:cBhvr additive="base">
                                        <p:cTn id="118" dur="2000"/>
                                        <p:tgtEl>
                                          <p:spTgt spid="17"/>
                                        </p:tgtEl>
                                        <p:attrNameLst>
                                          <p:attrName>ppt_y</p:attrName>
                                        </p:attrNameLst>
                                      </p:cBhvr>
                                      <p:tavLst>
                                        <p:tav tm="0">
                                          <p:val>
                                            <p:strVal val="ppt_y"/>
                                          </p:val>
                                        </p:tav>
                                        <p:tav tm="100000">
                                          <p:val>
                                            <p:strVal val="ppt_y"/>
                                          </p:val>
                                        </p:tav>
                                      </p:tavLst>
                                    </p:anim>
                                    <p:set>
                                      <p:cBhvr>
                                        <p:cTn id="119" dur="1" fill="hold">
                                          <p:stCondLst>
                                            <p:cond delay="1999"/>
                                          </p:stCondLst>
                                        </p:cTn>
                                        <p:tgtEl>
                                          <p:spTgt spid="17"/>
                                        </p:tgtEl>
                                        <p:attrNameLst>
                                          <p:attrName>style.visibility</p:attrName>
                                        </p:attrNameLst>
                                      </p:cBhvr>
                                      <p:to>
                                        <p:strVal val="hidden"/>
                                      </p:to>
                                    </p:set>
                                  </p:childTnLst>
                                </p:cTn>
                              </p:par>
                              <p:par>
                                <p:cTn id="120" presetID="19" presetClass="exit" presetSubtype="5" fill="hold" nodeType="withEffect">
                                  <p:stCondLst>
                                    <p:cond delay="0"/>
                                  </p:stCondLst>
                                  <p:childTnLst>
                                    <p:anim calcmode="lin" valueType="num">
                                      <p:cBhvr>
                                        <p:cTn id="121" dur="2000"/>
                                        <p:tgtEl>
                                          <p:spTgt spid="11"/>
                                        </p:tgtEl>
                                        <p:attrNameLst>
                                          <p:attrName>ppt_w</p:attrName>
                                        </p:attrNameLst>
                                      </p:cBhvr>
                                      <p:tavLst>
                                        <p:tav tm="0">
                                          <p:val>
                                            <p:strVal val="ppt_w"/>
                                          </p:val>
                                        </p:tav>
                                        <p:tav tm="100000">
                                          <p:val>
                                            <p:strVal val="ppt_w"/>
                                          </p:val>
                                        </p:tav>
                                      </p:tavLst>
                                    </p:anim>
                                    <p:anim calcmode="lin" valueType="num">
                                      <p:cBhvr>
                                        <p:cTn id="12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11"/>
                                        </p:tgtEl>
                                        <p:attrNameLst>
                                          <p:attrName>style.visibility</p:attrName>
                                        </p:attrNameLst>
                                      </p:cBhvr>
                                      <p:to>
                                        <p:strVal val="hidden"/>
                                      </p:to>
                                    </p:set>
                                  </p:childTnLst>
                                </p:cTn>
                              </p:par>
                              <p:par>
                                <p:cTn id="124" presetID="19" presetClass="exit" presetSubtype="5" fill="hold" nodeType="withEffect">
                                  <p:stCondLst>
                                    <p:cond delay="0"/>
                                  </p:stCondLst>
                                  <p:childTnLst>
                                    <p:anim calcmode="lin" valueType="num">
                                      <p:cBhvr>
                                        <p:cTn id="125" dur="2000"/>
                                        <p:tgtEl>
                                          <p:spTgt spid="13"/>
                                        </p:tgtEl>
                                        <p:attrNameLst>
                                          <p:attrName>ppt_w</p:attrName>
                                        </p:attrNameLst>
                                      </p:cBhvr>
                                      <p:tavLst>
                                        <p:tav tm="0">
                                          <p:val>
                                            <p:strVal val="ppt_w"/>
                                          </p:val>
                                        </p:tav>
                                        <p:tav tm="100000">
                                          <p:val>
                                            <p:strVal val="ppt_w"/>
                                          </p:val>
                                        </p:tav>
                                      </p:tavLst>
                                    </p:anim>
                                    <p:anim calcmode="lin" valueType="num">
                                      <p:cBhvr>
                                        <p:cTn id="126"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13"/>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2000"/>
                                        <p:tgtEl>
                                          <p:spTgt spid="15"/>
                                        </p:tgtEl>
                                        <p:attrNameLst>
                                          <p:attrName>ppt_w</p:attrName>
                                        </p:attrNameLst>
                                      </p:cBhvr>
                                      <p:tavLst>
                                        <p:tav tm="0">
                                          <p:val>
                                            <p:strVal val="ppt_w"/>
                                          </p:val>
                                        </p:tav>
                                        <p:tav tm="100000">
                                          <p:val>
                                            <p:strVal val="ppt_w"/>
                                          </p:val>
                                        </p:tav>
                                      </p:tavLst>
                                    </p:anim>
                                    <p:anim calcmode="lin" valueType="num">
                                      <p:cBhvr>
                                        <p:cTn id="13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1999"/>
                                          </p:stCondLst>
                                        </p:cTn>
                                        <p:tgtEl>
                                          <p:spTgt spid="15"/>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2000"/>
                                        <p:tgtEl>
                                          <p:spTgt spid="17"/>
                                        </p:tgtEl>
                                        <p:attrNameLst>
                                          <p:attrName>ppt_w</p:attrName>
                                        </p:attrNameLst>
                                      </p:cBhvr>
                                      <p:tavLst>
                                        <p:tav tm="0">
                                          <p:val>
                                            <p:strVal val="ppt_w"/>
                                          </p:val>
                                        </p:tav>
                                        <p:tav tm="100000">
                                          <p:val>
                                            <p:strVal val="ppt_w"/>
                                          </p:val>
                                        </p:tav>
                                      </p:tavLst>
                                    </p:anim>
                                    <p:anim calcmode="lin" valueType="num">
                                      <p:cBhvr>
                                        <p:cTn id="134"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17"/>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stock-photo-1065660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643438" y="0"/>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643306" y="0"/>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4643438" y="285728"/>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643306" y="285728"/>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571504"/>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643306" y="571504"/>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857232"/>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643306" y="857232"/>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1143008"/>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643306" y="1143008"/>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1428736"/>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643306" y="1428736"/>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1714512"/>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643306" y="1714512"/>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643438" y="2000240"/>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643306" y="2000240"/>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643438" y="2286016"/>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643306" y="2286016"/>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643438" y="2571744"/>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643306" y="2571744"/>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643438" y="2857520"/>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643306" y="2857520"/>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643438" y="3143248"/>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643306" y="3143248"/>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643438" y="3429024"/>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643306" y="3429024"/>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643438" y="3714752"/>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643306" y="3714752"/>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643438" y="4000528"/>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643306" y="4000528"/>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643438" y="4286256"/>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643306" y="4286256"/>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643438" y="4500570"/>
            <a:ext cx="928694" cy="857232"/>
          </a:xfrm>
          <a:prstGeom prst="rtTriangle">
            <a:avLst/>
          </a:prstGeom>
          <a:blipFill>
            <a:blip r:embed="rId3"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643306" y="4500570"/>
            <a:ext cx="866780" cy="857232"/>
          </a:xfrm>
          <a:prstGeom prst="rtTriangle">
            <a:avLst/>
          </a:prstGeom>
          <a:blipFill>
            <a:blip r:embed="rId4" cstate="print"/>
            <a:stretch>
              <a:fillRect/>
            </a:stretch>
          </a:blipFill>
          <a:ln w="3175">
            <a:solidFill>
              <a:srgbClr val="0065FA"/>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428646"/>
            <a:ext cx="9929882" cy="6429420"/>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8" presetClass="emph" presetSubtype="0" fill="hold" grpId="1" nodeType="withEffect">
                                  <p:stCondLst>
                                    <p:cond delay="0"/>
                                  </p:stCondLst>
                                  <p:childTnLst>
                                    <p:animRot by="21600000">
                                      <p:cBhvr>
                                        <p:cTn id="144" dur="2000" fill="hold"/>
                                        <p:tgtEl>
                                          <p:spTgt spid="4"/>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6"/>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8"/>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2"/>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4"/>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8"/>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2"/>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4"/>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0"/>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2"/>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4"/>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6"/>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5"/>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7"/>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9"/>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1"/>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3"/>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7"/>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1"/>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3"/>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5"/>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7"/>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9"/>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1"/>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3"/>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5"/>
                                        </p:tgtEl>
                                        <p:attrNameLst>
                                          <p:attrName>r</p:attrName>
                                        </p:attrNameLst>
                                      </p:cBhvr>
                                    </p:animRot>
                                  </p:childTnLst>
                                </p:cTn>
                              </p:par>
                            </p:childTnLst>
                          </p:cTn>
                        </p:par>
                        <p:par>
                          <p:cTn id="211" fill="hold">
                            <p:stCondLst>
                              <p:cond delay="2000"/>
                            </p:stCondLst>
                            <p:childTnLst>
                              <p:par>
                                <p:cTn id="212" presetID="2" presetClass="exit" presetSubtype="2" fill="hold" grpId="2" nodeType="afterEffect">
                                  <p:stCondLst>
                                    <p:cond delay="0"/>
                                  </p:stCondLst>
                                  <p:childTnLst>
                                    <p:anim calcmode="lin" valueType="num">
                                      <p:cBhvr additive="base">
                                        <p:cTn id="213" dur="2000"/>
                                        <p:tgtEl>
                                          <p:spTgt spid="4"/>
                                        </p:tgtEl>
                                        <p:attrNameLst>
                                          <p:attrName>ppt_x</p:attrName>
                                        </p:attrNameLst>
                                      </p:cBhvr>
                                      <p:tavLst>
                                        <p:tav tm="0">
                                          <p:val>
                                            <p:strVal val="ppt_x"/>
                                          </p:val>
                                        </p:tav>
                                        <p:tav tm="100000">
                                          <p:val>
                                            <p:strVal val="1+ppt_w/2"/>
                                          </p:val>
                                        </p:tav>
                                      </p:tavLst>
                                    </p:anim>
                                    <p:anim calcmode="lin" valueType="num">
                                      <p:cBhvr additive="base">
                                        <p:cTn id="214" dur="2000"/>
                                        <p:tgtEl>
                                          <p:spTgt spid="4"/>
                                        </p:tgtEl>
                                        <p:attrNameLst>
                                          <p:attrName>ppt_y</p:attrName>
                                        </p:attrNameLst>
                                      </p:cBhvr>
                                      <p:tavLst>
                                        <p:tav tm="0">
                                          <p:val>
                                            <p:strVal val="ppt_y"/>
                                          </p:val>
                                        </p:tav>
                                        <p:tav tm="100000">
                                          <p:val>
                                            <p:strVal val="ppt_y"/>
                                          </p:val>
                                        </p:tav>
                                      </p:tavLst>
                                    </p:anim>
                                    <p:set>
                                      <p:cBhvr>
                                        <p:cTn id="215" dur="1" fill="hold">
                                          <p:stCondLst>
                                            <p:cond delay="1999"/>
                                          </p:stCondLst>
                                        </p:cTn>
                                        <p:tgtEl>
                                          <p:spTgt spid="4"/>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6"/>
                                        </p:tgtEl>
                                        <p:attrNameLst>
                                          <p:attrName>ppt_x</p:attrName>
                                        </p:attrNameLst>
                                      </p:cBhvr>
                                      <p:tavLst>
                                        <p:tav tm="0">
                                          <p:val>
                                            <p:strVal val="ppt_x"/>
                                          </p:val>
                                        </p:tav>
                                        <p:tav tm="100000">
                                          <p:val>
                                            <p:strVal val="1+ppt_w/2"/>
                                          </p:val>
                                        </p:tav>
                                      </p:tavLst>
                                    </p:anim>
                                    <p:anim calcmode="lin" valueType="num">
                                      <p:cBhvr additive="base">
                                        <p:cTn id="218" dur="2000"/>
                                        <p:tgtEl>
                                          <p:spTgt spid="6"/>
                                        </p:tgtEl>
                                        <p:attrNameLst>
                                          <p:attrName>ppt_y</p:attrName>
                                        </p:attrNameLst>
                                      </p:cBhvr>
                                      <p:tavLst>
                                        <p:tav tm="0">
                                          <p:val>
                                            <p:strVal val="ppt_y"/>
                                          </p:val>
                                        </p:tav>
                                        <p:tav tm="100000">
                                          <p:val>
                                            <p:strVal val="ppt_y"/>
                                          </p:val>
                                        </p:tav>
                                      </p:tavLst>
                                    </p:anim>
                                    <p:set>
                                      <p:cBhvr>
                                        <p:cTn id="219" dur="1" fill="hold">
                                          <p:stCondLst>
                                            <p:cond delay="1999"/>
                                          </p:stCondLst>
                                        </p:cTn>
                                        <p:tgtEl>
                                          <p:spTgt spid="6"/>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1+ppt_w/2"/>
                                          </p:val>
                                        </p:tav>
                                      </p:tavLst>
                                    </p:anim>
                                    <p:anim calcmode="lin" valueType="num">
                                      <p:cBhvr additive="base">
                                        <p:cTn id="222" dur="2000"/>
                                        <p:tgtEl>
                                          <p:spTgt spid="8"/>
                                        </p:tgtEl>
                                        <p:attrNameLst>
                                          <p:attrName>ppt_y</p:attrName>
                                        </p:attrNameLst>
                                      </p:cBhvr>
                                      <p:tavLst>
                                        <p:tav tm="0">
                                          <p:val>
                                            <p:strVal val="ppt_y"/>
                                          </p:val>
                                        </p:tav>
                                        <p:tav tm="100000">
                                          <p:val>
                                            <p:strVal val="ppt_y"/>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1+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2"/>
                                        </p:tgtEl>
                                        <p:attrNameLst>
                                          <p:attrName>ppt_x</p:attrName>
                                        </p:attrNameLst>
                                      </p:cBhvr>
                                      <p:tavLst>
                                        <p:tav tm="0">
                                          <p:val>
                                            <p:strVal val="ppt_x"/>
                                          </p:val>
                                        </p:tav>
                                        <p:tav tm="100000">
                                          <p:val>
                                            <p:strVal val="1+ppt_w/2"/>
                                          </p:val>
                                        </p:tav>
                                      </p:tavLst>
                                    </p:anim>
                                    <p:anim calcmode="lin" valueType="num">
                                      <p:cBhvr additive="base">
                                        <p:cTn id="230" dur="2000"/>
                                        <p:tgtEl>
                                          <p:spTgt spid="12"/>
                                        </p:tgtEl>
                                        <p:attrNameLst>
                                          <p:attrName>ppt_y</p:attrName>
                                        </p:attrNameLst>
                                      </p:cBhvr>
                                      <p:tavLst>
                                        <p:tav tm="0">
                                          <p:val>
                                            <p:strVal val="ppt_y"/>
                                          </p:val>
                                        </p:tav>
                                        <p:tav tm="100000">
                                          <p:val>
                                            <p:strVal val="ppt_y"/>
                                          </p:val>
                                        </p:tav>
                                      </p:tavLst>
                                    </p:anim>
                                    <p:set>
                                      <p:cBhvr>
                                        <p:cTn id="231" dur="1" fill="hold">
                                          <p:stCondLst>
                                            <p:cond delay="1999"/>
                                          </p:stCondLst>
                                        </p:cTn>
                                        <p:tgtEl>
                                          <p:spTgt spid="12"/>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4"/>
                                        </p:tgtEl>
                                        <p:attrNameLst>
                                          <p:attrName>ppt_x</p:attrName>
                                        </p:attrNameLst>
                                      </p:cBhvr>
                                      <p:tavLst>
                                        <p:tav tm="0">
                                          <p:val>
                                            <p:strVal val="ppt_x"/>
                                          </p:val>
                                        </p:tav>
                                        <p:tav tm="100000">
                                          <p:val>
                                            <p:strVal val="1+ppt_w/2"/>
                                          </p:val>
                                        </p:tav>
                                      </p:tavLst>
                                    </p:anim>
                                    <p:anim calcmode="lin" valueType="num">
                                      <p:cBhvr additive="base">
                                        <p:cTn id="234" dur="2000"/>
                                        <p:tgtEl>
                                          <p:spTgt spid="14"/>
                                        </p:tgtEl>
                                        <p:attrNameLst>
                                          <p:attrName>ppt_y</p:attrName>
                                        </p:attrNameLst>
                                      </p:cBhvr>
                                      <p:tavLst>
                                        <p:tav tm="0">
                                          <p:val>
                                            <p:strVal val="ppt_y"/>
                                          </p:val>
                                        </p:tav>
                                        <p:tav tm="100000">
                                          <p:val>
                                            <p:strVal val="ppt_y"/>
                                          </p:val>
                                        </p:tav>
                                      </p:tavLst>
                                    </p:anim>
                                    <p:set>
                                      <p:cBhvr>
                                        <p:cTn id="235" dur="1" fill="hold">
                                          <p:stCondLst>
                                            <p:cond delay="1999"/>
                                          </p:stCondLst>
                                        </p:cTn>
                                        <p:tgtEl>
                                          <p:spTgt spid="14"/>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1+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8"/>
                                        </p:tgtEl>
                                        <p:attrNameLst>
                                          <p:attrName>ppt_x</p:attrName>
                                        </p:attrNameLst>
                                      </p:cBhvr>
                                      <p:tavLst>
                                        <p:tav tm="0">
                                          <p:val>
                                            <p:strVal val="ppt_x"/>
                                          </p:val>
                                        </p:tav>
                                        <p:tav tm="100000">
                                          <p:val>
                                            <p:strVal val="1+ppt_w/2"/>
                                          </p:val>
                                        </p:tav>
                                      </p:tavLst>
                                    </p:anim>
                                    <p:anim calcmode="lin" valueType="num">
                                      <p:cBhvr additive="base">
                                        <p:cTn id="242" dur="2000"/>
                                        <p:tgtEl>
                                          <p:spTgt spid="18"/>
                                        </p:tgtEl>
                                        <p:attrNameLst>
                                          <p:attrName>ppt_y</p:attrName>
                                        </p:attrNameLst>
                                      </p:cBhvr>
                                      <p:tavLst>
                                        <p:tav tm="0">
                                          <p:val>
                                            <p:strVal val="ppt_y"/>
                                          </p:val>
                                        </p:tav>
                                        <p:tav tm="100000">
                                          <p:val>
                                            <p:strVal val="ppt_y"/>
                                          </p:val>
                                        </p:tav>
                                      </p:tavLst>
                                    </p:anim>
                                    <p:set>
                                      <p:cBhvr>
                                        <p:cTn id="243" dur="1" fill="hold">
                                          <p:stCondLst>
                                            <p:cond delay="1999"/>
                                          </p:stCondLst>
                                        </p:cTn>
                                        <p:tgtEl>
                                          <p:spTgt spid="18"/>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1+ppt_w/2"/>
                                          </p:val>
                                        </p:tav>
                                      </p:tavLst>
                                    </p:anim>
                                    <p:anim calcmode="lin" valueType="num">
                                      <p:cBhvr additive="base">
                                        <p:cTn id="246" dur="2000"/>
                                        <p:tgtEl>
                                          <p:spTgt spid="20"/>
                                        </p:tgtEl>
                                        <p:attrNameLst>
                                          <p:attrName>ppt_y</p:attrName>
                                        </p:attrNameLst>
                                      </p:cBhvr>
                                      <p:tavLst>
                                        <p:tav tm="0">
                                          <p:val>
                                            <p:strVal val="ppt_y"/>
                                          </p:val>
                                        </p:tav>
                                        <p:tav tm="100000">
                                          <p:val>
                                            <p:strVal val="ppt_y"/>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1+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ppt_y"/>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26"/>
                                        </p:tgtEl>
                                        <p:attrNameLst>
                                          <p:attrName>ppt_x</p:attrName>
                                        </p:attrNameLst>
                                      </p:cBhvr>
                                      <p:tavLst>
                                        <p:tav tm="0">
                                          <p:val>
                                            <p:strVal val="ppt_x"/>
                                          </p:val>
                                        </p:tav>
                                        <p:tav tm="100000">
                                          <p:val>
                                            <p:strVal val="1+ppt_w/2"/>
                                          </p:val>
                                        </p:tav>
                                      </p:tavLst>
                                    </p:anim>
                                    <p:anim calcmode="lin" valueType="num">
                                      <p:cBhvr additive="base">
                                        <p:cTn id="258" dur="2000"/>
                                        <p:tgtEl>
                                          <p:spTgt spid="26"/>
                                        </p:tgtEl>
                                        <p:attrNameLst>
                                          <p:attrName>ppt_y</p:attrName>
                                        </p:attrNameLst>
                                      </p:cBhvr>
                                      <p:tavLst>
                                        <p:tav tm="0">
                                          <p:val>
                                            <p:strVal val="ppt_y"/>
                                          </p:val>
                                        </p:tav>
                                        <p:tav tm="100000">
                                          <p:val>
                                            <p:strVal val="ppt_y"/>
                                          </p:val>
                                        </p:tav>
                                      </p:tavLst>
                                    </p:anim>
                                    <p:set>
                                      <p:cBhvr>
                                        <p:cTn id="259" dur="1" fill="hold">
                                          <p:stCondLst>
                                            <p:cond delay="1999"/>
                                          </p:stCondLst>
                                        </p:cTn>
                                        <p:tgtEl>
                                          <p:spTgt spid="26"/>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ppt_y"/>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30"/>
                                        </p:tgtEl>
                                        <p:attrNameLst>
                                          <p:attrName>ppt_x</p:attrName>
                                        </p:attrNameLst>
                                      </p:cBhvr>
                                      <p:tavLst>
                                        <p:tav tm="0">
                                          <p:val>
                                            <p:strVal val="ppt_x"/>
                                          </p:val>
                                        </p:tav>
                                        <p:tav tm="100000">
                                          <p:val>
                                            <p:strVal val="1+ppt_w/2"/>
                                          </p:val>
                                        </p:tav>
                                      </p:tavLst>
                                    </p:anim>
                                    <p:anim calcmode="lin" valueType="num">
                                      <p:cBhvr additive="base">
                                        <p:cTn id="266" dur="2000"/>
                                        <p:tgtEl>
                                          <p:spTgt spid="30"/>
                                        </p:tgtEl>
                                        <p:attrNameLst>
                                          <p:attrName>ppt_y</p:attrName>
                                        </p:attrNameLst>
                                      </p:cBhvr>
                                      <p:tavLst>
                                        <p:tav tm="0">
                                          <p:val>
                                            <p:strVal val="ppt_y"/>
                                          </p:val>
                                        </p:tav>
                                        <p:tav tm="100000">
                                          <p:val>
                                            <p:strVal val="ppt_y"/>
                                          </p:val>
                                        </p:tav>
                                      </p:tavLst>
                                    </p:anim>
                                    <p:set>
                                      <p:cBhvr>
                                        <p:cTn id="267" dur="1" fill="hold">
                                          <p:stCondLst>
                                            <p:cond delay="1999"/>
                                          </p:stCondLst>
                                        </p:cTn>
                                        <p:tgtEl>
                                          <p:spTgt spid="30"/>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32"/>
                                        </p:tgtEl>
                                        <p:attrNameLst>
                                          <p:attrName>ppt_x</p:attrName>
                                        </p:attrNameLst>
                                      </p:cBhvr>
                                      <p:tavLst>
                                        <p:tav tm="0">
                                          <p:val>
                                            <p:strVal val="ppt_x"/>
                                          </p:val>
                                        </p:tav>
                                        <p:tav tm="100000">
                                          <p:val>
                                            <p:strVal val="1+ppt_w/2"/>
                                          </p:val>
                                        </p:tav>
                                      </p:tavLst>
                                    </p:anim>
                                    <p:anim calcmode="lin" valueType="num">
                                      <p:cBhvr additive="base">
                                        <p:cTn id="270" dur="2000"/>
                                        <p:tgtEl>
                                          <p:spTgt spid="32"/>
                                        </p:tgtEl>
                                        <p:attrNameLst>
                                          <p:attrName>ppt_y</p:attrName>
                                        </p:attrNameLst>
                                      </p:cBhvr>
                                      <p:tavLst>
                                        <p:tav tm="0">
                                          <p:val>
                                            <p:strVal val="ppt_y"/>
                                          </p:val>
                                        </p:tav>
                                        <p:tav tm="100000">
                                          <p:val>
                                            <p:strVal val="ppt_y"/>
                                          </p:val>
                                        </p:tav>
                                      </p:tavLst>
                                    </p:anim>
                                    <p:set>
                                      <p:cBhvr>
                                        <p:cTn id="271" dur="1" fill="hold">
                                          <p:stCondLst>
                                            <p:cond delay="1999"/>
                                          </p:stCondLst>
                                        </p:cTn>
                                        <p:tgtEl>
                                          <p:spTgt spid="32"/>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34"/>
                                        </p:tgtEl>
                                        <p:attrNameLst>
                                          <p:attrName>ppt_x</p:attrName>
                                        </p:attrNameLst>
                                      </p:cBhvr>
                                      <p:tavLst>
                                        <p:tav tm="0">
                                          <p:val>
                                            <p:strVal val="ppt_x"/>
                                          </p:val>
                                        </p:tav>
                                        <p:tav tm="100000">
                                          <p:val>
                                            <p:strVal val="1+ppt_w/2"/>
                                          </p:val>
                                        </p:tav>
                                      </p:tavLst>
                                    </p:anim>
                                    <p:anim calcmode="lin" valueType="num">
                                      <p:cBhvr additive="base">
                                        <p:cTn id="274" dur="2000"/>
                                        <p:tgtEl>
                                          <p:spTgt spid="34"/>
                                        </p:tgtEl>
                                        <p:attrNameLst>
                                          <p:attrName>ppt_y</p:attrName>
                                        </p:attrNameLst>
                                      </p:cBhvr>
                                      <p:tavLst>
                                        <p:tav tm="0">
                                          <p:val>
                                            <p:strVal val="ppt_y"/>
                                          </p:val>
                                        </p:tav>
                                        <p:tav tm="100000">
                                          <p:val>
                                            <p:strVal val="ppt_y"/>
                                          </p:val>
                                        </p:tav>
                                      </p:tavLst>
                                    </p:anim>
                                    <p:set>
                                      <p:cBhvr>
                                        <p:cTn id="275" dur="1" fill="hold">
                                          <p:stCondLst>
                                            <p:cond delay="1999"/>
                                          </p:stCondLst>
                                        </p:cTn>
                                        <p:tgtEl>
                                          <p:spTgt spid="3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36"/>
                                        </p:tgtEl>
                                        <p:attrNameLst>
                                          <p:attrName>ppt_x</p:attrName>
                                        </p:attrNameLst>
                                      </p:cBhvr>
                                      <p:tavLst>
                                        <p:tav tm="0">
                                          <p:val>
                                            <p:strVal val="ppt_x"/>
                                          </p:val>
                                        </p:tav>
                                        <p:tav tm="100000">
                                          <p:val>
                                            <p:strVal val="1+ppt_w/2"/>
                                          </p:val>
                                        </p:tav>
                                      </p:tavLst>
                                    </p:anim>
                                    <p:anim calcmode="lin" valueType="num">
                                      <p:cBhvr additive="base">
                                        <p:cTn id="278" dur="2000"/>
                                        <p:tgtEl>
                                          <p:spTgt spid="36"/>
                                        </p:tgtEl>
                                        <p:attrNameLst>
                                          <p:attrName>ppt_y</p:attrName>
                                        </p:attrNameLst>
                                      </p:cBhvr>
                                      <p:tavLst>
                                        <p:tav tm="0">
                                          <p:val>
                                            <p:strVal val="ppt_y"/>
                                          </p:val>
                                        </p:tav>
                                        <p:tav tm="100000">
                                          <p:val>
                                            <p:strVal val="ppt_y"/>
                                          </p:val>
                                        </p:tav>
                                      </p:tavLst>
                                    </p:anim>
                                    <p:set>
                                      <p:cBhvr>
                                        <p:cTn id="279" dur="1" fill="hold">
                                          <p:stCondLst>
                                            <p:cond delay="1999"/>
                                          </p:stCondLst>
                                        </p:cTn>
                                        <p:tgtEl>
                                          <p:spTgt spid="36"/>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3"/>
                                        </p:tgtEl>
                                        <p:attrNameLst>
                                          <p:attrName>ppt_x</p:attrName>
                                        </p:attrNameLst>
                                      </p:cBhvr>
                                      <p:tavLst>
                                        <p:tav tm="0">
                                          <p:val>
                                            <p:strVal val="ppt_x"/>
                                          </p:val>
                                        </p:tav>
                                        <p:tav tm="100000">
                                          <p:val>
                                            <p:strVal val="0-ppt_w/2"/>
                                          </p:val>
                                        </p:tav>
                                      </p:tavLst>
                                    </p:anim>
                                    <p:anim calcmode="lin" valueType="num">
                                      <p:cBhvr additive="base">
                                        <p:cTn id="282" dur="2000"/>
                                        <p:tgtEl>
                                          <p:spTgt spid="3"/>
                                        </p:tgtEl>
                                        <p:attrNameLst>
                                          <p:attrName>ppt_y</p:attrName>
                                        </p:attrNameLst>
                                      </p:cBhvr>
                                      <p:tavLst>
                                        <p:tav tm="0">
                                          <p:val>
                                            <p:strVal val="ppt_y"/>
                                          </p:val>
                                        </p:tav>
                                        <p:tav tm="100000">
                                          <p:val>
                                            <p:strVal val="ppt_y"/>
                                          </p:val>
                                        </p:tav>
                                      </p:tavLst>
                                    </p:anim>
                                    <p:set>
                                      <p:cBhvr>
                                        <p:cTn id="283" dur="1" fill="hold">
                                          <p:stCondLst>
                                            <p:cond delay="1999"/>
                                          </p:stCondLst>
                                        </p:cTn>
                                        <p:tgtEl>
                                          <p:spTgt spid="3"/>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5"/>
                                        </p:tgtEl>
                                        <p:attrNameLst>
                                          <p:attrName>ppt_x</p:attrName>
                                        </p:attrNameLst>
                                      </p:cBhvr>
                                      <p:tavLst>
                                        <p:tav tm="0">
                                          <p:val>
                                            <p:strVal val="ppt_x"/>
                                          </p:val>
                                        </p:tav>
                                        <p:tav tm="100000">
                                          <p:val>
                                            <p:strVal val="0-ppt_w/2"/>
                                          </p:val>
                                        </p:tav>
                                      </p:tavLst>
                                    </p:anim>
                                    <p:anim calcmode="lin" valueType="num">
                                      <p:cBhvr additive="base">
                                        <p:cTn id="286" dur="2000"/>
                                        <p:tgtEl>
                                          <p:spTgt spid="5"/>
                                        </p:tgtEl>
                                        <p:attrNameLst>
                                          <p:attrName>ppt_y</p:attrName>
                                        </p:attrNameLst>
                                      </p:cBhvr>
                                      <p:tavLst>
                                        <p:tav tm="0">
                                          <p:val>
                                            <p:strVal val="ppt_y"/>
                                          </p:val>
                                        </p:tav>
                                        <p:tav tm="100000">
                                          <p:val>
                                            <p:strVal val="ppt_y"/>
                                          </p:val>
                                        </p:tav>
                                      </p:tavLst>
                                    </p:anim>
                                    <p:set>
                                      <p:cBhvr>
                                        <p:cTn id="287" dur="1" fill="hold">
                                          <p:stCondLst>
                                            <p:cond delay="1999"/>
                                          </p:stCondLst>
                                        </p:cTn>
                                        <p:tgtEl>
                                          <p:spTgt spid="5"/>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7"/>
                                        </p:tgtEl>
                                        <p:attrNameLst>
                                          <p:attrName>ppt_x</p:attrName>
                                        </p:attrNameLst>
                                      </p:cBhvr>
                                      <p:tavLst>
                                        <p:tav tm="0">
                                          <p:val>
                                            <p:strVal val="ppt_x"/>
                                          </p:val>
                                        </p:tav>
                                        <p:tav tm="100000">
                                          <p:val>
                                            <p:strVal val="0-ppt_w/2"/>
                                          </p:val>
                                        </p:tav>
                                      </p:tavLst>
                                    </p:anim>
                                    <p:anim calcmode="lin" valueType="num">
                                      <p:cBhvr additive="base">
                                        <p:cTn id="290" dur="2000"/>
                                        <p:tgtEl>
                                          <p:spTgt spid="7"/>
                                        </p:tgtEl>
                                        <p:attrNameLst>
                                          <p:attrName>ppt_y</p:attrName>
                                        </p:attrNameLst>
                                      </p:cBhvr>
                                      <p:tavLst>
                                        <p:tav tm="0">
                                          <p:val>
                                            <p:strVal val="ppt_y"/>
                                          </p:val>
                                        </p:tav>
                                        <p:tav tm="100000">
                                          <p:val>
                                            <p:strVal val="ppt_y"/>
                                          </p:val>
                                        </p:tav>
                                      </p:tavLst>
                                    </p:anim>
                                    <p:set>
                                      <p:cBhvr>
                                        <p:cTn id="291" dur="1" fill="hold">
                                          <p:stCondLst>
                                            <p:cond delay="1999"/>
                                          </p:stCondLst>
                                        </p:cTn>
                                        <p:tgtEl>
                                          <p:spTgt spid="7"/>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0-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11"/>
                                        </p:tgtEl>
                                        <p:attrNameLst>
                                          <p:attrName>ppt_x</p:attrName>
                                        </p:attrNameLst>
                                      </p:cBhvr>
                                      <p:tavLst>
                                        <p:tav tm="0">
                                          <p:val>
                                            <p:strVal val="ppt_x"/>
                                          </p:val>
                                        </p:tav>
                                        <p:tav tm="100000">
                                          <p:val>
                                            <p:strVal val="0-ppt_w/2"/>
                                          </p:val>
                                        </p:tav>
                                      </p:tavLst>
                                    </p:anim>
                                    <p:anim calcmode="lin" valueType="num">
                                      <p:cBhvr additive="base">
                                        <p:cTn id="298" dur="2000"/>
                                        <p:tgtEl>
                                          <p:spTgt spid="11"/>
                                        </p:tgtEl>
                                        <p:attrNameLst>
                                          <p:attrName>ppt_y</p:attrName>
                                        </p:attrNameLst>
                                      </p:cBhvr>
                                      <p:tavLst>
                                        <p:tav tm="0">
                                          <p:val>
                                            <p:strVal val="ppt_y"/>
                                          </p:val>
                                        </p:tav>
                                        <p:tav tm="100000">
                                          <p:val>
                                            <p:strVal val="ppt_y"/>
                                          </p:val>
                                        </p:tav>
                                      </p:tavLst>
                                    </p:anim>
                                    <p:set>
                                      <p:cBhvr>
                                        <p:cTn id="299" dur="1" fill="hold">
                                          <p:stCondLst>
                                            <p:cond delay="1999"/>
                                          </p:stCondLst>
                                        </p:cTn>
                                        <p:tgtEl>
                                          <p:spTgt spid="11"/>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13"/>
                                        </p:tgtEl>
                                        <p:attrNameLst>
                                          <p:attrName>ppt_x</p:attrName>
                                        </p:attrNameLst>
                                      </p:cBhvr>
                                      <p:tavLst>
                                        <p:tav tm="0">
                                          <p:val>
                                            <p:strVal val="ppt_x"/>
                                          </p:val>
                                        </p:tav>
                                        <p:tav tm="100000">
                                          <p:val>
                                            <p:strVal val="0-ppt_w/2"/>
                                          </p:val>
                                        </p:tav>
                                      </p:tavLst>
                                    </p:anim>
                                    <p:anim calcmode="lin" valueType="num">
                                      <p:cBhvr additive="base">
                                        <p:cTn id="302" dur="2000"/>
                                        <p:tgtEl>
                                          <p:spTgt spid="13"/>
                                        </p:tgtEl>
                                        <p:attrNameLst>
                                          <p:attrName>ppt_y</p:attrName>
                                        </p:attrNameLst>
                                      </p:cBhvr>
                                      <p:tavLst>
                                        <p:tav tm="0">
                                          <p:val>
                                            <p:strVal val="ppt_y"/>
                                          </p:val>
                                        </p:tav>
                                        <p:tav tm="100000">
                                          <p:val>
                                            <p:strVal val="ppt_y"/>
                                          </p:val>
                                        </p:tav>
                                      </p:tavLst>
                                    </p:anim>
                                    <p:set>
                                      <p:cBhvr>
                                        <p:cTn id="303" dur="1" fill="hold">
                                          <p:stCondLst>
                                            <p:cond delay="1999"/>
                                          </p:stCondLst>
                                        </p:cTn>
                                        <p:tgtEl>
                                          <p:spTgt spid="13"/>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15"/>
                                        </p:tgtEl>
                                        <p:attrNameLst>
                                          <p:attrName>ppt_x</p:attrName>
                                        </p:attrNameLst>
                                      </p:cBhvr>
                                      <p:tavLst>
                                        <p:tav tm="0">
                                          <p:val>
                                            <p:strVal val="ppt_x"/>
                                          </p:val>
                                        </p:tav>
                                        <p:tav tm="100000">
                                          <p:val>
                                            <p:strVal val="0-ppt_w/2"/>
                                          </p:val>
                                        </p:tav>
                                      </p:tavLst>
                                    </p:anim>
                                    <p:anim calcmode="lin" valueType="num">
                                      <p:cBhvr additive="base">
                                        <p:cTn id="306" dur="2000"/>
                                        <p:tgtEl>
                                          <p:spTgt spid="15"/>
                                        </p:tgtEl>
                                        <p:attrNameLst>
                                          <p:attrName>ppt_y</p:attrName>
                                        </p:attrNameLst>
                                      </p:cBhvr>
                                      <p:tavLst>
                                        <p:tav tm="0">
                                          <p:val>
                                            <p:strVal val="ppt_y"/>
                                          </p:val>
                                        </p:tav>
                                        <p:tav tm="100000">
                                          <p:val>
                                            <p:strVal val="ppt_y"/>
                                          </p:val>
                                        </p:tav>
                                      </p:tavLst>
                                    </p:anim>
                                    <p:set>
                                      <p:cBhvr>
                                        <p:cTn id="307" dur="1" fill="hold">
                                          <p:stCondLst>
                                            <p:cond delay="1999"/>
                                          </p:stCondLst>
                                        </p:cTn>
                                        <p:tgtEl>
                                          <p:spTgt spid="15"/>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17"/>
                                        </p:tgtEl>
                                        <p:attrNameLst>
                                          <p:attrName>ppt_x</p:attrName>
                                        </p:attrNameLst>
                                      </p:cBhvr>
                                      <p:tavLst>
                                        <p:tav tm="0">
                                          <p:val>
                                            <p:strVal val="ppt_x"/>
                                          </p:val>
                                        </p:tav>
                                        <p:tav tm="100000">
                                          <p:val>
                                            <p:strVal val="0-ppt_w/2"/>
                                          </p:val>
                                        </p:tav>
                                      </p:tavLst>
                                    </p:anim>
                                    <p:anim calcmode="lin" valueType="num">
                                      <p:cBhvr additive="base">
                                        <p:cTn id="310" dur="2000"/>
                                        <p:tgtEl>
                                          <p:spTgt spid="17"/>
                                        </p:tgtEl>
                                        <p:attrNameLst>
                                          <p:attrName>ppt_y</p:attrName>
                                        </p:attrNameLst>
                                      </p:cBhvr>
                                      <p:tavLst>
                                        <p:tav tm="0">
                                          <p:val>
                                            <p:strVal val="ppt_y"/>
                                          </p:val>
                                        </p:tav>
                                        <p:tav tm="100000">
                                          <p:val>
                                            <p:strVal val="ppt_y"/>
                                          </p:val>
                                        </p:tav>
                                      </p:tavLst>
                                    </p:anim>
                                    <p:set>
                                      <p:cBhvr>
                                        <p:cTn id="311" dur="1" fill="hold">
                                          <p:stCondLst>
                                            <p:cond delay="1999"/>
                                          </p:stCondLst>
                                        </p:cTn>
                                        <p:tgtEl>
                                          <p:spTgt spid="17"/>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19"/>
                                        </p:tgtEl>
                                        <p:attrNameLst>
                                          <p:attrName>ppt_x</p:attrName>
                                        </p:attrNameLst>
                                      </p:cBhvr>
                                      <p:tavLst>
                                        <p:tav tm="0">
                                          <p:val>
                                            <p:strVal val="ppt_x"/>
                                          </p:val>
                                        </p:tav>
                                        <p:tav tm="100000">
                                          <p:val>
                                            <p:strVal val="0-ppt_w/2"/>
                                          </p:val>
                                        </p:tav>
                                      </p:tavLst>
                                    </p:anim>
                                    <p:anim calcmode="lin" valueType="num">
                                      <p:cBhvr additive="base">
                                        <p:cTn id="314" dur="2000"/>
                                        <p:tgtEl>
                                          <p:spTgt spid="19"/>
                                        </p:tgtEl>
                                        <p:attrNameLst>
                                          <p:attrName>ppt_y</p:attrName>
                                        </p:attrNameLst>
                                      </p:cBhvr>
                                      <p:tavLst>
                                        <p:tav tm="0">
                                          <p:val>
                                            <p:strVal val="ppt_y"/>
                                          </p:val>
                                        </p:tav>
                                        <p:tav tm="100000">
                                          <p:val>
                                            <p:strVal val="ppt_y"/>
                                          </p:val>
                                        </p:tav>
                                      </p:tavLst>
                                    </p:anim>
                                    <p:set>
                                      <p:cBhvr>
                                        <p:cTn id="315" dur="1" fill="hold">
                                          <p:stCondLst>
                                            <p:cond delay="1999"/>
                                          </p:stCondLst>
                                        </p:cTn>
                                        <p:tgtEl>
                                          <p:spTgt spid="19"/>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1"/>
                                        </p:tgtEl>
                                        <p:attrNameLst>
                                          <p:attrName>ppt_x</p:attrName>
                                        </p:attrNameLst>
                                      </p:cBhvr>
                                      <p:tavLst>
                                        <p:tav tm="0">
                                          <p:val>
                                            <p:strVal val="ppt_x"/>
                                          </p:val>
                                        </p:tav>
                                        <p:tav tm="100000">
                                          <p:val>
                                            <p:strVal val="0-ppt_w/2"/>
                                          </p:val>
                                        </p:tav>
                                      </p:tavLst>
                                    </p:anim>
                                    <p:anim calcmode="lin" valueType="num">
                                      <p:cBhvr additive="base">
                                        <p:cTn id="318" dur="2000"/>
                                        <p:tgtEl>
                                          <p:spTgt spid="21"/>
                                        </p:tgtEl>
                                        <p:attrNameLst>
                                          <p:attrName>ppt_y</p:attrName>
                                        </p:attrNameLst>
                                      </p:cBhvr>
                                      <p:tavLst>
                                        <p:tav tm="0">
                                          <p:val>
                                            <p:strVal val="ppt_y"/>
                                          </p:val>
                                        </p:tav>
                                        <p:tav tm="100000">
                                          <p:val>
                                            <p:strVal val="ppt_y"/>
                                          </p:val>
                                        </p:tav>
                                      </p:tavLst>
                                    </p:anim>
                                    <p:set>
                                      <p:cBhvr>
                                        <p:cTn id="319" dur="1" fill="hold">
                                          <p:stCondLst>
                                            <p:cond delay="1999"/>
                                          </p:stCondLst>
                                        </p:cTn>
                                        <p:tgtEl>
                                          <p:spTgt spid="21"/>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23"/>
                                        </p:tgtEl>
                                        <p:attrNameLst>
                                          <p:attrName>ppt_x</p:attrName>
                                        </p:attrNameLst>
                                      </p:cBhvr>
                                      <p:tavLst>
                                        <p:tav tm="0">
                                          <p:val>
                                            <p:strVal val="ppt_x"/>
                                          </p:val>
                                        </p:tav>
                                        <p:tav tm="100000">
                                          <p:val>
                                            <p:strVal val="0-ppt_w/2"/>
                                          </p:val>
                                        </p:tav>
                                      </p:tavLst>
                                    </p:anim>
                                    <p:anim calcmode="lin" valueType="num">
                                      <p:cBhvr additive="base">
                                        <p:cTn id="322" dur="2000"/>
                                        <p:tgtEl>
                                          <p:spTgt spid="23"/>
                                        </p:tgtEl>
                                        <p:attrNameLst>
                                          <p:attrName>ppt_y</p:attrName>
                                        </p:attrNameLst>
                                      </p:cBhvr>
                                      <p:tavLst>
                                        <p:tav tm="0">
                                          <p:val>
                                            <p:strVal val="ppt_y"/>
                                          </p:val>
                                        </p:tav>
                                        <p:tav tm="100000">
                                          <p:val>
                                            <p:strVal val="ppt_y"/>
                                          </p:val>
                                        </p:tav>
                                      </p:tavLst>
                                    </p:anim>
                                    <p:set>
                                      <p:cBhvr>
                                        <p:cTn id="323" dur="1" fill="hold">
                                          <p:stCondLst>
                                            <p:cond delay="1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25"/>
                                        </p:tgtEl>
                                        <p:attrNameLst>
                                          <p:attrName>ppt_x</p:attrName>
                                        </p:attrNameLst>
                                      </p:cBhvr>
                                      <p:tavLst>
                                        <p:tav tm="0">
                                          <p:val>
                                            <p:strVal val="ppt_x"/>
                                          </p:val>
                                        </p:tav>
                                        <p:tav tm="100000">
                                          <p:val>
                                            <p:strVal val="0-ppt_w/2"/>
                                          </p:val>
                                        </p:tav>
                                      </p:tavLst>
                                    </p:anim>
                                    <p:anim calcmode="lin" valueType="num">
                                      <p:cBhvr additive="base">
                                        <p:cTn id="326" dur="2000"/>
                                        <p:tgtEl>
                                          <p:spTgt spid="25"/>
                                        </p:tgtEl>
                                        <p:attrNameLst>
                                          <p:attrName>ppt_y</p:attrName>
                                        </p:attrNameLst>
                                      </p:cBhvr>
                                      <p:tavLst>
                                        <p:tav tm="0">
                                          <p:val>
                                            <p:strVal val="ppt_y"/>
                                          </p:val>
                                        </p:tav>
                                        <p:tav tm="100000">
                                          <p:val>
                                            <p:strVal val="ppt_y"/>
                                          </p:val>
                                        </p:tav>
                                      </p:tavLst>
                                    </p:anim>
                                    <p:set>
                                      <p:cBhvr>
                                        <p:cTn id="327" dur="1" fill="hold">
                                          <p:stCondLst>
                                            <p:cond delay="1999"/>
                                          </p:stCondLst>
                                        </p:cTn>
                                        <p:tgtEl>
                                          <p:spTgt spid="25"/>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27"/>
                                        </p:tgtEl>
                                        <p:attrNameLst>
                                          <p:attrName>ppt_x</p:attrName>
                                        </p:attrNameLst>
                                      </p:cBhvr>
                                      <p:tavLst>
                                        <p:tav tm="0">
                                          <p:val>
                                            <p:strVal val="ppt_x"/>
                                          </p:val>
                                        </p:tav>
                                        <p:tav tm="100000">
                                          <p:val>
                                            <p:strVal val="0-ppt_w/2"/>
                                          </p:val>
                                        </p:tav>
                                      </p:tavLst>
                                    </p:anim>
                                    <p:anim calcmode="lin" valueType="num">
                                      <p:cBhvr additive="base">
                                        <p:cTn id="330" dur="2000"/>
                                        <p:tgtEl>
                                          <p:spTgt spid="27"/>
                                        </p:tgtEl>
                                        <p:attrNameLst>
                                          <p:attrName>ppt_y</p:attrName>
                                        </p:attrNameLst>
                                      </p:cBhvr>
                                      <p:tavLst>
                                        <p:tav tm="0">
                                          <p:val>
                                            <p:strVal val="ppt_y"/>
                                          </p:val>
                                        </p:tav>
                                        <p:tav tm="100000">
                                          <p:val>
                                            <p:strVal val="ppt_y"/>
                                          </p:val>
                                        </p:tav>
                                      </p:tavLst>
                                    </p:anim>
                                    <p:set>
                                      <p:cBhvr>
                                        <p:cTn id="331" dur="1" fill="hold">
                                          <p:stCondLst>
                                            <p:cond delay="1999"/>
                                          </p:stCondLst>
                                        </p:cTn>
                                        <p:tgtEl>
                                          <p:spTgt spid="27"/>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29"/>
                                        </p:tgtEl>
                                        <p:attrNameLst>
                                          <p:attrName>ppt_x</p:attrName>
                                        </p:attrNameLst>
                                      </p:cBhvr>
                                      <p:tavLst>
                                        <p:tav tm="0">
                                          <p:val>
                                            <p:strVal val="ppt_x"/>
                                          </p:val>
                                        </p:tav>
                                        <p:tav tm="100000">
                                          <p:val>
                                            <p:strVal val="0-ppt_w/2"/>
                                          </p:val>
                                        </p:tav>
                                      </p:tavLst>
                                    </p:anim>
                                    <p:anim calcmode="lin" valueType="num">
                                      <p:cBhvr additive="base">
                                        <p:cTn id="334" dur="2000"/>
                                        <p:tgtEl>
                                          <p:spTgt spid="29"/>
                                        </p:tgtEl>
                                        <p:attrNameLst>
                                          <p:attrName>ppt_y</p:attrName>
                                        </p:attrNameLst>
                                      </p:cBhvr>
                                      <p:tavLst>
                                        <p:tav tm="0">
                                          <p:val>
                                            <p:strVal val="ppt_y"/>
                                          </p:val>
                                        </p:tav>
                                        <p:tav tm="100000">
                                          <p:val>
                                            <p:strVal val="ppt_y"/>
                                          </p:val>
                                        </p:tav>
                                      </p:tavLst>
                                    </p:anim>
                                    <p:set>
                                      <p:cBhvr>
                                        <p:cTn id="335" dur="1" fill="hold">
                                          <p:stCondLst>
                                            <p:cond delay="1999"/>
                                          </p:stCondLst>
                                        </p:cTn>
                                        <p:tgtEl>
                                          <p:spTgt spid="29"/>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31"/>
                                        </p:tgtEl>
                                        <p:attrNameLst>
                                          <p:attrName>ppt_x</p:attrName>
                                        </p:attrNameLst>
                                      </p:cBhvr>
                                      <p:tavLst>
                                        <p:tav tm="0">
                                          <p:val>
                                            <p:strVal val="ppt_x"/>
                                          </p:val>
                                        </p:tav>
                                        <p:tav tm="100000">
                                          <p:val>
                                            <p:strVal val="0-ppt_w/2"/>
                                          </p:val>
                                        </p:tav>
                                      </p:tavLst>
                                    </p:anim>
                                    <p:anim calcmode="lin" valueType="num">
                                      <p:cBhvr additive="base">
                                        <p:cTn id="338" dur="2000"/>
                                        <p:tgtEl>
                                          <p:spTgt spid="31"/>
                                        </p:tgtEl>
                                        <p:attrNameLst>
                                          <p:attrName>ppt_y</p:attrName>
                                        </p:attrNameLst>
                                      </p:cBhvr>
                                      <p:tavLst>
                                        <p:tav tm="0">
                                          <p:val>
                                            <p:strVal val="ppt_y"/>
                                          </p:val>
                                        </p:tav>
                                        <p:tav tm="100000">
                                          <p:val>
                                            <p:strVal val="ppt_y"/>
                                          </p:val>
                                        </p:tav>
                                      </p:tavLst>
                                    </p:anim>
                                    <p:set>
                                      <p:cBhvr>
                                        <p:cTn id="339" dur="1" fill="hold">
                                          <p:stCondLst>
                                            <p:cond delay="1999"/>
                                          </p:stCondLst>
                                        </p:cTn>
                                        <p:tgtEl>
                                          <p:spTgt spid="31"/>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33"/>
                                        </p:tgtEl>
                                        <p:attrNameLst>
                                          <p:attrName>ppt_x</p:attrName>
                                        </p:attrNameLst>
                                      </p:cBhvr>
                                      <p:tavLst>
                                        <p:tav tm="0">
                                          <p:val>
                                            <p:strVal val="ppt_x"/>
                                          </p:val>
                                        </p:tav>
                                        <p:tav tm="100000">
                                          <p:val>
                                            <p:strVal val="0-ppt_w/2"/>
                                          </p:val>
                                        </p:tav>
                                      </p:tavLst>
                                    </p:anim>
                                    <p:anim calcmode="lin" valueType="num">
                                      <p:cBhvr additive="base">
                                        <p:cTn id="342" dur="2000"/>
                                        <p:tgtEl>
                                          <p:spTgt spid="33"/>
                                        </p:tgtEl>
                                        <p:attrNameLst>
                                          <p:attrName>ppt_y</p:attrName>
                                        </p:attrNameLst>
                                      </p:cBhvr>
                                      <p:tavLst>
                                        <p:tav tm="0">
                                          <p:val>
                                            <p:strVal val="ppt_y"/>
                                          </p:val>
                                        </p:tav>
                                        <p:tav tm="100000">
                                          <p:val>
                                            <p:strVal val="ppt_y"/>
                                          </p:val>
                                        </p:tav>
                                      </p:tavLst>
                                    </p:anim>
                                    <p:set>
                                      <p:cBhvr>
                                        <p:cTn id="343" dur="1" fill="hold">
                                          <p:stCondLst>
                                            <p:cond delay="1999"/>
                                          </p:stCondLst>
                                        </p:cTn>
                                        <p:tgtEl>
                                          <p:spTgt spid="33"/>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35"/>
                                        </p:tgtEl>
                                        <p:attrNameLst>
                                          <p:attrName>ppt_x</p:attrName>
                                        </p:attrNameLst>
                                      </p:cBhvr>
                                      <p:tavLst>
                                        <p:tav tm="0">
                                          <p:val>
                                            <p:strVal val="ppt_x"/>
                                          </p:val>
                                        </p:tav>
                                        <p:tav tm="100000">
                                          <p:val>
                                            <p:strVal val="0-ppt_w/2"/>
                                          </p:val>
                                        </p:tav>
                                      </p:tavLst>
                                    </p:anim>
                                    <p:anim calcmode="lin" valueType="num">
                                      <p:cBhvr additive="base">
                                        <p:cTn id="346" dur="2000"/>
                                        <p:tgtEl>
                                          <p:spTgt spid="35"/>
                                        </p:tgtEl>
                                        <p:attrNameLst>
                                          <p:attrName>ppt_y</p:attrName>
                                        </p:attrNameLst>
                                      </p:cBhvr>
                                      <p:tavLst>
                                        <p:tav tm="0">
                                          <p:val>
                                            <p:strVal val="ppt_y"/>
                                          </p:val>
                                        </p:tav>
                                        <p:tav tm="100000">
                                          <p:val>
                                            <p:strVal val="ppt_y"/>
                                          </p:val>
                                        </p:tav>
                                      </p:tavLst>
                                    </p:anim>
                                    <p:set>
                                      <p:cBhvr>
                                        <p:cTn id="347" dur="1" fill="hold">
                                          <p:stCondLst>
                                            <p:cond delay="1999"/>
                                          </p:stCondLst>
                                        </p:cTn>
                                        <p:tgtEl>
                                          <p:spTgt spid="35"/>
                                        </p:tgtEl>
                                        <p:attrNameLst>
                                          <p:attrName>style.visibility</p:attrName>
                                        </p:attrNameLst>
                                      </p:cBhvr>
                                      <p:to>
                                        <p:strVal val="hidden"/>
                                      </p:to>
                                    </p:set>
                                  </p:childTnLst>
                                </p:cTn>
                              </p:par>
                              <p:par>
                                <p:cTn id="348" presetID="8" presetClass="emph" presetSubtype="0" fill="hold" grpId="3" nodeType="withEffect">
                                  <p:stCondLst>
                                    <p:cond delay="0"/>
                                  </p:stCondLst>
                                  <p:childTnLst>
                                    <p:animRot by="-21600000">
                                      <p:cBhvr>
                                        <p:cTn id="349" dur="2000" fill="hold"/>
                                        <p:tgtEl>
                                          <p:spTgt spid="3"/>
                                        </p:tgtEl>
                                        <p:attrNameLst>
                                          <p:attrName>r</p:attrName>
                                        </p:attrNameLst>
                                      </p:cBhvr>
                                    </p:animRot>
                                  </p:childTnLst>
                                </p:cTn>
                              </p:par>
                              <p:par>
                                <p:cTn id="350" presetID="8" presetClass="emph" presetSubtype="0" fill="hold" grpId="3" nodeType="withEffect">
                                  <p:stCondLst>
                                    <p:cond delay="0"/>
                                  </p:stCondLst>
                                  <p:childTnLst>
                                    <p:animRot by="-21600000">
                                      <p:cBhvr>
                                        <p:cTn id="351" dur="2000" fill="hold"/>
                                        <p:tgtEl>
                                          <p:spTgt spid="5"/>
                                        </p:tgtEl>
                                        <p:attrNameLst>
                                          <p:attrName>r</p:attrName>
                                        </p:attrNameLst>
                                      </p:cBhvr>
                                    </p:animRot>
                                  </p:childTnLst>
                                </p:cTn>
                              </p:par>
                              <p:par>
                                <p:cTn id="352" presetID="8" presetClass="emph" presetSubtype="0" fill="hold" grpId="3" nodeType="withEffect">
                                  <p:stCondLst>
                                    <p:cond delay="0"/>
                                  </p:stCondLst>
                                  <p:childTnLst>
                                    <p:animRot by="-21600000">
                                      <p:cBhvr>
                                        <p:cTn id="353" dur="2000" fill="hold"/>
                                        <p:tgtEl>
                                          <p:spTgt spid="7"/>
                                        </p:tgtEl>
                                        <p:attrNameLst>
                                          <p:attrName>r</p:attrName>
                                        </p:attrNameLst>
                                      </p:cBhvr>
                                    </p:animRot>
                                  </p:childTnLst>
                                </p:cTn>
                              </p:par>
                              <p:par>
                                <p:cTn id="354" presetID="8" presetClass="emph" presetSubtype="0" fill="hold" grpId="3" nodeType="withEffect">
                                  <p:stCondLst>
                                    <p:cond delay="0"/>
                                  </p:stCondLst>
                                  <p:childTnLst>
                                    <p:animRot by="-21600000">
                                      <p:cBhvr>
                                        <p:cTn id="355" dur="2000" fill="hold"/>
                                        <p:tgtEl>
                                          <p:spTgt spid="9"/>
                                        </p:tgtEl>
                                        <p:attrNameLst>
                                          <p:attrName>r</p:attrName>
                                        </p:attrNameLst>
                                      </p:cBhvr>
                                    </p:animRot>
                                  </p:childTnLst>
                                </p:cTn>
                              </p:par>
                              <p:par>
                                <p:cTn id="356" presetID="8" presetClass="emph" presetSubtype="0" fill="hold" grpId="3" nodeType="withEffect">
                                  <p:stCondLst>
                                    <p:cond delay="0"/>
                                  </p:stCondLst>
                                  <p:childTnLst>
                                    <p:animRot by="-21600000">
                                      <p:cBhvr>
                                        <p:cTn id="357" dur="2000" fill="hold"/>
                                        <p:tgtEl>
                                          <p:spTgt spid="11"/>
                                        </p:tgtEl>
                                        <p:attrNameLst>
                                          <p:attrName>r</p:attrName>
                                        </p:attrNameLst>
                                      </p:cBhvr>
                                    </p:animRot>
                                  </p:childTnLst>
                                </p:cTn>
                              </p:par>
                              <p:par>
                                <p:cTn id="358" presetID="8" presetClass="emph" presetSubtype="0" fill="hold" grpId="3" nodeType="withEffect">
                                  <p:stCondLst>
                                    <p:cond delay="0"/>
                                  </p:stCondLst>
                                  <p:childTnLst>
                                    <p:animRot by="-21600000">
                                      <p:cBhvr>
                                        <p:cTn id="359" dur="2000" fill="hold"/>
                                        <p:tgtEl>
                                          <p:spTgt spid="13"/>
                                        </p:tgtEl>
                                        <p:attrNameLst>
                                          <p:attrName>r</p:attrName>
                                        </p:attrNameLst>
                                      </p:cBhvr>
                                    </p:animRot>
                                  </p:childTnLst>
                                </p:cTn>
                              </p:par>
                              <p:par>
                                <p:cTn id="360" presetID="8" presetClass="emph" presetSubtype="0" fill="hold" grpId="3" nodeType="withEffect">
                                  <p:stCondLst>
                                    <p:cond delay="0"/>
                                  </p:stCondLst>
                                  <p:childTnLst>
                                    <p:animRot by="-21600000">
                                      <p:cBhvr>
                                        <p:cTn id="361" dur="2000" fill="hold"/>
                                        <p:tgtEl>
                                          <p:spTgt spid="15"/>
                                        </p:tgtEl>
                                        <p:attrNameLst>
                                          <p:attrName>r</p:attrName>
                                        </p:attrNameLst>
                                      </p:cBhvr>
                                    </p:animRot>
                                  </p:childTnLst>
                                </p:cTn>
                              </p:par>
                              <p:par>
                                <p:cTn id="362" presetID="8" presetClass="emph" presetSubtype="0" fill="hold" grpId="3" nodeType="withEffect">
                                  <p:stCondLst>
                                    <p:cond delay="0"/>
                                  </p:stCondLst>
                                  <p:childTnLst>
                                    <p:animRot by="-21600000">
                                      <p:cBhvr>
                                        <p:cTn id="363" dur="2000" fill="hold"/>
                                        <p:tgtEl>
                                          <p:spTgt spid="17"/>
                                        </p:tgtEl>
                                        <p:attrNameLst>
                                          <p:attrName>r</p:attrName>
                                        </p:attrNameLst>
                                      </p:cBhvr>
                                    </p:animRot>
                                  </p:childTnLst>
                                </p:cTn>
                              </p:par>
                              <p:par>
                                <p:cTn id="364" presetID="8" presetClass="emph" presetSubtype="0" fill="hold" grpId="3" nodeType="withEffect">
                                  <p:stCondLst>
                                    <p:cond delay="0"/>
                                  </p:stCondLst>
                                  <p:childTnLst>
                                    <p:animRot by="-21600000">
                                      <p:cBhvr>
                                        <p:cTn id="365" dur="2000" fill="hold"/>
                                        <p:tgtEl>
                                          <p:spTgt spid="19"/>
                                        </p:tgtEl>
                                        <p:attrNameLst>
                                          <p:attrName>r</p:attrName>
                                        </p:attrNameLst>
                                      </p:cBhvr>
                                    </p:animRot>
                                  </p:childTnLst>
                                </p:cTn>
                              </p:par>
                              <p:par>
                                <p:cTn id="366" presetID="8" presetClass="emph" presetSubtype="0" fill="hold" grpId="3" nodeType="withEffect">
                                  <p:stCondLst>
                                    <p:cond delay="0"/>
                                  </p:stCondLst>
                                  <p:childTnLst>
                                    <p:animRot by="-21600000">
                                      <p:cBhvr>
                                        <p:cTn id="367" dur="2000" fill="hold"/>
                                        <p:tgtEl>
                                          <p:spTgt spid="21"/>
                                        </p:tgtEl>
                                        <p:attrNameLst>
                                          <p:attrName>r</p:attrName>
                                        </p:attrNameLst>
                                      </p:cBhvr>
                                    </p:animRot>
                                  </p:childTnLst>
                                </p:cTn>
                              </p:par>
                              <p:par>
                                <p:cTn id="368" presetID="8" presetClass="emph" presetSubtype="0" fill="hold" grpId="3" nodeType="withEffect">
                                  <p:stCondLst>
                                    <p:cond delay="0"/>
                                  </p:stCondLst>
                                  <p:childTnLst>
                                    <p:animRot by="-21600000">
                                      <p:cBhvr>
                                        <p:cTn id="369" dur="2000" fill="hold"/>
                                        <p:tgtEl>
                                          <p:spTgt spid="23"/>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25"/>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27"/>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29"/>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31"/>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33"/>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35"/>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4"/>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6"/>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8"/>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10"/>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12"/>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14"/>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16"/>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18"/>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20"/>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22"/>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24"/>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26"/>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28"/>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30"/>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32"/>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34"/>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36"/>
                                        </p:tgtEl>
                                        <p:attrNameLst>
                                          <p:attrName>r</p:attrName>
                                        </p:attrNameLst>
                                      </p:cBhvr>
                                    </p:animRot>
                                  </p:childTnLst>
                                </p:cTn>
                              </p:par>
                              <p:par>
                                <p:cTn id="416" presetID="17" presetClass="entr" presetSubtype="10" fill="hold" nodeType="withEffect">
                                  <p:stCondLst>
                                    <p:cond delay="0"/>
                                  </p:stCondLst>
                                  <p:childTnLst>
                                    <p:set>
                                      <p:cBhvr>
                                        <p:cTn id="417" dur="1" fill="hold">
                                          <p:stCondLst>
                                            <p:cond delay="0"/>
                                          </p:stCondLst>
                                        </p:cTn>
                                        <p:tgtEl>
                                          <p:spTgt spid="2"/>
                                        </p:tgtEl>
                                        <p:attrNameLst>
                                          <p:attrName>style.visibility</p:attrName>
                                        </p:attrNameLst>
                                      </p:cBhvr>
                                      <p:to>
                                        <p:strVal val="visible"/>
                                      </p:to>
                                    </p:set>
                                    <p:anim calcmode="lin" valueType="num">
                                      <p:cBhvr>
                                        <p:cTn id="418" dur="2000" fill="hold"/>
                                        <p:tgtEl>
                                          <p:spTgt spid="2"/>
                                        </p:tgtEl>
                                        <p:attrNameLst>
                                          <p:attrName>ppt_w</p:attrName>
                                        </p:attrNameLst>
                                      </p:cBhvr>
                                      <p:tavLst>
                                        <p:tav tm="0">
                                          <p:val>
                                            <p:fltVal val="0"/>
                                          </p:val>
                                        </p:tav>
                                        <p:tav tm="100000">
                                          <p:val>
                                            <p:strVal val="#ppt_w"/>
                                          </p:val>
                                        </p:tav>
                                      </p:tavLst>
                                    </p:anim>
                                    <p:anim calcmode="lin" valueType="num">
                                      <p:cBhvr>
                                        <p:cTn id="4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79501_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ranja diagonal"/>
          <p:cNvSpPr/>
          <p:nvPr/>
        </p:nvSpPr>
        <p:spPr>
          <a:xfrm rot="16200000" flipH="1" flipV="1">
            <a:off x="-571511" y="571511"/>
            <a:ext cx="5715022" cy="4572000"/>
          </a:xfrm>
          <a:prstGeom prst="diagStripe">
            <a:avLst>
              <a:gd name="adj" fmla="val 90514"/>
            </a:avLst>
          </a:prstGeom>
          <a:blipFill dpi="0" rotWithShape="1">
            <a:blip r:embed="rId3">
              <a:duotone>
                <a:prstClr val="black"/>
                <a:srgbClr val="D9C3A5">
                  <a:tint val="50000"/>
                  <a:satMod val="18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rot="16200000" flipH="1">
            <a:off x="3857603" y="428625"/>
            <a:ext cx="6000792" cy="4572002"/>
          </a:xfrm>
          <a:prstGeom prst="diagStripe">
            <a:avLst>
              <a:gd name="adj" fmla="val 91204"/>
            </a:avLst>
          </a:prstGeom>
          <a:blipFill>
            <a:blip r:embed="rId3">
              <a:duotone>
                <a:prstClr val="black"/>
                <a:srgbClr val="D9C3A5">
                  <a:tint val="50000"/>
                  <a:satMod val="18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rot="16200000" flipH="1" flipV="1">
            <a:off x="108308" y="534584"/>
            <a:ext cx="5212608" cy="3714776"/>
          </a:xfrm>
          <a:prstGeom prst="diagStripe">
            <a:avLst>
              <a:gd name="adj" fmla="val 90514"/>
            </a:avLst>
          </a:prstGeom>
          <a:blipFill dpi="0" rotWithShape="1">
            <a:blip r:embed="rId3">
              <a:duotone>
                <a:prstClr val="black"/>
                <a:srgbClr val="D9C3A5">
                  <a:tint val="50000"/>
                  <a:satMod val="18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flipH="1">
            <a:off x="3757983" y="599685"/>
            <a:ext cx="5190410" cy="3562376"/>
          </a:xfrm>
          <a:prstGeom prst="diagStripe">
            <a:avLst>
              <a:gd name="adj" fmla="val 90514"/>
            </a:avLst>
          </a:prstGeom>
          <a:blipFill>
            <a:blip r:embed="rId3">
              <a:duotone>
                <a:prstClr val="black"/>
                <a:srgbClr val="D9C3A5">
                  <a:tint val="50000"/>
                  <a:satMod val="18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flipH="1" flipV="1">
            <a:off x="1001283" y="355989"/>
            <a:ext cx="4141038" cy="3000396"/>
          </a:xfrm>
          <a:prstGeom prst="diagStripe">
            <a:avLst>
              <a:gd name="adj" fmla="val 89463"/>
            </a:avLst>
          </a:prstGeom>
          <a:blipFill dpi="0" rotWithShape="1">
            <a:blip r:embed="rId3">
              <a:duotone>
                <a:prstClr val="black"/>
                <a:srgbClr val="D9C3A5">
                  <a:tint val="50000"/>
                  <a:satMod val="18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flipH="1">
            <a:off x="3905621" y="452047"/>
            <a:ext cx="4118840" cy="2786082"/>
          </a:xfrm>
          <a:prstGeom prst="diagStripe">
            <a:avLst>
              <a:gd name="adj" fmla="val 89463"/>
            </a:avLst>
          </a:prstGeom>
          <a:blipFill>
            <a:blip r:embed="rId3">
              <a:duotone>
                <a:prstClr val="black"/>
                <a:srgbClr val="D9C3A5">
                  <a:tint val="50000"/>
                  <a:satMod val="18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H="1" flipV="1">
            <a:off x="1822820" y="320270"/>
            <a:ext cx="3212344" cy="2286016"/>
          </a:xfrm>
          <a:prstGeom prst="diagStripe">
            <a:avLst>
              <a:gd name="adj" fmla="val 86014"/>
            </a:avLst>
          </a:prstGeom>
          <a:blipFill dpi="0" rotWithShape="1">
            <a:blip r:embed="rId3">
              <a:duotone>
                <a:prstClr val="black"/>
                <a:srgbClr val="D9C3A5">
                  <a:tint val="50000"/>
                  <a:satMod val="18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H="1">
            <a:off x="4012778" y="416328"/>
            <a:ext cx="3190146" cy="2071702"/>
          </a:xfrm>
          <a:prstGeom prst="diagStripe">
            <a:avLst>
              <a:gd name="adj" fmla="val 86014"/>
            </a:avLst>
          </a:prstGeom>
          <a:blipFill>
            <a:blip r:embed="rId3">
              <a:duotone>
                <a:prstClr val="black"/>
                <a:srgbClr val="D9C3A5">
                  <a:tint val="50000"/>
                  <a:satMod val="18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H="1" flipV="1">
            <a:off x="2572919" y="284551"/>
            <a:ext cx="2426526" cy="1571636"/>
          </a:xfrm>
          <a:prstGeom prst="diagStripe">
            <a:avLst>
              <a:gd name="adj" fmla="val 80998"/>
            </a:avLst>
          </a:prstGeom>
          <a:blipFill dpi="0" rotWithShape="1">
            <a:blip r:embed="rId3">
              <a:duotone>
                <a:prstClr val="black"/>
                <a:srgbClr val="D9C3A5">
                  <a:tint val="50000"/>
                  <a:satMod val="18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H="1">
            <a:off x="4155663" y="416337"/>
            <a:ext cx="2261434" cy="1428760"/>
          </a:xfrm>
          <a:prstGeom prst="diagStripe">
            <a:avLst>
              <a:gd name="adj" fmla="val 80998"/>
            </a:avLst>
          </a:prstGeom>
          <a:blipFill>
            <a:blip r:embed="rId3">
              <a:duotone>
                <a:prstClr val="black"/>
                <a:srgbClr val="D9C3A5">
                  <a:tint val="50000"/>
                  <a:satMod val="18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6200000" flipH="1" flipV="1">
            <a:off x="3537341" y="177403"/>
            <a:ext cx="1212062" cy="857256"/>
          </a:xfrm>
          <a:prstGeom prst="diagStripe">
            <a:avLst>
              <a:gd name="adj" fmla="val 71803"/>
            </a:avLst>
          </a:prstGeom>
          <a:blipFill dpi="0" rotWithShape="1">
            <a:blip r:embed="rId4" cstate="print">
              <a:duotone>
                <a:prstClr val="black"/>
                <a:srgbClr val="D9C3A5">
                  <a:tint val="50000"/>
                  <a:satMod val="18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6200000" flipH="1">
            <a:off x="4436653" y="135347"/>
            <a:ext cx="1189864" cy="919170"/>
          </a:xfrm>
          <a:prstGeom prst="diagStripe">
            <a:avLst>
              <a:gd name="adj" fmla="val 75234"/>
            </a:avLst>
          </a:prstGeom>
          <a:blipFill>
            <a:blip r:embed="rId5" cstate="print">
              <a:duotone>
                <a:prstClr val="black"/>
                <a:srgbClr val="D9C3A5">
                  <a:tint val="50000"/>
                  <a:satMod val="18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uadroTexto"/>
          <p:cNvSpPr txBox="1"/>
          <p:nvPr/>
        </p:nvSpPr>
        <p:spPr>
          <a:xfrm>
            <a:off x="0" y="2571744"/>
            <a:ext cx="4143404" cy="769441"/>
          </a:xfrm>
          <a:prstGeom prst="rect">
            <a:avLst/>
          </a:prstGeom>
          <a:noFill/>
        </p:spPr>
        <p:txBody>
          <a:bodyPr wrap="square" rtlCol="0">
            <a:spAutoFit/>
          </a:bodyPr>
          <a:lstStyle/>
          <a:p>
            <a:pPr algn="ctr"/>
            <a:endParaRPr lang="es-ES" sz="4400" dirty="0">
              <a:ln w="3175">
                <a:solidFill>
                  <a:sysClr val="windowText" lastClr="000000"/>
                </a:solidFill>
              </a:ln>
              <a:solidFill>
                <a:srgbClr val="FFFF00"/>
              </a:solidFill>
              <a:effectLst>
                <a:outerShdw blurRad="38100" dist="38100" dir="2700000" algn="tl">
                  <a:srgbClr val="000000">
                    <a:alpha val="43137"/>
                  </a:srgbClr>
                </a:outerShdw>
              </a:effectLst>
              <a:latin typeface="Anabelle Script Light" pitchFamily="2" charset="0"/>
            </a:endParaRPr>
          </a:p>
        </p:txBody>
      </p:sp>
      <p:sp>
        <p:nvSpPr>
          <p:cNvPr id="17" name="16 Rectángulo"/>
          <p:cNvSpPr/>
          <p:nvPr/>
        </p:nvSpPr>
        <p:spPr>
          <a:xfrm>
            <a:off x="-428660" y="-428646"/>
            <a:ext cx="9929882" cy="6072230"/>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6" fill="hold" grpId="1"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6" fill="hold" grpId="1"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6" fill="hold" grpId="1"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6" fill="hold" grpId="1"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6" fill="hold" grpId="1" nodeType="withEffect">
                                  <p:stCondLst>
                                    <p:cond delay="0"/>
                                  </p:stCondLst>
                                  <p:childTnLst>
                                    <p:anim calcmode="lin" valueType="num">
                                      <p:cBhvr additive="base">
                                        <p:cTn id="73" dur="2000"/>
                                        <p:tgtEl>
                                          <p:spTgt spid="12"/>
                                        </p:tgtEl>
                                        <p:attrNameLst>
                                          <p:attrName>ppt_x</p:attrName>
                                        </p:attrNameLst>
                                      </p:cBhvr>
                                      <p:tavLst>
                                        <p:tav tm="0">
                                          <p:val>
                                            <p:strVal val="ppt_x"/>
                                          </p:val>
                                        </p:tav>
                                        <p:tav tm="100000">
                                          <p:val>
                                            <p:strVal val="1+ppt_w/2"/>
                                          </p:val>
                                        </p:tav>
                                      </p:tavLst>
                                    </p:anim>
                                    <p:anim calcmode="lin" valueType="num">
                                      <p:cBhvr additive="base">
                                        <p:cTn id="74" dur="2000"/>
                                        <p:tgtEl>
                                          <p:spTgt spid="12"/>
                                        </p:tgtEl>
                                        <p:attrNameLst>
                                          <p:attrName>ppt_y</p:attrName>
                                        </p:attrNameLst>
                                      </p:cBhvr>
                                      <p:tavLst>
                                        <p:tav tm="0">
                                          <p:val>
                                            <p:strVal val="ppt_y"/>
                                          </p:val>
                                        </p:tav>
                                        <p:tav tm="100000">
                                          <p:val>
                                            <p:strVal val="1+ppt_h/2"/>
                                          </p:val>
                                        </p:tav>
                                      </p:tavLst>
                                    </p:anim>
                                    <p:set>
                                      <p:cBhvr>
                                        <p:cTn id="75" dur="1" fill="hold">
                                          <p:stCondLst>
                                            <p:cond delay="1999"/>
                                          </p:stCondLst>
                                        </p:cTn>
                                        <p:tgtEl>
                                          <p:spTgt spid="12"/>
                                        </p:tgtEl>
                                        <p:attrNameLst>
                                          <p:attrName>style.visibility</p:attrName>
                                        </p:attrNameLst>
                                      </p:cBhvr>
                                      <p:to>
                                        <p:strVal val="hidden"/>
                                      </p:to>
                                    </p:set>
                                  </p:childTnLst>
                                </p:cTn>
                              </p:par>
                              <p:par>
                                <p:cTn id="76" presetID="2" presetClass="exit" presetSubtype="6" fill="hold" grpId="1" nodeType="withEffect">
                                  <p:stCondLst>
                                    <p:cond delay="0"/>
                                  </p:stCondLst>
                                  <p:childTnLst>
                                    <p:anim calcmode="lin" valueType="num">
                                      <p:cBhvr additive="base">
                                        <p:cTn id="77" dur="2000"/>
                                        <p:tgtEl>
                                          <p:spTgt spid="14"/>
                                        </p:tgtEl>
                                        <p:attrNameLst>
                                          <p:attrName>ppt_x</p:attrName>
                                        </p:attrNameLst>
                                      </p:cBhvr>
                                      <p:tavLst>
                                        <p:tav tm="0">
                                          <p:val>
                                            <p:strVal val="ppt_x"/>
                                          </p:val>
                                        </p:tav>
                                        <p:tav tm="100000">
                                          <p:val>
                                            <p:strVal val="1+ppt_w/2"/>
                                          </p:val>
                                        </p:tav>
                                      </p:tavLst>
                                    </p:anim>
                                    <p:anim calcmode="lin" valueType="num">
                                      <p:cBhvr additive="base">
                                        <p:cTn id="78" dur="2000"/>
                                        <p:tgtEl>
                                          <p:spTgt spid="14"/>
                                        </p:tgtEl>
                                        <p:attrNameLst>
                                          <p:attrName>ppt_y</p:attrName>
                                        </p:attrNameLst>
                                      </p:cBhvr>
                                      <p:tavLst>
                                        <p:tav tm="0">
                                          <p:val>
                                            <p:strVal val="ppt_y"/>
                                          </p:val>
                                        </p:tav>
                                        <p:tav tm="100000">
                                          <p:val>
                                            <p:strVal val="1+ppt_h/2"/>
                                          </p:val>
                                        </p:tav>
                                      </p:tavLst>
                                    </p:anim>
                                    <p:set>
                                      <p:cBhvr>
                                        <p:cTn id="79" dur="1" fill="hold">
                                          <p:stCondLst>
                                            <p:cond delay="1999"/>
                                          </p:stCondLst>
                                        </p:cTn>
                                        <p:tgtEl>
                                          <p:spTgt spid="14"/>
                                        </p:tgtEl>
                                        <p:attrNameLst>
                                          <p:attrName>style.visibility</p:attrName>
                                        </p:attrNameLst>
                                      </p:cBhvr>
                                      <p:to>
                                        <p:strVal val="hidden"/>
                                      </p:to>
                                    </p:set>
                                  </p:childTnLst>
                                </p:cTn>
                              </p:par>
                              <p:par>
                                <p:cTn id="80" presetID="2" presetClass="exit" presetSubtype="12"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12" fill="hold" grpId="1"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grpId="1"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1+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17" presetClass="entr" presetSubtype="1"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
                                          </p:val>
                                        </p:tav>
                                        <p:tav tm="100000">
                                          <p:val>
                                            <p:strVal val="#ppt_x"/>
                                          </p:val>
                                        </p:tav>
                                      </p:tavLst>
                                    </p:anim>
                                    <p:anim calcmode="lin" valueType="num">
                                      <p:cBhvr>
                                        <p:cTn id="107" dur="2000" fill="hold"/>
                                        <p:tgtEl>
                                          <p:spTgt spid="2"/>
                                        </p:tgtEl>
                                        <p:attrNameLst>
                                          <p:attrName>ppt_y</p:attrName>
                                        </p:attrNameLst>
                                      </p:cBhvr>
                                      <p:tavLst>
                                        <p:tav tm="0">
                                          <p:val>
                                            <p:strVal val="#ppt_y-#ppt_h/2"/>
                                          </p:val>
                                        </p:tav>
                                        <p:tav tm="100000">
                                          <p:val>
                                            <p:strVal val="#ppt_y"/>
                                          </p:val>
                                        </p:tav>
                                      </p:tavLst>
                                    </p:anim>
                                    <p:anim calcmode="lin" valueType="num">
                                      <p:cBhvr>
                                        <p:cTn id="108" dur="2000" fill="hold"/>
                                        <p:tgtEl>
                                          <p:spTgt spid="2"/>
                                        </p:tgtEl>
                                        <p:attrNameLst>
                                          <p:attrName>ppt_w</p:attrName>
                                        </p:attrNameLst>
                                      </p:cBhvr>
                                      <p:tavLst>
                                        <p:tav tm="0">
                                          <p:val>
                                            <p:strVal val="#ppt_w"/>
                                          </p:val>
                                        </p:tav>
                                        <p:tav tm="100000">
                                          <p:val>
                                            <p:strVal val="#ppt_w"/>
                                          </p:val>
                                        </p:tav>
                                      </p:tavLst>
                                    </p:anim>
                                    <p:anim calcmode="lin" valueType="num">
                                      <p:cBhvr>
                                        <p:cTn id="10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500298" y="1214428"/>
            <a:ext cx="4714907" cy="2092881"/>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Los niños no son los responsables, obviamente, lo somos los cuidadores, los que de alguna manera sentimos que somos más útiles generando dinero, invirtiendo nuestro tiempo en cosas de “mayor importancia”, postergando nuestro rol como padres o suplantándolo por una niñera, un hermano mayor o en el peor escenario una tableta o un video juego.</a:t>
            </a:r>
          </a:p>
          <a:p>
            <a:pPr algn="ctr"/>
            <a:endParaRPr lang="es-PE" sz="1600"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402822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5400000">
            <a:off x="3536149" y="321453"/>
            <a:ext cx="2071702" cy="2143140"/>
          </a:xfrm>
          <a:prstGeom prst="chevron">
            <a:avLst>
              <a:gd name="adj" fmla="val 75488"/>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3536149" y="2678907"/>
            <a:ext cx="2071702" cy="2143140"/>
          </a:xfrm>
          <a:prstGeom prst="chevron">
            <a:avLst>
              <a:gd name="adj" fmla="val 75488"/>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2500298" y="1500180"/>
            <a:ext cx="2071702" cy="2143140"/>
          </a:xfrm>
          <a:prstGeom prst="chevron">
            <a:avLst>
              <a:gd name="adj" fmla="val 78973"/>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609876">
            <a:off x="4558211" y="1484363"/>
            <a:ext cx="2071702" cy="2143140"/>
          </a:xfrm>
          <a:prstGeom prst="chevron">
            <a:avLst>
              <a:gd name="adj" fmla="val 75478"/>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536149" y="-464365"/>
            <a:ext cx="2071702" cy="2143140"/>
          </a:xfrm>
          <a:prstGeom prst="chevron">
            <a:avLst>
              <a:gd name="adj" fmla="val 74327"/>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609876">
            <a:off x="5415467" y="1484363"/>
            <a:ext cx="2071702" cy="2143140"/>
          </a:xfrm>
          <a:prstGeom prst="chevron">
            <a:avLst>
              <a:gd name="adj" fmla="val 75478"/>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536149" y="3464725"/>
            <a:ext cx="2071702" cy="2143140"/>
          </a:xfrm>
          <a:prstGeom prst="chevron">
            <a:avLst>
              <a:gd name="adj" fmla="val 75488"/>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1643042" y="1500180"/>
            <a:ext cx="2071702" cy="2143140"/>
          </a:xfrm>
          <a:prstGeom prst="chevron">
            <a:avLst>
              <a:gd name="adj" fmla="val 74327"/>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714348" y="1500180"/>
            <a:ext cx="2071702" cy="2143140"/>
          </a:xfrm>
          <a:prstGeom prst="chevron">
            <a:avLst>
              <a:gd name="adj" fmla="val 75488"/>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6215074" y="1428742"/>
            <a:ext cx="2071702" cy="2143140"/>
          </a:xfrm>
          <a:prstGeom prst="chevron">
            <a:avLst>
              <a:gd name="adj" fmla="val 75477"/>
            </a:avLst>
          </a:prstGeom>
          <a:blipFill>
            <a:blip r:embed="rId3">
              <a:duotone>
                <a:prstClr val="black"/>
                <a:srgbClr val="FF0000">
                  <a:tint val="45000"/>
                  <a:satMod val="400000"/>
                </a:srgbClr>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16" presetClass="entr" presetSubtype="26"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arn(inHorizontal)">
                                      <p:cBhvr>
                                        <p:cTn id="49" dur="2000"/>
                                        <p:tgtEl>
                                          <p:spTgt spid="6"/>
                                        </p:tgtEl>
                                      </p:cBhvr>
                                    </p:animEffect>
                                  </p:childTnLst>
                                </p:cTn>
                              </p:par>
                              <p:par>
                                <p:cTn id="50" presetID="16" presetClass="entr" presetSubtype="26" fill="hold" grpId="1"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arn(inHorizontal)">
                                      <p:cBhvr>
                                        <p:cTn id="52" dur="2000"/>
                                        <p:tgtEl>
                                          <p:spTgt spid="11"/>
                                        </p:tgtEl>
                                      </p:cBhvr>
                                    </p:animEffect>
                                  </p:childTnLst>
                                </p:cTn>
                              </p:par>
                              <p:par>
                                <p:cTn id="53" presetID="16" presetClass="entr" presetSubtype="26"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arn(inHorizontal)">
                                      <p:cBhvr>
                                        <p:cTn id="55" dur="2000"/>
                                        <p:tgtEl>
                                          <p:spTgt spid="12"/>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2000"/>
                                        <p:tgtEl>
                                          <p:spTgt spid="7"/>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inHorizontal)">
                                      <p:cBhvr>
                                        <p:cTn id="61" dur="2000"/>
                                        <p:tgtEl>
                                          <p:spTgt spid="9"/>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barn(inHorizontal)">
                                      <p:cBhvr>
                                        <p:cTn id="64" dur="2000"/>
                                        <p:tgtEl>
                                          <p:spTgt spid="13"/>
                                        </p:tgtEl>
                                      </p:cBhvr>
                                    </p:animEffect>
                                  </p:childTnLst>
                                </p:cTn>
                              </p:par>
                              <p:par>
                                <p:cTn id="65" presetID="16" presetClass="entr" presetSubtype="21" fill="hold" grpId="1"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arn(inVertical)">
                                      <p:cBhvr>
                                        <p:cTn id="67" dur="2000"/>
                                        <p:tgtEl>
                                          <p:spTgt spid="4"/>
                                        </p:tgtEl>
                                      </p:cBhvr>
                                    </p:animEffect>
                                  </p:childTnLst>
                                </p:cTn>
                              </p:par>
                              <p:par>
                                <p:cTn id="68" presetID="16" presetClass="entr" presetSubtype="21"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barn(inVertical)">
                                      <p:cBhvr>
                                        <p:cTn id="70" dur="2000"/>
                                        <p:tgtEl>
                                          <p:spTgt spid="8"/>
                                        </p:tgtEl>
                                      </p:cBhvr>
                                    </p:animEffect>
                                  </p:childTnLst>
                                </p:cTn>
                              </p:par>
                              <p:par>
                                <p:cTn id="71" presetID="16" presetClass="entr" presetSubtype="21"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barn(inVertical)">
                                      <p:cBhvr>
                                        <p:cTn id="73" dur="2000"/>
                                        <p:tgtEl>
                                          <p:spTgt spid="5"/>
                                        </p:tgtEl>
                                      </p:cBhvr>
                                    </p:animEffect>
                                  </p:childTnLst>
                                </p:cTn>
                              </p:par>
                              <p:par>
                                <p:cTn id="74" presetID="16" presetClass="entr" presetSubtype="21"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barn(inVertical)">
                                      <p:cBhvr>
                                        <p:cTn id="76" dur="2000"/>
                                        <p:tgtEl>
                                          <p:spTgt spid="10"/>
                                        </p:tgtEl>
                                      </p:cBhvr>
                                    </p:animEffect>
                                  </p:childTnLst>
                                </p:cTn>
                              </p:par>
                            </p:childTnLst>
                          </p:cTn>
                        </p:par>
                        <p:par>
                          <p:cTn id="77" fill="hold">
                            <p:stCondLst>
                              <p:cond delay="2000"/>
                            </p:stCondLst>
                            <p:childTnLst>
                              <p:par>
                                <p:cTn id="78" presetID="2" presetClass="exit" presetSubtype="4" fill="hold" grpId="2" nodeType="after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ppt_x"/>
                                          </p:val>
                                        </p:tav>
                                      </p:tavLst>
                                    </p:anim>
                                    <p:anim calcmode="lin" valueType="num">
                                      <p:cBhvr additive="base">
                                        <p:cTn id="80" dur="2000"/>
                                        <p:tgtEl>
                                          <p:spTgt spid="4"/>
                                        </p:tgtEl>
                                        <p:attrNameLst>
                                          <p:attrName>ppt_y</p:attrName>
                                        </p:attrNameLst>
                                      </p:cBhvr>
                                      <p:tavLst>
                                        <p:tav tm="0">
                                          <p:val>
                                            <p:strVal val="ppt_y"/>
                                          </p:val>
                                        </p:tav>
                                        <p:tav tm="100000">
                                          <p:val>
                                            <p:strVal val="1+ppt_h/2"/>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4" fill="hold" grpId="2" nodeType="withEffect">
                                  <p:stCondLst>
                                    <p:cond delay="0"/>
                                  </p:stCondLst>
                                  <p:childTnLst>
                                    <p:anim calcmode="lin" valueType="num">
                                      <p:cBhvr additive="base">
                                        <p:cTn id="83" dur="2000"/>
                                        <p:tgtEl>
                                          <p:spTgt spid="8"/>
                                        </p:tgtEl>
                                        <p:attrNameLst>
                                          <p:attrName>ppt_x</p:attrName>
                                        </p:attrNameLst>
                                      </p:cBhvr>
                                      <p:tavLst>
                                        <p:tav tm="0">
                                          <p:val>
                                            <p:strVal val="ppt_x"/>
                                          </p:val>
                                        </p:tav>
                                        <p:tav tm="100000">
                                          <p:val>
                                            <p:strVal val="ppt_x"/>
                                          </p:val>
                                        </p:tav>
                                      </p:tavLst>
                                    </p:anim>
                                    <p:anim calcmode="lin" valueType="num">
                                      <p:cBhvr additive="base">
                                        <p:cTn id="84" dur="2000"/>
                                        <p:tgtEl>
                                          <p:spTgt spid="8"/>
                                        </p:tgtEl>
                                        <p:attrNameLst>
                                          <p:attrName>ppt_y</p:attrName>
                                        </p:attrNameLst>
                                      </p:cBhvr>
                                      <p:tavLst>
                                        <p:tav tm="0">
                                          <p:val>
                                            <p:strVal val="ppt_y"/>
                                          </p:val>
                                        </p:tav>
                                        <p:tav tm="100000">
                                          <p:val>
                                            <p:strVal val="1+ppt_h/2"/>
                                          </p:val>
                                        </p:tav>
                                      </p:tavLst>
                                    </p:anim>
                                    <p:set>
                                      <p:cBhvr>
                                        <p:cTn id="85" dur="1" fill="hold">
                                          <p:stCondLst>
                                            <p:cond delay="1999"/>
                                          </p:stCondLst>
                                        </p:cTn>
                                        <p:tgtEl>
                                          <p:spTgt spid="8"/>
                                        </p:tgtEl>
                                        <p:attrNameLst>
                                          <p:attrName>style.visibility</p:attrName>
                                        </p:attrNameLst>
                                      </p:cBhvr>
                                      <p:to>
                                        <p:strVal val="hidden"/>
                                      </p:to>
                                    </p:set>
                                  </p:childTnLst>
                                </p:cTn>
                              </p:par>
                              <p:par>
                                <p:cTn id="86" presetID="2" presetClass="exit" presetSubtype="1" fill="hold" grpId="2" nodeType="with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ppt_x"/>
                                          </p:val>
                                        </p:tav>
                                      </p:tavLst>
                                    </p:anim>
                                    <p:anim calcmode="lin" valueType="num">
                                      <p:cBhvr additive="base">
                                        <p:cTn id="88" dur="2000"/>
                                        <p:tgtEl>
                                          <p:spTgt spid="5"/>
                                        </p:tgtEl>
                                        <p:attrNameLst>
                                          <p:attrName>ppt_y</p:attrName>
                                        </p:attrNameLst>
                                      </p:cBhvr>
                                      <p:tavLst>
                                        <p:tav tm="0">
                                          <p:val>
                                            <p:strVal val="ppt_y"/>
                                          </p:val>
                                        </p:tav>
                                        <p:tav tm="100000">
                                          <p:val>
                                            <p:strVal val="0-ppt_h/2"/>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1" fill="hold" grpId="2" nodeType="withEffect">
                                  <p:stCondLst>
                                    <p:cond delay="0"/>
                                  </p:stCondLst>
                                  <p:childTnLst>
                                    <p:anim calcmode="lin" valueType="num">
                                      <p:cBhvr additive="base">
                                        <p:cTn id="91" dur="2000"/>
                                        <p:tgtEl>
                                          <p:spTgt spid="10"/>
                                        </p:tgtEl>
                                        <p:attrNameLst>
                                          <p:attrName>ppt_x</p:attrName>
                                        </p:attrNameLst>
                                      </p:cBhvr>
                                      <p:tavLst>
                                        <p:tav tm="0">
                                          <p:val>
                                            <p:strVal val="ppt_x"/>
                                          </p:val>
                                        </p:tav>
                                        <p:tav tm="100000">
                                          <p:val>
                                            <p:strVal val="ppt_x"/>
                                          </p:val>
                                        </p:tav>
                                      </p:tavLst>
                                    </p:anim>
                                    <p:anim calcmode="lin" valueType="num">
                                      <p:cBhvr additive="base">
                                        <p:cTn id="92" dur="2000"/>
                                        <p:tgtEl>
                                          <p:spTgt spid="10"/>
                                        </p:tgtEl>
                                        <p:attrNameLst>
                                          <p:attrName>ppt_y</p:attrName>
                                        </p:attrNameLst>
                                      </p:cBhvr>
                                      <p:tavLst>
                                        <p:tav tm="0">
                                          <p:val>
                                            <p:strVal val="ppt_y"/>
                                          </p:val>
                                        </p:tav>
                                        <p:tav tm="100000">
                                          <p:val>
                                            <p:strVal val="0-ppt_h/2"/>
                                          </p:val>
                                        </p:tav>
                                      </p:tavLst>
                                    </p:anim>
                                    <p:set>
                                      <p:cBhvr>
                                        <p:cTn id="93" dur="1" fill="hold">
                                          <p:stCondLst>
                                            <p:cond delay="1999"/>
                                          </p:stCondLst>
                                        </p:cTn>
                                        <p:tgtEl>
                                          <p:spTgt spid="10"/>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6"/>
                                        </p:tgtEl>
                                        <p:attrNameLst>
                                          <p:attrName>ppt_x</p:attrName>
                                        </p:attrNameLst>
                                      </p:cBhvr>
                                      <p:tavLst>
                                        <p:tav tm="0">
                                          <p:val>
                                            <p:strVal val="ppt_x"/>
                                          </p:val>
                                        </p:tav>
                                        <p:tav tm="100000">
                                          <p:val>
                                            <p:strVal val="1+ppt_w/2"/>
                                          </p:val>
                                        </p:tav>
                                      </p:tavLst>
                                    </p:anim>
                                    <p:anim calcmode="lin" valueType="num">
                                      <p:cBhvr additive="base">
                                        <p:cTn id="96" dur="2000"/>
                                        <p:tgtEl>
                                          <p:spTgt spid="6"/>
                                        </p:tgtEl>
                                        <p:attrNameLst>
                                          <p:attrName>ppt_y</p:attrName>
                                        </p:attrNameLst>
                                      </p:cBhvr>
                                      <p:tavLst>
                                        <p:tav tm="0">
                                          <p:val>
                                            <p:strVal val="ppt_y"/>
                                          </p:val>
                                        </p:tav>
                                        <p:tav tm="100000">
                                          <p:val>
                                            <p:strVal val="ppt_y"/>
                                          </p:val>
                                        </p:tav>
                                      </p:tavLst>
                                    </p:anim>
                                    <p:set>
                                      <p:cBhvr>
                                        <p:cTn id="97" dur="1" fill="hold">
                                          <p:stCondLst>
                                            <p:cond delay="1999"/>
                                          </p:stCondLst>
                                        </p:cTn>
                                        <p:tgtEl>
                                          <p:spTgt spid="6"/>
                                        </p:tgtEl>
                                        <p:attrNameLst>
                                          <p:attrName>style.visibility</p:attrName>
                                        </p:attrNameLst>
                                      </p:cBhvr>
                                      <p:to>
                                        <p:strVal val="hidden"/>
                                      </p:to>
                                    </p:set>
                                  </p:childTnLst>
                                </p:cTn>
                              </p:par>
                              <p:par>
                                <p:cTn id="98" presetID="2" presetClass="exit" presetSubtype="2" fill="hold" grpId="2" nodeType="withEffect">
                                  <p:stCondLst>
                                    <p:cond delay="0"/>
                                  </p:stCondLst>
                                  <p:childTnLst>
                                    <p:anim calcmode="lin" valueType="num">
                                      <p:cBhvr additive="base">
                                        <p:cTn id="99" dur="2000"/>
                                        <p:tgtEl>
                                          <p:spTgt spid="11"/>
                                        </p:tgtEl>
                                        <p:attrNameLst>
                                          <p:attrName>ppt_x</p:attrName>
                                        </p:attrNameLst>
                                      </p:cBhvr>
                                      <p:tavLst>
                                        <p:tav tm="0">
                                          <p:val>
                                            <p:strVal val="ppt_x"/>
                                          </p:val>
                                        </p:tav>
                                        <p:tav tm="100000">
                                          <p:val>
                                            <p:strVal val="1+ppt_w/2"/>
                                          </p:val>
                                        </p:tav>
                                      </p:tavLst>
                                    </p:anim>
                                    <p:anim calcmode="lin" valueType="num">
                                      <p:cBhvr additive="base">
                                        <p:cTn id="100" dur="2000"/>
                                        <p:tgtEl>
                                          <p:spTgt spid="11"/>
                                        </p:tgtEl>
                                        <p:attrNameLst>
                                          <p:attrName>ppt_y</p:attrName>
                                        </p:attrNameLst>
                                      </p:cBhvr>
                                      <p:tavLst>
                                        <p:tav tm="0">
                                          <p:val>
                                            <p:strVal val="ppt_y"/>
                                          </p:val>
                                        </p:tav>
                                        <p:tav tm="100000">
                                          <p:val>
                                            <p:strVal val="ppt_y"/>
                                          </p:val>
                                        </p:tav>
                                      </p:tavLst>
                                    </p:anim>
                                    <p:set>
                                      <p:cBhvr>
                                        <p:cTn id="101" dur="1" fill="hold">
                                          <p:stCondLst>
                                            <p:cond delay="1999"/>
                                          </p:stCondLst>
                                        </p:cTn>
                                        <p:tgtEl>
                                          <p:spTgt spid="11"/>
                                        </p:tgtEl>
                                        <p:attrNameLst>
                                          <p:attrName>style.visibility</p:attrName>
                                        </p:attrNameLst>
                                      </p:cBhvr>
                                      <p:to>
                                        <p:strVal val="hidden"/>
                                      </p:to>
                                    </p:set>
                                  </p:childTnLst>
                                </p:cTn>
                              </p:par>
                              <p:par>
                                <p:cTn id="102" presetID="2" presetClass="exit" presetSubtype="2" fill="hold" grpId="2" nodeType="withEffect">
                                  <p:stCondLst>
                                    <p:cond delay="0"/>
                                  </p:stCondLst>
                                  <p:childTnLst>
                                    <p:anim calcmode="lin" valueType="num">
                                      <p:cBhvr additive="base">
                                        <p:cTn id="103" dur="2000"/>
                                        <p:tgtEl>
                                          <p:spTgt spid="12"/>
                                        </p:tgtEl>
                                        <p:attrNameLst>
                                          <p:attrName>ppt_x</p:attrName>
                                        </p:attrNameLst>
                                      </p:cBhvr>
                                      <p:tavLst>
                                        <p:tav tm="0">
                                          <p:val>
                                            <p:strVal val="ppt_x"/>
                                          </p:val>
                                        </p:tav>
                                        <p:tav tm="100000">
                                          <p:val>
                                            <p:strVal val="1+ppt_w/2"/>
                                          </p:val>
                                        </p:tav>
                                      </p:tavLst>
                                    </p:anim>
                                    <p:anim calcmode="lin" valueType="num">
                                      <p:cBhvr additive="base">
                                        <p:cTn id="104" dur="2000"/>
                                        <p:tgtEl>
                                          <p:spTgt spid="12"/>
                                        </p:tgtEl>
                                        <p:attrNameLst>
                                          <p:attrName>ppt_y</p:attrName>
                                        </p:attrNameLst>
                                      </p:cBhvr>
                                      <p:tavLst>
                                        <p:tav tm="0">
                                          <p:val>
                                            <p:strVal val="ppt_y"/>
                                          </p:val>
                                        </p:tav>
                                        <p:tav tm="100000">
                                          <p:val>
                                            <p:strVal val="ppt_y"/>
                                          </p:val>
                                        </p:tav>
                                      </p:tavLst>
                                    </p:anim>
                                    <p:set>
                                      <p:cBhvr>
                                        <p:cTn id="105" dur="1" fill="hold">
                                          <p:stCondLst>
                                            <p:cond delay="1999"/>
                                          </p:stCondLst>
                                        </p:cTn>
                                        <p:tgtEl>
                                          <p:spTgt spid="12"/>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7"/>
                                        </p:tgtEl>
                                        <p:attrNameLst>
                                          <p:attrName>ppt_x</p:attrName>
                                        </p:attrNameLst>
                                      </p:cBhvr>
                                      <p:tavLst>
                                        <p:tav tm="0">
                                          <p:val>
                                            <p:strVal val="ppt_x"/>
                                          </p:val>
                                        </p:tav>
                                        <p:tav tm="100000">
                                          <p:val>
                                            <p:strVal val="0-ppt_w/2"/>
                                          </p:val>
                                        </p:tav>
                                      </p:tavLst>
                                    </p:anim>
                                    <p:anim calcmode="lin" valueType="num">
                                      <p:cBhvr additive="base">
                                        <p:cTn id="108" dur="2000"/>
                                        <p:tgtEl>
                                          <p:spTgt spid="7"/>
                                        </p:tgtEl>
                                        <p:attrNameLst>
                                          <p:attrName>ppt_y</p:attrName>
                                        </p:attrNameLst>
                                      </p:cBhvr>
                                      <p:tavLst>
                                        <p:tav tm="0">
                                          <p:val>
                                            <p:strVal val="ppt_y"/>
                                          </p:val>
                                        </p:tav>
                                        <p:tav tm="100000">
                                          <p:val>
                                            <p:strVal val="ppt_y"/>
                                          </p:val>
                                        </p:tav>
                                      </p:tavLst>
                                    </p:anim>
                                    <p:set>
                                      <p:cBhvr>
                                        <p:cTn id="109" dur="1" fill="hold">
                                          <p:stCondLst>
                                            <p:cond delay="1999"/>
                                          </p:stCondLst>
                                        </p:cTn>
                                        <p:tgtEl>
                                          <p:spTgt spid="7"/>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9"/>
                                        </p:tgtEl>
                                        <p:attrNameLst>
                                          <p:attrName>ppt_x</p:attrName>
                                        </p:attrNameLst>
                                      </p:cBhvr>
                                      <p:tavLst>
                                        <p:tav tm="0">
                                          <p:val>
                                            <p:strVal val="ppt_x"/>
                                          </p:val>
                                        </p:tav>
                                        <p:tav tm="100000">
                                          <p:val>
                                            <p:strVal val="0-ppt_w/2"/>
                                          </p:val>
                                        </p:tav>
                                      </p:tavLst>
                                    </p:anim>
                                    <p:anim calcmode="lin" valueType="num">
                                      <p:cBhvr additive="base">
                                        <p:cTn id="112" dur="2000"/>
                                        <p:tgtEl>
                                          <p:spTgt spid="9"/>
                                        </p:tgtEl>
                                        <p:attrNameLst>
                                          <p:attrName>ppt_y</p:attrName>
                                        </p:attrNameLst>
                                      </p:cBhvr>
                                      <p:tavLst>
                                        <p:tav tm="0">
                                          <p:val>
                                            <p:strVal val="ppt_y"/>
                                          </p:val>
                                        </p:tav>
                                        <p:tav tm="100000">
                                          <p:val>
                                            <p:strVal val="ppt_y"/>
                                          </p:val>
                                        </p:tav>
                                      </p:tavLst>
                                    </p:anim>
                                    <p:set>
                                      <p:cBhvr>
                                        <p:cTn id="113" dur="1" fill="hold">
                                          <p:stCondLst>
                                            <p:cond delay="1999"/>
                                          </p:stCondLst>
                                        </p:cTn>
                                        <p:tgtEl>
                                          <p:spTgt spid="9"/>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0-ppt_w/2"/>
                                          </p:val>
                                        </p:tav>
                                      </p:tavLst>
                                    </p:anim>
                                    <p:anim calcmode="lin" valueType="num">
                                      <p:cBhvr additive="base">
                                        <p:cTn id="116" dur="2000"/>
                                        <p:tgtEl>
                                          <p:spTgt spid="13"/>
                                        </p:tgtEl>
                                        <p:attrNameLst>
                                          <p:attrName>ppt_y</p:attrName>
                                        </p:attrNameLst>
                                      </p:cBhvr>
                                      <p:tavLst>
                                        <p:tav tm="0">
                                          <p:val>
                                            <p:strVal val="ppt_y"/>
                                          </p:val>
                                        </p:tav>
                                        <p:tav tm="100000">
                                          <p:val>
                                            <p:strVal val="ppt_y"/>
                                          </p:val>
                                        </p:tav>
                                      </p:tavLst>
                                    </p:anim>
                                    <p:set>
                                      <p:cBhvr>
                                        <p:cTn id="117" dur="1" fill="hold">
                                          <p:stCondLst>
                                            <p:cond delay="1999"/>
                                          </p:stCondLst>
                                        </p:cTn>
                                        <p:tgtEl>
                                          <p:spTgt spid="13"/>
                                        </p:tgtEl>
                                        <p:attrNameLst>
                                          <p:attrName>style.visibility</p:attrName>
                                        </p:attrNameLst>
                                      </p:cBhvr>
                                      <p:to>
                                        <p:strVal val="hidden"/>
                                      </p:to>
                                    </p:set>
                                  </p:childTnLst>
                                </p:cTn>
                              </p:par>
                              <p:par>
                                <p:cTn id="118" presetID="13" presetClass="exit" presetSubtype="32" fill="hold" grpId="3" nodeType="withEffect">
                                  <p:stCondLst>
                                    <p:cond delay="0"/>
                                  </p:stCondLst>
                                  <p:childTnLst>
                                    <p:animEffect transition="out" filter="plus(out)">
                                      <p:cBhvr>
                                        <p:cTn id="119" dur="2000"/>
                                        <p:tgtEl>
                                          <p:spTgt spid="4"/>
                                        </p:tgtEl>
                                      </p:cBhvr>
                                    </p:animEffect>
                                    <p:set>
                                      <p:cBhvr>
                                        <p:cTn id="120" dur="1" fill="hold">
                                          <p:stCondLst>
                                            <p:cond delay="1999"/>
                                          </p:stCondLst>
                                        </p:cTn>
                                        <p:tgtEl>
                                          <p:spTgt spid="4"/>
                                        </p:tgtEl>
                                        <p:attrNameLst>
                                          <p:attrName>style.visibility</p:attrName>
                                        </p:attrNameLst>
                                      </p:cBhvr>
                                      <p:to>
                                        <p:strVal val="hidden"/>
                                      </p:to>
                                    </p:set>
                                  </p:childTnLst>
                                </p:cTn>
                              </p:par>
                              <p:par>
                                <p:cTn id="121" presetID="13" presetClass="exit" presetSubtype="32" fill="hold" grpId="3" nodeType="withEffect">
                                  <p:stCondLst>
                                    <p:cond delay="0"/>
                                  </p:stCondLst>
                                  <p:childTnLst>
                                    <p:animEffect transition="out" filter="plus(out)">
                                      <p:cBhvr>
                                        <p:cTn id="122" dur="2000"/>
                                        <p:tgtEl>
                                          <p:spTgt spid="5"/>
                                        </p:tgtEl>
                                      </p:cBhvr>
                                    </p:animEffect>
                                    <p:set>
                                      <p:cBhvr>
                                        <p:cTn id="123" dur="1" fill="hold">
                                          <p:stCondLst>
                                            <p:cond delay="1999"/>
                                          </p:stCondLst>
                                        </p:cTn>
                                        <p:tgtEl>
                                          <p:spTgt spid="5"/>
                                        </p:tgtEl>
                                        <p:attrNameLst>
                                          <p:attrName>style.visibility</p:attrName>
                                        </p:attrNameLst>
                                      </p:cBhvr>
                                      <p:to>
                                        <p:strVal val="hidden"/>
                                      </p:to>
                                    </p:set>
                                  </p:childTnLst>
                                </p:cTn>
                              </p:par>
                              <p:par>
                                <p:cTn id="124" presetID="13" presetClass="exit" presetSubtype="32" fill="hold" grpId="3" nodeType="withEffect">
                                  <p:stCondLst>
                                    <p:cond delay="0"/>
                                  </p:stCondLst>
                                  <p:childTnLst>
                                    <p:animEffect transition="out" filter="plus(out)">
                                      <p:cBhvr>
                                        <p:cTn id="125" dur="2000"/>
                                        <p:tgtEl>
                                          <p:spTgt spid="6"/>
                                        </p:tgtEl>
                                      </p:cBhvr>
                                    </p:animEffect>
                                    <p:set>
                                      <p:cBhvr>
                                        <p:cTn id="126" dur="1" fill="hold">
                                          <p:stCondLst>
                                            <p:cond delay="1999"/>
                                          </p:stCondLst>
                                        </p:cTn>
                                        <p:tgtEl>
                                          <p:spTgt spid="6"/>
                                        </p:tgtEl>
                                        <p:attrNameLst>
                                          <p:attrName>style.visibility</p:attrName>
                                        </p:attrNameLst>
                                      </p:cBhvr>
                                      <p:to>
                                        <p:strVal val="hidden"/>
                                      </p:to>
                                    </p:set>
                                  </p:childTnLst>
                                </p:cTn>
                              </p:par>
                              <p:par>
                                <p:cTn id="127" presetID="13" presetClass="exit" presetSubtype="32" fill="hold" grpId="3" nodeType="withEffect">
                                  <p:stCondLst>
                                    <p:cond delay="0"/>
                                  </p:stCondLst>
                                  <p:childTnLst>
                                    <p:animEffect transition="out" filter="plus(out)">
                                      <p:cBhvr>
                                        <p:cTn id="128" dur="2000"/>
                                        <p:tgtEl>
                                          <p:spTgt spid="7"/>
                                        </p:tgtEl>
                                      </p:cBhvr>
                                    </p:animEffect>
                                    <p:set>
                                      <p:cBhvr>
                                        <p:cTn id="129" dur="1" fill="hold">
                                          <p:stCondLst>
                                            <p:cond delay="1999"/>
                                          </p:stCondLst>
                                        </p:cTn>
                                        <p:tgtEl>
                                          <p:spTgt spid="7"/>
                                        </p:tgtEl>
                                        <p:attrNameLst>
                                          <p:attrName>style.visibility</p:attrName>
                                        </p:attrNameLst>
                                      </p:cBhvr>
                                      <p:to>
                                        <p:strVal val="hidden"/>
                                      </p:to>
                                    </p:set>
                                  </p:childTnLst>
                                </p:cTn>
                              </p:par>
                              <p:par>
                                <p:cTn id="130" presetID="13" presetClass="exit" presetSubtype="32" fill="hold" grpId="3" nodeType="withEffect">
                                  <p:stCondLst>
                                    <p:cond delay="0"/>
                                  </p:stCondLst>
                                  <p:childTnLst>
                                    <p:animEffect transition="out" filter="plus(out)">
                                      <p:cBhvr>
                                        <p:cTn id="131" dur="2000"/>
                                        <p:tgtEl>
                                          <p:spTgt spid="8"/>
                                        </p:tgtEl>
                                      </p:cBhvr>
                                    </p:animEffect>
                                    <p:set>
                                      <p:cBhvr>
                                        <p:cTn id="132" dur="1" fill="hold">
                                          <p:stCondLst>
                                            <p:cond delay="1999"/>
                                          </p:stCondLst>
                                        </p:cTn>
                                        <p:tgtEl>
                                          <p:spTgt spid="8"/>
                                        </p:tgtEl>
                                        <p:attrNameLst>
                                          <p:attrName>style.visibility</p:attrName>
                                        </p:attrNameLst>
                                      </p:cBhvr>
                                      <p:to>
                                        <p:strVal val="hidden"/>
                                      </p:to>
                                    </p:set>
                                  </p:childTnLst>
                                </p:cTn>
                              </p:par>
                              <p:par>
                                <p:cTn id="133" presetID="13" presetClass="exit" presetSubtype="32" fill="hold" grpId="3" nodeType="withEffect">
                                  <p:stCondLst>
                                    <p:cond delay="0"/>
                                  </p:stCondLst>
                                  <p:childTnLst>
                                    <p:animEffect transition="out" filter="plus(out)">
                                      <p:cBhvr>
                                        <p:cTn id="134" dur="2000"/>
                                        <p:tgtEl>
                                          <p:spTgt spid="9"/>
                                        </p:tgtEl>
                                      </p:cBhvr>
                                    </p:animEffect>
                                    <p:set>
                                      <p:cBhvr>
                                        <p:cTn id="135" dur="1" fill="hold">
                                          <p:stCondLst>
                                            <p:cond delay="1999"/>
                                          </p:stCondLst>
                                        </p:cTn>
                                        <p:tgtEl>
                                          <p:spTgt spid="9"/>
                                        </p:tgtEl>
                                        <p:attrNameLst>
                                          <p:attrName>style.visibility</p:attrName>
                                        </p:attrNameLst>
                                      </p:cBhvr>
                                      <p:to>
                                        <p:strVal val="hidden"/>
                                      </p:to>
                                    </p:set>
                                  </p:childTnLst>
                                </p:cTn>
                              </p:par>
                              <p:par>
                                <p:cTn id="136" presetID="13" presetClass="exit" presetSubtype="32" fill="hold" grpId="3" nodeType="withEffect">
                                  <p:stCondLst>
                                    <p:cond delay="0"/>
                                  </p:stCondLst>
                                  <p:childTnLst>
                                    <p:animEffect transition="out" filter="plus(out)">
                                      <p:cBhvr>
                                        <p:cTn id="137" dur="2000"/>
                                        <p:tgtEl>
                                          <p:spTgt spid="10"/>
                                        </p:tgtEl>
                                      </p:cBhvr>
                                    </p:animEffect>
                                    <p:set>
                                      <p:cBhvr>
                                        <p:cTn id="138" dur="1" fill="hold">
                                          <p:stCondLst>
                                            <p:cond delay="1999"/>
                                          </p:stCondLst>
                                        </p:cTn>
                                        <p:tgtEl>
                                          <p:spTgt spid="10"/>
                                        </p:tgtEl>
                                        <p:attrNameLst>
                                          <p:attrName>style.visibility</p:attrName>
                                        </p:attrNameLst>
                                      </p:cBhvr>
                                      <p:to>
                                        <p:strVal val="hidden"/>
                                      </p:to>
                                    </p:set>
                                  </p:childTnLst>
                                </p:cTn>
                              </p:par>
                              <p:par>
                                <p:cTn id="139" presetID="13" presetClass="exit" presetSubtype="32" fill="hold" grpId="3" nodeType="withEffect">
                                  <p:stCondLst>
                                    <p:cond delay="0"/>
                                  </p:stCondLst>
                                  <p:childTnLst>
                                    <p:animEffect transition="out" filter="plus(out)">
                                      <p:cBhvr>
                                        <p:cTn id="140" dur="2000"/>
                                        <p:tgtEl>
                                          <p:spTgt spid="11"/>
                                        </p:tgtEl>
                                      </p:cBhvr>
                                    </p:animEffect>
                                    <p:set>
                                      <p:cBhvr>
                                        <p:cTn id="141" dur="1" fill="hold">
                                          <p:stCondLst>
                                            <p:cond delay="1999"/>
                                          </p:stCondLst>
                                        </p:cTn>
                                        <p:tgtEl>
                                          <p:spTgt spid="11"/>
                                        </p:tgtEl>
                                        <p:attrNameLst>
                                          <p:attrName>style.visibility</p:attrName>
                                        </p:attrNameLst>
                                      </p:cBhvr>
                                      <p:to>
                                        <p:strVal val="hidden"/>
                                      </p:to>
                                    </p:set>
                                  </p:childTnLst>
                                </p:cTn>
                              </p:par>
                              <p:par>
                                <p:cTn id="142" presetID="13" presetClass="exit" presetSubtype="32" fill="hold" grpId="3" nodeType="withEffect">
                                  <p:stCondLst>
                                    <p:cond delay="0"/>
                                  </p:stCondLst>
                                  <p:childTnLst>
                                    <p:animEffect transition="out" filter="plus(out)">
                                      <p:cBhvr>
                                        <p:cTn id="143" dur="2000"/>
                                        <p:tgtEl>
                                          <p:spTgt spid="12"/>
                                        </p:tgtEl>
                                      </p:cBhvr>
                                    </p:animEffect>
                                    <p:set>
                                      <p:cBhvr>
                                        <p:cTn id="144" dur="1" fill="hold">
                                          <p:stCondLst>
                                            <p:cond delay="1999"/>
                                          </p:stCondLst>
                                        </p:cTn>
                                        <p:tgtEl>
                                          <p:spTgt spid="12"/>
                                        </p:tgtEl>
                                        <p:attrNameLst>
                                          <p:attrName>style.visibility</p:attrName>
                                        </p:attrNameLst>
                                      </p:cBhvr>
                                      <p:to>
                                        <p:strVal val="hidden"/>
                                      </p:to>
                                    </p:set>
                                  </p:childTnLst>
                                </p:cTn>
                              </p:par>
                              <p:par>
                                <p:cTn id="145" presetID="13" presetClass="exit" presetSubtype="32" fill="hold" grpId="3" nodeType="withEffect">
                                  <p:stCondLst>
                                    <p:cond delay="0"/>
                                  </p:stCondLst>
                                  <p:childTnLst>
                                    <p:animEffect transition="out" filter="plus(out)">
                                      <p:cBhvr>
                                        <p:cTn id="146" dur="2000"/>
                                        <p:tgtEl>
                                          <p:spTgt spid="13"/>
                                        </p:tgtEl>
                                      </p:cBhvr>
                                    </p:animEffect>
                                    <p:set>
                                      <p:cBhvr>
                                        <p:cTn id="147" dur="1" fill="hold">
                                          <p:stCondLst>
                                            <p:cond delay="1999"/>
                                          </p:stCondLst>
                                        </p:cTn>
                                        <p:tgtEl>
                                          <p:spTgt spid="13"/>
                                        </p:tgtEl>
                                        <p:attrNameLst>
                                          <p:attrName>style.visibility</p:attrName>
                                        </p:attrNameLst>
                                      </p:cBhvr>
                                      <p:to>
                                        <p:strVal val="hidden"/>
                                      </p:to>
                                    </p:set>
                                  </p:childTnLst>
                                </p:cTn>
                              </p:par>
                              <p:par>
                                <p:cTn id="148" presetID="23" presetClass="entr" presetSubtype="272"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2/3*#ppt_w"/>
                                          </p:val>
                                        </p:tav>
                                        <p:tav tm="100000">
                                          <p:val>
                                            <p:strVal val="#ppt_w"/>
                                          </p:val>
                                        </p:tav>
                                      </p:tavLst>
                                    </p:anim>
                                    <p:anim calcmode="lin" valueType="num">
                                      <p:cBhvr>
                                        <p:cTn id="151" dur="2000" fill="hold"/>
                                        <p:tgtEl>
                                          <p:spTgt spid="2"/>
                                        </p:tgtEl>
                                        <p:attrNameLst>
                                          <p:attrName>ppt_h</p:attrName>
                                        </p:attrNameLst>
                                      </p:cBhvr>
                                      <p:tavLst>
                                        <p:tav tm="0">
                                          <p:val>
                                            <p:strVal val="2/3*#ppt_h"/>
                                          </p:val>
                                        </p:tav>
                                        <p:tav tm="100000">
                                          <p:val>
                                            <p:strVal val="#ppt_h"/>
                                          </p:val>
                                        </p:tav>
                                      </p:tavLst>
                                    </p:anim>
                                  </p:childTnLst>
                                </p:cTn>
                              </p:par>
                              <p:par>
                                <p:cTn id="152" presetID="4" presetClass="entr" presetSubtype="3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ox(out)">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267094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rot="2825862">
            <a:off x="2549" y="889126"/>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2825862">
            <a:off x="859774" y="889125"/>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1788498" y="889128"/>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2645723" y="889127"/>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3574450" y="889125"/>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4431675" y="889124"/>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5360399" y="889127"/>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6217624" y="889126"/>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7146317" y="889127"/>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8003573" y="889124"/>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2550" y="2889389"/>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859775" y="2889388"/>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1788499" y="2889391"/>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2645724" y="2889390"/>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3574451" y="2889388"/>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4431676" y="2889387"/>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5360400" y="2889390"/>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6217625" y="2889389"/>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7146318" y="2889390"/>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7932136" y="2889389"/>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solidFill>
              <a:srgbClr val="996600"/>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childTnLst>
                          </p:cTn>
                        </p:par>
                        <p:par>
                          <p:cTn id="87" fill="hold">
                            <p:stCondLst>
                              <p:cond delay="2000"/>
                            </p:stCondLst>
                            <p:childTnLst>
                              <p:par>
                                <p:cTn id="88" presetID="2" presetClass="exit" presetSubtype="4" fill="hold" grpId="1"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ppt_x"/>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4" fill="hold" grpId="1"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ppt_x"/>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4" fill="hold" grpId="1"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ppt_x"/>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ppt_x"/>
                                          </p:val>
                                        </p:tav>
                                      </p:tavLst>
                                    </p:anim>
                                    <p:anim calcmode="lin" valueType="num">
                                      <p:cBhvr additive="base">
                                        <p:cTn id="106" dur="2000"/>
                                        <p:tgtEl>
                                          <p:spTgt spid="8"/>
                                        </p:tgtEl>
                                        <p:attrNameLst>
                                          <p:attrName>ppt_y</p:attrName>
                                        </p:attrNameLst>
                                      </p:cBhvr>
                                      <p:tavLst>
                                        <p:tav tm="0">
                                          <p:val>
                                            <p:strVal val="ppt_y"/>
                                          </p:val>
                                        </p:tav>
                                        <p:tav tm="100000">
                                          <p:val>
                                            <p:strVal val="1+ppt_h/2"/>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ppt_x"/>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ppt_x"/>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ppt_x"/>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ppt_x"/>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 fill="hold" grpId="1"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ppt_x"/>
                                          </p:val>
                                        </p:tav>
                                      </p:tavLst>
                                    </p:anim>
                                    <p:anim calcmode="lin" valueType="num">
                                      <p:cBhvr additive="base">
                                        <p:cTn id="130" dur="2000"/>
                                        <p:tgtEl>
                                          <p:spTgt spid="14"/>
                                        </p:tgtEl>
                                        <p:attrNameLst>
                                          <p:attrName>ppt_y</p:attrName>
                                        </p:attrNameLst>
                                      </p:cBhvr>
                                      <p:tavLst>
                                        <p:tav tm="0">
                                          <p:val>
                                            <p:strVal val="ppt_y"/>
                                          </p:val>
                                        </p:tav>
                                        <p:tav tm="100000">
                                          <p:val>
                                            <p:strVal val="0-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 fill="hold" grpId="1"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ppt_x"/>
                                          </p:val>
                                        </p:tav>
                                      </p:tavLst>
                                    </p:anim>
                                    <p:anim calcmode="lin" valueType="num">
                                      <p:cBhvr additive="base">
                                        <p:cTn id="134" dur="2000"/>
                                        <p:tgtEl>
                                          <p:spTgt spid="15"/>
                                        </p:tgtEl>
                                        <p:attrNameLst>
                                          <p:attrName>ppt_y</p:attrName>
                                        </p:attrNameLst>
                                      </p:cBhvr>
                                      <p:tavLst>
                                        <p:tav tm="0">
                                          <p:val>
                                            <p:strVal val="ppt_y"/>
                                          </p:val>
                                        </p:tav>
                                        <p:tav tm="100000">
                                          <p:val>
                                            <p:strVal val="0-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1" fill="hold" grpId="1"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ppt_x"/>
                                          </p:val>
                                        </p:tav>
                                      </p:tavLst>
                                    </p:anim>
                                    <p:anim calcmode="lin" valueType="num">
                                      <p:cBhvr additive="base">
                                        <p:cTn id="138" dur="2000"/>
                                        <p:tgtEl>
                                          <p:spTgt spid="16"/>
                                        </p:tgtEl>
                                        <p:attrNameLst>
                                          <p:attrName>ppt_y</p:attrName>
                                        </p:attrNameLst>
                                      </p:cBhvr>
                                      <p:tavLst>
                                        <p:tav tm="0">
                                          <p:val>
                                            <p:strVal val="ppt_y"/>
                                          </p:val>
                                        </p:tav>
                                        <p:tav tm="100000">
                                          <p:val>
                                            <p:strVal val="0-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1" fill="hold" grpId="1"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ppt_x"/>
                                          </p:val>
                                        </p:tav>
                                      </p:tavLst>
                                    </p:anim>
                                    <p:anim calcmode="lin" valueType="num">
                                      <p:cBhvr additive="base">
                                        <p:cTn id="142" dur="2000"/>
                                        <p:tgtEl>
                                          <p:spTgt spid="17"/>
                                        </p:tgtEl>
                                        <p:attrNameLst>
                                          <p:attrName>ppt_y</p:attrName>
                                        </p:attrNameLst>
                                      </p:cBhvr>
                                      <p:tavLst>
                                        <p:tav tm="0">
                                          <p:val>
                                            <p:strVal val="ppt_y"/>
                                          </p:val>
                                        </p:tav>
                                        <p:tav tm="100000">
                                          <p:val>
                                            <p:strVal val="0-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ppt_x"/>
                                          </p:val>
                                        </p:tav>
                                      </p:tavLst>
                                    </p:anim>
                                    <p:anim calcmode="lin" valueType="num">
                                      <p:cBhvr additive="base">
                                        <p:cTn id="146" dur="2000"/>
                                        <p:tgtEl>
                                          <p:spTgt spid="18"/>
                                        </p:tgtEl>
                                        <p:attrNameLst>
                                          <p:attrName>ppt_y</p:attrName>
                                        </p:attrNameLst>
                                      </p:cBhvr>
                                      <p:tavLst>
                                        <p:tav tm="0">
                                          <p:val>
                                            <p:strVal val="ppt_y"/>
                                          </p:val>
                                        </p:tav>
                                        <p:tav tm="100000">
                                          <p:val>
                                            <p:strVal val="0-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ppt_x"/>
                                          </p:val>
                                        </p:tav>
                                      </p:tavLst>
                                    </p:anim>
                                    <p:anim calcmode="lin" valueType="num">
                                      <p:cBhvr additive="base">
                                        <p:cTn id="150" dur="2000"/>
                                        <p:tgtEl>
                                          <p:spTgt spid="19"/>
                                        </p:tgtEl>
                                        <p:attrNameLst>
                                          <p:attrName>ppt_y</p:attrName>
                                        </p:attrNameLst>
                                      </p:cBhvr>
                                      <p:tavLst>
                                        <p:tav tm="0">
                                          <p:val>
                                            <p:strVal val="ppt_y"/>
                                          </p:val>
                                        </p:tav>
                                        <p:tav tm="100000">
                                          <p:val>
                                            <p:strVal val="0-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20"/>
                                        </p:tgtEl>
                                        <p:attrNameLst>
                                          <p:attrName>ppt_x</p:attrName>
                                        </p:attrNameLst>
                                      </p:cBhvr>
                                      <p:tavLst>
                                        <p:tav tm="0">
                                          <p:val>
                                            <p:strVal val="ppt_x"/>
                                          </p:val>
                                        </p:tav>
                                        <p:tav tm="100000">
                                          <p:val>
                                            <p:strVal val="ppt_x"/>
                                          </p:val>
                                        </p:tav>
                                      </p:tavLst>
                                    </p:anim>
                                    <p:anim calcmode="lin" valueType="num">
                                      <p:cBhvr additive="base">
                                        <p:cTn id="154" dur="2000"/>
                                        <p:tgtEl>
                                          <p:spTgt spid="20"/>
                                        </p:tgtEl>
                                        <p:attrNameLst>
                                          <p:attrName>ppt_y</p:attrName>
                                        </p:attrNameLst>
                                      </p:cBhvr>
                                      <p:tavLst>
                                        <p:tav tm="0">
                                          <p:val>
                                            <p:strVal val="ppt_y"/>
                                          </p:val>
                                        </p:tav>
                                        <p:tav tm="100000">
                                          <p:val>
                                            <p:strVal val="0-ppt_h/2"/>
                                          </p:val>
                                        </p:tav>
                                      </p:tavLst>
                                    </p:anim>
                                    <p:set>
                                      <p:cBhvr>
                                        <p:cTn id="155" dur="1" fill="hold">
                                          <p:stCondLst>
                                            <p:cond delay="1999"/>
                                          </p:stCondLst>
                                        </p:cTn>
                                        <p:tgtEl>
                                          <p:spTgt spid="20"/>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21"/>
                                        </p:tgtEl>
                                        <p:attrNameLst>
                                          <p:attrName>ppt_x</p:attrName>
                                        </p:attrNameLst>
                                      </p:cBhvr>
                                      <p:tavLst>
                                        <p:tav tm="0">
                                          <p:val>
                                            <p:strVal val="ppt_x"/>
                                          </p:val>
                                        </p:tav>
                                        <p:tav tm="100000">
                                          <p:val>
                                            <p:strVal val="ppt_x"/>
                                          </p:val>
                                        </p:tav>
                                      </p:tavLst>
                                    </p:anim>
                                    <p:anim calcmode="lin" valueType="num">
                                      <p:cBhvr additive="base">
                                        <p:cTn id="158" dur="2000"/>
                                        <p:tgtEl>
                                          <p:spTgt spid="21"/>
                                        </p:tgtEl>
                                        <p:attrNameLst>
                                          <p:attrName>ppt_y</p:attrName>
                                        </p:attrNameLst>
                                      </p:cBhvr>
                                      <p:tavLst>
                                        <p:tav tm="0">
                                          <p:val>
                                            <p:strVal val="ppt_y"/>
                                          </p:val>
                                        </p:tav>
                                        <p:tav tm="100000">
                                          <p:val>
                                            <p:strVal val="0-ppt_h/2"/>
                                          </p:val>
                                        </p:tav>
                                      </p:tavLst>
                                    </p:anim>
                                    <p:set>
                                      <p:cBhvr>
                                        <p:cTn id="159" dur="1" fill="hold">
                                          <p:stCondLst>
                                            <p:cond delay="1999"/>
                                          </p:stCondLst>
                                        </p:cTn>
                                        <p:tgtEl>
                                          <p:spTgt spid="21"/>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ppt_x"/>
                                          </p:val>
                                        </p:tav>
                                      </p:tavLst>
                                    </p:anim>
                                    <p:anim calcmode="lin" valueType="num">
                                      <p:cBhvr additive="base">
                                        <p:cTn id="162" dur="2000"/>
                                        <p:tgtEl>
                                          <p:spTgt spid="22"/>
                                        </p:tgtEl>
                                        <p:attrNameLst>
                                          <p:attrName>ppt_y</p:attrName>
                                        </p:attrNameLst>
                                      </p:cBhvr>
                                      <p:tavLst>
                                        <p:tav tm="0">
                                          <p:val>
                                            <p:strVal val="ppt_y"/>
                                          </p:val>
                                        </p:tav>
                                        <p:tav tm="100000">
                                          <p:val>
                                            <p:strVal val="0-ppt_h/2"/>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ppt_x"/>
                                          </p:val>
                                        </p:tav>
                                      </p:tavLst>
                                    </p:anim>
                                    <p:anim calcmode="lin" valueType="num">
                                      <p:cBhvr additive="base">
                                        <p:cTn id="166" dur="2000"/>
                                        <p:tgtEl>
                                          <p:spTgt spid="23"/>
                                        </p:tgtEl>
                                        <p:attrNameLst>
                                          <p:attrName>ppt_y</p:attrName>
                                        </p:attrNameLst>
                                      </p:cBhvr>
                                      <p:tavLst>
                                        <p:tav tm="0">
                                          <p:val>
                                            <p:strVal val="ppt_y"/>
                                          </p:val>
                                        </p:tav>
                                        <p:tav tm="100000">
                                          <p:val>
                                            <p:strVal val="0-ppt_h/2"/>
                                          </p:val>
                                        </p:tav>
                                      </p:tavLst>
                                    </p:anim>
                                    <p:set>
                                      <p:cBhvr>
                                        <p:cTn id="167" dur="1" fill="hold">
                                          <p:stCondLst>
                                            <p:cond delay="1999"/>
                                          </p:stCondLst>
                                        </p:cTn>
                                        <p:tgtEl>
                                          <p:spTgt spid="23"/>
                                        </p:tgtEl>
                                        <p:attrNameLst>
                                          <p:attrName>style.visibility</p:attrName>
                                        </p:attrNameLst>
                                      </p:cBhvr>
                                      <p:to>
                                        <p:strVal val="hidden"/>
                                      </p:to>
                                    </p:set>
                                  </p:childTnLst>
                                </p:cTn>
                              </p:par>
                              <p:par>
                                <p:cTn id="168" presetID="19" presetClass="exit" presetSubtype="5" fill="hold" grpId="2" nodeType="withEffect">
                                  <p:stCondLst>
                                    <p:cond delay="0"/>
                                  </p:stCondLst>
                                  <p:childTnLst>
                                    <p:anim calcmode="lin" valueType="num">
                                      <p:cBhvr>
                                        <p:cTn id="169" dur="2000"/>
                                        <p:tgtEl>
                                          <p:spTgt spid="14"/>
                                        </p:tgtEl>
                                        <p:attrNameLst>
                                          <p:attrName>ppt_w</p:attrName>
                                        </p:attrNameLst>
                                      </p:cBhvr>
                                      <p:tavLst>
                                        <p:tav tm="0">
                                          <p:val>
                                            <p:strVal val="ppt_w"/>
                                          </p:val>
                                        </p:tav>
                                        <p:tav tm="100000">
                                          <p:val>
                                            <p:strVal val="ppt_w"/>
                                          </p:val>
                                        </p:tav>
                                      </p:tavLst>
                                    </p:anim>
                                    <p:anim calcmode="lin" valueType="num">
                                      <p:cBhvr>
                                        <p:cTn id="170"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14"/>
                                        </p:tgtEl>
                                        <p:attrNameLst>
                                          <p:attrName>style.visibility</p:attrName>
                                        </p:attrNameLst>
                                      </p:cBhvr>
                                      <p:to>
                                        <p:strVal val="hidden"/>
                                      </p:to>
                                    </p:set>
                                  </p:childTnLst>
                                </p:cTn>
                              </p:par>
                              <p:par>
                                <p:cTn id="172" presetID="19" presetClass="exit" presetSubtype="10" fill="hold" grpId="2" nodeType="withEffect">
                                  <p:stCondLst>
                                    <p:cond delay="0"/>
                                  </p:stCondLst>
                                  <p:childTnLst>
                                    <p:anim calcmode="lin" valueType="num">
                                      <p:cBhvr>
                                        <p:cTn id="173" dur="2000"/>
                                        <p:tgtEl>
                                          <p:spTgt spid="15"/>
                                        </p:tgtEl>
                                        <p:attrNameLst>
                                          <p:attrName>ppt_h</p:attrName>
                                        </p:attrNameLst>
                                      </p:cBhvr>
                                      <p:tavLst>
                                        <p:tav tm="0">
                                          <p:val>
                                            <p:strVal val="ppt_h"/>
                                          </p:val>
                                        </p:tav>
                                        <p:tav tm="100000">
                                          <p:val>
                                            <p:strVal val="ppt_h"/>
                                          </p:val>
                                        </p:tav>
                                      </p:tavLst>
                                    </p:anim>
                                    <p:anim calcmode="lin" valueType="num">
                                      <p:cBhvr>
                                        <p:cTn id="174"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15"/>
                                        </p:tgtEl>
                                        <p:attrNameLst>
                                          <p:attrName>style.visibility</p:attrName>
                                        </p:attrNameLst>
                                      </p:cBhvr>
                                      <p:to>
                                        <p:strVal val="hidden"/>
                                      </p:to>
                                    </p:set>
                                  </p:childTnLst>
                                </p:cTn>
                              </p:par>
                              <p:par>
                                <p:cTn id="176" presetID="19" presetClass="exit" presetSubtype="5" fill="hold" grpId="2" nodeType="withEffect">
                                  <p:stCondLst>
                                    <p:cond delay="0"/>
                                  </p:stCondLst>
                                  <p:childTnLst>
                                    <p:anim calcmode="lin" valueType="num">
                                      <p:cBhvr>
                                        <p:cTn id="177" dur="2000"/>
                                        <p:tgtEl>
                                          <p:spTgt spid="16"/>
                                        </p:tgtEl>
                                        <p:attrNameLst>
                                          <p:attrName>ppt_w</p:attrName>
                                        </p:attrNameLst>
                                      </p:cBhvr>
                                      <p:tavLst>
                                        <p:tav tm="0">
                                          <p:val>
                                            <p:strVal val="ppt_w"/>
                                          </p:val>
                                        </p:tav>
                                        <p:tav tm="100000">
                                          <p:val>
                                            <p:strVal val="ppt_w"/>
                                          </p:val>
                                        </p:tav>
                                      </p:tavLst>
                                    </p:anim>
                                    <p:anim calcmode="lin" valueType="num">
                                      <p:cBhvr>
                                        <p:cTn id="178"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9" dur="1" fill="hold">
                                          <p:stCondLst>
                                            <p:cond delay="1999"/>
                                          </p:stCondLst>
                                        </p:cTn>
                                        <p:tgtEl>
                                          <p:spTgt spid="16"/>
                                        </p:tgtEl>
                                        <p:attrNameLst>
                                          <p:attrName>style.visibility</p:attrName>
                                        </p:attrNameLst>
                                      </p:cBhvr>
                                      <p:to>
                                        <p:strVal val="hidden"/>
                                      </p:to>
                                    </p:set>
                                  </p:childTnLst>
                                </p:cTn>
                              </p:par>
                              <p:par>
                                <p:cTn id="180" presetID="19" presetClass="exit" presetSubtype="10" fill="hold" grpId="2" nodeType="withEffect">
                                  <p:stCondLst>
                                    <p:cond delay="0"/>
                                  </p:stCondLst>
                                  <p:childTnLst>
                                    <p:anim calcmode="lin" valueType="num">
                                      <p:cBhvr>
                                        <p:cTn id="181" dur="2000"/>
                                        <p:tgtEl>
                                          <p:spTgt spid="17"/>
                                        </p:tgtEl>
                                        <p:attrNameLst>
                                          <p:attrName>ppt_h</p:attrName>
                                        </p:attrNameLst>
                                      </p:cBhvr>
                                      <p:tavLst>
                                        <p:tav tm="0">
                                          <p:val>
                                            <p:strVal val="ppt_h"/>
                                          </p:val>
                                        </p:tav>
                                        <p:tav tm="100000">
                                          <p:val>
                                            <p:strVal val="ppt_h"/>
                                          </p:val>
                                        </p:tav>
                                      </p:tavLst>
                                    </p:anim>
                                    <p:anim calcmode="lin" valueType="num">
                                      <p:cBhvr>
                                        <p:cTn id="182"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7"/>
                                        </p:tgtEl>
                                        <p:attrNameLst>
                                          <p:attrName>style.visibility</p:attrName>
                                        </p:attrNameLst>
                                      </p:cBhvr>
                                      <p:to>
                                        <p:strVal val="hidden"/>
                                      </p:to>
                                    </p:set>
                                  </p:childTnLst>
                                </p:cTn>
                              </p:par>
                              <p:par>
                                <p:cTn id="184" presetID="19" presetClass="exit" presetSubtype="5" fill="hold" grpId="2" nodeType="withEffect">
                                  <p:stCondLst>
                                    <p:cond delay="0"/>
                                  </p:stCondLst>
                                  <p:childTnLst>
                                    <p:anim calcmode="lin" valueType="num">
                                      <p:cBhvr>
                                        <p:cTn id="185" dur="2000"/>
                                        <p:tgtEl>
                                          <p:spTgt spid="18"/>
                                        </p:tgtEl>
                                        <p:attrNameLst>
                                          <p:attrName>ppt_w</p:attrName>
                                        </p:attrNameLst>
                                      </p:cBhvr>
                                      <p:tavLst>
                                        <p:tav tm="0">
                                          <p:val>
                                            <p:strVal val="ppt_w"/>
                                          </p:val>
                                        </p:tav>
                                        <p:tav tm="100000">
                                          <p:val>
                                            <p:strVal val="ppt_w"/>
                                          </p:val>
                                        </p:tav>
                                      </p:tavLst>
                                    </p:anim>
                                    <p:anim calcmode="lin" valueType="num">
                                      <p:cBhvr>
                                        <p:cTn id="186"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8"/>
                                        </p:tgtEl>
                                        <p:attrNameLst>
                                          <p:attrName>style.visibility</p:attrName>
                                        </p:attrNameLst>
                                      </p:cBhvr>
                                      <p:to>
                                        <p:strVal val="hidden"/>
                                      </p:to>
                                    </p:set>
                                  </p:childTnLst>
                                </p:cTn>
                              </p:par>
                              <p:par>
                                <p:cTn id="188" presetID="19" presetClass="exit" presetSubtype="10" fill="hold" grpId="2" nodeType="withEffect">
                                  <p:stCondLst>
                                    <p:cond delay="0"/>
                                  </p:stCondLst>
                                  <p:childTnLst>
                                    <p:anim calcmode="lin" valueType="num">
                                      <p:cBhvr>
                                        <p:cTn id="189" dur="2000"/>
                                        <p:tgtEl>
                                          <p:spTgt spid="19"/>
                                        </p:tgtEl>
                                        <p:attrNameLst>
                                          <p:attrName>ppt_h</p:attrName>
                                        </p:attrNameLst>
                                      </p:cBhvr>
                                      <p:tavLst>
                                        <p:tav tm="0">
                                          <p:val>
                                            <p:strVal val="ppt_h"/>
                                          </p:val>
                                        </p:tav>
                                        <p:tav tm="100000">
                                          <p:val>
                                            <p:strVal val="ppt_h"/>
                                          </p:val>
                                        </p:tav>
                                      </p:tavLst>
                                    </p:anim>
                                    <p:anim calcmode="lin" valueType="num">
                                      <p:cBhvr>
                                        <p:cTn id="190"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19"/>
                                        </p:tgtEl>
                                        <p:attrNameLst>
                                          <p:attrName>style.visibility</p:attrName>
                                        </p:attrNameLst>
                                      </p:cBhvr>
                                      <p:to>
                                        <p:strVal val="hidden"/>
                                      </p:to>
                                    </p:set>
                                  </p:childTnLst>
                                </p:cTn>
                              </p:par>
                              <p:par>
                                <p:cTn id="192" presetID="19" presetClass="exit" presetSubtype="5" fill="hold" grpId="2" nodeType="withEffect">
                                  <p:stCondLst>
                                    <p:cond delay="0"/>
                                  </p:stCondLst>
                                  <p:childTnLst>
                                    <p:anim calcmode="lin" valueType="num">
                                      <p:cBhvr>
                                        <p:cTn id="193" dur="2000"/>
                                        <p:tgtEl>
                                          <p:spTgt spid="20"/>
                                        </p:tgtEl>
                                        <p:attrNameLst>
                                          <p:attrName>ppt_w</p:attrName>
                                        </p:attrNameLst>
                                      </p:cBhvr>
                                      <p:tavLst>
                                        <p:tav tm="0">
                                          <p:val>
                                            <p:strVal val="ppt_w"/>
                                          </p:val>
                                        </p:tav>
                                        <p:tav tm="100000">
                                          <p:val>
                                            <p:strVal val="ppt_w"/>
                                          </p:val>
                                        </p:tav>
                                      </p:tavLst>
                                    </p:anim>
                                    <p:anim calcmode="lin" valueType="num">
                                      <p:cBhvr>
                                        <p:cTn id="194"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1999"/>
                                          </p:stCondLst>
                                        </p:cTn>
                                        <p:tgtEl>
                                          <p:spTgt spid="20"/>
                                        </p:tgtEl>
                                        <p:attrNameLst>
                                          <p:attrName>style.visibility</p:attrName>
                                        </p:attrNameLst>
                                      </p:cBhvr>
                                      <p:to>
                                        <p:strVal val="hidden"/>
                                      </p:to>
                                    </p:set>
                                  </p:childTnLst>
                                </p:cTn>
                              </p:par>
                              <p:par>
                                <p:cTn id="196" presetID="19" presetClass="exit" presetSubtype="10" fill="hold" grpId="2" nodeType="withEffect">
                                  <p:stCondLst>
                                    <p:cond delay="0"/>
                                  </p:stCondLst>
                                  <p:childTnLst>
                                    <p:anim calcmode="lin" valueType="num">
                                      <p:cBhvr>
                                        <p:cTn id="197" dur="2000"/>
                                        <p:tgtEl>
                                          <p:spTgt spid="21"/>
                                        </p:tgtEl>
                                        <p:attrNameLst>
                                          <p:attrName>ppt_h</p:attrName>
                                        </p:attrNameLst>
                                      </p:cBhvr>
                                      <p:tavLst>
                                        <p:tav tm="0">
                                          <p:val>
                                            <p:strVal val="ppt_h"/>
                                          </p:val>
                                        </p:tav>
                                        <p:tav tm="100000">
                                          <p:val>
                                            <p:strVal val="ppt_h"/>
                                          </p:val>
                                        </p:tav>
                                      </p:tavLst>
                                    </p:anim>
                                    <p:anim calcmode="lin" valueType="num">
                                      <p:cBhvr>
                                        <p:cTn id="198"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21"/>
                                        </p:tgtEl>
                                        <p:attrNameLst>
                                          <p:attrName>style.visibility</p:attrName>
                                        </p:attrNameLst>
                                      </p:cBhvr>
                                      <p:to>
                                        <p:strVal val="hidden"/>
                                      </p:to>
                                    </p:set>
                                  </p:childTnLst>
                                </p:cTn>
                              </p:par>
                              <p:par>
                                <p:cTn id="200" presetID="19" presetClass="exit" presetSubtype="5" fill="hold" grpId="2" nodeType="withEffect">
                                  <p:stCondLst>
                                    <p:cond delay="0"/>
                                  </p:stCondLst>
                                  <p:childTnLst>
                                    <p:anim calcmode="lin" valueType="num">
                                      <p:cBhvr>
                                        <p:cTn id="201" dur="2000"/>
                                        <p:tgtEl>
                                          <p:spTgt spid="22"/>
                                        </p:tgtEl>
                                        <p:attrNameLst>
                                          <p:attrName>ppt_w</p:attrName>
                                        </p:attrNameLst>
                                      </p:cBhvr>
                                      <p:tavLst>
                                        <p:tav tm="0">
                                          <p:val>
                                            <p:strVal val="ppt_w"/>
                                          </p:val>
                                        </p:tav>
                                        <p:tav tm="100000">
                                          <p:val>
                                            <p:strVal val="ppt_w"/>
                                          </p:val>
                                        </p:tav>
                                      </p:tavLst>
                                    </p:anim>
                                    <p:anim calcmode="lin" valueType="num">
                                      <p:cBhvr>
                                        <p:cTn id="202"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3" dur="1" fill="hold">
                                          <p:stCondLst>
                                            <p:cond delay="1999"/>
                                          </p:stCondLst>
                                        </p:cTn>
                                        <p:tgtEl>
                                          <p:spTgt spid="22"/>
                                        </p:tgtEl>
                                        <p:attrNameLst>
                                          <p:attrName>style.visibility</p:attrName>
                                        </p:attrNameLst>
                                      </p:cBhvr>
                                      <p:to>
                                        <p:strVal val="hidden"/>
                                      </p:to>
                                    </p:set>
                                  </p:childTnLst>
                                </p:cTn>
                              </p:par>
                              <p:par>
                                <p:cTn id="204" presetID="19" presetClass="exit" presetSubtype="10" fill="hold" grpId="2" nodeType="withEffect">
                                  <p:stCondLst>
                                    <p:cond delay="0"/>
                                  </p:stCondLst>
                                  <p:childTnLst>
                                    <p:anim calcmode="lin" valueType="num">
                                      <p:cBhvr>
                                        <p:cTn id="205" dur="2000"/>
                                        <p:tgtEl>
                                          <p:spTgt spid="23"/>
                                        </p:tgtEl>
                                        <p:attrNameLst>
                                          <p:attrName>ppt_h</p:attrName>
                                        </p:attrNameLst>
                                      </p:cBhvr>
                                      <p:tavLst>
                                        <p:tav tm="0">
                                          <p:val>
                                            <p:strVal val="ppt_h"/>
                                          </p:val>
                                        </p:tav>
                                        <p:tav tm="100000">
                                          <p:val>
                                            <p:strVal val="ppt_h"/>
                                          </p:val>
                                        </p:tav>
                                      </p:tavLst>
                                    </p:anim>
                                    <p:anim calcmode="lin" valueType="num">
                                      <p:cBhvr>
                                        <p:cTn id="206"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23"/>
                                        </p:tgtEl>
                                        <p:attrNameLst>
                                          <p:attrName>style.visibility</p:attrName>
                                        </p:attrNameLst>
                                      </p:cBhvr>
                                      <p:to>
                                        <p:strVal val="hidden"/>
                                      </p:to>
                                    </p:set>
                                  </p:childTnLst>
                                </p:cTn>
                              </p:par>
                              <p:par>
                                <p:cTn id="208" presetID="19" presetClass="exit" presetSubtype="5" fill="hold" grpId="2" nodeType="withEffect">
                                  <p:stCondLst>
                                    <p:cond delay="0"/>
                                  </p:stCondLst>
                                  <p:childTnLst>
                                    <p:anim calcmode="lin" valueType="num">
                                      <p:cBhvr>
                                        <p:cTn id="209" dur="2000"/>
                                        <p:tgtEl>
                                          <p:spTgt spid="4"/>
                                        </p:tgtEl>
                                        <p:attrNameLst>
                                          <p:attrName>ppt_w</p:attrName>
                                        </p:attrNameLst>
                                      </p:cBhvr>
                                      <p:tavLst>
                                        <p:tav tm="0">
                                          <p:val>
                                            <p:strVal val="ppt_w"/>
                                          </p:val>
                                        </p:tav>
                                        <p:tav tm="100000">
                                          <p:val>
                                            <p:strVal val="ppt_w"/>
                                          </p:val>
                                        </p:tav>
                                      </p:tavLst>
                                    </p:anim>
                                    <p:anim calcmode="lin" valueType="num">
                                      <p:cBhvr>
                                        <p:cTn id="21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1" dur="1" fill="hold">
                                          <p:stCondLst>
                                            <p:cond delay="1999"/>
                                          </p:stCondLst>
                                        </p:cTn>
                                        <p:tgtEl>
                                          <p:spTgt spid="4"/>
                                        </p:tgtEl>
                                        <p:attrNameLst>
                                          <p:attrName>style.visibility</p:attrName>
                                        </p:attrNameLst>
                                      </p:cBhvr>
                                      <p:to>
                                        <p:strVal val="hidden"/>
                                      </p:to>
                                    </p:set>
                                  </p:childTnLst>
                                </p:cTn>
                              </p:par>
                              <p:par>
                                <p:cTn id="212" presetID="19" presetClass="exit" presetSubtype="10" fill="hold" grpId="2" nodeType="withEffect">
                                  <p:stCondLst>
                                    <p:cond delay="0"/>
                                  </p:stCondLst>
                                  <p:childTnLst>
                                    <p:anim calcmode="lin" valueType="num">
                                      <p:cBhvr>
                                        <p:cTn id="213" dur="2000"/>
                                        <p:tgtEl>
                                          <p:spTgt spid="5"/>
                                        </p:tgtEl>
                                        <p:attrNameLst>
                                          <p:attrName>ppt_h</p:attrName>
                                        </p:attrNameLst>
                                      </p:cBhvr>
                                      <p:tavLst>
                                        <p:tav tm="0">
                                          <p:val>
                                            <p:strVal val="ppt_h"/>
                                          </p:val>
                                        </p:tav>
                                        <p:tav tm="100000">
                                          <p:val>
                                            <p:strVal val="ppt_h"/>
                                          </p:val>
                                        </p:tav>
                                      </p:tavLst>
                                    </p:anim>
                                    <p:anim calcmode="lin" valueType="num">
                                      <p:cBhvr>
                                        <p:cTn id="21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5"/>
                                        </p:tgtEl>
                                        <p:attrNameLst>
                                          <p:attrName>style.visibility</p:attrName>
                                        </p:attrNameLst>
                                      </p:cBhvr>
                                      <p:to>
                                        <p:strVal val="hidden"/>
                                      </p:to>
                                    </p:set>
                                  </p:childTnLst>
                                </p:cTn>
                              </p:par>
                              <p:par>
                                <p:cTn id="216" presetID="19" presetClass="exit" presetSubtype="5" fill="hold" grpId="2" nodeType="withEffect">
                                  <p:stCondLst>
                                    <p:cond delay="0"/>
                                  </p:stCondLst>
                                  <p:childTnLst>
                                    <p:anim calcmode="lin" valueType="num">
                                      <p:cBhvr>
                                        <p:cTn id="217" dur="2000"/>
                                        <p:tgtEl>
                                          <p:spTgt spid="6"/>
                                        </p:tgtEl>
                                        <p:attrNameLst>
                                          <p:attrName>ppt_w</p:attrName>
                                        </p:attrNameLst>
                                      </p:cBhvr>
                                      <p:tavLst>
                                        <p:tav tm="0">
                                          <p:val>
                                            <p:strVal val="ppt_w"/>
                                          </p:val>
                                        </p:tav>
                                        <p:tav tm="100000">
                                          <p:val>
                                            <p:strVal val="ppt_w"/>
                                          </p:val>
                                        </p:tav>
                                      </p:tavLst>
                                    </p:anim>
                                    <p:anim calcmode="lin" valueType="num">
                                      <p:cBhvr>
                                        <p:cTn id="21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9" dur="1" fill="hold">
                                          <p:stCondLst>
                                            <p:cond delay="1999"/>
                                          </p:stCondLst>
                                        </p:cTn>
                                        <p:tgtEl>
                                          <p:spTgt spid="6"/>
                                        </p:tgtEl>
                                        <p:attrNameLst>
                                          <p:attrName>style.visibility</p:attrName>
                                        </p:attrNameLst>
                                      </p:cBhvr>
                                      <p:to>
                                        <p:strVal val="hidden"/>
                                      </p:to>
                                    </p:set>
                                  </p:childTnLst>
                                </p:cTn>
                              </p:par>
                              <p:par>
                                <p:cTn id="220" presetID="19" presetClass="exit" presetSubtype="10" fill="hold" grpId="2" nodeType="withEffect">
                                  <p:stCondLst>
                                    <p:cond delay="0"/>
                                  </p:stCondLst>
                                  <p:childTnLst>
                                    <p:anim calcmode="lin" valueType="num">
                                      <p:cBhvr>
                                        <p:cTn id="221" dur="2000"/>
                                        <p:tgtEl>
                                          <p:spTgt spid="7"/>
                                        </p:tgtEl>
                                        <p:attrNameLst>
                                          <p:attrName>ppt_h</p:attrName>
                                        </p:attrNameLst>
                                      </p:cBhvr>
                                      <p:tavLst>
                                        <p:tav tm="0">
                                          <p:val>
                                            <p:strVal val="ppt_h"/>
                                          </p:val>
                                        </p:tav>
                                        <p:tav tm="100000">
                                          <p:val>
                                            <p:strVal val="ppt_h"/>
                                          </p:val>
                                        </p:tav>
                                      </p:tavLst>
                                    </p:anim>
                                    <p:anim calcmode="lin" valueType="num">
                                      <p:cBhvr>
                                        <p:cTn id="222"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7"/>
                                        </p:tgtEl>
                                        <p:attrNameLst>
                                          <p:attrName>style.visibility</p:attrName>
                                        </p:attrNameLst>
                                      </p:cBhvr>
                                      <p:to>
                                        <p:strVal val="hidden"/>
                                      </p:to>
                                    </p:set>
                                  </p:childTnLst>
                                </p:cTn>
                              </p:par>
                              <p:par>
                                <p:cTn id="224" presetID="19" presetClass="exit" presetSubtype="5" fill="hold" grpId="2" nodeType="withEffect">
                                  <p:stCondLst>
                                    <p:cond delay="0"/>
                                  </p:stCondLst>
                                  <p:childTnLst>
                                    <p:anim calcmode="lin" valueType="num">
                                      <p:cBhvr>
                                        <p:cTn id="225" dur="2000"/>
                                        <p:tgtEl>
                                          <p:spTgt spid="8"/>
                                        </p:tgtEl>
                                        <p:attrNameLst>
                                          <p:attrName>ppt_w</p:attrName>
                                        </p:attrNameLst>
                                      </p:cBhvr>
                                      <p:tavLst>
                                        <p:tav tm="0">
                                          <p:val>
                                            <p:strVal val="ppt_w"/>
                                          </p:val>
                                        </p:tav>
                                        <p:tav tm="100000">
                                          <p:val>
                                            <p:strVal val="ppt_w"/>
                                          </p:val>
                                        </p:tav>
                                      </p:tavLst>
                                    </p:anim>
                                    <p:anim calcmode="lin" valueType="num">
                                      <p:cBhvr>
                                        <p:cTn id="22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1999"/>
                                          </p:stCondLst>
                                        </p:cTn>
                                        <p:tgtEl>
                                          <p:spTgt spid="8"/>
                                        </p:tgtEl>
                                        <p:attrNameLst>
                                          <p:attrName>style.visibility</p:attrName>
                                        </p:attrNameLst>
                                      </p:cBhvr>
                                      <p:to>
                                        <p:strVal val="hidden"/>
                                      </p:to>
                                    </p:set>
                                  </p:childTnLst>
                                </p:cTn>
                              </p:par>
                              <p:par>
                                <p:cTn id="228" presetID="19" presetClass="exit" presetSubtype="10" fill="hold" grpId="2" nodeType="withEffect">
                                  <p:stCondLst>
                                    <p:cond delay="0"/>
                                  </p:stCondLst>
                                  <p:childTnLst>
                                    <p:anim calcmode="lin" valueType="num">
                                      <p:cBhvr>
                                        <p:cTn id="229" dur="2000"/>
                                        <p:tgtEl>
                                          <p:spTgt spid="9"/>
                                        </p:tgtEl>
                                        <p:attrNameLst>
                                          <p:attrName>ppt_h</p:attrName>
                                        </p:attrNameLst>
                                      </p:cBhvr>
                                      <p:tavLst>
                                        <p:tav tm="0">
                                          <p:val>
                                            <p:strVal val="ppt_h"/>
                                          </p:val>
                                        </p:tav>
                                        <p:tav tm="100000">
                                          <p:val>
                                            <p:strVal val="ppt_h"/>
                                          </p:val>
                                        </p:tav>
                                      </p:tavLst>
                                    </p:anim>
                                    <p:anim calcmode="lin" valueType="num">
                                      <p:cBhvr>
                                        <p:cTn id="23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9"/>
                                        </p:tgtEl>
                                        <p:attrNameLst>
                                          <p:attrName>style.visibility</p:attrName>
                                        </p:attrNameLst>
                                      </p:cBhvr>
                                      <p:to>
                                        <p:strVal val="hidden"/>
                                      </p:to>
                                    </p:set>
                                  </p:childTnLst>
                                </p:cTn>
                              </p:par>
                              <p:par>
                                <p:cTn id="232" presetID="19" presetClass="exit" presetSubtype="5" fill="hold" grpId="2" nodeType="withEffect">
                                  <p:stCondLst>
                                    <p:cond delay="0"/>
                                  </p:stCondLst>
                                  <p:childTnLst>
                                    <p:anim calcmode="lin" valueType="num">
                                      <p:cBhvr>
                                        <p:cTn id="233" dur="2000"/>
                                        <p:tgtEl>
                                          <p:spTgt spid="10"/>
                                        </p:tgtEl>
                                        <p:attrNameLst>
                                          <p:attrName>ppt_w</p:attrName>
                                        </p:attrNameLst>
                                      </p:cBhvr>
                                      <p:tavLst>
                                        <p:tav tm="0">
                                          <p:val>
                                            <p:strVal val="ppt_w"/>
                                          </p:val>
                                        </p:tav>
                                        <p:tav tm="100000">
                                          <p:val>
                                            <p:strVal val="ppt_w"/>
                                          </p:val>
                                        </p:tav>
                                      </p:tavLst>
                                    </p:anim>
                                    <p:anim calcmode="lin" valueType="num">
                                      <p:cBhvr>
                                        <p:cTn id="23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1999"/>
                                          </p:stCondLst>
                                        </p:cTn>
                                        <p:tgtEl>
                                          <p:spTgt spid="10"/>
                                        </p:tgtEl>
                                        <p:attrNameLst>
                                          <p:attrName>style.visibility</p:attrName>
                                        </p:attrNameLst>
                                      </p:cBhvr>
                                      <p:to>
                                        <p:strVal val="hidden"/>
                                      </p:to>
                                    </p:set>
                                  </p:childTnLst>
                                </p:cTn>
                              </p:par>
                              <p:par>
                                <p:cTn id="236" presetID="19" presetClass="exit" presetSubtype="10" fill="hold" grpId="2" nodeType="withEffect">
                                  <p:stCondLst>
                                    <p:cond delay="0"/>
                                  </p:stCondLst>
                                  <p:childTnLst>
                                    <p:anim calcmode="lin" valueType="num">
                                      <p:cBhvr>
                                        <p:cTn id="237" dur="2000"/>
                                        <p:tgtEl>
                                          <p:spTgt spid="11"/>
                                        </p:tgtEl>
                                        <p:attrNameLst>
                                          <p:attrName>ppt_h</p:attrName>
                                        </p:attrNameLst>
                                      </p:cBhvr>
                                      <p:tavLst>
                                        <p:tav tm="0">
                                          <p:val>
                                            <p:strVal val="ppt_h"/>
                                          </p:val>
                                        </p:tav>
                                        <p:tav tm="100000">
                                          <p:val>
                                            <p:strVal val="ppt_h"/>
                                          </p:val>
                                        </p:tav>
                                      </p:tavLst>
                                    </p:anim>
                                    <p:anim calcmode="lin" valueType="num">
                                      <p:cBhvr>
                                        <p:cTn id="238"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9" dur="1" fill="hold">
                                          <p:stCondLst>
                                            <p:cond delay="1999"/>
                                          </p:stCondLst>
                                        </p:cTn>
                                        <p:tgtEl>
                                          <p:spTgt spid="11"/>
                                        </p:tgtEl>
                                        <p:attrNameLst>
                                          <p:attrName>style.visibility</p:attrName>
                                        </p:attrNameLst>
                                      </p:cBhvr>
                                      <p:to>
                                        <p:strVal val="hidden"/>
                                      </p:to>
                                    </p:set>
                                  </p:childTnLst>
                                </p:cTn>
                              </p:par>
                              <p:par>
                                <p:cTn id="240" presetID="19" presetClass="exit" presetSubtype="5" fill="hold" grpId="2" nodeType="withEffect">
                                  <p:stCondLst>
                                    <p:cond delay="0"/>
                                  </p:stCondLst>
                                  <p:childTnLst>
                                    <p:anim calcmode="lin" valueType="num">
                                      <p:cBhvr>
                                        <p:cTn id="241" dur="2000"/>
                                        <p:tgtEl>
                                          <p:spTgt spid="12"/>
                                        </p:tgtEl>
                                        <p:attrNameLst>
                                          <p:attrName>ppt_w</p:attrName>
                                        </p:attrNameLst>
                                      </p:cBhvr>
                                      <p:tavLst>
                                        <p:tav tm="0">
                                          <p:val>
                                            <p:strVal val="ppt_w"/>
                                          </p:val>
                                        </p:tav>
                                        <p:tav tm="100000">
                                          <p:val>
                                            <p:strVal val="ppt_w"/>
                                          </p:val>
                                        </p:tav>
                                      </p:tavLst>
                                    </p:anim>
                                    <p:anim calcmode="lin" valueType="num">
                                      <p:cBhvr>
                                        <p:cTn id="242"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3" dur="1" fill="hold">
                                          <p:stCondLst>
                                            <p:cond delay="1999"/>
                                          </p:stCondLst>
                                        </p:cTn>
                                        <p:tgtEl>
                                          <p:spTgt spid="12"/>
                                        </p:tgtEl>
                                        <p:attrNameLst>
                                          <p:attrName>style.visibility</p:attrName>
                                        </p:attrNameLst>
                                      </p:cBhvr>
                                      <p:to>
                                        <p:strVal val="hidden"/>
                                      </p:to>
                                    </p:set>
                                  </p:childTnLst>
                                </p:cTn>
                              </p:par>
                              <p:par>
                                <p:cTn id="244" presetID="19" presetClass="exit" presetSubtype="10" fill="hold" grpId="2" nodeType="withEffect">
                                  <p:stCondLst>
                                    <p:cond delay="0"/>
                                  </p:stCondLst>
                                  <p:childTnLst>
                                    <p:anim calcmode="lin" valueType="num">
                                      <p:cBhvr>
                                        <p:cTn id="245" dur="2000"/>
                                        <p:tgtEl>
                                          <p:spTgt spid="13"/>
                                        </p:tgtEl>
                                        <p:attrNameLst>
                                          <p:attrName>ppt_h</p:attrName>
                                        </p:attrNameLst>
                                      </p:cBhvr>
                                      <p:tavLst>
                                        <p:tav tm="0">
                                          <p:val>
                                            <p:strVal val="ppt_h"/>
                                          </p:val>
                                        </p:tav>
                                        <p:tav tm="100000">
                                          <p:val>
                                            <p:strVal val="ppt_h"/>
                                          </p:val>
                                        </p:tav>
                                      </p:tavLst>
                                    </p:anim>
                                    <p:anim calcmode="lin" valueType="num">
                                      <p:cBhvr>
                                        <p:cTn id="246"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7" dur="1" fill="hold">
                                          <p:stCondLst>
                                            <p:cond delay="1999"/>
                                          </p:stCondLst>
                                        </p:cTn>
                                        <p:tgtEl>
                                          <p:spTgt spid="13"/>
                                        </p:tgtEl>
                                        <p:attrNameLst>
                                          <p:attrName>style.visibility</p:attrName>
                                        </p:attrNameLst>
                                      </p:cBhvr>
                                      <p:to>
                                        <p:strVal val="hidden"/>
                                      </p:to>
                                    </p:se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Horizont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70C0">
                <a:shade val="67500"/>
                <a:satMod val="115000"/>
              </a:srgbClr>
            </a:gs>
            <a:gs pos="100000">
              <a:srgbClr val="0070C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225874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3857620" y="-142894"/>
            <a:ext cx="1366854" cy="1366854"/>
          </a:xfrm>
          <a:prstGeom prst="rect">
            <a:avLst/>
          </a:prstGeom>
        </p:spPr>
      </p:pic>
      <p:pic>
        <p:nvPicPr>
          <p:cNvPr id="5" name="4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4286248" y="3776646"/>
            <a:ext cx="1366854" cy="1366854"/>
          </a:xfrm>
          <a:prstGeom prst="rect">
            <a:avLst/>
          </a:prstGeom>
        </p:spPr>
      </p:pic>
      <p:pic>
        <p:nvPicPr>
          <p:cNvPr id="8" name="7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1714480" y="1214428"/>
            <a:ext cx="1366854" cy="1366854"/>
          </a:xfrm>
          <a:prstGeom prst="rect">
            <a:avLst/>
          </a:prstGeom>
        </p:spPr>
      </p:pic>
      <p:pic>
        <p:nvPicPr>
          <p:cNvPr id="9" name="8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2571736" y="214296"/>
            <a:ext cx="1366854" cy="1366854"/>
          </a:xfrm>
          <a:prstGeom prst="rect">
            <a:avLst/>
          </a:prstGeom>
        </p:spPr>
      </p:pic>
      <p:pic>
        <p:nvPicPr>
          <p:cNvPr id="10" name="9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5214942" y="0"/>
            <a:ext cx="1366854" cy="1366854"/>
          </a:xfrm>
          <a:prstGeom prst="rect">
            <a:avLst/>
          </a:prstGeom>
        </p:spPr>
      </p:pic>
      <p:pic>
        <p:nvPicPr>
          <p:cNvPr id="11" name="10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6000760" y="928676"/>
            <a:ext cx="1366854" cy="1366854"/>
          </a:xfrm>
          <a:prstGeom prst="rect">
            <a:avLst/>
          </a:prstGeom>
        </p:spPr>
      </p:pic>
      <p:pic>
        <p:nvPicPr>
          <p:cNvPr id="12" name="11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6215074" y="2071684"/>
            <a:ext cx="1366854" cy="1366854"/>
          </a:xfrm>
          <a:prstGeom prst="rect">
            <a:avLst/>
          </a:prstGeom>
        </p:spPr>
      </p:pic>
      <p:pic>
        <p:nvPicPr>
          <p:cNvPr id="13" name="12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5643570" y="3214692"/>
            <a:ext cx="1366854" cy="1366854"/>
          </a:xfrm>
          <a:prstGeom prst="rect">
            <a:avLst/>
          </a:prstGeom>
        </p:spPr>
      </p:pic>
      <p:pic>
        <p:nvPicPr>
          <p:cNvPr id="14" name="13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1785918" y="2500312"/>
            <a:ext cx="1366854" cy="1366854"/>
          </a:xfrm>
          <a:prstGeom prst="rect">
            <a:avLst/>
          </a:prstGeom>
        </p:spPr>
      </p:pic>
      <p:pic>
        <p:nvPicPr>
          <p:cNvPr id="15" name="14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2786050" y="3571882"/>
            <a:ext cx="1366854" cy="1366854"/>
          </a:xfrm>
          <a:prstGeom prst="rect">
            <a:avLst/>
          </a:prstGeom>
        </p:spPr>
      </p:pic>
      <p:pic>
        <p:nvPicPr>
          <p:cNvPr id="16" name="15 Imagen" descr="1313694966_Vector_Clipart.png"/>
          <p:cNvPicPr>
            <a:picLocks noChangeAspect="1"/>
          </p:cNvPicPr>
          <p:nvPr/>
        </p:nvPicPr>
        <p:blipFill>
          <a:blip r:embed="rId4">
            <a:duotone>
              <a:schemeClr val="accent1">
                <a:shade val="45000"/>
                <a:satMod val="135000"/>
              </a:schemeClr>
              <a:prstClr val="white"/>
            </a:duotone>
            <a:lum bright="-40000" contrast="40000"/>
          </a:blip>
          <a:stretch>
            <a:fillRect/>
          </a:stretch>
        </p:blipFill>
        <p:spPr>
          <a:xfrm>
            <a:off x="3071802" y="928676"/>
            <a:ext cx="3071834" cy="3071834"/>
          </a:xfrm>
          <a:prstGeom prst="rect">
            <a:avLst/>
          </a:prstGeom>
        </p:spPr>
      </p:pic>
      <p:sp>
        <p:nvSpPr>
          <p:cNvPr id="17" name="1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anim calcmode="lin" valueType="num">
                                      <p:cBhvr>
                                        <p:cTn id="23" dur="2000" fill="hold"/>
                                        <p:tgtEl>
                                          <p:spTgt spid="8"/>
                                        </p:tgtEl>
                                        <p:attrNameLst>
                                          <p:attrName>ppt_x</p:attrName>
                                        </p:attrNameLst>
                                      </p:cBhvr>
                                      <p:tavLst>
                                        <p:tav tm="0">
                                          <p:val>
                                            <p:fltVal val="0.5"/>
                                          </p:val>
                                        </p:tav>
                                        <p:tav tm="100000">
                                          <p:val>
                                            <p:strVal val="#ppt_x"/>
                                          </p:val>
                                        </p:tav>
                                      </p:tavLst>
                                    </p:anim>
                                    <p:anim calcmode="lin" valueType="num">
                                      <p:cBhvr>
                                        <p:cTn id="24" dur="2000" fill="hold"/>
                                        <p:tgtEl>
                                          <p:spTgt spid="8"/>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anim calcmode="lin" valueType="num">
                                      <p:cBhvr>
                                        <p:cTn id="29" dur="2000" fill="hold"/>
                                        <p:tgtEl>
                                          <p:spTgt spid="9"/>
                                        </p:tgtEl>
                                        <p:attrNameLst>
                                          <p:attrName>ppt_x</p:attrName>
                                        </p:attrNameLst>
                                      </p:cBhvr>
                                      <p:tavLst>
                                        <p:tav tm="0">
                                          <p:val>
                                            <p:fltVal val="0.5"/>
                                          </p:val>
                                        </p:tav>
                                        <p:tav tm="100000">
                                          <p:val>
                                            <p:strVal val="#ppt_x"/>
                                          </p:val>
                                        </p:tav>
                                      </p:tavLst>
                                    </p:anim>
                                    <p:anim calcmode="lin" valueType="num">
                                      <p:cBhvr>
                                        <p:cTn id="30" dur="2000" fill="hold"/>
                                        <p:tgtEl>
                                          <p:spTgt spid="9"/>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anim calcmode="lin" valueType="num">
                                      <p:cBhvr>
                                        <p:cTn id="35" dur="2000" fill="hold"/>
                                        <p:tgtEl>
                                          <p:spTgt spid="10"/>
                                        </p:tgtEl>
                                        <p:attrNameLst>
                                          <p:attrName>ppt_x</p:attrName>
                                        </p:attrNameLst>
                                      </p:cBhvr>
                                      <p:tavLst>
                                        <p:tav tm="0">
                                          <p:val>
                                            <p:fltVal val="0.5"/>
                                          </p:val>
                                        </p:tav>
                                        <p:tav tm="100000">
                                          <p:val>
                                            <p:strVal val="#ppt_x"/>
                                          </p:val>
                                        </p:tav>
                                      </p:tavLst>
                                    </p:anim>
                                    <p:anim calcmode="lin" valueType="num">
                                      <p:cBhvr>
                                        <p:cTn id="36" dur="2000" fill="hold"/>
                                        <p:tgtEl>
                                          <p:spTgt spid="10"/>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fltVal val="0"/>
                                          </p:val>
                                        </p:tav>
                                        <p:tav tm="100000">
                                          <p:val>
                                            <p:strVal val="#ppt_w"/>
                                          </p:val>
                                        </p:tav>
                                      </p:tavLst>
                                    </p:anim>
                                    <p:anim calcmode="lin" valueType="num">
                                      <p:cBhvr>
                                        <p:cTn id="40" dur="2000" fill="hold"/>
                                        <p:tgtEl>
                                          <p:spTgt spid="11"/>
                                        </p:tgtEl>
                                        <p:attrNameLst>
                                          <p:attrName>ppt_h</p:attrName>
                                        </p:attrNameLst>
                                      </p:cBhvr>
                                      <p:tavLst>
                                        <p:tav tm="0">
                                          <p:val>
                                            <p:fltVal val="0"/>
                                          </p:val>
                                        </p:tav>
                                        <p:tav tm="100000">
                                          <p:val>
                                            <p:strVal val="#ppt_h"/>
                                          </p:val>
                                        </p:tav>
                                      </p:tavLst>
                                    </p:anim>
                                    <p:anim calcmode="lin" valueType="num">
                                      <p:cBhvr>
                                        <p:cTn id="41" dur="2000" fill="hold"/>
                                        <p:tgtEl>
                                          <p:spTgt spid="11"/>
                                        </p:tgtEl>
                                        <p:attrNameLst>
                                          <p:attrName>ppt_x</p:attrName>
                                        </p:attrNameLst>
                                      </p:cBhvr>
                                      <p:tavLst>
                                        <p:tav tm="0">
                                          <p:val>
                                            <p:fltVal val="0.5"/>
                                          </p:val>
                                        </p:tav>
                                        <p:tav tm="100000">
                                          <p:val>
                                            <p:strVal val="#ppt_x"/>
                                          </p:val>
                                        </p:tav>
                                      </p:tavLst>
                                    </p:anim>
                                    <p:anim calcmode="lin" valueType="num">
                                      <p:cBhvr>
                                        <p:cTn id="42" dur="2000" fill="hold"/>
                                        <p:tgtEl>
                                          <p:spTgt spid="11"/>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anim calcmode="lin" valueType="num">
                                      <p:cBhvr>
                                        <p:cTn id="47" dur="2000" fill="hold"/>
                                        <p:tgtEl>
                                          <p:spTgt spid="12"/>
                                        </p:tgtEl>
                                        <p:attrNameLst>
                                          <p:attrName>ppt_x</p:attrName>
                                        </p:attrNameLst>
                                      </p:cBhvr>
                                      <p:tavLst>
                                        <p:tav tm="0">
                                          <p:val>
                                            <p:fltVal val="0.5"/>
                                          </p:val>
                                        </p:tav>
                                        <p:tav tm="100000">
                                          <p:val>
                                            <p:strVal val="#ppt_x"/>
                                          </p:val>
                                        </p:tav>
                                      </p:tavLst>
                                    </p:anim>
                                    <p:anim calcmode="lin" valueType="num">
                                      <p:cBhvr>
                                        <p:cTn id="48" dur="2000" fill="hold"/>
                                        <p:tgtEl>
                                          <p:spTgt spid="12"/>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 calcmode="lin" valueType="num">
                                      <p:cBhvr>
                                        <p:cTn id="53" dur="2000" fill="hold"/>
                                        <p:tgtEl>
                                          <p:spTgt spid="13"/>
                                        </p:tgtEl>
                                        <p:attrNameLst>
                                          <p:attrName>ppt_x</p:attrName>
                                        </p:attrNameLst>
                                      </p:cBhvr>
                                      <p:tavLst>
                                        <p:tav tm="0">
                                          <p:val>
                                            <p:fltVal val="0.5"/>
                                          </p:val>
                                        </p:tav>
                                        <p:tav tm="100000">
                                          <p:val>
                                            <p:strVal val="#ppt_x"/>
                                          </p:val>
                                        </p:tav>
                                      </p:tavLst>
                                    </p:anim>
                                    <p:anim calcmode="lin" valueType="num">
                                      <p:cBhvr>
                                        <p:cTn id="54" dur="2000" fill="hold"/>
                                        <p:tgtEl>
                                          <p:spTgt spid="13"/>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2000" fill="hold"/>
                                        <p:tgtEl>
                                          <p:spTgt spid="14"/>
                                        </p:tgtEl>
                                        <p:attrNameLst>
                                          <p:attrName>ppt_w</p:attrName>
                                        </p:attrNameLst>
                                      </p:cBhvr>
                                      <p:tavLst>
                                        <p:tav tm="0">
                                          <p:val>
                                            <p:fltVal val="0"/>
                                          </p:val>
                                        </p:tav>
                                        <p:tav tm="100000">
                                          <p:val>
                                            <p:strVal val="#ppt_w"/>
                                          </p:val>
                                        </p:tav>
                                      </p:tavLst>
                                    </p:anim>
                                    <p:anim calcmode="lin" valueType="num">
                                      <p:cBhvr>
                                        <p:cTn id="58" dur="2000" fill="hold"/>
                                        <p:tgtEl>
                                          <p:spTgt spid="14"/>
                                        </p:tgtEl>
                                        <p:attrNameLst>
                                          <p:attrName>ppt_h</p:attrName>
                                        </p:attrNameLst>
                                      </p:cBhvr>
                                      <p:tavLst>
                                        <p:tav tm="0">
                                          <p:val>
                                            <p:fltVal val="0"/>
                                          </p:val>
                                        </p:tav>
                                        <p:tav tm="100000">
                                          <p:val>
                                            <p:strVal val="#ppt_h"/>
                                          </p:val>
                                        </p:tav>
                                      </p:tavLst>
                                    </p:anim>
                                    <p:anim calcmode="lin" valueType="num">
                                      <p:cBhvr>
                                        <p:cTn id="59" dur="2000" fill="hold"/>
                                        <p:tgtEl>
                                          <p:spTgt spid="14"/>
                                        </p:tgtEl>
                                        <p:attrNameLst>
                                          <p:attrName>ppt_x</p:attrName>
                                        </p:attrNameLst>
                                      </p:cBhvr>
                                      <p:tavLst>
                                        <p:tav tm="0">
                                          <p:val>
                                            <p:fltVal val="0.5"/>
                                          </p:val>
                                        </p:tav>
                                        <p:tav tm="100000">
                                          <p:val>
                                            <p:strVal val="#ppt_x"/>
                                          </p:val>
                                        </p:tav>
                                      </p:tavLst>
                                    </p:anim>
                                    <p:anim calcmode="lin" valueType="num">
                                      <p:cBhvr>
                                        <p:cTn id="60" dur="2000" fill="hold"/>
                                        <p:tgtEl>
                                          <p:spTgt spid="14"/>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2000" fill="hold"/>
                                        <p:tgtEl>
                                          <p:spTgt spid="15"/>
                                        </p:tgtEl>
                                        <p:attrNameLst>
                                          <p:attrName>ppt_w</p:attrName>
                                        </p:attrNameLst>
                                      </p:cBhvr>
                                      <p:tavLst>
                                        <p:tav tm="0">
                                          <p:val>
                                            <p:fltVal val="0"/>
                                          </p:val>
                                        </p:tav>
                                        <p:tav tm="100000">
                                          <p:val>
                                            <p:strVal val="#ppt_w"/>
                                          </p:val>
                                        </p:tav>
                                      </p:tavLst>
                                    </p:anim>
                                    <p:anim calcmode="lin" valueType="num">
                                      <p:cBhvr>
                                        <p:cTn id="64" dur="2000" fill="hold"/>
                                        <p:tgtEl>
                                          <p:spTgt spid="15"/>
                                        </p:tgtEl>
                                        <p:attrNameLst>
                                          <p:attrName>ppt_h</p:attrName>
                                        </p:attrNameLst>
                                      </p:cBhvr>
                                      <p:tavLst>
                                        <p:tav tm="0">
                                          <p:val>
                                            <p:fltVal val="0"/>
                                          </p:val>
                                        </p:tav>
                                        <p:tav tm="100000">
                                          <p:val>
                                            <p:strVal val="#ppt_h"/>
                                          </p:val>
                                        </p:tav>
                                      </p:tavLst>
                                    </p:anim>
                                    <p:anim calcmode="lin" valueType="num">
                                      <p:cBhvr>
                                        <p:cTn id="65" dur="2000" fill="hold"/>
                                        <p:tgtEl>
                                          <p:spTgt spid="15"/>
                                        </p:tgtEl>
                                        <p:attrNameLst>
                                          <p:attrName>ppt_x</p:attrName>
                                        </p:attrNameLst>
                                      </p:cBhvr>
                                      <p:tavLst>
                                        <p:tav tm="0">
                                          <p:val>
                                            <p:fltVal val="0.5"/>
                                          </p:val>
                                        </p:tav>
                                        <p:tav tm="100000">
                                          <p:val>
                                            <p:strVal val="#ppt_x"/>
                                          </p:val>
                                        </p:tav>
                                      </p:tavLst>
                                    </p:anim>
                                    <p:anim calcmode="lin" valueType="num">
                                      <p:cBhvr>
                                        <p:cTn id="66" dur="2000" fill="hold"/>
                                        <p:tgtEl>
                                          <p:spTgt spid="15"/>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2000" fill="hold"/>
                                        <p:tgtEl>
                                          <p:spTgt spid="16"/>
                                        </p:tgtEl>
                                        <p:attrNameLst>
                                          <p:attrName>ppt_w</p:attrName>
                                        </p:attrNameLst>
                                      </p:cBhvr>
                                      <p:tavLst>
                                        <p:tav tm="0">
                                          <p:val>
                                            <p:fltVal val="0"/>
                                          </p:val>
                                        </p:tav>
                                        <p:tav tm="100000">
                                          <p:val>
                                            <p:strVal val="#ppt_w"/>
                                          </p:val>
                                        </p:tav>
                                      </p:tavLst>
                                    </p:anim>
                                    <p:anim calcmode="lin" valueType="num">
                                      <p:cBhvr>
                                        <p:cTn id="70" dur="2000" fill="hold"/>
                                        <p:tgtEl>
                                          <p:spTgt spid="16"/>
                                        </p:tgtEl>
                                        <p:attrNameLst>
                                          <p:attrName>ppt_h</p:attrName>
                                        </p:attrNameLst>
                                      </p:cBhvr>
                                      <p:tavLst>
                                        <p:tav tm="0">
                                          <p:val>
                                            <p:fltVal val="0"/>
                                          </p:val>
                                        </p:tav>
                                        <p:tav tm="100000">
                                          <p:val>
                                            <p:strVal val="#ppt_h"/>
                                          </p:val>
                                        </p:tav>
                                      </p:tavLst>
                                    </p:anim>
                                    <p:anim calcmode="lin" valueType="num">
                                      <p:cBhvr>
                                        <p:cTn id="71" dur="2000" fill="hold"/>
                                        <p:tgtEl>
                                          <p:spTgt spid="16"/>
                                        </p:tgtEl>
                                        <p:attrNameLst>
                                          <p:attrName>ppt_x</p:attrName>
                                        </p:attrNameLst>
                                      </p:cBhvr>
                                      <p:tavLst>
                                        <p:tav tm="0">
                                          <p:val>
                                            <p:fltVal val="0.5"/>
                                          </p:val>
                                        </p:tav>
                                        <p:tav tm="100000">
                                          <p:val>
                                            <p:strVal val="#ppt_x"/>
                                          </p:val>
                                        </p:tav>
                                      </p:tavLst>
                                    </p:anim>
                                    <p:anim calcmode="lin" valueType="num">
                                      <p:cBhvr>
                                        <p:cTn id="72" dur="2000" fill="hold"/>
                                        <p:tgtEl>
                                          <p:spTgt spid="16"/>
                                        </p:tgtEl>
                                        <p:attrNameLst>
                                          <p:attrName>ppt_y</p:attrName>
                                        </p:attrNameLst>
                                      </p:cBhvr>
                                      <p:tavLst>
                                        <p:tav tm="0">
                                          <p:val>
                                            <p:fltVal val="0.5"/>
                                          </p:val>
                                        </p:tav>
                                        <p:tav tm="100000">
                                          <p:val>
                                            <p:strVal val="#ppt_y"/>
                                          </p:val>
                                        </p:tav>
                                      </p:tavLst>
                                    </p:anim>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9"/>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6"/>
                                        </p:tgtEl>
                                        <p:attrNameLst>
                                          <p:attrName>r</p:attrName>
                                        </p:attrNameLst>
                                      </p:cBhvr>
                                    </p:animRot>
                                  </p:childTnLst>
                                </p:cTn>
                              </p:par>
                            </p:childTnLst>
                          </p:cTn>
                        </p:par>
                        <p:par>
                          <p:cTn id="95" fill="hold">
                            <p:stCondLst>
                              <p:cond delay="2000"/>
                            </p:stCondLst>
                            <p:childTnLst>
                              <p:par>
                                <p:cTn id="96" presetID="23" presetClass="exit" presetSubtype="544" fill="hold" nodeType="afterEffect">
                                  <p:stCondLst>
                                    <p:cond delay="0"/>
                                  </p:stCondLst>
                                  <p:childTnLst>
                                    <p:anim calcmode="lin" valueType="num">
                                      <p:cBhvr>
                                        <p:cTn id="97" dur="2000"/>
                                        <p:tgtEl>
                                          <p:spTgt spid="4"/>
                                        </p:tgtEl>
                                        <p:attrNameLst>
                                          <p:attrName>ppt_w</p:attrName>
                                        </p:attrNameLst>
                                      </p:cBhvr>
                                      <p:tavLst>
                                        <p:tav tm="0">
                                          <p:val>
                                            <p:strVal val="ppt_w"/>
                                          </p:val>
                                        </p:tav>
                                        <p:tav tm="100000">
                                          <p:val>
                                            <p:fltVal val="0"/>
                                          </p:val>
                                        </p:tav>
                                      </p:tavLst>
                                    </p:anim>
                                    <p:anim calcmode="lin" valueType="num">
                                      <p:cBhvr>
                                        <p:cTn id="98" dur="2000"/>
                                        <p:tgtEl>
                                          <p:spTgt spid="4"/>
                                        </p:tgtEl>
                                        <p:attrNameLst>
                                          <p:attrName>ppt_h</p:attrName>
                                        </p:attrNameLst>
                                      </p:cBhvr>
                                      <p:tavLst>
                                        <p:tav tm="0">
                                          <p:val>
                                            <p:strVal val="ppt_h"/>
                                          </p:val>
                                        </p:tav>
                                        <p:tav tm="100000">
                                          <p:val>
                                            <p:fltVal val="0"/>
                                          </p:val>
                                        </p:tav>
                                      </p:tavLst>
                                    </p:anim>
                                    <p:anim calcmode="lin" valueType="num">
                                      <p:cBhvr>
                                        <p:cTn id="99" dur="2000"/>
                                        <p:tgtEl>
                                          <p:spTgt spid="4"/>
                                        </p:tgtEl>
                                        <p:attrNameLst>
                                          <p:attrName>ppt_x</p:attrName>
                                        </p:attrNameLst>
                                      </p:cBhvr>
                                      <p:tavLst>
                                        <p:tav tm="0">
                                          <p:val>
                                            <p:strVal val="ppt_x"/>
                                          </p:val>
                                        </p:tav>
                                        <p:tav tm="100000">
                                          <p:val>
                                            <p:fltVal val="0.5"/>
                                          </p:val>
                                        </p:tav>
                                      </p:tavLst>
                                    </p:anim>
                                    <p:anim calcmode="lin" valueType="num">
                                      <p:cBhvr>
                                        <p:cTn id="100" dur="2000"/>
                                        <p:tgtEl>
                                          <p:spTgt spid="4"/>
                                        </p:tgtEl>
                                        <p:attrNameLst>
                                          <p:attrName>ppt_y</p:attrName>
                                        </p:attrNameLst>
                                      </p:cBhvr>
                                      <p:tavLst>
                                        <p:tav tm="0">
                                          <p:val>
                                            <p:strVal val="ppt_y"/>
                                          </p:val>
                                        </p:tav>
                                        <p:tav tm="100000">
                                          <p:val>
                                            <p:fltVal val="0.5"/>
                                          </p:val>
                                        </p:tav>
                                      </p:tavLst>
                                    </p:anim>
                                    <p:set>
                                      <p:cBhvr>
                                        <p:cTn id="101" dur="1" fill="hold">
                                          <p:stCondLst>
                                            <p:cond delay="1999"/>
                                          </p:stCondLst>
                                        </p:cTn>
                                        <p:tgtEl>
                                          <p:spTgt spid="4"/>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5"/>
                                        </p:tgtEl>
                                        <p:attrNameLst>
                                          <p:attrName>ppt_w</p:attrName>
                                        </p:attrNameLst>
                                      </p:cBhvr>
                                      <p:tavLst>
                                        <p:tav tm="0">
                                          <p:val>
                                            <p:strVal val="ppt_w"/>
                                          </p:val>
                                        </p:tav>
                                        <p:tav tm="100000">
                                          <p:val>
                                            <p:fltVal val="0"/>
                                          </p:val>
                                        </p:tav>
                                      </p:tavLst>
                                    </p:anim>
                                    <p:anim calcmode="lin" valueType="num">
                                      <p:cBhvr>
                                        <p:cTn id="104" dur="2000"/>
                                        <p:tgtEl>
                                          <p:spTgt spid="5"/>
                                        </p:tgtEl>
                                        <p:attrNameLst>
                                          <p:attrName>ppt_h</p:attrName>
                                        </p:attrNameLst>
                                      </p:cBhvr>
                                      <p:tavLst>
                                        <p:tav tm="0">
                                          <p:val>
                                            <p:strVal val="ppt_h"/>
                                          </p:val>
                                        </p:tav>
                                        <p:tav tm="100000">
                                          <p:val>
                                            <p:fltVal val="0"/>
                                          </p:val>
                                        </p:tav>
                                      </p:tavLst>
                                    </p:anim>
                                    <p:anim calcmode="lin" valueType="num">
                                      <p:cBhvr>
                                        <p:cTn id="105" dur="2000"/>
                                        <p:tgtEl>
                                          <p:spTgt spid="5"/>
                                        </p:tgtEl>
                                        <p:attrNameLst>
                                          <p:attrName>ppt_x</p:attrName>
                                        </p:attrNameLst>
                                      </p:cBhvr>
                                      <p:tavLst>
                                        <p:tav tm="0">
                                          <p:val>
                                            <p:strVal val="ppt_x"/>
                                          </p:val>
                                        </p:tav>
                                        <p:tav tm="100000">
                                          <p:val>
                                            <p:fltVal val="0.5"/>
                                          </p:val>
                                        </p:tav>
                                      </p:tavLst>
                                    </p:anim>
                                    <p:anim calcmode="lin" valueType="num">
                                      <p:cBhvr>
                                        <p:cTn id="106" dur="2000"/>
                                        <p:tgtEl>
                                          <p:spTgt spid="5"/>
                                        </p:tgtEl>
                                        <p:attrNameLst>
                                          <p:attrName>ppt_y</p:attrName>
                                        </p:attrNameLst>
                                      </p:cBhvr>
                                      <p:tavLst>
                                        <p:tav tm="0">
                                          <p:val>
                                            <p:strVal val="ppt_y"/>
                                          </p:val>
                                        </p:tav>
                                        <p:tav tm="100000">
                                          <p:val>
                                            <p:fltVal val="0.5"/>
                                          </p:val>
                                        </p:tav>
                                      </p:tavLst>
                                    </p:anim>
                                    <p:set>
                                      <p:cBhvr>
                                        <p:cTn id="107" dur="1" fill="hold">
                                          <p:stCondLst>
                                            <p:cond delay="1999"/>
                                          </p:stCondLst>
                                        </p:cTn>
                                        <p:tgtEl>
                                          <p:spTgt spid="5"/>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8"/>
                                        </p:tgtEl>
                                        <p:attrNameLst>
                                          <p:attrName>ppt_w</p:attrName>
                                        </p:attrNameLst>
                                      </p:cBhvr>
                                      <p:tavLst>
                                        <p:tav tm="0">
                                          <p:val>
                                            <p:strVal val="ppt_w"/>
                                          </p:val>
                                        </p:tav>
                                        <p:tav tm="100000">
                                          <p:val>
                                            <p:fltVal val="0"/>
                                          </p:val>
                                        </p:tav>
                                      </p:tavLst>
                                    </p:anim>
                                    <p:anim calcmode="lin" valueType="num">
                                      <p:cBhvr>
                                        <p:cTn id="110" dur="2000"/>
                                        <p:tgtEl>
                                          <p:spTgt spid="8"/>
                                        </p:tgtEl>
                                        <p:attrNameLst>
                                          <p:attrName>ppt_h</p:attrName>
                                        </p:attrNameLst>
                                      </p:cBhvr>
                                      <p:tavLst>
                                        <p:tav tm="0">
                                          <p:val>
                                            <p:strVal val="ppt_h"/>
                                          </p:val>
                                        </p:tav>
                                        <p:tav tm="100000">
                                          <p:val>
                                            <p:fltVal val="0"/>
                                          </p:val>
                                        </p:tav>
                                      </p:tavLst>
                                    </p:anim>
                                    <p:anim calcmode="lin" valueType="num">
                                      <p:cBhvr>
                                        <p:cTn id="111" dur="2000"/>
                                        <p:tgtEl>
                                          <p:spTgt spid="8"/>
                                        </p:tgtEl>
                                        <p:attrNameLst>
                                          <p:attrName>ppt_x</p:attrName>
                                        </p:attrNameLst>
                                      </p:cBhvr>
                                      <p:tavLst>
                                        <p:tav tm="0">
                                          <p:val>
                                            <p:strVal val="ppt_x"/>
                                          </p:val>
                                        </p:tav>
                                        <p:tav tm="100000">
                                          <p:val>
                                            <p:fltVal val="0.5"/>
                                          </p:val>
                                        </p:tav>
                                      </p:tavLst>
                                    </p:anim>
                                    <p:anim calcmode="lin" valueType="num">
                                      <p:cBhvr>
                                        <p:cTn id="112" dur="2000"/>
                                        <p:tgtEl>
                                          <p:spTgt spid="8"/>
                                        </p:tgtEl>
                                        <p:attrNameLst>
                                          <p:attrName>ppt_y</p:attrName>
                                        </p:attrNameLst>
                                      </p:cBhvr>
                                      <p:tavLst>
                                        <p:tav tm="0">
                                          <p:val>
                                            <p:strVal val="ppt_y"/>
                                          </p:val>
                                        </p:tav>
                                        <p:tav tm="100000">
                                          <p:val>
                                            <p:fltVal val="0.5"/>
                                          </p:val>
                                        </p:tav>
                                      </p:tavLst>
                                    </p:anim>
                                    <p:set>
                                      <p:cBhvr>
                                        <p:cTn id="113" dur="1" fill="hold">
                                          <p:stCondLst>
                                            <p:cond delay="1999"/>
                                          </p:stCondLst>
                                        </p:cTn>
                                        <p:tgtEl>
                                          <p:spTgt spid="8"/>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9"/>
                                        </p:tgtEl>
                                        <p:attrNameLst>
                                          <p:attrName>ppt_w</p:attrName>
                                        </p:attrNameLst>
                                      </p:cBhvr>
                                      <p:tavLst>
                                        <p:tav tm="0">
                                          <p:val>
                                            <p:strVal val="ppt_w"/>
                                          </p:val>
                                        </p:tav>
                                        <p:tav tm="100000">
                                          <p:val>
                                            <p:fltVal val="0"/>
                                          </p:val>
                                        </p:tav>
                                      </p:tavLst>
                                    </p:anim>
                                    <p:anim calcmode="lin" valueType="num">
                                      <p:cBhvr>
                                        <p:cTn id="116" dur="2000"/>
                                        <p:tgtEl>
                                          <p:spTgt spid="9"/>
                                        </p:tgtEl>
                                        <p:attrNameLst>
                                          <p:attrName>ppt_h</p:attrName>
                                        </p:attrNameLst>
                                      </p:cBhvr>
                                      <p:tavLst>
                                        <p:tav tm="0">
                                          <p:val>
                                            <p:strVal val="ppt_h"/>
                                          </p:val>
                                        </p:tav>
                                        <p:tav tm="100000">
                                          <p:val>
                                            <p:fltVal val="0"/>
                                          </p:val>
                                        </p:tav>
                                      </p:tavLst>
                                    </p:anim>
                                    <p:anim calcmode="lin" valueType="num">
                                      <p:cBhvr>
                                        <p:cTn id="117" dur="2000"/>
                                        <p:tgtEl>
                                          <p:spTgt spid="9"/>
                                        </p:tgtEl>
                                        <p:attrNameLst>
                                          <p:attrName>ppt_x</p:attrName>
                                        </p:attrNameLst>
                                      </p:cBhvr>
                                      <p:tavLst>
                                        <p:tav tm="0">
                                          <p:val>
                                            <p:strVal val="ppt_x"/>
                                          </p:val>
                                        </p:tav>
                                        <p:tav tm="100000">
                                          <p:val>
                                            <p:fltVal val="0.5"/>
                                          </p:val>
                                        </p:tav>
                                      </p:tavLst>
                                    </p:anim>
                                    <p:anim calcmode="lin" valueType="num">
                                      <p:cBhvr>
                                        <p:cTn id="118" dur="2000"/>
                                        <p:tgtEl>
                                          <p:spTgt spid="9"/>
                                        </p:tgtEl>
                                        <p:attrNameLst>
                                          <p:attrName>ppt_y</p:attrName>
                                        </p:attrNameLst>
                                      </p:cBhvr>
                                      <p:tavLst>
                                        <p:tav tm="0">
                                          <p:val>
                                            <p:strVal val="ppt_y"/>
                                          </p:val>
                                        </p:tav>
                                        <p:tav tm="100000">
                                          <p:val>
                                            <p:fltVal val="0.5"/>
                                          </p:val>
                                        </p:tav>
                                      </p:tavLst>
                                    </p:anim>
                                    <p:set>
                                      <p:cBhvr>
                                        <p:cTn id="119" dur="1" fill="hold">
                                          <p:stCondLst>
                                            <p:cond delay="1999"/>
                                          </p:stCondLst>
                                        </p:cTn>
                                        <p:tgtEl>
                                          <p:spTgt spid="9"/>
                                        </p:tgtEl>
                                        <p:attrNameLst>
                                          <p:attrName>style.visibility</p:attrName>
                                        </p:attrNameLst>
                                      </p:cBhvr>
                                      <p:to>
                                        <p:strVal val="hidden"/>
                                      </p:to>
                                    </p:set>
                                  </p:childTnLst>
                                </p:cTn>
                              </p:par>
                              <p:par>
                                <p:cTn id="120" presetID="23" presetClass="exit" presetSubtype="544" fill="hold" nodeType="withEffect">
                                  <p:stCondLst>
                                    <p:cond delay="0"/>
                                  </p:stCondLst>
                                  <p:childTnLst>
                                    <p:anim calcmode="lin" valueType="num">
                                      <p:cBhvr>
                                        <p:cTn id="121" dur="2000"/>
                                        <p:tgtEl>
                                          <p:spTgt spid="10"/>
                                        </p:tgtEl>
                                        <p:attrNameLst>
                                          <p:attrName>ppt_w</p:attrName>
                                        </p:attrNameLst>
                                      </p:cBhvr>
                                      <p:tavLst>
                                        <p:tav tm="0">
                                          <p:val>
                                            <p:strVal val="ppt_w"/>
                                          </p:val>
                                        </p:tav>
                                        <p:tav tm="100000">
                                          <p:val>
                                            <p:fltVal val="0"/>
                                          </p:val>
                                        </p:tav>
                                      </p:tavLst>
                                    </p:anim>
                                    <p:anim calcmode="lin" valueType="num">
                                      <p:cBhvr>
                                        <p:cTn id="122" dur="2000"/>
                                        <p:tgtEl>
                                          <p:spTgt spid="10"/>
                                        </p:tgtEl>
                                        <p:attrNameLst>
                                          <p:attrName>ppt_h</p:attrName>
                                        </p:attrNameLst>
                                      </p:cBhvr>
                                      <p:tavLst>
                                        <p:tav tm="0">
                                          <p:val>
                                            <p:strVal val="ppt_h"/>
                                          </p:val>
                                        </p:tav>
                                        <p:tav tm="100000">
                                          <p:val>
                                            <p:fltVal val="0"/>
                                          </p:val>
                                        </p:tav>
                                      </p:tavLst>
                                    </p:anim>
                                    <p:anim calcmode="lin" valueType="num">
                                      <p:cBhvr>
                                        <p:cTn id="123" dur="2000"/>
                                        <p:tgtEl>
                                          <p:spTgt spid="10"/>
                                        </p:tgtEl>
                                        <p:attrNameLst>
                                          <p:attrName>ppt_x</p:attrName>
                                        </p:attrNameLst>
                                      </p:cBhvr>
                                      <p:tavLst>
                                        <p:tav tm="0">
                                          <p:val>
                                            <p:strVal val="ppt_x"/>
                                          </p:val>
                                        </p:tav>
                                        <p:tav tm="100000">
                                          <p:val>
                                            <p:fltVal val="0.5"/>
                                          </p:val>
                                        </p:tav>
                                      </p:tavLst>
                                    </p:anim>
                                    <p:anim calcmode="lin" valueType="num">
                                      <p:cBhvr>
                                        <p:cTn id="124" dur="2000"/>
                                        <p:tgtEl>
                                          <p:spTgt spid="10"/>
                                        </p:tgtEl>
                                        <p:attrNameLst>
                                          <p:attrName>ppt_y</p:attrName>
                                        </p:attrNameLst>
                                      </p:cBhvr>
                                      <p:tavLst>
                                        <p:tav tm="0">
                                          <p:val>
                                            <p:strVal val="ppt_y"/>
                                          </p:val>
                                        </p:tav>
                                        <p:tav tm="100000">
                                          <p:val>
                                            <p:fltVal val="0.5"/>
                                          </p:val>
                                        </p:tav>
                                      </p:tavLst>
                                    </p:anim>
                                    <p:set>
                                      <p:cBhvr>
                                        <p:cTn id="125" dur="1" fill="hold">
                                          <p:stCondLst>
                                            <p:cond delay="1999"/>
                                          </p:stCondLst>
                                        </p:cTn>
                                        <p:tgtEl>
                                          <p:spTgt spid="10"/>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11"/>
                                        </p:tgtEl>
                                        <p:attrNameLst>
                                          <p:attrName>ppt_w</p:attrName>
                                        </p:attrNameLst>
                                      </p:cBhvr>
                                      <p:tavLst>
                                        <p:tav tm="0">
                                          <p:val>
                                            <p:strVal val="ppt_w"/>
                                          </p:val>
                                        </p:tav>
                                        <p:tav tm="100000">
                                          <p:val>
                                            <p:fltVal val="0"/>
                                          </p:val>
                                        </p:tav>
                                      </p:tavLst>
                                    </p:anim>
                                    <p:anim calcmode="lin" valueType="num">
                                      <p:cBhvr>
                                        <p:cTn id="128" dur="2000"/>
                                        <p:tgtEl>
                                          <p:spTgt spid="11"/>
                                        </p:tgtEl>
                                        <p:attrNameLst>
                                          <p:attrName>ppt_h</p:attrName>
                                        </p:attrNameLst>
                                      </p:cBhvr>
                                      <p:tavLst>
                                        <p:tav tm="0">
                                          <p:val>
                                            <p:strVal val="ppt_h"/>
                                          </p:val>
                                        </p:tav>
                                        <p:tav tm="100000">
                                          <p:val>
                                            <p:fltVal val="0"/>
                                          </p:val>
                                        </p:tav>
                                      </p:tavLst>
                                    </p:anim>
                                    <p:anim calcmode="lin" valueType="num">
                                      <p:cBhvr>
                                        <p:cTn id="129" dur="2000"/>
                                        <p:tgtEl>
                                          <p:spTgt spid="11"/>
                                        </p:tgtEl>
                                        <p:attrNameLst>
                                          <p:attrName>ppt_x</p:attrName>
                                        </p:attrNameLst>
                                      </p:cBhvr>
                                      <p:tavLst>
                                        <p:tav tm="0">
                                          <p:val>
                                            <p:strVal val="ppt_x"/>
                                          </p:val>
                                        </p:tav>
                                        <p:tav tm="100000">
                                          <p:val>
                                            <p:fltVal val="0.5"/>
                                          </p:val>
                                        </p:tav>
                                      </p:tavLst>
                                    </p:anim>
                                    <p:anim calcmode="lin" valueType="num">
                                      <p:cBhvr>
                                        <p:cTn id="130" dur="2000"/>
                                        <p:tgtEl>
                                          <p:spTgt spid="11"/>
                                        </p:tgtEl>
                                        <p:attrNameLst>
                                          <p:attrName>ppt_y</p:attrName>
                                        </p:attrNameLst>
                                      </p:cBhvr>
                                      <p:tavLst>
                                        <p:tav tm="0">
                                          <p:val>
                                            <p:strVal val="ppt_y"/>
                                          </p:val>
                                        </p:tav>
                                        <p:tav tm="100000">
                                          <p:val>
                                            <p:fltVal val="0.5"/>
                                          </p:val>
                                        </p:tav>
                                      </p:tavLst>
                                    </p:anim>
                                    <p:set>
                                      <p:cBhvr>
                                        <p:cTn id="131" dur="1" fill="hold">
                                          <p:stCondLst>
                                            <p:cond delay="1999"/>
                                          </p:stCondLst>
                                        </p:cTn>
                                        <p:tgtEl>
                                          <p:spTgt spid="11"/>
                                        </p:tgtEl>
                                        <p:attrNameLst>
                                          <p:attrName>style.visibility</p:attrName>
                                        </p:attrNameLst>
                                      </p:cBhvr>
                                      <p:to>
                                        <p:strVal val="hidden"/>
                                      </p:to>
                                    </p:set>
                                  </p:childTnLst>
                                </p:cTn>
                              </p:par>
                              <p:par>
                                <p:cTn id="132" presetID="23" presetClass="exit" presetSubtype="544" fill="hold" nodeType="withEffect">
                                  <p:stCondLst>
                                    <p:cond delay="0"/>
                                  </p:stCondLst>
                                  <p:childTnLst>
                                    <p:anim calcmode="lin" valueType="num">
                                      <p:cBhvr>
                                        <p:cTn id="133" dur="2000"/>
                                        <p:tgtEl>
                                          <p:spTgt spid="12"/>
                                        </p:tgtEl>
                                        <p:attrNameLst>
                                          <p:attrName>ppt_w</p:attrName>
                                        </p:attrNameLst>
                                      </p:cBhvr>
                                      <p:tavLst>
                                        <p:tav tm="0">
                                          <p:val>
                                            <p:strVal val="ppt_w"/>
                                          </p:val>
                                        </p:tav>
                                        <p:tav tm="100000">
                                          <p:val>
                                            <p:fltVal val="0"/>
                                          </p:val>
                                        </p:tav>
                                      </p:tavLst>
                                    </p:anim>
                                    <p:anim calcmode="lin" valueType="num">
                                      <p:cBhvr>
                                        <p:cTn id="134" dur="2000"/>
                                        <p:tgtEl>
                                          <p:spTgt spid="12"/>
                                        </p:tgtEl>
                                        <p:attrNameLst>
                                          <p:attrName>ppt_h</p:attrName>
                                        </p:attrNameLst>
                                      </p:cBhvr>
                                      <p:tavLst>
                                        <p:tav tm="0">
                                          <p:val>
                                            <p:strVal val="ppt_h"/>
                                          </p:val>
                                        </p:tav>
                                        <p:tav tm="100000">
                                          <p:val>
                                            <p:fltVal val="0"/>
                                          </p:val>
                                        </p:tav>
                                      </p:tavLst>
                                    </p:anim>
                                    <p:anim calcmode="lin" valueType="num">
                                      <p:cBhvr>
                                        <p:cTn id="135" dur="2000"/>
                                        <p:tgtEl>
                                          <p:spTgt spid="12"/>
                                        </p:tgtEl>
                                        <p:attrNameLst>
                                          <p:attrName>ppt_x</p:attrName>
                                        </p:attrNameLst>
                                      </p:cBhvr>
                                      <p:tavLst>
                                        <p:tav tm="0">
                                          <p:val>
                                            <p:strVal val="ppt_x"/>
                                          </p:val>
                                        </p:tav>
                                        <p:tav tm="100000">
                                          <p:val>
                                            <p:fltVal val="0.5"/>
                                          </p:val>
                                        </p:tav>
                                      </p:tavLst>
                                    </p:anim>
                                    <p:anim calcmode="lin" valueType="num">
                                      <p:cBhvr>
                                        <p:cTn id="136" dur="2000"/>
                                        <p:tgtEl>
                                          <p:spTgt spid="12"/>
                                        </p:tgtEl>
                                        <p:attrNameLst>
                                          <p:attrName>ppt_y</p:attrName>
                                        </p:attrNameLst>
                                      </p:cBhvr>
                                      <p:tavLst>
                                        <p:tav tm="0">
                                          <p:val>
                                            <p:strVal val="ppt_y"/>
                                          </p:val>
                                        </p:tav>
                                        <p:tav tm="100000">
                                          <p:val>
                                            <p:fltVal val="0.5"/>
                                          </p:val>
                                        </p:tav>
                                      </p:tavLst>
                                    </p:anim>
                                    <p:set>
                                      <p:cBhvr>
                                        <p:cTn id="137" dur="1" fill="hold">
                                          <p:stCondLst>
                                            <p:cond delay="1999"/>
                                          </p:stCondLst>
                                        </p:cTn>
                                        <p:tgtEl>
                                          <p:spTgt spid="12"/>
                                        </p:tgtEl>
                                        <p:attrNameLst>
                                          <p:attrName>style.visibility</p:attrName>
                                        </p:attrNameLst>
                                      </p:cBhvr>
                                      <p:to>
                                        <p:strVal val="hidden"/>
                                      </p:to>
                                    </p:set>
                                  </p:childTnLst>
                                </p:cTn>
                              </p:par>
                              <p:par>
                                <p:cTn id="138" presetID="23" presetClass="exit" presetSubtype="544" fill="hold" nodeType="withEffect">
                                  <p:stCondLst>
                                    <p:cond delay="0"/>
                                  </p:stCondLst>
                                  <p:childTnLst>
                                    <p:anim calcmode="lin" valueType="num">
                                      <p:cBhvr>
                                        <p:cTn id="139" dur="2000"/>
                                        <p:tgtEl>
                                          <p:spTgt spid="13"/>
                                        </p:tgtEl>
                                        <p:attrNameLst>
                                          <p:attrName>ppt_w</p:attrName>
                                        </p:attrNameLst>
                                      </p:cBhvr>
                                      <p:tavLst>
                                        <p:tav tm="0">
                                          <p:val>
                                            <p:strVal val="ppt_w"/>
                                          </p:val>
                                        </p:tav>
                                        <p:tav tm="100000">
                                          <p:val>
                                            <p:fltVal val="0"/>
                                          </p:val>
                                        </p:tav>
                                      </p:tavLst>
                                    </p:anim>
                                    <p:anim calcmode="lin" valueType="num">
                                      <p:cBhvr>
                                        <p:cTn id="140" dur="2000"/>
                                        <p:tgtEl>
                                          <p:spTgt spid="13"/>
                                        </p:tgtEl>
                                        <p:attrNameLst>
                                          <p:attrName>ppt_h</p:attrName>
                                        </p:attrNameLst>
                                      </p:cBhvr>
                                      <p:tavLst>
                                        <p:tav tm="0">
                                          <p:val>
                                            <p:strVal val="ppt_h"/>
                                          </p:val>
                                        </p:tav>
                                        <p:tav tm="100000">
                                          <p:val>
                                            <p:fltVal val="0"/>
                                          </p:val>
                                        </p:tav>
                                      </p:tavLst>
                                    </p:anim>
                                    <p:anim calcmode="lin" valueType="num">
                                      <p:cBhvr>
                                        <p:cTn id="141" dur="2000"/>
                                        <p:tgtEl>
                                          <p:spTgt spid="13"/>
                                        </p:tgtEl>
                                        <p:attrNameLst>
                                          <p:attrName>ppt_x</p:attrName>
                                        </p:attrNameLst>
                                      </p:cBhvr>
                                      <p:tavLst>
                                        <p:tav tm="0">
                                          <p:val>
                                            <p:strVal val="ppt_x"/>
                                          </p:val>
                                        </p:tav>
                                        <p:tav tm="100000">
                                          <p:val>
                                            <p:fltVal val="0.5"/>
                                          </p:val>
                                        </p:tav>
                                      </p:tavLst>
                                    </p:anim>
                                    <p:anim calcmode="lin" valueType="num">
                                      <p:cBhvr>
                                        <p:cTn id="142" dur="2000"/>
                                        <p:tgtEl>
                                          <p:spTgt spid="13"/>
                                        </p:tgtEl>
                                        <p:attrNameLst>
                                          <p:attrName>ppt_y</p:attrName>
                                        </p:attrNameLst>
                                      </p:cBhvr>
                                      <p:tavLst>
                                        <p:tav tm="0">
                                          <p:val>
                                            <p:strVal val="ppt_y"/>
                                          </p:val>
                                        </p:tav>
                                        <p:tav tm="100000">
                                          <p:val>
                                            <p:fltVal val="0.5"/>
                                          </p:val>
                                        </p:tav>
                                      </p:tavLst>
                                    </p:anim>
                                    <p:set>
                                      <p:cBhvr>
                                        <p:cTn id="143" dur="1" fill="hold">
                                          <p:stCondLst>
                                            <p:cond delay="1999"/>
                                          </p:stCondLst>
                                        </p:cTn>
                                        <p:tgtEl>
                                          <p:spTgt spid="13"/>
                                        </p:tgtEl>
                                        <p:attrNameLst>
                                          <p:attrName>style.visibility</p:attrName>
                                        </p:attrNameLst>
                                      </p:cBhvr>
                                      <p:to>
                                        <p:strVal val="hidden"/>
                                      </p:to>
                                    </p:set>
                                  </p:childTnLst>
                                </p:cTn>
                              </p:par>
                              <p:par>
                                <p:cTn id="144" presetID="23" presetClass="exit" presetSubtype="544" fill="hold" nodeType="withEffect">
                                  <p:stCondLst>
                                    <p:cond delay="0"/>
                                  </p:stCondLst>
                                  <p:childTnLst>
                                    <p:anim calcmode="lin" valueType="num">
                                      <p:cBhvr>
                                        <p:cTn id="145" dur="2000"/>
                                        <p:tgtEl>
                                          <p:spTgt spid="14"/>
                                        </p:tgtEl>
                                        <p:attrNameLst>
                                          <p:attrName>ppt_w</p:attrName>
                                        </p:attrNameLst>
                                      </p:cBhvr>
                                      <p:tavLst>
                                        <p:tav tm="0">
                                          <p:val>
                                            <p:strVal val="ppt_w"/>
                                          </p:val>
                                        </p:tav>
                                        <p:tav tm="100000">
                                          <p:val>
                                            <p:fltVal val="0"/>
                                          </p:val>
                                        </p:tav>
                                      </p:tavLst>
                                    </p:anim>
                                    <p:anim calcmode="lin" valueType="num">
                                      <p:cBhvr>
                                        <p:cTn id="146" dur="2000"/>
                                        <p:tgtEl>
                                          <p:spTgt spid="14"/>
                                        </p:tgtEl>
                                        <p:attrNameLst>
                                          <p:attrName>ppt_h</p:attrName>
                                        </p:attrNameLst>
                                      </p:cBhvr>
                                      <p:tavLst>
                                        <p:tav tm="0">
                                          <p:val>
                                            <p:strVal val="ppt_h"/>
                                          </p:val>
                                        </p:tav>
                                        <p:tav tm="100000">
                                          <p:val>
                                            <p:fltVal val="0"/>
                                          </p:val>
                                        </p:tav>
                                      </p:tavLst>
                                    </p:anim>
                                    <p:anim calcmode="lin" valueType="num">
                                      <p:cBhvr>
                                        <p:cTn id="147" dur="2000"/>
                                        <p:tgtEl>
                                          <p:spTgt spid="14"/>
                                        </p:tgtEl>
                                        <p:attrNameLst>
                                          <p:attrName>ppt_x</p:attrName>
                                        </p:attrNameLst>
                                      </p:cBhvr>
                                      <p:tavLst>
                                        <p:tav tm="0">
                                          <p:val>
                                            <p:strVal val="ppt_x"/>
                                          </p:val>
                                        </p:tav>
                                        <p:tav tm="100000">
                                          <p:val>
                                            <p:fltVal val="0.5"/>
                                          </p:val>
                                        </p:tav>
                                      </p:tavLst>
                                    </p:anim>
                                    <p:anim calcmode="lin" valueType="num">
                                      <p:cBhvr>
                                        <p:cTn id="148" dur="2000"/>
                                        <p:tgtEl>
                                          <p:spTgt spid="14"/>
                                        </p:tgtEl>
                                        <p:attrNameLst>
                                          <p:attrName>ppt_y</p:attrName>
                                        </p:attrNameLst>
                                      </p:cBhvr>
                                      <p:tavLst>
                                        <p:tav tm="0">
                                          <p:val>
                                            <p:strVal val="ppt_y"/>
                                          </p:val>
                                        </p:tav>
                                        <p:tav tm="100000">
                                          <p:val>
                                            <p:fltVal val="0.5"/>
                                          </p:val>
                                        </p:tav>
                                      </p:tavLst>
                                    </p:anim>
                                    <p:set>
                                      <p:cBhvr>
                                        <p:cTn id="149" dur="1" fill="hold">
                                          <p:stCondLst>
                                            <p:cond delay="1999"/>
                                          </p:stCondLst>
                                        </p:cTn>
                                        <p:tgtEl>
                                          <p:spTgt spid="14"/>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15"/>
                                        </p:tgtEl>
                                        <p:attrNameLst>
                                          <p:attrName>ppt_w</p:attrName>
                                        </p:attrNameLst>
                                      </p:cBhvr>
                                      <p:tavLst>
                                        <p:tav tm="0">
                                          <p:val>
                                            <p:strVal val="ppt_w"/>
                                          </p:val>
                                        </p:tav>
                                        <p:tav tm="100000">
                                          <p:val>
                                            <p:fltVal val="0"/>
                                          </p:val>
                                        </p:tav>
                                      </p:tavLst>
                                    </p:anim>
                                    <p:anim calcmode="lin" valueType="num">
                                      <p:cBhvr>
                                        <p:cTn id="152" dur="2000"/>
                                        <p:tgtEl>
                                          <p:spTgt spid="15"/>
                                        </p:tgtEl>
                                        <p:attrNameLst>
                                          <p:attrName>ppt_h</p:attrName>
                                        </p:attrNameLst>
                                      </p:cBhvr>
                                      <p:tavLst>
                                        <p:tav tm="0">
                                          <p:val>
                                            <p:strVal val="ppt_h"/>
                                          </p:val>
                                        </p:tav>
                                        <p:tav tm="100000">
                                          <p:val>
                                            <p:fltVal val="0"/>
                                          </p:val>
                                        </p:tav>
                                      </p:tavLst>
                                    </p:anim>
                                    <p:anim calcmode="lin" valueType="num">
                                      <p:cBhvr>
                                        <p:cTn id="153" dur="2000"/>
                                        <p:tgtEl>
                                          <p:spTgt spid="15"/>
                                        </p:tgtEl>
                                        <p:attrNameLst>
                                          <p:attrName>ppt_x</p:attrName>
                                        </p:attrNameLst>
                                      </p:cBhvr>
                                      <p:tavLst>
                                        <p:tav tm="0">
                                          <p:val>
                                            <p:strVal val="ppt_x"/>
                                          </p:val>
                                        </p:tav>
                                        <p:tav tm="100000">
                                          <p:val>
                                            <p:fltVal val="0.5"/>
                                          </p:val>
                                        </p:tav>
                                      </p:tavLst>
                                    </p:anim>
                                    <p:anim calcmode="lin" valueType="num">
                                      <p:cBhvr>
                                        <p:cTn id="154" dur="2000"/>
                                        <p:tgtEl>
                                          <p:spTgt spid="15"/>
                                        </p:tgtEl>
                                        <p:attrNameLst>
                                          <p:attrName>ppt_y</p:attrName>
                                        </p:attrNameLst>
                                      </p:cBhvr>
                                      <p:tavLst>
                                        <p:tav tm="0">
                                          <p:val>
                                            <p:strVal val="ppt_y"/>
                                          </p:val>
                                        </p:tav>
                                        <p:tav tm="100000">
                                          <p:val>
                                            <p:fltVal val="0.5"/>
                                          </p:val>
                                        </p:tav>
                                      </p:tavLst>
                                    </p:anim>
                                    <p:set>
                                      <p:cBhvr>
                                        <p:cTn id="155" dur="1" fill="hold">
                                          <p:stCondLst>
                                            <p:cond delay="1999"/>
                                          </p:stCondLst>
                                        </p:cTn>
                                        <p:tgtEl>
                                          <p:spTgt spid="15"/>
                                        </p:tgtEl>
                                        <p:attrNameLst>
                                          <p:attrName>style.visibility</p:attrName>
                                        </p:attrNameLst>
                                      </p:cBhvr>
                                      <p:to>
                                        <p:strVal val="hidden"/>
                                      </p:to>
                                    </p:set>
                                  </p:childTnLst>
                                </p:cTn>
                              </p:par>
                              <p:par>
                                <p:cTn id="156" presetID="23" presetClass="exit" presetSubtype="544" fill="hold" nodeType="withEffect">
                                  <p:stCondLst>
                                    <p:cond delay="0"/>
                                  </p:stCondLst>
                                  <p:childTnLst>
                                    <p:anim calcmode="lin" valueType="num">
                                      <p:cBhvr>
                                        <p:cTn id="157" dur="2000"/>
                                        <p:tgtEl>
                                          <p:spTgt spid="16"/>
                                        </p:tgtEl>
                                        <p:attrNameLst>
                                          <p:attrName>ppt_w</p:attrName>
                                        </p:attrNameLst>
                                      </p:cBhvr>
                                      <p:tavLst>
                                        <p:tav tm="0">
                                          <p:val>
                                            <p:strVal val="ppt_w"/>
                                          </p:val>
                                        </p:tav>
                                        <p:tav tm="100000">
                                          <p:val>
                                            <p:fltVal val="0"/>
                                          </p:val>
                                        </p:tav>
                                      </p:tavLst>
                                    </p:anim>
                                    <p:anim calcmode="lin" valueType="num">
                                      <p:cBhvr>
                                        <p:cTn id="158" dur="2000"/>
                                        <p:tgtEl>
                                          <p:spTgt spid="16"/>
                                        </p:tgtEl>
                                        <p:attrNameLst>
                                          <p:attrName>ppt_h</p:attrName>
                                        </p:attrNameLst>
                                      </p:cBhvr>
                                      <p:tavLst>
                                        <p:tav tm="0">
                                          <p:val>
                                            <p:strVal val="ppt_h"/>
                                          </p:val>
                                        </p:tav>
                                        <p:tav tm="100000">
                                          <p:val>
                                            <p:fltVal val="0"/>
                                          </p:val>
                                        </p:tav>
                                      </p:tavLst>
                                    </p:anim>
                                    <p:anim calcmode="lin" valueType="num">
                                      <p:cBhvr>
                                        <p:cTn id="159" dur="2000"/>
                                        <p:tgtEl>
                                          <p:spTgt spid="16"/>
                                        </p:tgtEl>
                                        <p:attrNameLst>
                                          <p:attrName>ppt_x</p:attrName>
                                        </p:attrNameLst>
                                      </p:cBhvr>
                                      <p:tavLst>
                                        <p:tav tm="0">
                                          <p:val>
                                            <p:strVal val="ppt_x"/>
                                          </p:val>
                                        </p:tav>
                                        <p:tav tm="100000">
                                          <p:val>
                                            <p:fltVal val="0.5"/>
                                          </p:val>
                                        </p:tav>
                                      </p:tavLst>
                                    </p:anim>
                                    <p:anim calcmode="lin" valueType="num">
                                      <p:cBhvr>
                                        <p:cTn id="160" dur="2000"/>
                                        <p:tgtEl>
                                          <p:spTgt spid="16"/>
                                        </p:tgtEl>
                                        <p:attrNameLst>
                                          <p:attrName>ppt_y</p:attrName>
                                        </p:attrNameLst>
                                      </p:cBhvr>
                                      <p:tavLst>
                                        <p:tav tm="0">
                                          <p:val>
                                            <p:strVal val="ppt_y"/>
                                          </p:val>
                                        </p:tav>
                                        <p:tav tm="100000">
                                          <p:val>
                                            <p:fltVal val="0.5"/>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0"/>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1"/>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2"/>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3"/>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6"/>
                                        </p:tgtEl>
                                        <p:attrNameLst>
                                          <p:attrName>r</p:attrName>
                                        </p:attrNameLst>
                                      </p:cBhvr>
                                    </p:animRo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21" presetClass="entr" presetSubtype="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wheel(8)">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571736" y="1428742"/>
            <a:ext cx="4429156" cy="1569660"/>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Los niños y jóvenes de ahora tiene una serie de virtudes asociadas a su generación que los hace poder hacer muchas cosas a la vez, que los hace tener grandes facilidades para transitar por los caminos tecnológicos, que los hace sensibles a estímulos que antes pasaban desapercibidos. </a:t>
            </a:r>
            <a:endParaRPr lang="es-PE" sz="1600"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50000">
              <a:schemeClr val="accent6">
                <a:lumMod val="50000"/>
                <a:shade val="67500"/>
                <a:satMod val="115000"/>
              </a:schemeClr>
            </a:gs>
            <a:gs pos="100000">
              <a:schemeClr val="accent6">
                <a:lumMod val="50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535912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214546" y="-357202"/>
            <a:ext cx="2500330" cy="2051047"/>
          </a:xfrm>
          <a:prstGeom prst="rect">
            <a:avLst/>
          </a:prstGeom>
          <a:effectLst>
            <a:reflection blurRad="6350" stA="50000" endA="300" endPos="90000" dir="5400000" sy="-100000" algn="bl" rotWithShape="0"/>
          </a:effectLst>
        </p:spPr>
      </p:pic>
      <p:pic>
        <p:nvPicPr>
          <p:cNvPr id="5" name="4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572000" y="-357202"/>
            <a:ext cx="2419368"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214546" y="142840"/>
            <a:ext cx="2500330"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572000" y="142840"/>
            <a:ext cx="2419368"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285984" y="500054"/>
            <a:ext cx="2500330"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643438" y="500054"/>
            <a:ext cx="2419368"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285984" y="1000096"/>
            <a:ext cx="2500330"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643438" y="1000096"/>
            <a:ext cx="2419368"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285984" y="1357310"/>
            <a:ext cx="2500330"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643438" y="1357310"/>
            <a:ext cx="2419368"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285984" y="1857352"/>
            <a:ext cx="2500330"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643438" y="1857352"/>
            <a:ext cx="2419368"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357422" y="2214566"/>
            <a:ext cx="2500330"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714876" y="2214566"/>
            <a:ext cx="2419368"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357422" y="2714608"/>
            <a:ext cx="2500330"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714876" y="2714608"/>
            <a:ext cx="2419368"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a:off x="2357422" y="3092453"/>
            <a:ext cx="2500330" cy="2051047"/>
          </a:xfrm>
          <a:prstGeom prst="rect">
            <a:avLst/>
          </a:prstGeom>
          <a:effectLst>
            <a:reflection blurRad="6350" stA="50000" endA="300" endPos="90000" dir="5400000" sy="-100000" algn="bl" rotWithShape="0"/>
          </a:effectLst>
        </p:spPr>
      </p:pic>
      <p:pic>
        <p:nvPicPr>
          <p:cNvPr id="21" name="20 Imagen" descr="34.png"/>
          <p:cNvPicPr>
            <a:picLocks noChangeAspect="1"/>
          </p:cNvPicPr>
          <p:nvPr/>
        </p:nvPicPr>
        <p:blipFill>
          <a:blip r:embed="rId3">
            <a:duotone>
              <a:prstClr val="black"/>
              <a:schemeClr val="accent6">
                <a:tint val="45000"/>
                <a:satMod val="400000"/>
              </a:schemeClr>
            </a:duotone>
            <a:lum contrast="40000"/>
          </a:blip>
          <a:srcRect b="15595"/>
          <a:stretch>
            <a:fillRect/>
          </a:stretch>
        </p:blipFill>
        <p:spPr>
          <a:xfrm flipH="1">
            <a:off x="4714876" y="3092453"/>
            <a:ext cx="2419368" cy="2051047"/>
          </a:xfrm>
          <a:prstGeom prst="rect">
            <a:avLst/>
          </a:prstGeom>
          <a:effectLst>
            <a:reflection blurRad="6350" stA="50000" endA="300" endPos="90000" dir="5400000" sy="-100000" algn="bl" rotWithShape="0"/>
          </a:effectLst>
        </p:spPr>
      </p:pic>
      <p:sp>
        <p:nvSpPr>
          <p:cNvPr id="22" name="21 Rectángulo"/>
          <p:cNvSpPr/>
          <p:nvPr/>
        </p:nvSpPr>
        <p:spPr>
          <a:xfrm>
            <a:off x="-428660" y="-428646"/>
            <a:ext cx="9929882" cy="7143800"/>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2000"/>
                            </p:stCondLst>
                            <p:childTnLst>
                              <p:par>
                                <p:cTn id="116" presetID="2" presetClass="exit" presetSubtype="4"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ppt_x"/>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ppt_x"/>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ppt_x"/>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ppt_x"/>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ppt_x"/>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ppt_x"/>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ppt_x"/>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ppt_x"/>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ppt_x"/>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ppt_x"/>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ppt_x"/>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ppt_x"/>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ppt_x"/>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ppt_x"/>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ppt_x"/>
                                          </p:val>
                                        </p:tav>
                                      </p:tavLst>
                                    </p:anim>
                                    <p:anim calcmode="lin" valueType="num">
                                      <p:cBhvr additive="base">
                                        <p:cTn id="182" dur="2000"/>
                                        <p:tgtEl>
                                          <p:spTgt spid="20"/>
                                        </p:tgtEl>
                                        <p:attrNameLst>
                                          <p:attrName>ppt_y</p:attrName>
                                        </p:attrNameLst>
                                      </p:cBhvr>
                                      <p:tavLst>
                                        <p:tav tm="0">
                                          <p:val>
                                            <p:strVal val="ppt_y"/>
                                          </p:val>
                                        </p:tav>
                                        <p:tav tm="100000">
                                          <p:val>
                                            <p:strVal val="1+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ppt_x"/>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814269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rot="1957026">
            <a:off x="29478" y="-77787"/>
            <a:ext cx="928388" cy="1441384"/>
          </a:xfrm>
          <a:prstGeom prst="donut">
            <a:avLst>
              <a:gd name="adj" fmla="val 17926"/>
            </a:avLst>
          </a:prstGeom>
          <a:blipFill dpi="0" rotWithShape="1">
            <a:blip r:embed="rId3"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57026">
            <a:off x="8101970" y="3779873"/>
            <a:ext cx="928388" cy="1441384"/>
          </a:xfrm>
          <a:prstGeom prst="donut">
            <a:avLst>
              <a:gd name="adj" fmla="val 17926"/>
            </a:avLst>
          </a:prstGeom>
          <a:blipFill>
            <a:blip r:embed="rId3" cstate="print">
              <a:duotone>
                <a:schemeClr val="bg2">
                  <a:shade val="45000"/>
                  <a:satMod val="135000"/>
                </a:schemeClr>
                <a:prstClr val="white"/>
              </a:duotone>
              <a:lum bright="-1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8429042">
            <a:off x="66698" y="3977589"/>
            <a:ext cx="928388" cy="1441384"/>
          </a:xfrm>
          <a:prstGeom prst="donut">
            <a:avLst>
              <a:gd name="adj" fmla="val 17926"/>
            </a:avLst>
          </a:prstGeom>
          <a:blipFill dpi="0" rotWithShape="1">
            <a:blip r:embed="rId3"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289580">
            <a:off x="8149086" y="-88465"/>
            <a:ext cx="928388" cy="1441384"/>
          </a:xfrm>
          <a:prstGeom prst="donut">
            <a:avLst>
              <a:gd name="adj" fmla="val 17926"/>
            </a:avLst>
          </a:prstGeom>
          <a:blipFill>
            <a:blip r:embed="rId3" cstate="print">
              <a:duotone>
                <a:schemeClr val="bg2">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957026">
            <a:off x="271269" y="134834"/>
            <a:ext cx="869191" cy="1260835"/>
          </a:xfrm>
          <a:prstGeom prst="donut">
            <a:avLst>
              <a:gd name="adj" fmla="val 17926"/>
            </a:avLst>
          </a:prstGeom>
          <a:blipFill dpi="0" rotWithShape="1">
            <a:blip r:embed="rId4"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8289580">
            <a:off x="7903505" y="152851"/>
            <a:ext cx="940026" cy="1260219"/>
          </a:xfrm>
          <a:prstGeom prst="donut">
            <a:avLst>
              <a:gd name="adj" fmla="val 17926"/>
            </a:avLst>
          </a:prstGeom>
          <a:blipFill>
            <a:blip r:embed="rId5" cstate="print">
              <a:duotone>
                <a:prstClr val="black"/>
                <a:srgbClr val="D9C3A5">
                  <a:tint val="50000"/>
                  <a:satMod val="180000"/>
                </a:srgbClr>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8289580">
            <a:off x="327651" y="3787493"/>
            <a:ext cx="946037" cy="1344011"/>
          </a:xfrm>
          <a:prstGeom prst="donut">
            <a:avLst>
              <a:gd name="adj" fmla="val 17926"/>
            </a:avLst>
          </a:prstGeom>
          <a:blipFill dpi="0" rotWithShape="1">
            <a:blip r:embed="rId6"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3169441">
            <a:off x="7807138" y="3652067"/>
            <a:ext cx="946037" cy="1344011"/>
          </a:xfrm>
          <a:prstGeom prst="donut">
            <a:avLst>
              <a:gd name="adj" fmla="val 17433"/>
            </a:avLst>
          </a:prstGeom>
          <a:blipFill>
            <a:blip r:embed="rId6" cstate="print">
              <a:duotone>
                <a:prstClr val="black"/>
                <a:srgbClr val="D9C3A5">
                  <a:tint val="50000"/>
                  <a:satMod val="180000"/>
                </a:srgbClr>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8289580">
            <a:off x="718168" y="3561448"/>
            <a:ext cx="891277" cy="1208907"/>
          </a:xfrm>
          <a:prstGeom prst="donut">
            <a:avLst>
              <a:gd name="adj" fmla="val 17926"/>
            </a:avLst>
          </a:prstGeom>
          <a:blipFill dpi="0" rotWithShape="1">
            <a:blip r:embed="rId7"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3058349">
            <a:off x="590067" y="421084"/>
            <a:ext cx="831078" cy="1137833"/>
          </a:xfrm>
          <a:prstGeom prst="donut">
            <a:avLst>
              <a:gd name="adj" fmla="val 17926"/>
            </a:avLst>
          </a:prstGeom>
          <a:blipFill dpi="0" rotWithShape="1">
            <a:blip r:embed="rId8"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8537766">
            <a:off x="7690686" y="492502"/>
            <a:ext cx="831078" cy="1137833"/>
          </a:xfrm>
          <a:prstGeom prst="donut">
            <a:avLst>
              <a:gd name="adj" fmla="val 17926"/>
            </a:avLst>
          </a:prstGeom>
          <a:blipFill>
            <a:blip r:embed="rId8" cstate="print">
              <a:duotone>
                <a:schemeClr val="bg2">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3058349">
            <a:off x="7619026" y="3564364"/>
            <a:ext cx="831078" cy="1137833"/>
          </a:xfrm>
          <a:prstGeom prst="donut">
            <a:avLst>
              <a:gd name="adj" fmla="val 17926"/>
            </a:avLst>
          </a:prstGeom>
          <a:blipFill>
            <a:blip r:embed="rId8" cstate="print">
              <a:duotone>
                <a:schemeClr val="bg2">
                  <a:shade val="45000"/>
                  <a:satMod val="135000"/>
                </a:schemeClr>
                <a:prstClr val="white"/>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954049" y="769173"/>
            <a:ext cx="752308" cy="1041410"/>
          </a:xfrm>
          <a:prstGeom prst="donut">
            <a:avLst>
              <a:gd name="adj" fmla="val 17926"/>
            </a:avLst>
          </a:prstGeom>
          <a:blipFill dpi="0" rotWithShape="1">
            <a:blip r:embed="rId9"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3058349">
            <a:off x="7383467" y="3407470"/>
            <a:ext cx="752308" cy="1041410"/>
          </a:xfrm>
          <a:prstGeom prst="donut">
            <a:avLst>
              <a:gd name="adj" fmla="val 17926"/>
            </a:avLst>
          </a:prstGeom>
          <a:blipFill>
            <a:blip r:embed="rId9" cstate="print">
              <a:duotone>
                <a:prstClr val="black"/>
                <a:srgbClr val="D9C3A5">
                  <a:tint val="50000"/>
                  <a:satMod val="180000"/>
                </a:srgbClr>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8904339">
            <a:off x="1074271" y="3395325"/>
            <a:ext cx="752308" cy="1041410"/>
          </a:xfrm>
          <a:prstGeom prst="donut">
            <a:avLst>
              <a:gd name="adj" fmla="val 17926"/>
            </a:avLst>
          </a:prstGeom>
          <a:blipFill dpi="0" rotWithShape="1">
            <a:blip r:embed="rId9"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8503386">
            <a:off x="7528339" y="763994"/>
            <a:ext cx="752308" cy="1041410"/>
          </a:xfrm>
          <a:prstGeom prst="donut">
            <a:avLst>
              <a:gd name="adj" fmla="val 17926"/>
            </a:avLst>
          </a:prstGeom>
          <a:blipFill>
            <a:blip r:embed="rId9" cstate="print">
              <a:duotone>
                <a:prstClr val="black"/>
                <a:srgbClr val="D9C3A5">
                  <a:tint val="50000"/>
                  <a:satMod val="180000"/>
                </a:srgbClr>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3058349">
            <a:off x="1221196" y="1041894"/>
            <a:ext cx="698743" cy="962227"/>
          </a:xfrm>
          <a:prstGeom prst="donut">
            <a:avLst>
              <a:gd name="adj" fmla="val 22860"/>
            </a:avLst>
          </a:prstGeom>
          <a:blipFill dpi="0" rotWithShape="1">
            <a:blip r:embed="rId10"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8349474">
            <a:off x="7240659" y="1032620"/>
            <a:ext cx="698743" cy="962227"/>
          </a:xfrm>
          <a:prstGeom prst="donut">
            <a:avLst>
              <a:gd name="adj" fmla="val 22860"/>
            </a:avLst>
          </a:prstGeom>
          <a:blipFill>
            <a:blip r:embed="rId10" cstate="print">
              <a:duotone>
                <a:schemeClr val="bg2">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3058349">
            <a:off x="7150549" y="3256478"/>
            <a:ext cx="698743" cy="962227"/>
          </a:xfrm>
          <a:prstGeom prst="donut">
            <a:avLst>
              <a:gd name="adj" fmla="val 22860"/>
            </a:avLst>
          </a:prstGeom>
          <a:blipFill>
            <a:blip r:embed="rId10" cstate="print">
              <a:duotone>
                <a:schemeClr val="bg2">
                  <a:shade val="45000"/>
                  <a:satMod val="135000"/>
                </a:schemeClr>
                <a:prstClr val="white"/>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8611609">
            <a:off x="1341683" y="3243961"/>
            <a:ext cx="698743" cy="962227"/>
          </a:xfrm>
          <a:prstGeom prst="donut">
            <a:avLst>
              <a:gd name="adj" fmla="val 22860"/>
            </a:avLst>
          </a:prstGeom>
          <a:blipFill dpi="0" rotWithShape="1">
            <a:blip r:embed="rId10"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3058349">
            <a:off x="1548791" y="1328108"/>
            <a:ext cx="663081" cy="853149"/>
          </a:xfrm>
          <a:prstGeom prst="donut">
            <a:avLst>
              <a:gd name="adj" fmla="val 22860"/>
            </a:avLst>
          </a:prstGeom>
          <a:blipFill dpi="0" rotWithShape="1">
            <a:blip r:embed="rId11"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6978077" y="3185503"/>
            <a:ext cx="663081" cy="853149"/>
          </a:xfrm>
          <a:prstGeom prst="donut">
            <a:avLst>
              <a:gd name="adj" fmla="val 22860"/>
            </a:avLst>
          </a:prstGeom>
          <a:blipFill>
            <a:blip r:embed="rId11" cstate="print">
              <a:duotone>
                <a:prstClr val="black"/>
                <a:srgbClr val="D9C3A5">
                  <a:tint val="50000"/>
                  <a:satMod val="180000"/>
                </a:srgbClr>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8728262">
            <a:off x="1612118" y="3102465"/>
            <a:ext cx="663081" cy="853149"/>
          </a:xfrm>
          <a:prstGeom prst="donut">
            <a:avLst>
              <a:gd name="adj" fmla="val 22860"/>
            </a:avLst>
          </a:prstGeom>
          <a:blipFill dpi="0" rotWithShape="1">
            <a:blip r:embed="rId11"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447054">
            <a:off x="7053042" y="1327960"/>
            <a:ext cx="663081" cy="853149"/>
          </a:xfrm>
          <a:prstGeom prst="donut">
            <a:avLst>
              <a:gd name="adj" fmla="val 22860"/>
            </a:avLst>
          </a:prstGeom>
          <a:blipFill>
            <a:blip r:embed="rId11" cstate="print">
              <a:duotone>
                <a:prstClr val="black"/>
                <a:srgbClr val="D9C3A5">
                  <a:tint val="50000"/>
                  <a:satMod val="180000"/>
                </a:srgbClr>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3058349">
            <a:off x="1795987" y="1575651"/>
            <a:ext cx="557346" cy="727259"/>
          </a:xfrm>
          <a:prstGeom prst="donut">
            <a:avLst>
              <a:gd name="adj" fmla="val 22860"/>
            </a:avLst>
          </a:prstGeom>
          <a:blipFill dpi="0" rotWithShape="1">
            <a:blip r:embed="rId12"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058349">
            <a:off x="6796486" y="3094388"/>
            <a:ext cx="560310" cy="740675"/>
          </a:xfrm>
          <a:prstGeom prst="donut">
            <a:avLst>
              <a:gd name="adj" fmla="val 29458"/>
            </a:avLst>
          </a:prstGeom>
          <a:blipFill>
            <a:blip r:embed="rId13" cstate="print">
              <a:duotone>
                <a:schemeClr val="bg2">
                  <a:shade val="45000"/>
                  <a:satMod val="135000"/>
                </a:schemeClr>
                <a:prstClr val="white"/>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8821388">
            <a:off x="1940055" y="2998162"/>
            <a:ext cx="505573" cy="716004"/>
          </a:xfrm>
          <a:prstGeom prst="donut">
            <a:avLst>
              <a:gd name="adj" fmla="val 29458"/>
            </a:avLst>
          </a:prstGeom>
          <a:blipFill dpi="0" rotWithShape="1">
            <a:blip r:embed="rId13"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8662695">
            <a:off x="6870385" y="1633291"/>
            <a:ext cx="569316" cy="716004"/>
          </a:xfrm>
          <a:prstGeom prst="donut">
            <a:avLst>
              <a:gd name="adj" fmla="val 29458"/>
            </a:avLst>
          </a:prstGeom>
          <a:blipFill>
            <a:blip r:embed="rId14" cstate="print">
              <a:duotone>
                <a:schemeClr val="bg2">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3058349">
            <a:off x="6616998" y="2944726"/>
            <a:ext cx="505573" cy="645275"/>
          </a:xfrm>
          <a:prstGeom prst="donut">
            <a:avLst>
              <a:gd name="adj" fmla="val 29458"/>
            </a:avLst>
          </a:prstGeom>
          <a:blipFill>
            <a:blip r:embed="rId15" cstate="print">
              <a:duotone>
                <a:prstClr val="black"/>
                <a:srgbClr val="D9C3A5">
                  <a:tint val="50000"/>
                  <a:satMod val="180000"/>
                </a:srgbClr>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2001775" y="1801712"/>
            <a:ext cx="505573" cy="645275"/>
          </a:xfrm>
          <a:prstGeom prst="donut">
            <a:avLst>
              <a:gd name="adj" fmla="val 29458"/>
            </a:avLst>
          </a:prstGeom>
          <a:blipFill dpi="0" rotWithShape="1">
            <a:blip r:embed="rId15"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8691117">
            <a:off x="6711913" y="1801187"/>
            <a:ext cx="505573" cy="645275"/>
          </a:xfrm>
          <a:prstGeom prst="donut">
            <a:avLst>
              <a:gd name="adj" fmla="val 29458"/>
            </a:avLst>
          </a:prstGeom>
          <a:blipFill>
            <a:blip r:embed="rId15" cstate="print">
              <a:duotone>
                <a:prstClr val="black"/>
                <a:srgbClr val="D9C3A5">
                  <a:tint val="50000"/>
                  <a:satMod val="180000"/>
                </a:srgbClr>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8992294">
            <a:off x="2128028" y="2858670"/>
            <a:ext cx="505573" cy="645275"/>
          </a:xfrm>
          <a:prstGeom prst="donut">
            <a:avLst>
              <a:gd name="adj" fmla="val 29458"/>
            </a:avLst>
          </a:prstGeom>
          <a:blipFill dpi="0" rotWithShape="1">
            <a:blip r:embed="rId15"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3058349">
            <a:off x="6430930" y="2801851"/>
            <a:ext cx="505573" cy="645275"/>
          </a:xfrm>
          <a:prstGeom prst="donut">
            <a:avLst>
              <a:gd name="adj" fmla="val 29458"/>
            </a:avLst>
          </a:prstGeom>
          <a:blipFill>
            <a:blip r:embed="rId15" cstate="print">
              <a:duotone>
                <a:schemeClr val="bg2">
                  <a:shade val="45000"/>
                  <a:satMod val="135000"/>
                </a:schemeClr>
                <a:prstClr val="white"/>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3058349">
            <a:off x="2216088" y="1944587"/>
            <a:ext cx="505573" cy="645275"/>
          </a:xfrm>
          <a:prstGeom prst="donut">
            <a:avLst>
              <a:gd name="adj" fmla="val 29458"/>
            </a:avLst>
          </a:prstGeom>
          <a:blipFill dpi="0" rotWithShape="1">
            <a:blip r:embed="rId15"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8350573">
            <a:off x="2335752" y="2715344"/>
            <a:ext cx="454373" cy="539892"/>
          </a:xfrm>
          <a:prstGeom prst="donut">
            <a:avLst>
              <a:gd name="adj" fmla="val 29458"/>
            </a:avLst>
          </a:prstGeom>
          <a:blipFill dpi="0" rotWithShape="1">
            <a:blip r:embed="rId16"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6550592" y="2011651"/>
            <a:ext cx="454373" cy="539892"/>
          </a:xfrm>
          <a:prstGeom prst="donut">
            <a:avLst>
              <a:gd name="adj" fmla="val 29458"/>
            </a:avLst>
          </a:prstGeom>
          <a:blipFill>
            <a:blip r:embed="rId16" cstate="print">
              <a:duotone>
                <a:schemeClr val="bg2">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2550066" y="2501031"/>
            <a:ext cx="454373" cy="539892"/>
          </a:xfrm>
          <a:prstGeom prst="donut">
            <a:avLst>
              <a:gd name="adj" fmla="val 29458"/>
            </a:avLst>
          </a:prstGeom>
          <a:blipFill dpi="0" rotWithShape="1">
            <a:blip r:embed="rId16" cstate="print">
              <a:duotone>
                <a:schemeClr val="bg2">
                  <a:shade val="45000"/>
                  <a:satMod val="135000"/>
                </a:schemeClr>
                <a:prstClr val="white"/>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6336278" y="2154527"/>
            <a:ext cx="454373" cy="539892"/>
          </a:xfrm>
          <a:prstGeom prst="donut">
            <a:avLst>
              <a:gd name="adj" fmla="val 29458"/>
            </a:avLst>
          </a:prstGeom>
          <a:blipFill>
            <a:blip r:embed="rId16" cstate="print">
              <a:duotone>
                <a:prstClr val="black"/>
                <a:srgbClr val="D9C3A5">
                  <a:tint val="50000"/>
                  <a:satMod val="180000"/>
                </a:srgbClr>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13490085">
            <a:off x="2410235" y="2153344"/>
            <a:ext cx="454373" cy="539892"/>
          </a:xfrm>
          <a:prstGeom prst="donut">
            <a:avLst>
              <a:gd name="adj" fmla="val 29458"/>
            </a:avLst>
          </a:prstGeom>
          <a:blipFill dpi="0" rotWithShape="1">
            <a:blip r:embed="rId16" cstate="print">
              <a:duotone>
                <a:prstClr val="black"/>
                <a:srgbClr val="D9C3A5">
                  <a:tint val="50000"/>
                  <a:satMod val="180000"/>
                </a:srgbClr>
              </a:duotone>
              <a:lum bright="-1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2616887">
            <a:off x="6249224" y="2720789"/>
            <a:ext cx="454373" cy="541737"/>
          </a:xfrm>
          <a:prstGeom prst="donut">
            <a:avLst>
              <a:gd name="adj" fmla="val 29458"/>
            </a:avLst>
          </a:prstGeom>
          <a:blipFill>
            <a:blip r:embed="rId16" cstate="print">
              <a:duotone>
                <a:prstClr val="black"/>
                <a:srgbClr val="D9C3A5">
                  <a:tint val="50000"/>
                  <a:satMod val="180000"/>
                </a:srgbClr>
              </a:duotone>
              <a:lum bright="-10000" contras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1+#ppt_w/2"/>
                                          </p:val>
                                        </p:tav>
                                        <p:tav tm="100000">
                                          <p:val>
                                            <p:strVal val="#ppt_x"/>
                                          </p:val>
                                        </p:tav>
                                      </p:tavLst>
                                    </p:anim>
                                    <p:anim calcmode="lin" valueType="num">
                                      <p:cBhvr additive="base">
                                        <p:cTn id="18" dur="2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1+#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2000" fill="hold"/>
                                        <p:tgtEl>
                                          <p:spTgt spid="25"/>
                                        </p:tgtEl>
                                        <p:attrNameLst>
                                          <p:attrName>ppt_x</p:attrName>
                                        </p:attrNameLst>
                                      </p:cBhvr>
                                      <p:tavLst>
                                        <p:tav tm="0">
                                          <p:val>
                                            <p:strVal val="1+#ppt_w/2"/>
                                          </p:val>
                                        </p:tav>
                                        <p:tav tm="100000">
                                          <p:val>
                                            <p:strVal val="#ppt_x"/>
                                          </p:val>
                                        </p:tav>
                                      </p:tavLst>
                                    </p:anim>
                                    <p:anim calcmode="lin" valueType="num">
                                      <p:cBhvr additive="base">
                                        <p:cTn id="30" dur="2000" fill="hold"/>
                                        <p:tgtEl>
                                          <p:spTgt spid="2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000" fill="hold"/>
                                        <p:tgtEl>
                                          <p:spTgt spid="29"/>
                                        </p:tgtEl>
                                        <p:attrNameLst>
                                          <p:attrName>ppt_x</p:attrName>
                                        </p:attrNameLst>
                                      </p:cBhvr>
                                      <p:tavLst>
                                        <p:tav tm="0">
                                          <p:val>
                                            <p:strVal val="1+#ppt_w/2"/>
                                          </p:val>
                                        </p:tav>
                                        <p:tav tm="100000">
                                          <p:val>
                                            <p:strVal val="#ppt_x"/>
                                          </p:val>
                                        </p:tav>
                                      </p:tavLst>
                                    </p:anim>
                                    <p:anim calcmode="lin" valueType="num">
                                      <p:cBhvr additive="base">
                                        <p:cTn id="34" dur="2000" fill="hold"/>
                                        <p:tgtEl>
                                          <p:spTgt spid="2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2000" fill="hold"/>
                                        <p:tgtEl>
                                          <p:spTgt spid="34"/>
                                        </p:tgtEl>
                                        <p:attrNameLst>
                                          <p:attrName>ppt_x</p:attrName>
                                        </p:attrNameLst>
                                      </p:cBhvr>
                                      <p:tavLst>
                                        <p:tav tm="0">
                                          <p:val>
                                            <p:strVal val="1+#ppt_w/2"/>
                                          </p:val>
                                        </p:tav>
                                        <p:tav tm="100000">
                                          <p:val>
                                            <p:strVal val="#ppt_x"/>
                                          </p:val>
                                        </p:tav>
                                      </p:tavLst>
                                    </p:anim>
                                    <p:anim calcmode="lin" valueType="num">
                                      <p:cBhvr additive="base">
                                        <p:cTn id="38" dur="20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1+#ppt_w/2"/>
                                          </p:val>
                                        </p:tav>
                                        <p:tav tm="100000">
                                          <p:val>
                                            <p:strVal val="#ppt_x"/>
                                          </p:val>
                                        </p:tav>
                                      </p:tavLst>
                                    </p:anim>
                                    <p:anim calcmode="lin" valueType="num">
                                      <p:cBhvr additive="base">
                                        <p:cTn id="42" dur="2000" fill="hold"/>
                                        <p:tgtEl>
                                          <p:spTgt spid="3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additive="base">
                                        <p:cTn id="45" dur="2000" fill="hold"/>
                                        <p:tgtEl>
                                          <p:spTgt spid="43"/>
                                        </p:tgtEl>
                                        <p:attrNameLst>
                                          <p:attrName>ppt_x</p:attrName>
                                        </p:attrNameLst>
                                      </p:cBhvr>
                                      <p:tavLst>
                                        <p:tav tm="0">
                                          <p:val>
                                            <p:strVal val="1+#ppt_w/2"/>
                                          </p:val>
                                        </p:tav>
                                        <p:tav tm="100000">
                                          <p:val>
                                            <p:strVal val="#ppt_x"/>
                                          </p:val>
                                        </p:tav>
                                      </p:tavLst>
                                    </p:anim>
                                    <p:anim calcmode="lin" valueType="num">
                                      <p:cBhvr additive="base">
                                        <p:cTn id="46" dur="2000" fill="hold"/>
                                        <p:tgtEl>
                                          <p:spTgt spid="43"/>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0-#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0-#ppt_w/2"/>
                                          </p:val>
                                        </p:tav>
                                        <p:tav tm="100000">
                                          <p:val>
                                            <p:strVal val="#ppt_x"/>
                                          </p:val>
                                        </p:tav>
                                      </p:tavLst>
                                    </p:anim>
                                    <p:anim calcmode="lin" valueType="num">
                                      <p:cBhvr additive="base">
                                        <p:cTn id="70" dur="2000" fill="hold"/>
                                        <p:tgtEl>
                                          <p:spTgt spid="2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2000" fill="hold"/>
                                        <p:tgtEl>
                                          <p:spTgt spid="30"/>
                                        </p:tgtEl>
                                        <p:attrNameLst>
                                          <p:attrName>ppt_x</p:attrName>
                                        </p:attrNameLst>
                                      </p:cBhvr>
                                      <p:tavLst>
                                        <p:tav tm="0">
                                          <p:val>
                                            <p:strVal val="0-#ppt_w/2"/>
                                          </p:val>
                                        </p:tav>
                                        <p:tav tm="100000">
                                          <p:val>
                                            <p:strVal val="#ppt_x"/>
                                          </p:val>
                                        </p:tav>
                                      </p:tavLst>
                                    </p:anim>
                                    <p:anim calcmode="lin" valueType="num">
                                      <p:cBhvr additive="base">
                                        <p:cTn id="74" dur="2000" fill="hold"/>
                                        <p:tgtEl>
                                          <p:spTgt spid="3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33"/>
                                        </p:tgtEl>
                                        <p:attrNameLst>
                                          <p:attrName>style.visibility</p:attrName>
                                        </p:attrNameLst>
                                      </p:cBhvr>
                                      <p:to>
                                        <p:strVal val="visible"/>
                                      </p:to>
                                    </p:set>
                                    <p:anim calcmode="lin" valueType="num">
                                      <p:cBhvr additive="base">
                                        <p:cTn id="77" dur="2000" fill="hold"/>
                                        <p:tgtEl>
                                          <p:spTgt spid="33"/>
                                        </p:tgtEl>
                                        <p:attrNameLst>
                                          <p:attrName>ppt_x</p:attrName>
                                        </p:attrNameLst>
                                      </p:cBhvr>
                                      <p:tavLst>
                                        <p:tav tm="0">
                                          <p:val>
                                            <p:strVal val="0-#ppt_w/2"/>
                                          </p:val>
                                        </p:tav>
                                        <p:tav tm="100000">
                                          <p:val>
                                            <p:strVal val="#ppt_x"/>
                                          </p:val>
                                        </p:tav>
                                      </p:tavLst>
                                    </p:anim>
                                    <p:anim calcmode="lin" valueType="num">
                                      <p:cBhvr additive="base">
                                        <p:cTn id="78" dur="2000" fill="hold"/>
                                        <p:tgtEl>
                                          <p:spTgt spid="33"/>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2000" fill="hold"/>
                                        <p:tgtEl>
                                          <p:spTgt spid="37"/>
                                        </p:tgtEl>
                                        <p:attrNameLst>
                                          <p:attrName>ppt_x</p:attrName>
                                        </p:attrNameLst>
                                      </p:cBhvr>
                                      <p:tavLst>
                                        <p:tav tm="0">
                                          <p:val>
                                            <p:strVal val="0-#ppt_w/2"/>
                                          </p:val>
                                        </p:tav>
                                        <p:tav tm="100000">
                                          <p:val>
                                            <p:strVal val="#ppt_x"/>
                                          </p:val>
                                        </p:tav>
                                      </p:tavLst>
                                    </p:anim>
                                    <p:anim calcmode="lin" valueType="num">
                                      <p:cBhvr additive="base">
                                        <p:cTn id="82" dur="2000" fill="hold"/>
                                        <p:tgtEl>
                                          <p:spTgt spid="37"/>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44"/>
                                        </p:tgtEl>
                                        <p:attrNameLst>
                                          <p:attrName>style.visibility</p:attrName>
                                        </p:attrNameLst>
                                      </p:cBhvr>
                                      <p:to>
                                        <p:strVal val="visible"/>
                                      </p:to>
                                    </p:set>
                                    <p:anim calcmode="lin" valueType="num">
                                      <p:cBhvr additive="base">
                                        <p:cTn id="85" dur="2000" fill="hold"/>
                                        <p:tgtEl>
                                          <p:spTgt spid="44"/>
                                        </p:tgtEl>
                                        <p:attrNameLst>
                                          <p:attrName>ppt_x</p:attrName>
                                        </p:attrNameLst>
                                      </p:cBhvr>
                                      <p:tavLst>
                                        <p:tav tm="0">
                                          <p:val>
                                            <p:strVal val="0-#ppt_w/2"/>
                                          </p:val>
                                        </p:tav>
                                        <p:tav tm="100000">
                                          <p:val>
                                            <p:strVal val="#ppt_x"/>
                                          </p:val>
                                        </p:tav>
                                      </p:tavLst>
                                    </p:anim>
                                    <p:anim calcmode="lin" valueType="num">
                                      <p:cBhvr additive="base">
                                        <p:cTn id="86" dur="2000" fill="hold"/>
                                        <p:tgtEl>
                                          <p:spTgt spid="44"/>
                                        </p:tgtEl>
                                        <p:attrNameLst>
                                          <p:attrName>ppt_y</p:attrName>
                                        </p:attrNameLst>
                                      </p:cBhvr>
                                      <p:tavLst>
                                        <p:tav tm="0">
                                          <p:val>
                                            <p:strVal val="0-#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0-#ppt_w/2"/>
                                          </p:val>
                                        </p:tav>
                                        <p:tav tm="100000">
                                          <p:val>
                                            <p:strVal val="#ppt_x"/>
                                          </p:val>
                                        </p:tav>
                                      </p:tavLst>
                                    </p:anim>
                                    <p:anim calcmode="lin" valueType="num">
                                      <p:cBhvr additive="base">
                                        <p:cTn id="90" dur="2000" fill="hold"/>
                                        <p:tgtEl>
                                          <p:spTgt spid="8"/>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0-#ppt_w/2"/>
                                          </p:val>
                                        </p:tav>
                                        <p:tav tm="100000">
                                          <p:val>
                                            <p:strVal val="#ppt_x"/>
                                          </p:val>
                                        </p:tav>
                                      </p:tavLst>
                                    </p:anim>
                                    <p:anim calcmode="lin" valueType="num">
                                      <p:cBhvr additive="base">
                                        <p:cTn id="94" dur="2000" fill="hold"/>
                                        <p:tgtEl>
                                          <p:spTgt spid="10"/>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2000" fill="hold"/>
                                        <p:tgtEl>
                                          <p:spTgt spid="15"/>
                                        </p:tgtEl>
                                        <p:attrNameLst>
                                          <p:attrName>ppt_x</p:attrName>
                                        </p:attrNameLst>
                                      </p:cBhvr>
                                      <p:tavLst>
                                        <p:tav tm="0">
                                          <p:val>
                                            <p:strVal val="0-#ppt_w/2"/>
                                          </p:val>
                                        </p:tav>
                                        <p:tav tm="100000">
                                          <p:val>
                                            <p:strVal val="#ppt_x"/>
                                          </p:val>
                                        </p:tav>
                                      </p:tavLst>
                                    </p:anim>
                                    <p:anim calcmode="lin" valueType="num">
                                      <p:cBhvr additive="base">
                                        <p:cTn id="98" dur="2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2000" fill="hold"/>
                                        <p:tgtEl>
                                          <p:spTgt spid="22"/>
                                        </p:tgtEl>
                                        <p:attrNameLst>
                                          <p:attrName>ppt_x</p:attrName>
                                        </p:attrNameLst>
                                      </p:cBhvr>
                                      <p:tavLst>
                                        <p:tav tm="0">
                                          <p:val>
                                            <p:strVal val="0-#ppt_w/2"/>
                                          </p:val>
                                        </p:tav>
                                        <p:tav tm="100000">
                                          <p:val>
                                            <p:strVal val="#ppt_x"/>
                                          </p:val>
                                        </p:tav>
                                      </p:tavLst>
                                    </p:anim>
                                    <p:anim calcmode="lin" valueType="num">
                                      <p:cBhvr additive="base">
                                        <p:cTn id="106" dur="2000" fill="hold"/>
                                        <p:tgtEl>
                                          <p:spTgt spid="22"/>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0" fill="hold"/>
                                        <p:tgtEl>
                                          <p:spTgt spid="32"/>
                                        </p:tgtEl>
                                        <p:attrNameLst>
                                          <p:attrName>ppt_x</p:attrName>
                                        </p:attrNameLst>
                                      </p:cBhvr>
                                      <p:tavLst>
                                        <p:tav tm="0">
                                          <p:val>
                                            <p:strVal val="0-#ppt_w/2"/>
                                          </p:val>
                                        </p:tav>
                                        <p:tav tm="100000">
                                          <p:val>
                                            <p:strVal val="#ppt_x"/>
                                          </p:val>
                                        </p:tav>
                                      </p:tavLst>
                                    </p:anim>
                                    <p:anim calcmode="lin" valueType="num">
                                      <p:cBhvr additive="base">
                                        <p:cTn id="114" dur="2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5"/>
                                        </p:tgtEl>
                                        <p:attrNameLst>
                                          <p:attrName>style.visibility</p:attrName>
                                        </p:attrNameLst>
                                      </p:cBhvr>
                                      <p:to>
                                        <p:strVal val="visible"/>
                                      </p:to>
                                    </p:set>
                                    <p:anim calcmode="lin" valueType="num">
                                      <p:cBhvr additive="base">
                                        <p:cTn id="117" dur="2000" fill="hold"/>
                                        <p:tgtEl>
                                          <p:spTgt spid="35"/>
                                        </p:tgtEl>
                                        <p:attrNameLst>
                                          <p:attrName>ppt_x</p:attrName>
                                        </p:attrNameLst>
                                      </p:cBhvr>
                                      <p:tavLst>
                                        <p:tav tm="0">
                                          <p:val>
                                            <p:strVal val="0-#ppt_w/2"/>
                                          </p:val>
                                        </p:tav>
                                        <p:tav tm="100000">
                                          <p:val>
                                            <p:strVal val="#ppt_x"/>
                                          </p:val>
                                        </p:tav>
                                      </p:tavLst>
                                    </p:anim>
                                    <p:anim calcmode="lin" valueType="num">
                                      <p:cBhvr additive="base">
                                        <p:cTn id="118" dur="2000" fill="hold"/>
                                        <p:tgtEl>
                                          <p:spTgt spid="35"/>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40"/>
                                        </p:tgtEl>
                                        <p:attrNameLst>
                                          <p:attrName>style.visibility</p:attrName>
                                        </p:attrNameLst>
                                      </p:cBhvr>
                                      <p:to>
                                        <p:strVal val="visible"/>
                                      </p:to>
                                    </p:set>
                                    <p:anim calcmode="lin" valueType="num">
                                      <p:cBhvr additive="base">
                                        <p:cTn id="121" dur="2000" fill="hold"/>
                                        <p:tgtEl>
                                          <p:spTgt spid="40"/>
                                        </p:tgtEl>
                                        <p:attrNameLst>
                                          <p:attrName>ppt_x</p:attrName>
                                        </p:attrNameLst>
                                      </p:cBhvr>
                                      <p:tavLst>
                                        <p:tav tm="0">
                                          <p:val>
                                            <p:strVal val="0-#ppt_w/2"/>
                                          </p:val>
                                        </p:tav>
                                        <p:tav tm="100000">
                                          <p:val>
                                            <p:strVal val="#ppt_x"/>
                                          </p:val>
                                        </p:tav>
                                      </p:tavLst>
                                    </p:anim>
                                    <p:anim calcmode="lin" valueType="num">
                                      <p:cBhvr additive="base">
                                        <p:cTn id="122" dur="2000" fill="hold"/>
                                        <p:tgtEl>
                                          <p:spTgt spid="40"/>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42"/>
                                        </p:tgtEl>
                                        <p:attrNameLst>
                                          <p:attrName>style.visibility</p:attrName>
                                        </p:attrNameLst>
                                      </p:cBhvr>
                                      <p:to>
                                        <p:strVal val="visible"/>
                                      </p:to>
                                    </p:set>
                                    <p:anim calcmode="lin" valueType="num">
                                      <p:cBhvr additive="base">
                                        <p:cTn id="125" dur="2000" fill="hold"/>
                                        <p:tgtEl>
                                          <p:spTgt spid="42"/>
                                        </p:tgtEl>
                                        <p:attrNameLst>
                                          <p:attrName>ppt_x</p:attrName>
                                        </p:attrNameLst>
                                      </p:cBhvr>
                                      <p:tavLst>
                                        <p:tav tm="0">
                                          <p:val>
                                            <p:strVal val="0-#ppt_w/2"/>
                                          </p:val>
                                        </p:tav>
                                        <p:tav tm="100000">
                                          <p:val>
                                            <p:strVal val="#ppt_x"/>
                                          </p:val>
                                        </p:tav>
                                      </p:tavLst>
                                    </p:anim>
                                    <p:anim calcmode="lin" valueType="num">
                                      <p:cBhvr additive="base">
                                        <p:cTn id="126" dur="2000" fill="hold"/>
                                        <p:tgtEl>
                                          <p:spTgt spid="42"/>
                                        </p:tgtEl>
                                        <p:attrNameLst>
                                          <p:attrName>ppt_y</p:attrName>
                                        </p:attrNameLst>
                                      </p:cBhvr>
                                      <p:tavLst>
                                        <p:tav tm="0">
                                          <p:val>
                                            <p:strVal val="1+#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7"/>
                                        </p:tgtEl>
                                        <p:attrNameLst>
                                          <p:attrName>style.visibility</p:attrName>
                                        </p:attrNameLst>
                                      </p:cBhvr>
                                      <p:to>
                                        <p:strVal val="visible"/>
                                      </p:to>
                                    </p:set>
                                    <p:anim calcmode="lin" valueType="num">
                                      <p:cBhvr additive="base">
                                        <p:cTn id="129" dur="2000" fill="hold"/>
                                        <p:tgtEl>
                                          <p:spTgt spid="7"/>
                                        </p:tgtEl>
                                        <p:attrNameLst>
                                          <p:attrName>ppt_x</p:attrName>
                                        </p:attrNameLst>
                                      </p:cBhvr>
                                      <p:tavLst>
                                        <p:tav tm="0">
                                          <p:val>
                                            <p:strVal val="1+#ppt_w/2"/>
                                          </p:val>
                                        </p:tav>
                                        <p:tav tm="100000">
                                          <p:val>
                                            <p:strVal val="#ppt_x"/>
                                          </p:val>
                                        </p:tav>
                                      </p:tavLst>
                                    </p:anim>
                                    <p:anim calcmode="lin" valueType="num">
                                      <p:cBhvr additive="base">
                                        <p:cTn id="130" dur="2000" fill="hold"/>
                                        <p:tgtEl>
                                          <p:spTgt spid="7"/>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additive="base">
                                        <p:cTn id="133" dur="2000" fill="hold"/>
                                        <p:tgtEl>
                                          <p:spTgt spid="11"/>
                                        </p:tgtEl>
                                        <p:attrNameLst>
                                          <p:attrName>ppt_x</p:attrName>
                                        </p:attrNameLst>
                                      </p:cBhvr>
                                      <p:tavLst>
                                        <p:tav tm="0">
                                          <p:val>
                                            <p:strVal val="1+#ppt_w/2"/>
                                          </p:val>
                                        </p:tav>
                                        <p:tav tm="100000">
                                          <p:val>
                                            <p:strVal val="#ppt_x"/>
                                          </p:val>
                                        </p:tav>
                                      </p:tavLst>
                                    </p:anim>
                                    <p:anim calcmode="lin" valueType="num">
                                      <p:cBhvr additive="base">
                                        <p:cTn id="134" dur="2000" fill="hold"/>
                                        <p:tgtEl>
                                          <p:spTgt spid="11"/>
                                        </p:tgtEl>
                                        <p:attrNameLst>
                                          <p:attrName>ppt_y</p:attrName>
                                        </p:attrNameLst>
                                      </p:cBhvr>
                                      <p:tavLst>
                                        <p:tav tm="0">
                                          <p:val>
                                            <p:strVal val="0-#ppt_h/2"/>
                                          </p:val>
                                        </p:tav>
                                        <p:tav tm="100000">
                                          <p:val>
                                            <p:strVal val="#ppt_y"/>
                                          </p:val>
                                        </p:tav>
                                      </p:tavLst>
                                    </p:anim>
                                  </p:childTnLst>
                                </p:cTn>
                              </p:par>
                              <p:par>
                                <p:cTn id="135" presetID="2" presetClass="entr" presetSubtype="3" fill="hold"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additive="base">
                                        <p:cTn id="137" dur="2000" fill="hold"/>
                                        <p:tgtEl>
                                          <p:spTgt spid="13"/>
                                        </p:tgtEl>
                                        <p:attrNameLst>
                                          <p:attrName>ppt_x</p:attrName>
                                        </p:attrNameLst>
                                      </p:cBhvr>
                                      <p:tavLst>
                                        <p:tav tm="0">
                                          <p:val>
                                            <p:strVal val="1+#ppt_w/2"/>
                                          </p:val>
                                        </p:tav>
                                        <p:tav tm="100000">
                                          <p:val>
                                            <p:strVal val="#ppt_x"/>
                                          </p:val>
                                        </p:tav>
                                      </p:tavLst>
                                    </p:anim>
                                    <p:anim calcmode="lin" valueType="num">
                                      <p:cBhvr additive="base">
                                        <p:cTn id="138" dur="2000" fill="hold"/>
                                        <p:tgtEl>
                                          <p:spTgt spid="13"/>
                                        </p:tgtEl>
                                        <p:attrNameLst>
                                          <p:attrName>ppt_y</p:attrName>
                                        </p:attrNameLst>
                                      </p:cBhvr>
                                      <p:tavLst>
                                        <p:tav tm="0">
                                          <p:val>
                                            <p:strVal val="0-#ppt_h/2"/>
                                          </p:val>
                                        </p:tav>
                                        <p:tav tm="100000">
                                          <p:val>
                                            <p:strVal val="#ppt_y"/>
                                          </p:val>
                                        </p:tav>
                                      </p:tavLst>
                                    </p:anim>
                                  </p:childTnLst>
                                </p:cTn>
                              </p:par>
                              <p:par>
                                <p:cTn id="139" presetID="2" presetClass="entr" presetSubtype="3"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2000" fill="hold"/>
                                        <p:tgtEl>
                                          <p:spTgt spid="19"/>
                                        </p:tgtEl>
                                        <p:attrNameLst>
                                          <p:attrName>ppt_x</p:attrName>
                                        </p:attrNameLst>
                                      </p:cBhvr>
                                      <p:tavLst>
                                        <p:tav tm="0">
                                          <p:val>
                                            <p:strVal val="1+#ppt_w/2"/>
                                          </p:val>
                                        </p:tav>
                                        <p:tav tm="100000">
                                          <p:val>
                                            <p:strVal val="#ppt_x"/>
                                          </p:val>
                                        </p:tav>
                                      </p:tavLst>
                                    </p:anim>
                                    <p:anim calcmode="lin" valueType="num">
                                      <p:cBhvr additive="base">
                                        <p:cTn id="142" dur="2000" fill="hold"/>
                                        <p:tgtEl>
                                          <p:spTgt spid="19"/>
                                        </p:tgtEl>
                                        <p:attrNameLst>
                                          <p:attrName>ppt_y</p:attrName>
                                        </p:attrNameLst>
                                      </p:cBhvr>
                                      <p:tavLst>
                                        <p:tav tm="0">
                                          <p:val>
                                            <p:strVal val="0-#ppt_h/2"/>
                                          </p:val>
                                        </p:tav>
                                        <p:tav tm="100000">
                                          <p:val>
                                            <p:strVal val="#ppt_y"/>
                                          </p:val>
                                        </p:tav>
                                      </p:tavLst>
                                    </p:anim>
                                  </p:childTnLst>
                                </p:cTn>
                              </p:par>
                              <p:par>
                                <p:cTn id="143" presetID="2" presetClass="entr" presetSubtype="3" fill="hold" nodeType="withEffect">
                                  <p:stCondLst>
                                    <p:cond delay="0"/>
                                  </p:stCondLst>
                                  <p:childTnLst>
                                    <p:set>
                                      <p:cBhvr>
                                        <p:cTn id="144" dur="1" fill="hold">
                                          <p:stCondLst>
                                            <p:cond delay="0"/>
                                          </p:stCondLst>
                                        </p:cTn>
                                        <p:tgtEl>
                                          <p:spTgt spid="24"/>
                                        </p:tgtEl>
                                        <p:attrNameLst>
                                          <p:attrName>style.visibility</p:attrName>
                                        </p:attrNameLst>
                                      </p:cBhvr>
                                      <p:to>
                                        <p:strVal val="visible"/>
                                      </p:to>
                                    </p:set>
                                    <p:anim calcmode="lin" valueType="num">
                                      <p:cBhvr additive="base">
                                        <p:cTn id="145" dur="2000" fill="hold"/>
                                        <p:tgtEl>
                                          <p:spTgt spid="24"/>
                                        </p:tgtEl>
                                        <p:attrNameLst>
                                          <p:attrName>ppt_x</p:attrName>
                                        </p:attrNameLst>
                                      </p:cBhvr>
                                      <p:tavLst>
                                        <p:tav tm="0">
                                          <p:val>
                                            <p:strVal val="1+#ppt_w/2"/>
                                          </p:val>
                                        </p:tav>
                                        <p:tav tm="100000">
                                          <p:val>
                                            <p:strVal val="#ppt_x"/>
                                          </p:val>
                                        </p:tav>
                                      </p:tavLst>
                                    </p:anim>
                                    <p:anim calcmode="lin" valueType="num">
                                      <p:cBhvr additive="base">
                                        <p:cTn id="146" dur="2000" fill="hold"/>
                                        <p:tgtEl>
                                          <p:spTgt spid="24"/>
                                        </p:tgtEl>
                                        <p:attrNameLst>
                                          <p:attrName>ppt_y</p:attrName>
                                        </p:attrNameLst>
                                      </p:cBhvr>
                                      <p:tavLst>
                                        <p:tav tm="0">
                                          <p:val>
                                            <p:strVal val="0-#ppt_h/2"/>
                                          </p:val>
                                        </p:tav>
                                        <p:tav tm="100000">
                                          <p:val>
                                            <p:strVal val="#ppt_y"/>
                                          </p:val>
                                        </p:tav>
                                      </p:tavLst>
                                    </p:anim>
                                  </p:childTnLst>
                                </p:cTn>
                              </p:par>
                              <p:par>
                                <p:cTn id="147" presetID="2" presetClass="entr" presetSubtype="3" fill="hold" nodeType="withEffect">
                                  <p:stCondLst>
                                    <p:cond delay="0"/>
                                  </p:stCondLst>
                                  <p:childTnLst>
                                    <p:set>
                                      <p:cBhvr>
                                        <p:cTn id="148" dur="1" fill="hold">
                                          <p:stCondLst>
                                            <p:cond delay="0"/>
                                          </p:stCondLst>
                                        </p:cTn>
                                        <p:tgtEl>
                                          <p:spTgt spid="27"/>
                                        </p:tgtEl>
                                        <p:attrNameLst>
                                          <p:attrName>style.visibility</p:attrName>
                                        </p:attrNameLst>
                                      </p:cBhvr>
                                      <p:to>
                                        <p:strVal val="visible"/>
                                      </p:to>
                                    </p:set>
                                    <p:anim calcmode="lin" valueType="num">
                                      <p:cBhvr additive="base">
                                        <p:cTn id="149" dur="2000" fill="hold"/>
                                        <p:tgtEl>
                                          <p:spTgt spid="27"/>
                                        </p:tgtEl>
                                        <p:attrNameLst>
                                          <p:attrName>ppt_x</p:attrName>
                                        </p:attrNameLst>
                                      </p:cBhvr>
                                      <p:tavLst>
                                        <p:tav tm="0">
                                          <p:val>
                                            <p:strVal val="1+#ppt_w/2"/>
                                          </p:val>
                                        </p:tav>
                                        <p:tav tm="100000">
                                          <p:val>
                                            <p:strVal val="#ppt_x"/>
                                          </p:val>
                                        </p:tav>
                                      </p:tavLst>
                                    </p:anim>
                                    <p:anim calcmode="lin" valueType="num">
                                      <p:cBhvr additive="base">
                                        <p:cTn id="150" dur="2000" fill="hold"/>
                                        <p:tgtEl>
                                          <p:spTgt spid="27"/>
                                        </p:tgtEl>
                                        <p:attrNameLst>
                                          <p:attrName>ppt_y</p:attrName>
                                        </p:attrNameLst>
                                      </p:cBhvr>
                                      <p:tavLst>
                                        <p:tav tm="0">
                                          <p:val>
                                            <p:strVal val="0-#ppt_h/2"/>
                                          </p:val>
                                        </p:tav>
                                        <p:tav tm="100000">
                                          <p:val>
                                            <p:strVal val="#ppt_y"/>
                                          </p:val>
                                        </p:tav>
                                      </p:tavLst>
                                    </p:anim>
                                  </p:childTnLst>
                                </p:cTn>
                              </p:par>
                              <p:par>
                                <p:cTn id="151" presetID="2" presetClass="entr" presetSubtype="3" fill="hold" nodeType="withEffect">
                                  <p:stCondLst>
                                    <p:cond delay="0"/>
                                  </p:stCondLst>
                                  <p:childTnLst>
                                    <p:set>
                                      <p:cBhvr>
                                        <p:cTn id="152" dur="1" fill="hold">
                                          <p:stCondLst>
                                            <p:cond delay="0"/>
                                          </p:stCondLst>
                                        </p:cTn>
                                        <p:tgtEl>
                                          <p:spTgt spid="31"/>
                                        </p:tgtEl>
                                        <p:attrNameLst>
                                          <p:attrName>style.visibility</p:attrName>
                                        </p:attrNameLst>
                                      </p:cBhvr>
                                      <p:to>
                                        <p:strVal val="visible"/>
                                      </p:to>
                                    </p:set>
                                    <p:anim calcmode="lin" valueType="num">
                                      <p:cBhvr additive="base">
                                        <p:cTn id="153" dur="2000" fill="hold"/>
                                        <p:tgtEl>
                                          <p:spTgt spid="31"/>
                                        </p:tgtEl>
                                        <p:attrNameLst>
                                          <p:attrName>ppt_x</p:attrName>
                                        </p:attrNameLst>
                                      </p:cBhvr>
                                      <p:tavLst>
                                        <p:tav tm="0">
                                          <p:val>
                                            <p:strVal val="1+#ppt_w/2"/>
                                          </p:val>
                                        </p:tav>
                                        <p:tav tm="100000">
                                          <p:val>
                                            <p:strVal val="#ppt_x"/>
                                          </p:val>
                                        </p:tav>
                                      </p:tavLst>
                                    </p:anim>
                                    <p:anim calcmode="lin" valueType="num">
                                      <p:cBhvr additive="base">
                                        <p:cTn id="154" dur="2000" fill="hold"/>
                                        <p:tgtEl>
                                          <p:spTgt spid="31"/>
                                        </p:tgtEl>
                                        <p:attrNameLst>
                                          <p:attrName>ppt_y</p:attrName>
                                        </p:attrNameLst>
                                      </p:cBhvr>
                                      <p:tavLst>
                                        <p:tav tm="0">
                                          <p:val>
                                            <p:strVal val="0-#ppt_h/2"/>
                                          </p:val>
                                        </p:tav>
                                        <p:tav tm="100000">
                                          <p:val>
                                            <p:strVal val="#ppt_y"/>
                                          </p:val>
                                        </p:tav>
                                      </p:tavLst>
                                    </p:anim>
                                  </p:childTnLst>
                                </p:cTn>
                              </p:par>
                              <p:par>
                                <p:cTn id="155" presetID="2" presetClass="entr" presetSubtype="3" fill="hold" nodeType="withEffect">
                                  <p:stCondLst>
                                    <p:cond delay="0"/>
                                  </p:stCondLst>
                                  <p:childTnLst>
                                    <p:set>
                                      <p:cBhvr>
                                        <p:cTn id="156" dur="1" fill="hold">
                                          <p:stCondLst>
                                            <p:cond delay="0"/>
                                          </p:stCondLst>
                                        </p:cTn>
                                        <p:tgtEl>
                                          <p:spTgt spid="36"/>
                                        </p:tgtEl>
                                        <p:attrNameLst>
                                          <p:attrName>style.visibility</p:attrName>
                                        </p:attrNameLst>
                                      </p:cBhvr>
                                      <p:to>
                                        <p:strVal val="visible"/>
                                      </p:to>
                                    </p:set>
                                    <p:anim calcmode="lin" valueType="num">
                                      <p:cBhvr additive="base">
                                        <p:cTn id="157" dur="2000" fill="hold"/>
                                        <p:tgtEl>
                                          <p:spTgt spid="36"/>
                                        </p:tgtEl>
                                        <p:attrNameLst>
                                          <p:attrName>ppt_x</p:attrName>
                                        </p:attrNameLst>
                                      </p:cBhvr>
                                      <p:tavLst>
                                        <p:tav tm="0">
                                          <p:val>
                                            <p:strVal val="1+#ppt_w/2"/>
                                          </p:val>
                                        </p:tav>
                                        <p:tav tm="100000">
                                          <p:val>
                                            <p:strVal val="#ppt_x"/>
                                          </p:val>
                                        </p:tav>
                                      </p:tavLst>
                                    </p:anim>
                                    <p:anim calcmode="lin" valueType="num">
                                      <p:cBhvr additive="base">
                                        <p:cTn id="158" dur="2000" fill="hold"/>
                                        <p:tgtEl>
                                          <p:spTgt spid="36"/>
                                        </p:tgtEl>
                                        <p:attrNameLst>
                                          <p:attrName>ppt_y</p:attrName>
                                        </p:attrNameLst>
                                      </p:cBhvr>
                                      <p:tavLst>
                                        <p:tav tm="0">
                                          <p:val>
                                            <p:strVal val="0-#ppt_h/2"/>
                                          </p:val>
                                        </p:tav>
                                        <p:tav tm="100000">
                                          <p:val>
                                            <p:strVal val="#ppt_y"/>
                                          </p:val>
                                        </p:tav>
                                      </p:tavLst>
                                    </p:anim>
                                  </p:childTnLst>
                                </p:cTn>
                              </p:par>
                              <p:par>
                                <p:cTn id="159" presetID="2" presetClass="entr" presetSubtype="3" fill="hold" nodeType="withEffect">
                                  <p:stCondLst>
                                    <p:cond delay="0"/>
                                  </p:stCondLst>
                                  <p:childTnLst>
                                    <p:set>
                                      <p:cBhvr>
                                        <p:cTn id="160" dur="1" fill="hold">
                                          <p:stCondLst>
                                            <p:cond delay="0"/>
                                          </p:stCondLst>
                                        </p:cTn>
                                        <p:tgtEl>
                                          <p:spTgt spid="39"/>
                                        </p:tgtEl>
                                        <p:attrNameLst>
                                          <p:attrName>style.visibility</p:attrName>
                                        </p:attrNameLst>
                                      </p:cBhvr>
                                      <p:to>
                                        <p:strVal val="visible"/>
                                      </p:to>
                                    </p:set>
                                    <p:anim calcmode="lin" valueType="num">
                                      <p:cBhvr additive="base">
                                        <p:cTn id="161" dur="2000" fill="hold"/>
                                        <p:tgtEl>
                                          <p:spTgt spid="39"/>
                                        </p:tgtEl>
                                        <p:attrNameLst>
                                          <p:attrName>ppt_x</p:attrName>
                                        </p:attrNameLst>
                                      </p:cBhvr>
                                      <p:tavLst>
                                        <p:tav tm="0">
                                          <p:val>
                                            <p:strVal val="1+#ppt_w/2"/>
                                          </p:val>
                                        </p:tav>
                                        <p:tav tm="100000">
                                          <p:val>
                                            <p:strVal val="#ppt_x"/>
                                          </p:val>
                                        </p:tav>
                                      </p:tavLst>
                                    </p:anim>
                                    <p:anim calcmode="lin" valueType="num">
                                      <p:cBhvr additive="base">
                                        <p:cTn id="162" dur="2000" fill="hold"/>
                                        <p:tgtEl>
                                          <p:spTgt spid="39"/>
                                        </p:tgtEl>
                                        <p:attrNameLst>
                                          <p:attrName>ppt_y</p:attrName>
                                        </p:attrNameLst>
                                      </p:cBhvr>
                                      <p:tavLst>
                                        <p:tav tm="0">
                                          <p:val>
                                            <p:strVal val="0-#ppt_h/2"/>
                                          </p:val>
                                        </p:tav>
                                        <p:tav tm="100000">
                                          <p:val>
                                            <p:strVal val="#ppt_y"/>
                                          </p:val>
                                        </p:tav>
                                      </p:tavLst>
                                    </p:anim>
                                  </p:childTnLst>
                                </p:cTn>
                              </p:par>
                              <p:par>
                                <p:cTn id="163" presetID="2" presetClass="entr" presetSubtype="3" fill="hold" nodeType="withEffect">
                                  <p:stCondLst>
                                    <p:cond delay="0"/>
                                  </p:stCondLst>
                                  <p:childTnLst>
                                    <p:set>
                                      <p:cBhvr>
                                        <p:cTn id="164" dur="1" fill="hold">
                                          <p:stCondLst>
                                            <p:cond delay="0"/>
                                          </p:stCondLst>
                                        </p:cTn>
                                        <p:tgtEl>
                                          <p:spTgt spid="41"/>
                                        </p:tgtEl>
                                        <p:attrNameLst>
                                          <p:attrName>style.visibility</p:attrName>
                                        </p:attrNameLst>
                                      </p:cBhvr>
                                      <p:to>
                                        <p:strVal val="visible"/>
                                      </p:to>
                                    </p:set>
                                    <p:anim calcmode="lin" valueType="num">
                                      <p:cBhvr additive="base">
                                        <p:cTn id="165" dur="2000" fill="hold"/>
                                        <p:tgtEl>
                                          <p:spTgt spid="41"/>
                                        </p:tgtEl>
                                        <p:attrNameLst>
                                          <p:attrName>ppt_x</p:attrName>
                                        </p:attrNameLst>
                                      </p:cBhvr>
                                      <p:tavLst>
                                        <p:tav tm="0">
                                          <p:val>
                                            <p:strVal val="1+#ppt_w/2"/>
                                          </p:val>
                                        </p:tav>
                                        <p:tav tm="100000">
                                          <p:val>
                                            <p:strVal val="#ppt_x"/>
                                          </p:val>
                                        </p:tav>
                                      </p:tavLst>
                                    </p:anim>
                                    <p:anim calcmode="lin" valueType="num">
                                      <p:cBhvr additive="base">
                                        <p:cTn id="166" dur="2000" fill="hold"/>
                                        <p:tgtEl>
                                          <p:spTgt spid="41"/>
                                        </p:tgtEl>
                                        <p:attrNameLst>
                                          <p:attrName>ppt_y</p:attrName>
                                        </p:attrNameLst>
                                      </p:cBhvr>
                                      <p:tavLst>
                                        <p:tav tm="0">
                                          <p:val>
                                            <p:strVal val="0-#ppt_h/2"/>
                                          </p:val>
                                        </p:tav>
                                        <p:tav tm="100000">
                                          <p:val>
                                            <p:strVal val="#ppt_y"/>
                                          </p:val>
                                        </p:tav>
                                      </p:tavLst>
                                    </p:anim>
                                  </p:childTnLst>
                                </p:cTn>
                              </p:par>
                            </p:childTnLst>
                          </p:cTn>
                        </p:par>
                        <p:par>
                          <p:cTn id="167" fill="hold">
                            <p:stCondLst>
                              <p:cond delay="2000"/>
                            </p:stCondLst>
                            <p:childTnLst>
                              <p:par>
                                <p:cTn id="168" presetID="2" presetClass="exit" presetSubtype="6" fill="hold" grpId="1" nodeType="after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1+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6" fill="hold" grpId="0"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1+ppt_w/2"/>
                                          </p:val>
                                        </p:tav>
                                      </p:tavLst>
                                    </p:anim>
                                    <p:anim calcmode="lin" valueType="num">
                                      <p:cBhvr additive="base">
                                        <p:cTn id="174" dur="2000"/>
                                        <p:tgtEl>
                                          <p:spTgt spid="9"/>
                                        </p:tgtEl>
                                        <p:attrNameLst>
                                          <p:attrName>ppt_y</p:attrName>
                                        </p:attrNameLst>
                                      </p:cBhvr>
                                      <p:tavLst>
                                        <p:tav tm="0">
                                          <p:val>
                                            <p:strVal val="ppt_y"/>
                                          </p:val>
                                        </p:tav>
                                        <p:tav tm="100000">
                                          <p:val>
                                            <p:strVal val="1+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6" fill="hold" grpId="0" nodeType="withEffect">
                                  <p:stCondLst>
                                    <p:cond delay="0"/>
                                  </p:stCondLst>
                                  <p:childTnLst>
                                    <p:anim calcmode="lin" valueType="num">
                                      <p:cBhvr additive="base">
                                        <p:cTn id="177" dur="2000"/>
                                        <p:tgtEl>
                                          <p:spTgt spid="14"/>
                                        </p:tgtEl>
                                        <p:attrNameLst>
                                          <p:attrName>ppt_x</p:attrName>
                                        </p:attrNameLst>
                                      </p:cBhvr>
                                      <p:tavLst>
                                        <p:tav tm="0">
                                          <p:val>
                                            <p:strVal val="ppt_x"/>
                                          </p:val>
                                        </p:tav>
                                        <p:tav tm="100000">
                                          <p:val>
                                            <p:strVal val="1+ppt_w/2"/>
                                          </p:val>
                                        </p:tav>
                                      </p:tavLst>
                                    </p:anim>
                                    <p:anim calcmode="lin" valueType="num">
                                      <p:cBhvr additive="base">
                                        <p:cTn id="178" dur="2000"/>
                                        <p:tgtEl>
                                          <p:spTgt spid="14"/>
                                        </p:tgtEl>
                                        <p:attrNameLst>
                                          <p:attrName>ppt_y</p:attrName>
                                        </p:attrNameLst>
                                      </p:cBhvr>
                                      <p:tavLst>
                                        <p:tav tm="0">
                                          <p:val>
                                            <p:strVal val="ppt_y"/>
                                          </p:val>
                                        </p:tav>
                                        <p:tav tm="100000">
                                          <p:val>
                                            <p:strVal val="1+ppt_h/2"/>
                                          </p:val>
                                        </p:tav>
                                      </p:tavLst>
                                    </p:anim>
                                    <p:set>
                                      <p:cBhvr>
                                        <p:cTn id="179" dur="1" fill="hold">
                                          <p:stCondLst>
                                            <p:cond delay="1999"/>
                                          </p:stCondLst>
                                        </p:cTn>
                                        <p:tgtEl>
                                          <p:spTgt spid="14"/>
                                        </p:tgtEl>
                                        <p:attrNameLst>
                                          <p:attrName>style.visibility</p:attrName>
                                        </p:attrNameLst>
                                      </p:cBhvr>
                                      <p:to>
                                        <p:strVal val="hidden"/>
                                      </p:to>
                                    </p:set>
                                  </p:childTnLst>
                                </p:cTn>
                              </p:par>
                              <p:par>
                                <p:cTn id="180" presetID="2" presetClass="exit" presetSubtype="6" fill="hold" grpId="0"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6" fill="hold" grpId="0"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1+ppt_w/2"/>
                                          </p:val>
                                        </p:tav>
                                      </p:tavLst>
                                    </p:anim>
                                    <p:anim calcmode="lin" valueType="num">
                                      <p:cBhvr additive="base">
                                        <p:cTn id="186" dur="2000"/>
                                        <p:tgtEl>
                                          <p:spTgt spid="21"/>
                                        </p:tgtEl>
                                        <p:attrNameLst>
                                          <p:attrName>ppt_y</p:attrName>
                                        </p:attrNameLst>
                                      </p:cBhvr>
                                      <p:tavLst>
                                        <p:tav tm="0">
                                          <p:val>
                                            <p:strVal val="ppt_y"/>
                                          </p:val>
                                        </p:tav>
                                        <p:tav tm="100000">
                                          <p:val>
                                            <p:strVal val="1+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2" presetClass="exit" presetSubtype="6" fill="hold" grpId="0" nodeType="withEffect">
                                  <p:stCondLst>
                                    <p:cond delay="0"/>
                                  </p:stCondLst>
                                  <p:childTnLst>
                                    <p:anim calcmode="lin" valueType="num">
                                      <p:cBhvr additive="base">
                                        <p:cTn id="189" dur="2000"/>
                                        <p:tgtEl>
                                          <p:spTgt spid="25"/>
                                        </p:tgtEl>
                                        <p:attrNameLst>
                                          <p:attrName>ppt_x</p:attrName>
                                        </p:attrNameLst>
                                      </p:cBhvr>
                                      <p:tavLst>
                                        <p:tav tm="0">
                                          <p:val>
                                            <p:strVal val="ppt_x"/>
                                          </p:val>
                                        </p:tav>
                                        <p:tav tm="100000">
                                          <p:val>
                                            <p:strVal val="1+ppt_w/2"/>
                                          </p:val>
                                        </p:tav>
                                      </p:tavLst>
                                    </p:anim>
                                    <p:anim calcmode="lin" valueType="num">
                                      <p:cBhvr additive="base">
                                        <p:cTn id="190" dur="2000"/>
                                        <p:tgtEl>
                                          <p:spTgt spid="25"/>
                                        </p:tgtEl>
                                        <p:attrNameLst>
                                          <p:attrName>ppt_y</p:attrName>
                                        </p:attrNameLst>
                                      </p:cBhvr>
                                      <p:tavLst>
                                        <p:tav tm="0">
                                          <p:val>
                                            <p:strVal val="ppt_y"/>
                                          </p:val>
                                        </p:tav>
                                        <p:tav tm="100000">
                                          <p:val>
                                            <p:strVal val="1+ppt_h/2"/>
                                          </p:val>
                                        </p:tav>
                                      </p:tavLst>
                                    </p:anim>
                                    <p:set>
                                      <p:cBhvr>
                                        <p:cTn id="191" dur="1" fill="hold">
                                          <p:stCondLst>
                                            <p:cond delay="1999"/>
                                          </p:stCondLst>
                                        </p:cTn>
                                        <p:tgtEl>
                                          <p:spTgt spid="25"/>
                                        </p:tgtEl>
                                        <p:attrNameLst>
                                          <p:attrName>style.visibility</p:attrName>
                                        </p:attrNameLst>
                                      </p:cBhvr>
                                      <p:to>
                                        <p:strVal val="hidden"/>
                                      </p:to>
                                    </p:set>
                                  </p:childTnLst>
                                </p:cTn>
                              </p:par>
                              <p:par>
                                <p:cTn id="192" presetID="2" presetClass="exit" presetSubtype="6" fill="hold" grpId="0" nodeType="withEffect">
                                  <p:stCondLst>
                                    <p:cond delay="0"/>
                                  </p:stCondLst>
                                  <p:childTnLst>
                                    <p:anim calcmode="lin" valueType="num">
                                      <p:cBhvr additive="base">
                                        <p:cTn id="193" dur="2000"/>
                                        <p:tgtEl>
                                          <p:spTgt spid="29"/>
                                        </p:tgtEl>
                                        <p:attrNameLst>
                                          <p:attrName>ppt_x</p:attrName>
                                        </p:attrNameLst>
                                      </p:cBhvr>
                                      <p:tavLst>
                                        <p:tav tm="0">
                                          <p:val>
                                            <p:strVal val="ppt_x"/>
                                          </p:val>
                                        </p:tav>
                                        <p:tav tm="100000">
                                          <p:val>
                                            <p:strVal val="1+ppt_w/2"/>
                                          </p:val>
                                        </p:tav>
                                      </p:tavLst>
                                    </p:anim>
                                    <p:anim calcmode="lin" valueType="num">
                                      <p:cBhvr additive="base">
                                        <p:cTn id="194" dur="2000"/>
                                        <p:tgtEl>
                                          <p:spTgt spid="29"/>
                                        </p:tgtEl>
                                        <p:attrNameLst>
                                          <p:attrName>ppt_y</p:attrName>
                                        </p:attrNameLst>
                                      </p:cBhvr>
                                      <p:tavLst>
                                        <p:tav tm="0">
                                          <p:val>
                                            <p:strVal val="ppt_y"/>
                                          </p:val>
                                        </p:tav>
                                        <p:tav tm="100000">
                                          <p:val>
                                            <p:strVal val="1+ppt_h/2"/>
                                          </p:val>
                                        </p:tav>
                                      </p:tavLst>
                                    </p:anim>
                                    <p:set>
                                      <p:cBhvr>
                                        <p:cTn id="195" dur="1" fill="hold">
                                          <p:stCondLst>
                                            <p:cond delay="1999"/>
                                          </p:stCondLst>
                                        </p:cTn>
                                        <p:tgtEl>
                                          <p:spTgt spid="29"/>
                                        </p:tgtEl>
                                        <p:attrNameLst>
                                          <p:attrName>style.visibility</p:attrName>
                                        </p:attrNameLst>
                                      </p:cBhvr>
                                      <p:to>
                                        <p:strVal val="hidden"/>
                                      </p:to>
                                    </p:set>
                                  </p:childTnLst>
                                </p:cTn>
                              </p:par>
                              <p:par>
                                <p:cTn id="196" presetID="2" presetClass="exit" presetSubtype="6" fill="hold" grpId="0" nodeType="withEffect">
                                  <p:stCondLst>
                                    <p:cond delay="0"/>
                                  </p:stCondLst>
                                  <p:childTnLst>
                                    <p:anim calcmode="lin" valueType="num">
                                      <p:cBhvr additive="base">
                                        <p:cTn id="197" dur="2000"/>
                                        <p:tgtEl>
                                          <p:spTgt spid="34"/>
                                        </p:tgtEl>
                                        <p:attrNameLst>
                                          <p:attrName>ppt_x</p:attrName>
                                        </p:attrNameLst>
                                      </p:cBhvr>
                                      <p:tavLst>
                                        <p:tav tm="0">
                                          <p:val>
                                            <p:strVal val="ppt_x"/>
                                          </p:val>
                                        </p:tav>
                                        <p:tav tm="100000">
                                          <p:val>
                                            <p:strVal val="1+ppt_w/2"/>
                                          </p:val>
                                        </p:tav>
                                      </p:tavLst>
                                    </p:anim>
                                    <p:anim calcmode="lin" valueType="num">
                                      <p:cBhvr additive="base">
                                        <p:cTn id="198" dur="2000"/>
                                        <p:tgtEl>
                                          <p:spTgt spid="34"/>
                                        </p:tgtEl>
                                        <p:attrNameLst>
                                          <p:attrName>ppt_y</p:attrName>
                                        </p:attrNameLst>
                                      </p:cBhvr>
                                      <p:tavLst>
                                        <p:tav tm="0">
                                          <p:val>
                                            <p:strVal val="ppt_y"/>
                                          </p:val>
                                        </p:tav>
                                        <p:tav tm="100000">
                                          <p:val>
                                            <p:strVal val="1+ppt_h/2"/>
                                          </p:val>
                                        </p:tav>
                                      </p:tavLst>
                                    </p:anim>
                                    <p:set>
                                      <p:cBhvr>
                                        <p:cTn id="199" dur="1" fill="hold">
                                          <p:stCondLst>
                                            <p:cond delay="1999"/>
                                          </p:stCondLst>
                                        </p:cTn>
                                        <p:tgtEl>
                                          <p:spTgt spid="34"/>
                                        </p:tgtEl>
                                        <p:attrNameLst>
                                          <p:attrName>style.visibility</p:attrName>
                                        </p:attrNameLst>
                                      </p:cBhvr>
                                      <p:to>
                                        <p:strVal val="hidden"/>
                                      </p:to>
                                    </p:set>
                                  </p:childTnLst>
                                </p:cTn>
                              </p:par>
                              <p:par>
                                <p:cTn id="200" presetID="2" presetClass="exit" presetSubtype="6" fill="hold" grpId="0" nodeType="withEffect">
                                  <p:stCondLst>
                                    <p:cond delay="0"/>
                                  </p:stCondLst>
                                  <p:childTnLst>
                                    <p:anim calcmode="lin" valueType="num">
                                      <p:cBhvr additive="base">
                                        <p:cTn id="201" dur="2000"/>
                                        <p:tgtEl>
                                          <p:spTgt spid="38"/>
                                        </p:tgtEl>
                                        <p:attrNameLst>
                                          <p:attrName>ppt_x</p:attrName>
                                        </p:attrNameLst>
                                      </p:cBhvr>
                                      <p:tavLst>
                                        <p:tav tm="0">
                                          <p:val>
                                            <p:strVal val="ppt_x"/>
                                          </p:val>
                                        </p:tav>
                                        <p:tav tm="100000">
                                          <p:val>
                                            <p:strVal val="1+ppt_w/2"/>
                                          </p:val>
                                        </p:tav>
                                      </p:tavLst>
                                    </p:anim>
                                    <p:anim calcmode="lin" valueType="num">
                                      <p:cBhvr additive="base">
                                        <p:cTn id="202" dur="2000"/>
                                        <p:tgtEl>
                                          <p:spTgt spid="38"/>
                                        </p:tgtEl>
                                        <p:attrNameLst>
                                          <p:attrName>ppt_y</p:attrName>
                                        </p:attrNameLst>
                                      </p:cBhvr>
                                      <p:tavLst>
                                        <p:tav tm="0">
                                          <p:val>
                                            <p:strVal val="ppt_y"/>
                                          </p:val>
                                        </p:tav>
                                        <p:tav tm="100000">
                                          <p:val>
                                            <p:strVal val="1+ppt_h/2"/>
                                          </p:val>
                                        </p:tav>
                                      </p:tavLst>
                                    </p:anim>
                                    <p:set>
                                      <p:cBhvr>
                                        <p:cTn id="203" dur="1" fill="hold">
                                          <p:stCondLst>
                                            <p:cond delay="1999"/>
                                          </p:stCondLst>
                                        </p:cTn>
                                        <p:tgtEl>
                                          <p:spTgt spid="38"/>
                                        </p:tgtEl>
                                        <p:attrNameLst>
                                          <p:attrName>style.visibility</p:attrName>
                                        </p:attrNameLst>
                                      </p:cBhvr>
                                      <p:to>
                                        <p:strVal val="hidden"/>
                                      </p:to>
                                    </p:set>
                                  </p:childTnLst>
                                </p:cTn>
                              </p:par>
                              <p:par>
                                <p:cTn id="204" presetID="2" presetClass="exit" presetSubtype="6" fill="hold" grpId="0" nodeType="withEffect">
                                  <p:stCondLst>
                                    <p:cond delay="0"/>
                                  </p:stCondLst>
                                  <p:childTnLst>
                                    <p:anim calcmode="lin" valueType="num">
                                      <p:cBhvr additive="base">
                                        <p:cTn id="205" dur="2000"/>
                                        <p:tgtEl>
                                          <p:spTgt spid="43"/>
                                        </p:tgtEl>
                                        <p:attrNameLst>
                                          <p:attrName>ppt_x</p:attrName>
                                        </p:attrNameLst>
                                      </p:cBhvr>
                                      <p:tavLst>
                                        <p:tav tm="0">
                                          <p:val>
                                            <p:strVal val="ppt_x"/>
                                          </p:val>
                                        </p:tav>
                                        <p:tav tm="100000">
                                          <p:val>
                                            <p:strVal val="1+ppt_w/2"/>
                                          </p:val>
                                        </p:tav>
                                      </p:tavLst>
                                    </p:anim>
                                    <p:anim calcmode="lin" valueType="num">
                                      <p:cBhvr additive="base">
                                        <p:cTn id="206" dur="2000"/>
                                        <p:tgtEl>
                                          <p:spTgt spid="43"/>
                                        </p:tgtEl>
                                        <p:attrNameLst>
                                          <p:attrName>ppt_y</p:attrName>
                                        </p:attrNameLst>
                                      </p:cBhvr>
                                      <p:tavLst>
                                        <p:tav tm="0">
                                          <p:val>
                                            <p:strVal val="ppt_y"/>
                                          </p:val>
                                        </p:tav>
                                        <p:tav tm="100000">
                                          <p:val>
                                            <p:strVal val="1+ppt_h/2"/>
                                          </p:val>
                                        </p:tav>
                                      </p:tavLst>
                                    </p:anim>
                                    <p:set>
                                      <p:cBhvr>
                                        <p:cTn id="207" dur="1" fill="hold">
                                          <p:stCondLst>
                                            <p:cond delay="1999"/>
                                          </p:stCondLst>
                                        </p:cTn>
                                        <p:tgtEl>
                                          <p:spTgt spid="43"/>
                                        </p:tgtEl>
                                        <p:attrNameLst>
                                          <p:attrName>style.visibility</p:attrName>
                                        </p:attrNameLst>
                                      </p:cBhvr>
                                      <p:to>
                                        <p:strVal val="hidden"/>
                                      </p:to>
                                    </p:set>
                                  </p:childTnLst>
                                </p:cTn>
                              </p:par>
                              <p:par>
                                <p:cTn id="208" presetID="2" presetClass="exit" presetSubtype="12" fill="hold" grpId="0"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12" fill="hold" grpId="0"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grpId="0"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0-ppt_w/2"/>
                                          </p:val>
                                        </p:tav>
                                      </p:tavLst>
                                    </p:anim>
                                    <p:anim calcmode="lin" valueType="num">
                                      <p:cBhvr additive="base">
                                        <p:cTn id="218" dur="2000"/>
                                        <p:tgtEl>
                                          <p:spTgt spid="15"/>
                                        </p:tgtEl>
                                        <p:attrNameLst>
                                          <p:attrName>ppt_y</p:attrName>
                                        </p:attrNameLst>
                                      </p:cBhvr>
                                      <p:tavLst>
                                        <p:tav tm="0">
                                          <p:val>
                                            <p:strVal val="ppt_y"/>
                                          </p:val>
                                        </p:tav>
                                        <p:tav tm="100000">
                                          <p:val>
                                            <p:strVal val="1+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12" fill="hold" grpId="0"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0-ppt_w/2"/>
                                          </p:val>
                                        </p:tav>
                                      </p:tavLst>
                                    </p:anim>
                                    <p:anim calcmode="lin" valueType="num">
                                      <p:cBhvr additive="base">
                                        <p:cTn id="222" dur="2000"/>
                                        <p:tgtEl>
                                          <p:spTgt spid="20"/>
                                        </p:tgtEl>
                                        <p:attrNameLst>
                                          <p:attrName>ppt_y</p:attrName>
                                        </p:attrNameLst>
                                      </p:cBhvr>
                                      <p:tavLst>
                                        <p:tav tm="0">
                                          <p:val>
                                            <p:strVal val="ppt_y"/>
                                          </p:val>
                                        </p:tav>
                                        <p:tav tm="100000">
                                          <p:val>
                                            <p:strVal val="1+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12" fill="hold" grpId="0"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0-ppt_w/2"/>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12" fill="hold" grpId="0" nodeType="withEffect">
                                  <p:stCondLst>
                                    <p:cond delay="0"/>
                                  </p:stCondLst>
                                  <p:childTnLst>
                                    <p:anim calcmode="lin" valueType="num">
                                      <p:cBhvr additive="base">
                                        <p:cTn id="229" dur="2000"/>
                                        <p:tgtEl>
                                          <p:spTgt spid="28"/>
                                        </p:tgtEl>
                                        <p:attrNameLst>
                                          <p:attrName>ppt_x</p:attrName>
                                        </p:attrNameLst>
                                      </p:cBhvr>
                                      <p:tavLst>
                                        <p:tav tm="0">
                                          <p:val>
                                            <p:strVal val="ppt_x"/>
                                          </p:val>
                                        </p:tav>
                                        <p:tav tm="100000">
                                          <p:val>
                                            <p:strVal val="0-ppt_w/2"/>
                                          </p:val>
                                        </p:tav>
                                      </p:tavLst>
                                    </p:anim>
                                    <p:anim calcmode="lin" valueType="num">
                                      <p:cBhvr additive="base">
                                        <p:cTn id="230" dur="2000"/>
                                        <p:tgtEl>
                                          <p:spTgt spid="28"/>
                                        </p:tgtEl>
                                        <p:attrNameLst>
                                          <p:attrName>ppt_y</p:attrName>
                                        </p:attrNameLst>
                                      </p:cBhvr>
                                      <p:tavLst>
                                        <p:tav tm="0">
                                          <p:val>
                                            <p:strVal val="ppt_y"/>
                                          </p:val>
                                        </p:tav>
                                        <p:tav tm="100000">
                                          <p:val>
                                            <p:strVal val="1+ppt_h/2"/>
                                          </p:val>
                                        </p:tav>
                                      </p:tavLst>
                                    </p:anim>
                                    <p:set>
                                      <p:cBhvr>
                                        <p:cTn id="231" dur="1" fill="hold">
                                          <p:stCondLst>
                                            <p:cond delay="1999"/>
                                          </p:stCondLst>
                                        </p:cTn>
                                        <p:tgtEl>
                                          <p:spTgt spid="28"/>
                                        </p:tgtEl>
                                        <p:attrNameLst>
                                          <p:attrName>style.visibility</p:attrName>
                                        </p:attrNameLst>
                                      </p:cBhvr>
                                      <p:to>
                                        <p:strVal val="hidden"/>
                                      </p:to>
                                    </p:set>
                                  </p:childTnLst>
                                </p:cTn>
                              </p:par>
                              <p:par>
                                <p:cTn id="232" presetID="2" presetClass="exit" presetSubtype="12" fill="hold" grpId="0" nodeType="withEffect">
                                  <p:stCondLst>
                                    <p:cond delay="0"/>
                                  </p:stCondLst>
                                  <p:childTnLst>
                                    <p:anim calcmode="lin" valueType="num">
                                      <p:cBhvr additive="base">
                                        <p:cTn id="233" dur="2000"/>
                                        <p:tgtEl>
                                          <p:spTgt spid="32"/>
                                        </p:tgtEl>
                                        <p:attrNameLst>
                                          <p:attrName>ppt_x</p:attrName>
                                        </p:attrNameLst>
                                      </p:cBhvr>
                                      <p:tavLst>
                                        <p:tav tm="0">
                                          <p:val>
                                            <p:strVal val="ppt_x"/>
                                          </p:val>
                                        </p:tav>
                                        <p:tav tm="100000">
                                          <p:val>
                                            <p:strVal val="0-ppt_w/2"/>
                                          </p:val>
                                        </p:tav>
                                      </p:tavLst>
                                    </p:anim>
                                    <p:anim calcmode="lin" valueType="num">
                                      <p:cBhvr additive="base">
                                        <p:cTn id="234" dur="2000"/>
                                        <p:tgtEl>
                                          <p:spTgt spid="32"/>
                                        </p:tgtEl>
                                        <p:attrNameLst>
                                          <p:attrName>ppt_y</p:attrName>
                                        </p:attrNameLst>
                                      </p:cBhvr>
                                      <p:tavLst>
                                        <p:tav tm="0">
                                          <p:val>
                                            <p:strVal val="ppt_y"/>
                                          </p:val>
                                        </p:tav>
                                        <p:tav tm="100000">
                                          <p:val>
                                            <p:strVal val="1+ppt_h/2"/>
                                          </p:val>
                                        </p:tav>
                                      </p:tavLst>
                                    </p:anim>
                                    <p:set>
                                      <p:cBhvr>
                                        <p:cTn id="235" dur="1" fill="hold">
                                          <p:stCondLst>
                                            <p:cond delay="1999"/>
                                          </p:stCondLst>
                                        </p:cTn>
                                        <p:tgtEl>
                                          <p:spTgt spid="32"/>
                                        </p:tgtEl>
                                        <p:attrNameLst>
                                          <p:attrName>style.visibility</p:attrName>
                                        </p:attrNameLst>
                                      </p:cBhvr>
                                      <p:to>
                                        <p:strVal val="hidden"/>
                                      </p:to>
                                    </p:set>
                                  </p:childTnLst>
                                </p:cTn>
                              </p:par>
                              <p:par>
                                <p:cTn id="236" presetID="2" presetClass="exit" presetSubtype="12" fill="hold" grpId="0" nodeType="withEffect">
                                  <p:stCondLst>
                                    <p:cond delay="0"/>
                                  </p:stCondLst>
                                  <p:childTnLst>
                                    <p:anim calcmode="lin" valueType="num">
                                      <p:cBhvr additive="base">
                                        <p:cTn id="237" dur="2000"/>
                                        <p:tgtEl>
                                          <p:spTgt spid="35"/>
                                        </p:tgtEl>
                                        <p:attrNameLst>
                                          <p:attrName>ppt_x</p:attrName>
                                        </p:attrNameLst>
                                      </p:cBhvr>
                                      <p:tavLst>
                                        <p:tav tm="0">
                                          <p:val>
                                            <p:strVal val="ppt_x"/>
                                          </p:val>
                                        </p:tav>
                                        <p:tav tm="100000">
                                          <p:val>
                                            <p:strVal val="0-ppt_w/2"/>
                                          </p:val>
                                        </p:tav>
                                      </p:tavLst>
                                    </p:anim>
                                    <p:anim calcmode="lin" valueType="num">
                                      <p:cBhvr additive="base">
                                        <p:cTn id="238" dur="2000"/>
                                        <p:tgtEl>
                                          <p:spTgt spid="35"/>
                                        </p:tgtEl>
                                        <p:attrNameLst>
                                          <p:attrName>ppt_y</p:attrName>
                                        </p:attrNameLst>
                                      </p:cBhvr>
                                      <p:tavLst>
                                        <p:tav tm="0">
                                          <p:val>
                                            <p:strVal val="ppt_y"/>
                                          </p:val>
                                        </p:tav>
                                        <p:tav tm="100000">
                                          <p:val>
                                            <p:strVal val="1+ppt_h/2"/>
                                          </p:val>
                                        </p:tav>
                                      </p:tavLst>
                                    </p:anim>
                                    <p:set>
                                      <p:cBhvr>
                                        <p:cTn id="239" dur="1" fill="hold">
                                          <p:stCondLst>
                                            <p:cond delay="1999"/>
                                          </p:stCondLst>
                                        </p:cTn>
                                        <p:tgtEl>
                                          <p:spTgt spid="35"/>
                                        </p:tgtEl>
                                        <p:attrNameLst>
                                          <p:attrName>style.visibility</p:attrName>
                                        </p:attrNameLst>
                                      </p:cBhvr>
                                      <p:to>
                                        <p:strVal val="hidden"/>
                                      </p:to>
                                    </p:set>
                                  </p:childTnLst>
                                </p:cTn>
                              </p:par>
                              <p:par>
                                <p:cTn id="240" presetID="2" presetClass="exit" presetSubtype="12" fill="hold" grpId="0" nodeType="withEffect">
                                  <p:stCondLst>
                                    <p:cond delay="0"/>
                                  </p:stCondLst>
                                  <p:childTnLst>
                                    <p:anim calcmode="lin" valueType="num">
                                      <p:cBhvr additive="base">
                                        <p:cTn id="241" dur="2000"/>
                                        <p:tgtEl>
                                          <p:spTgt spid="40"/>
                                        </p:tgtEl>
                                        <p:attrNameLst>
                                          <p:attrName>ppt_x</p:attrName>
                                        </p:attrNameLst>
                                      </p:cBhvr>
                                      <p:tavLst>
                                        <p:tav tm="0">
                                          <p:val>
                                            <p:strVal val="ppt_x"/>
                                          </p:val>
                                        </p:tav>
                                        <p:tav tm="100000">
                                          <p:val>
                                            <p:strVal val="0-ppt_w/2"/>
                                          </p:val>
                                        </p:tav>
                                      </p:tavLst>
                                    </p:anim>
                                    <p:anim calcmode="lin" valueType="num">
                                      <p:cBhvr additive="base">
                                        <p:cTn id="242" dur="2000"/>
                                        <p:tgtEl>
                                          <p:spTgt spid="40"/>
                                        </p:tgtEl>
                                        <p:attrNameLst>
                                          <p:attrName>ppt_y</p:attrName>
                                        </p:attrNameLst>
                                      </p:cBhvr>
                                      <p:tavLst>
                                        <p:tav tm="0">
                                          <p:val>
                                            <p:strVal val="ppt_y"/>
                                          </p:val>
                                        </p:tav>
                                        <p:tav tm="100000">
                                          <p:val>
                                            <p:strVal val="1+ppt_h/2"/>
                                          </p:val>
                                        </p:tav>
                                      </p:tavLst>
                                    </p:anim>
                                    <p:set>
                                      <p:cBhvr>
                                        <p:cTn id="243" dur="1" fill="hold">
                                          <p:stCondLst>
                                            <p:cond delay="1999"/>
                                          </p:stCondLst>
                                        </p:cTn>
                                        <p:tgtEl>
                                          <p:spTgt spid="40"/>
                                        </p:tgtEl>
                                        <p:attrNameLst>
                                          <p:attrName>style.visibility</p:attrName>
                                        </p:attrNameLst>
                                      </p:cBhvr>
                                      <p:to>
                                        <p:strVal val="hidden"/>
                                      </p:to>
                                    </p:set>
                                  </p:childTnLst>
                                </p:cTn>
                              </p:par>
                              <p:par>
                                <p:cTn id="244" presetID="2" presetClass="exit" presetSubtype="12" fill="hold" grpId="0" nodeType="withEffect">
                                  <p:stCondLst>
                                    <p:cond delay="0"/>
                                  </p:stCondLst>
                                  <p:childTnLst>
                                    <p:anim calcmode="lin" valueType="num">
                                      <p:cBhvr additive="base">
                                        <p:cTn id="245" dur="2000"/>
                                        <p:tgtEl>
                                          <p:spTgt spid="42"/>
                                        </p:tgtEl>
                                        <p:attrNameLst>
                                          <p:attrName>ppt_x</p:attrName>
                                        </p:attrNameLst>
                                      </p:cBhvr>
                                      <p:tavLst>
                                        <p:tav tm="0">
                                          <p:val>
                                            <p:strVal val="ppt_x"/>
                                          </p:val>
                                        </p:tav>
                                        <p:tav tm="100000">
                                          <p:val>
                                            <p:strVal val="0-ppt_w/2"/>
                                          </p:val>
                                        </p:tav>
                                      </p:tavLst>
                                    </p:anim>
                                    <p:anim calcmode="lin" valueType="num">
                                      <p:cBhvr additive="base">
                                        <p:cTn id="246" dur="2000"/>
                                        <p:tgtEl>
                                          <p:spTgt spid="42"/>
                                        </p:tgtEl>
                                        <p:attrNameLst>
                                          <p:attrName>ppt_y</p:attrName>
                                        </p:attrNameLst>
                                      </p:cBhvr>
                                      <p:tavLst>
                                        <p:tav tm="0">
                                          <p:val>
                                            <p:strVal val="ppt_y"/>
                                          </p:val>
                                        </p:tav>
                                        <p:tav tm="100000">
                                          <p:val>
                                            <p:strVal val="1+ppt_h/2"/>
                                          </p:val>
                                        </p:tav>
                                      </p:tavLst>
                                    </p:anim>
                                    <p:set>
                                      <p:cBhvr>
                                        <p:cTn id="247" dur="1" fill="hold">
                                          <p:stCondLst>
                                            <p:cond delay="1999"/>
                                          </p:stCondLst>
                                        </p:cTn>
                                        <p:tgtEl>
                                          <p:spTgt spid="42"/>
                                        </p:tgtEl>
                                        <p:attrNameLst>
                                          <p:attrName>style.visibility</p:attrName>
                                        </p:attrNameLst>
                                      </p:cBhvr>
                                      <p:to>
                                        <p:strVal val="hidden"/>
                                      </p:to>
                                    </p:set>
                                  </p:childTnLst>
                                </p:cTn>
                              </p:par>
                              <p:par>
                                <p:cTn id="248" presetID="2" presetClass="exit" presetSubtype="9" fill="hold" grpId="0" nodeType="withEffect">
                                  <p:stCondLst>
                                    <p:cond delay="0"/>
                                  </p:stCondLst>
                                  <p:childTnLst>
                                    <p:anim calcmode="lin" valueType="num">
                                      <p:cBhvr additive="base">
                                        <p:cTn id="249" dur="2000"/>
                                        <p:tgtEl>
                                          <p:spTgt spid="6"/>
                                        </p:tgtEl>
                                        <p:attrNameLst>
                                          <p:attrName>ppt_x</p:attrName>
                                        </p:attrNameLst>
                                      </p:cBhvr>
                                      <p:tavLst>
                                        <p:tav tm="0">
                                          <p:val>
                                            <p:strVal val="ppt_x"/>
                                          </p:val>
                                        </p:tav>
                                        <p:tav tm="100000">
                                          <p:val>
                                            <p:strVal val="0-ppt_w/2"/>
                                          </p:val>
                                        </p:tav>
                                      </p:tavLst>
                                    </p:anim>
                                    <p:anim calcmode="lin" valueType="num">
                                      <p:cBhvr additive="base">
                                        <p:cTn id="250" dur="2000"/>
                                        <p:tgtEl>
                                          <p:spTgt spid="6"/>
                                        </p:tgtEl>
                                        <p:attrNameLst>
                                          <p:attrName>ppt_y</p:attrName>
                                        </p:attrNameLst>
                                      </p:cBhvr>
                                      <p:tavLst>
                                        <p:tav tm="0">
                                          <p:val>
                                            <p:strVal val="ppt_y"/>
                                          </p:val>
                                        </p:tav>
                                        <p:tav tm="100000">
                                          <p:val>
                                            <p:strVal val="0-ppt_h/2"/>
                                          </p:val>
                                        </p:tav>
                                      </p:tavLst>
                                    </p:anim>
                                    <p:set>
                                      <p:cBhvr>
                                        <p:cTn id="251" dur="1" fill="hold">
                                          <p:stCondLst>
                                            <p:cond delay="1999"/>
                                          </p:stCondLst>
                                        </p:cTn>
                                        <p:tgtEl>
                                          <p:spTgt spid="6"/>
                                        </p:tgtEl>
                                        <p:attrNameLst>
                                          <p:attrName>style.visibility</p:attrName>
                                        </p:attrNameLst>
                                      </p:cBhvr>
                                      <p:to>
                                        <p:strVal val="hidden"/>
                                      </p:to>
                                    </p:set>
                                  </p:childTnLst>
                                </p:cTn>
                              </p:par>
                              <p:par>
                                <p:cTn id="252" presetID="2" presetClass="exit" presetSubtype="9" fill="hold" grpId="0" nodeType="withEffect">
                                  <p:stCondLst>
                                    <p:cond delay="0"/>
                                  </p:stCondLst>
                                  <p:childTnLst>
                                    <p:anim calcmode="lin" valueType="num">
                                      <p:cBhvr additive="base">
                                        <p:cTn id="253" dur="2000"/>
                                        <p:tgtEl>
                                          <p:spTgt spid="12"/>
                                        </p:tgtEl>
                                        <p:attrNameLst>
                                          <p:attrName>ppt_x</p:attrName>
                                        </p:attrNameLst>
                                      </p:cBhvr>
                                      <p:tavLst>
                                        <p:tav tm="0">
                                          <p:val>
                                            <p:strVal val="ppt_x"/>
                                          </p:val>
                                        </p:tav>
                                        <p:tav tm="100000">
                                          <p:val>
                                            <p:strVal val="0-ppt_w/2"/>
                                          </p:val>
                                        </p:tav>
                                      </p:tavLst>
                                    </p:anim>
                                    <p:anim calcmode="lin" valueType="num">
                                      <p:cBhvr additive="base">
                                        <p:cTn id="254" dur="2000"/>
                                        <p:tgtEl>
                                          <p:spTgt spid="12"/>
                                        </p:tgtEl>
                                        <p:attrNameLst>
                                          <p:attrName>ppt_y</p:attrName>
                                        </p:attrNameLst>
                                      </p:cBhvr>
                                      <p:tavLst>
                                        <p:tav tm="0">
                                          <p:val>
                                            <p:strVal val="ppt_y"/>
                                          </p:val>
                                        </p:tav>
                                        <p:tav tm="100000">
                                          <p:val>
                                            <p:strVal val="0-ppt_h/2"/>
                                          </p:val>
                                        </p:tav>
                                      </p:tavLst>
                                    </p:anim>
                                    <p:set>
                                      <p:cBhvr>
                                        <p:cTn id="255" dur="1" fill="hold">
                                          <p:stCondLst>
                                            <p:cond delay="1999"/>
                                          </p:stCondLst>
                                        </p:cTn>
                                        <p:tgtEl>
                                          <p:spTgt spid="12"/>
                                        </p:tgtEl>
                                        <p:attrNameLst>
                                          <p:attrName>style.visibility</p:attrName>
                                        </p:attrNameLst>
                                      </p:cBhvr>
                                      <p:to>
                                        <p:strVal val="hidden"/>
                                      </p:to>
                                    </p:set>
                                  </p:childTnLst>
                                </p:cTn>
                              </p:par>
                              <p:par>
                                <p:cTn id="256" presetID="2" presetClass="exit" presetSubtype="9" fill="hold" grpId="0"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0-ppt_w/2"/>
                                          </p:val>
                                        </p:tav>
                                      </p:tavLst>
                                    </p:anim>
                                    <p:anim calcmode="lin" valueType="num">
                                      <p:cBhvr additive="base">
                                        <p:cTn id="258" dur="2000"/>
                                        <p:tgtEl>
                                          <p:spTgt spid="16"/>
                                        </p:tgtEl>
                                        <p:attrNameLst>
                                          <p:attrName>ppt_y</p:attrName>
                                        </p:attrNameLst>
                                      </p:cBhvr>
                                      <p:tavLst>
                                        <p:tav tm="0">
                                          <p:val>
                                            <p:strVal val="ppt_y"/>
                                          </p:val>
                                        </p:tav>
                                        <p:tav tm="100000">
                                          <p:val>
                                            <p:strVal val="0-ppt_h/2"/>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9" fill="hold" grpId="0"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0-ppt_w/2"/>
                                          </p:val>
                                        </p:tav>
                                      </p:tavLst>
                                    </p:anim>
                                    <p:anim calcmode="lin" valueType="num">
                                      <p:cBhvr additive="base">
                                        <p:cTn id="262" dur="2000"/>
                                        <p:tgtEl>
                                          <p:spTgt spid="18"/>
                                        </p:tgtEl>
                                        <p:attrNameLst>
                                          <p:attrName>ppt_y</p:attrName>
                                        </p:attrNameLst>
                                      </p:cBhvr>
                                      <p:tavLst>
                                        <p:tav tm="0">
                                          <p:val>
                                            <p:strVal val="ppt_y"/>
                                          </p:val>
                                        </p:tav>
                                        <p:tav tm="100000">
                                          <p:val>
                                            <p:strVal val="0-ppt_h/2"/>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9" fill="hold" grpId="0"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0-ppt_w/2"/>
                                          </p:val>
                                        </p:tav>
                                      </p:tavLst>
                                    </p:anim>
                                    <p:anim calcmode="lin" valueType="num">
                                      <p:cBhvr additive="base">
                                        <p:cTn id="266" dur="2000"/>
                                        <p:tgtEl>
                                          <p:spTgt spid="23"/>
                                        </p:tgtEl>
                                        <p:attrNameLst>
                                          <p:attrName>ppt_y</p:attrName>
                                        </p:attrNameLst>
                                      </p:cBhvr>
                                      <p:tavLst>
                                        <p:tav tm="0">
                                          <p:val>
                                            <p:strVal val="ppt_y"/>
                                          </p:val>
                                        </p:tav>
                                        <p:tav tm="100000">
                                          <p:val>
                                            <p:strVal val="0-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9" fill="hold" grpId="0"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0-ppt_w/2"/>
                                          </p:val>
                                        </p:tav>
                                      </p:tavLst>
                                    </p:anim>
                                    <p:anim calcmode="lin" valueType="num">
                                      <p:cBhvr additive="base">
                                        <p:cTn id="270" dur="2000"/>
                                        <p:tgtEl>
                                          <p:spTgt spid="26"/>
                                        </p:tgtEl>
                                        <p:attrNameLst>
                                          <p:attrName>ppt_y</p:attrName>
                                        </p:attrNameLst>
                                      </p:cBhvr>
                                      <p:tavLst>
                                        <p:tav tm="0">
                                          <p:val>
                                            <p:strVal val="ppt_y"/>
                                          </p:val>
                                        </p:tav>
                                        <p:tav tm="100000">
                                          <p:val>
                                            <p:strVal val="0-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9" fill="hold" grpId="0"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0-ppt_w/2"/>
                                          </p:val>
                                        </p:tav>
                                      </p:tavLst>
                                    </p:anim>
                                    <p:anim calcmode="lin" valueType="num">
                                      <p:cBhvr additive="base">
                                        <p:cTn id="274" dur="2000"/>
                                        <p:tgtEl>
                                          <p:spTgt spid="30"/>
                                        </p:tgtEl>
                                        <p:attrNameLst>
                                          <p:attrName>ppt_y</p:attrName>
                                        </p:attrNameLst>
                                      </p:cBhvr>
                                      <p:tavLst>
                                        <p:tav tm="0">
                                          <p:val>
                                            <p:strVal val="ppt_y"/>
                                          </p:val>
                                        </p:tav>
                                        <p:tav tm="100000">
                                          <p:val>
                                            <p:strVal val="0-ppt_h/2"/>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9" fill="hold" grpId="0" nodeType="withEffect">
                                  <p:stCondLst>
                                    <p:cond delay="0"/>
                                  </p:stCondLst>
                                  <p:childTnLst>
                                    <p:anim calcmode="lin" valueType="num">
                                      <p:cBhvr additive="base">
                                        <p:cTn id="277" dur="2000"/>
                                        <p:tgtEl>
                                          <p:spTgt spid="33"/>
                                        </p:tgtEl>
                                        <p:attrNameLst>
                                          <p:attrName>ppt_x</p:attrName>
                                        </p:attrNameLst>
                                      </p:cBhvr>
                                      <p:tavLst>
                                        <p:tav tm="0">
                                          <p:val>
                                            <p:strVal val="ppt_x"/>
                                          </p:val>
                                        </p:tav>
                                        <p:tav tm="100000">
                                          <p:val>
                                            <p:strVal val="0-ppt_w/2"/>
                                          </p:val>
                                        </p:tav>
                                      </p:tavLst>
                                    </p:anim>
                                    <p:anim calcmode="lin" valueType="num">
                                      <p:cBhvr additive="base">
                                        <p:cTn id="278" dur="2000"/>
                                        <p:tgtEl>
                                          <p:spTgt spid="33"/>
                                        </p:tgtEl>
                                        <p:attrNameLst>
                                          <p:attrName>ppt_y</p:attrName>
                                        </p:attrNameLst>
                                      </p:cBhvr>
                                      <p:tavLst>
                                        <p:tav tm="0">
                                          <p:val>
                                            <p:strVal val="ppt_y"/>
                                          </p:val>
                                        </p:tav>
                                        <p:tav tm="100000">
                                          <p:val>
                                            <p:strVal val="0-ppt_h/2"/>
                                          </p:val>
                                        </p:tav>
                                      </p:tavLst>
                                    </p:anim>
                                    <p:set>
                                      <p:cBhvr>
                                        <p:cTn id="279" dur="1" fill="hold">
                                          <p:stCondLst>
                                            <p:cond delay="1999"/>
                                          </p:stCondLst>
                                        </p:cTn>
                                        <p:tgtEl>
                                          <p:spTgt spid="33"/>
                                        </p:tgtEl>
                                        <p:attrNameLst>
                                          <p:attrName>style.visibility</p:attrName>
                                        </p:attrNameLst>
                                      </p:cBhvr>
                                      <p:to>
                                        <p:strVal val="hidden"/>
                                      </p:to>
                                    </p:set>
                                  </p:childTnLst>
                                </p:cTn>
                              </p:par>
                              <p:par>
                                <p:cTn id="280" presetID="2" presetClass="exit" presetSubtype="9" fill="hold" grpId="0" nodeType="withEffect">
                                  <p:stCondLst>
                                    <p:cond delay="0"/>
                                  </p:stCondLst>
                                  <p:childTnLst>
                                    <p:anim calcmode="lin" valueType="num">
                                      <p:cBhvr additive="base">
                                        <p:cTn id="281" dur="2000"/>
                                        <p:tgtEl>
                                          <p:spTgt spid="37"/>
                                        </p:tgtEl>
                                        <p:attrNameLst>
                                          <p:attrName>ppt_x</p:attrName>
                                        </p:attrNameLst>
                                      </p:cBhvr>
                                      <p:tavLst>
                                        <p:tav tm="0">
                                          <p:val>
                                            <p:strVal val="ppt_x"/>
                                          </p:val>
                                        </p:tav>
                                        <p:tav tm="100000">
                                          <p:val>
                                            <p:strVal val="0-ppt_w/2"/>
                                          </p:val>
                                        </p:tav>
                                      </p:tavLst>
                                    </p:anim>
                                    <p:anim calcmode="lin" valueType="num">
                                      <p:cBhvr additive="base">
                                        <p:cTn id="282" dur="2000"/>
                                        <p:tgtEl>
                                          <p:spTgt spid="37"/>
                                        </p:tgtEl>
                                        <p:attrNameLst>
                                          <p:attrName>ppt_y</p:attrName>
                                        </p:attrNameLst>
                                      </p:cBhvr>
                                      <p:tavLst>
                                        <p:tav tm="0">
                                          <p:val>
                                            <p:strVal val="ppt_y"/>
                                          </p:val>
                                        </p:tav>
                                        <p:tav tm="100000">
                                          <p:val>
                                            <p:strVal val="0-ppt_h/2"/>
                                          </p:val>
                                        </p:tav>
                                      </p:tavLst>
                                    </p:anim>
                                    <p:set>
                                      <p:cBhvr>
                                        <p:cTn id="283" dur="1" fill="hold">
                                          <p:stCondLst>
                                            <p:cond delay="1999"/>
                                          </p:stCondLst>
                                        </p:cTn>
                                        <p:tgtEl>
                                          <p:spTgt spid="37"/>
                                        </p:tgtEl>
                                        <p:attrNameLst>
                                          <p:attrName>style.visibility</p:attrName>
                                        </p:attrNameLst>
                                      </p:cBhvr>
                                      <p:to>
                                        <p:strVal val="hidden"/>
                                      </p:to>
                                    </p:set>
                                  </p:childTnLst>
                                </p:cTn>
                              </p:par>
                              <p:par>
                                <p:cTn id="284" presetID="2" presetClass="exit" presetSubtype="9" fill="hold" grpId="0" nodeType="withEffect">
                                  <p:stCondLst>
                                    <p:cond delay="0"/>
                                  </p:stCondLst>
                                  <p:childTnLst>
                                    <p:anim calcmode="lin" valueType="num">
                                      <p:cBhvr additive="base">
                                        <p:cTn id="285" dur="2000"/>
                                        <p:tgtEl>
                                          <p:spTgt spid="44"/>
                                        </p:tgtEl>
                                        <p:attrNameLst>
                                          <p:attrName>ppt_x</p:attrName>
                                        </p:attrNameLst>
                                      </p:cBhvr>
                                      <p:tavLst>
                                        <p:tav tm="0">
                                          <p:val>
                                            <p:strVal val="ppt_x"/>
                                          </p:val>
                                        </p:tav>
                                        <p:tav tm="100000">
                                          <p:val>
                                            <p:strVal val="0-ppt_w/2"/>
                                          </p:val>
                                        </p:tav>
                                      </p:tavLst>
                                    </p:anim>
                                    <p:anim calcmode="lin" valueType="num">
                                      <p:cBhvr additive="base">
                                        <p:cTn id="286" dur="2000"/>
                                        <p:tgtEl>
                                          <p:spTgt spid="44"/>
                                        </p:tgtEl>
                                        <p:attrNameLst>
                                          <p:attrName>ppt_y</p:attrName>
                                        </p:attrNameLst>
                                      </p:cBhvr>
                                      <p:tavLst>
                                        <p:tav tm="0">
                                          <p:val>
                                            <p:strVal val="ppt_y"/>
                                          </p:val>
                                        </p:tav>
                                        <p:tav tm="100000">
                                          <p:val>
                                            <p:strVal val="0-ppt_h/2"/>
                                          </p:val>
                                        </p:tav>
                                      </p:tavLst>
                                    </p:anim>
                                    <p:set>
                                      <p:cBhvr>
                                        <p:cTn id="287" dur="1" fill="hold">
                                          <p:stCondLst>
                                            <p:cond delay="1999"/>
                                          </p:stCondLst>
                                        </p:cTn>
                                        <p:tgtEl>
                                          <p:spTgt spid="44"/>
                                        </p:tgtEl>
                                        <p:attrNameLst>
                                          <p:attrName>style.visibility</p:attrName>
                                        </p:attrNameLst>
                                      </p:cBhvr>
                                      <p:to>
                                        <p:strVal val="hidden"/>
                                      </p:to>
                                    </p:set>
                                  </p:childTnLst>
                                </p:cTn>
                              </p:par>
                              <p:par>
                                <p:cTn id="288" presetID="2" presetClass="exit" presetSubtype="3" fill="hold" grpId="0" nodeType="withEffect">
                                  <p:stCondLst>
                                    <p:cond delay="0"/>
                                  </p:stCondLst>
                                  <p:childTnLst>
                                    <p:anim calcmode="lin" valueType="num">
                                      <p:cBhvr additive="base">
                                        <p:cTn id="289" dur="2000"/>
                                        <p:tgtEl>
                                          <p:spTgt spid="7"/>
                                        </p:tgtEl>
                                        <p:attrNameLst>
                                          <p:attrName>ppt_x</p:attrName>
                                        </p:attrNameLst>
                                      </p:cBhvr>
                                      <p:tavLst>
                                        <p:tav tm="0">
                                          <p:val>
                                            <p:strVal val="ppt_x"/>
                                          </p:val>
                                        </p:tav>
                                        <p:tav tm="100000">
                                          <p:val>
                                            <p:strVal val="1+ppt_w/2"/>
                                          </p:val>
                                        </p:tav>
                                      </p:tavLst>
                                    </p:anim>
                                    <p:anim calcmode="lin" valueType="num">
                                      <p:cBhvr additive="base">
                                        <p:cTn id="290" dur="2000"/>
                                        <p:tgtEl>
                                          <p:spTgt spid="7"/>
                                        </p:tgtEl>
                                        <p:attrNameLst>
                                          <p:attrName>ppt_y</p:attrName>
                                        </p:attrNameLst>
                                      </p:cBhvr>
                                      <p:tavLst>
                                        <p:tav tm="0">
                                          <p:val>
                                            <p:strVal val="ppt_y"/>
                                          </p:val>
                                        </p:tav>
                                        <p:tav tm="100000">
                                          <p:val>
                                            <p:strVal val="0-ppt_h/2"/>
                                          </p:val>
                                        </p:tav>
                                      </p:tavLst>
                                    </p:anim>
                                    <p:set>
                                      <p:cBhvr>
                                        <p:cTn id="291" dur="1" fill="hold">
                                          <p:stCondLst>
                                            <p:cond delay="1999"/>
                                          </p:stCondLst>
                                        </p:cTn>
                                        <p:tgtEl>
                                          <p:spTgt spid="7"/>
                                        </p:tgtEl>
                                        <p:attrNameLst>
                                          <p:attrName>style.visibility</p:attrName>
                                        </p:attrNameLst>
                                      </p:cBhvr>
                                      <p:to>
                                        <p:strVal val="hidden"/>
                                      </p:to>
                                    </p:set>
                                  </p:childTnLst>
                                </p:cTn>
                              </p:par>
                              <p:par>
                                <p:cTn id="292" presetID="2" presetClass="exit" presetSubtype="3" fill="hold" grpId="0" nodeType="withEffect">
                                  <p:stCondLst>
                                    <p:cond delay="0"/>
                                  </p:stCondLst>
                                  <p:childTnLst>
                                    <p:anim calcmode="lin" valueType="num">
                                      <p:cBhvr additive="base">
                                        <p:cTn id="293" dur="2000"/>
                                        <p:tgtEl>
                                          <p:spTgt spid="11"/>
                                        </p:tgtEl>
                                        <p:attrNameLst>
                                          <p:attrName>ppt_x</p:attrName>
                                        </p:attrNameLst>
                                      </p:cBhvr>
                                      <p:tavLst>
                                        <p:tav tm="0">
                                          <p:val>
                                            <p:strVal val="ppt_x"/>
                                          </p:val>
                                        </p:tav>
                                        <p:tav tm="100000">
                                          <p:val>
                                            <p:strVal val="1+ppt_w/2"/>
                                          </p:val>
                                        </p:tav>
                                      </p:tavLst>
                                    </p:anim>
                                    <p:anim calcmode="lin" valueType="num">
                                      <p:cBhvr additive="base">
                                        <p:cTn id="294" dur="2000"/>
                                        <p:tgtEl>
                                          <p:spTgt spid="11"/>
                                        </p:tgtEl>
                                        <p:attrNameLst>
                                          <p:attrName>ppt_y</p:attrName>
                                        </p:attrNameLst>
                                      </p:cBhvr>
                                      <p:tavLst>
                                        <p:tav tm="0">
                                          <p:val>
                                            <p:strVal val="ppt_y"/>
                                          </p:val>
                                        </p:tav>
                                        <p:tav tm="100000">
                                          <p:val>
                                            <p:strVal val="0-ppt_h/2"/>
                                          </p:val>
                                        </p:tav>
                                      </p:tavLst>
                                    </p:anim>
                                    <p:set>
                                      <p:cBhvr>
                                        <p:cTn id="295" dur="1" fill="hold">
                                          <p:stCondLst>
                                            <p:cond delay="1999"/>
                                          </p:stCondLst>
                                        </p:cTn>
                                        <p:tgtEl>
                                          <p:spTgt spid="11"/>
                                        </p:tgtEl>
                                        <p:attrNameLst>
                                          <p:attrName>style.visibility</p:attrName>
                                        </p:attrNameLst>
                                      </p:cBhvr>
                                      <p:to>
                                        <p:strVal val="hidden"/>
                                      </p:to>
                                    </p:set>
                                  </p:childTnLst>
                                </p:cTn>
                              </p:par>
                              <p:par>
                                <p:cTn id="296" presetID="2" presetClass="exit" presetSubtype="3" fill="hold" grpId="0" nodeType="withEffect">
                                  <p:stCondLst>
                                    <p:cond delay="0"/>
                                  </p:stCondLst>
                                  <p:childTnLst>
                                    <p:anim calcmode="lin" valueType="num">
                                      <p:cBhvr additive="base">
                                        <p:cTn id="297" dur="2000"/>
                                        <p:tgtEl>
                                          <p:spTgt spid="13"/>
                                        </p:tgtEl>
                                        <p:attrNameLst>
                                          <p:attrName>ppt_x</p:attrName>
                                        </p:attrNameLst>
                                      </p:cBhvr>
                                      <p:tavLst>
                                        <p:tav tm="0">
                                          <p:val>
                                            <p:strVal val="ppt_x"/>
                                          </p:val>
                                        </p:tav>
                                        <p:tav tm="100000">
                                          <p:val>
                                            <p:strVal val="1+ppt_w/2"/>
                                          </p:val>
                                        </p:tav>
                                      </p:tavLst>
                                    </p:anim>
                                    <p:anim calcmode="lin" valueType="num">
                                      <p:cBhvr additive="base">
                                        <p:cTn id="298" dur="2000"/>
                                        <p:tgtEl>
                                          <p:spTgt spid="13"/>
                                        </p:tgtEl>
                                        <p:attrNameLst>
                                          <p:attrName>ppt_y</p:attrName>
                                        </p:attrNameLst>
                                      </p:cBhvr>
                                      <p:tavLst>
                                        <p:tav tm="0">
                                          <p:val>
                                            <p:strVal val="ppt_y"/>
                                          </p:val>
                                        </p:tav>
                                        <p:tav tm="100000">
                                          <p:val>
                                            <p:strVal val="0-ppt_h/2"/>
                                          </p:val>
                                        </p:tav>
                                      </p:tavLst>
                                    </p:anim>
                                    <p:set>
                                      <p:cBhvr>
                                        <p:cTn id="299" dur="1" fill="hold">
                                          <p:stCondLst>
                                            <p:cond delay="1999"/>
                                          </p:stCondLst>
                                        </p:cTn>
                                        <p:tgtEl>
                                          <p:spTgt spid="13"/>
                                        </p:tgtEl>
                                        <p:attrNameLst>
                                          <p:attrName>style.visibility</p:attrName>
                                        </p:attrNameLst>
                                      </p:cBhvr>
                                      <p:to>
                                        <p:strVal val="hidden"/>
                                      </p:to>
                                    </p:set>
                                  </p:childTnLst>
                                </p:cTn>
                              </p:par>
                              <p:par>
                                <p:cTn id="300" presetID="2" presetClass="exit" presetSubtype="3" fill="hold" grpId="0" nodeType="withEffect">
                                  <p:stCondLst>
                                    <p:cond delay="0"/>
                                  </p:stCondLst>
                                  <p:childTnLst>
                                    <p:anim calcmode="lin" valueType="num">
                                      <p:cBhvr additive="base">
                                        <p:cTn id="301" dur="2000"/>
                                        <p:tgtEl>
                                          <p:spTgt spid="19"/>
                                        </p:tgtEl>
                                        <p:attrNameLst>
                                          <p:attrName>ppt_x</p:attrName>
                                        </p:attrNameLst>
                                      </p:cBhvr>
                                      <p:tavLst>
                                        <p:tav tm="0">
                                          <p:val>
                                            <p:strVal val="ppt_x"/>
                                          </p:val>
                                        </p:tav>
                                        <p:tav tm="100000">
                                          <p:val>
                                            <p:strVal val="1+ppt_w/2"/>
                                          </p:val>
                                        </p:tav>
                                      </p:tavLst>
                                    </p:anim>
                                    <p:anim calcmode="lin" valueType="num">
                                      <p:cBhvr additive="base">
                                        <p:cTn id="302" dur="2000"/>
                                        <p:tgtEl>
                                          <p:spTgt spid="19"/>
                                        </p:tgtEl>
                                        <p:attrNameLst>
                                          <p:attrName>ppt_y</p:attrName>
                                        </p:attrNameLst>
                                      </p:cBhvr>
                                      <p:tavLst>
                                        <p:tav tm="0">
                                          <p:val>
                                            <p:strVal val="ppt_y"/>
                                          </p:val>
                                        </p:tav>
                                        <p:tav tm="100000">
                                          <p:val>
                                            <p:strVal val="0-ppt_h/2"/>
                                          </p:val>
                                        </p:tav>
                                      </p:tavLst>
                                    </p:anim>
                                    <p:set>
                                      <p:cBhvr>
                                        <p:cTn id="303" dur="1" fill="hold">
                                          <p:stCondLst>
                                            <p:cond delay="1999"/>
                                          </p:stCondLst>
                                        </p:cTn>
                                        <p:tgtEl>
                                          <p:spTgt spid="19"/>
                                        </p:tgtEl>
                                        <p:attrNameLst>
                                          <p:attrName>style.visibility</p:attrName>
                                        </p:attrNameLst>
                                      </p:cBhvr>
                                      <p:to>
                                        <p:strVal val="hidden"/>
                                      </p:to>
                                    </p:set>
                                  </p:childTnLst>
                                </p:cTn>
                              </p:par>
                              <p:par>
                                <p:cTn id="304" presetID="2" presetClass="exit" presetSubtype="3" fill="hold" grpId="0"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1+ppt_w/2"/>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3" fill="hold" grpId="0"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1+ppt_w/2"/>
                                          </p:val>
                                        </p:tav>
                                      </p:tavLst>
                                    </p:anim>
                                    <p:anim calcmode="lin" valueType="num">
                                      <p:cBhvr additive="base">
                                        <p:cTn id="310" dur="2000"/>
                                        <p:tgtEl>
                                          <p:spTgt spid="27"/>
                                        </p:tgtEl>
                                        <p:attrNameLst>
                                          <p:attrName>ppt_y</p:attrName>
                                        </p:attrNameLst>
                                      </p:cBhvr>
                                      <p:tavLst>
                                        <p:tav tm="0">
                                          <p:val>
                                            <p:strVal val="ppt_y"/>
                                          </p:val>
                                        </p:tav>
                                        <p:tav tm="100000">
                                          <p:val>
                                            <p:strVal val="0-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3" fill="hold" grpId="0" nodeType="withEffect">
                                  <p:stCondLst>
                                    <p:cond delay="0"/>
                                  </p:stCondLst>
                                  <p:childTnLst>
                                    <p:anim calcmode="lin" valueType="num">
                                      <p:cBhvr additive="base">
                                        <p:cTn id="313" dur="2000"/>
                                        <p:tgtEl>
                                          <p:spTgt spid="31"/>
                                        </p:tgtEl>
                                        <p:attrNameLst>
                                          <p:attrName>ppt_x</p:attrName>
                                        </p:attrNameLst>
                                      </p:cBhvr>
                                      <p:tavLst>
                                        <p:tav tm="0">
                                          <p:val>
                                            <p:strVal val="ppt_x"/>
                                          </p:val>
                                        </p:tav>
                                        <p:tav tm="100000">
                                          <p:val>
                                            <p:strVal val="1+ppt_w/2"/>
                                          </p:val>
                                        </p:tav>
                                      </p:tavLst>
                                    </p:anim>
                                    <p:anim calcmode="lin" valueType="num">
                                      <p:cBhvr additive="base">
                                        <p:cTn id="314" dur="2000"/>
                                        <p:tgtEl>
                                          <p:spTgt spid="31"/>
                                        </p:tgtEl>
                                        <p:attrNameLst>
                                          <p:attrName>ppt_y</p:attrName>
                                        </p:attrNameLst>
                                      </p:cBhvr>
                                      <p:tavLst>
                                        <p:tav tm="0">
                                          <p:val>
                                            <p:strVal val="ppt_y"/>
                                          </p:val>
                                        </p:tav>
                                        <p:tav tm="100000">
                                          <p:val>
                                            <p:strVal val="0-ppt_h/2"/>
                                          </p:val>
                                        </p:tav>
                                      </p:tavLst>
                                    </p:anim>
                                    <p:set>
                                      <p:cBhvr>
                                        <p:cTn id="315" dur="1" fill="hold">
                                          <p:stCondLst>
                                            <p:cond delay="1999"/>
                                          </p:stCondLst>
                                        </p:cTn>
                                        <p:tgtEl>
                                          <p:spTgt spid="31"/>
                                        </p:tgtEl>
                                        <p:attrNameLst>
                                          <p:attrName>style.visibility</p:attrName>
                                        </p:attrNameLst>
                                      </p:cBhvr>
                                      <p:to>
                                        <p:strVal val="hidden"/>
                                      </p:to>
                                    </p:set>
                                  </p:childTnLst>
                                </p:cTn>
                              </p:par>
                              <p:par>
                                <p:cTn id="316" presetID="2" presetClass="exit" presetSubtype="3" fill="hold" grpId="0" nodeType="withEffect">
                                  <p:stCondLst>
                                    <p:cond delay="0"/>
                                  </p:stCondLst>
                                  <p:childTnLst>
                                    <p:anim calcmode="lin" valueType="num">
                                      <p:cBhvr additive="base">
                                        <p:cTn id="317" dur="2000"/>
                                        <p:tgtEl>
                                          <p:spTgt spid="36"/>
                                        </p:tgtEl>
                                        <p:attrNameLst>
                                          <p:attrName>ppt_x</p:attrName>
                                        </p:attrNameLst>
                                      </p:cBhvr>
                                      <p:tavLst>
                                        <p:tav tm="0">
                                          <p:val>
                                            <p:strVal val="ppt_x"/>
                                          </p:val>
                                        </p:tav>
                                        <p:tav tm="100000">
                                          <p:val>
                                            <p:strVal val="1+ppt_w/2"/>
                                          </p:val>
                                        </p:tav>
                                      </p:tavLst>
                                    </p:anim>
                                    <p:anim calcmode="lin" valueType="num">
                                      <p:cBhvr additive="base">
                                        <p:cTn id="318" dur="2000"/>
                                        <p:tgtEl>
                                          <p:spTgt spid="36"/>
                                        </p:tgtEl>
                                        <p:attrNameLst>
                                          <p:attrName>ppt_y</p:attrName>
                                        </p:attrNameLst>
                                      </p:cBhvr>
                                      <p:tavLst>
                                        <p:tav tm="0">
                                          <p:val>
                                            <p:strVal val="ppt_y"/>
                                          </p:val>
                                        </p:tav>
                                        <p:tav tm="100000">
                                          <p:val>
                                            <p:strVal val="0-ppt_h/2"/>
                                          </p:val>
                                        </p:tav>
                                      </p:tavLst>
                                    </p:anim>
                                    <p:set>
                                      <p:cBhvr>
                                        <p:cTn id="319" dur="1" fill="hold">
                                          <p:stCondLst>
                                            <p:cond delay="1999"/>
                                          </p:stCondLst>
                                        </p:cTn>
                                        <p:tgtEl>
                                          <p:spTgt spid="36"/>
                                        </p:tgtEl>
                                        <p:attrNameLst>
                                          <p:attrName>style.visibility</p:attrName>
                                        </p:attrNameLst>
                                      </p:cBhvr>
                                      <p:to>
                                        <p:strVal val="hidden"/>
                                      </p:to>
                                    </p:set>
                                  </p:childTnLst>
                                </p:cTn>
                              </p:par>
                              <p:par>
                                <p:cTn id="320" presetID="2" presetClass="exit" presetSubtype="3" fill="hold" grpId="0" nodeType="withEffect">
                                  <p:stCondLst>
                                    <p:cond delay="0"/>
                                  </p:stCondLst>
                                  <p:childTnLst>
                                    <p:anim calcmode="lin" valueType="num">
                                      <p:cBhvr additive="base">
                                        <p:cTn id="321" dur="2000"/>
                                        <p:tgtEl>
                                          <p:spTgt spid="39"/>
                                        </p:tgtEl>
                                        <p:attrNameLst>
                                          <p:attrName>ppt_x</p:attrName>
                                        </p:attrNameLst>
                                      </p:cBhvr>
                                      <p:tavLst>
                                        <p:tav tm="0">
                                          <p:val>
                                            <p:strVal val="ppt_x"/>
                                          </p:val>
                                        </p:tav>
                                        <p:tav tm="100000">
                                          <p:val>
                                            <p:strVal val="1+ppt_w/2"/>
                                          </p:val>
                                        </p:tav>
                                      </p:tavLst>
                                    </p:anim>
                                    <p:anim calcmode="lin" valueType="num">
                                      <p:cBhvr additive="base">
                                        <p:cTn id="322" dur="2000"/>
                                        <p:tgtEl>
                                          <p:spTgt spid="39"/>
                                        </p:tgtEl>
                                        <p:attrNameLst>
                                          <p:attrName>ppt_y</p:attrName>
                                        </p:attrNameLst>
                                      </p:cBhvr>
                                      <p:tavLst>
                                        <p:tav tm="0">
                                          <p:val>
                                            <p:strVal val="ppt_y"/>
                                          </p:val>
                                        </p:tav>
                                        <p:tav tm="100000">
                                          <p:val>
                                            <p:strVal val="0-ppt_h/2"/>
                                          </p:val>
                                        </p:tav>
                                      </p:tavLst>
                                    </p:anim>
                                    <p:set>
                                      <p:cBhvr>
                                        <p:cTn id="323" dur="1" fill="hold">
                                          <p:stCondLst>
                                            <p:cond delay="1999"/>
                                          </p:stCondLst>
                                        </p:cTn>
                                        <p:tgtEl>
                                          <p:spTgt spid="39"/>
                                        </p:tgtEl>
                                        <p:attrNameLst>
                                          <p:attrName>style.visibility</p:attrName>
                                        </p:attrNameLst>
                                      </p:cBhvr>
                                      <p:to>
                                        <p:strVal val="hidden"/>
                                      </p:to>
                                    </p:set>
                                  </p:childTnLst>
                                </p:cTn>
                              </p:par>
                              <p:par>
                                <p:cTn id="324" presetID="2" presetClass="exit" presetSubtype="3" fill="hold" grpId="0" nodeType="withEffect">
                                  <p:stCondLst>
                                    <p:cond delay="0"/>
                                  </p:stCondLst>
                                  <p:childTnLst>
                                    <p:anim calcmode="lin" valueType="num">
                                      <p:cBhvr additive="base">
                                        <p:cTn id="325" dur="2000"/>
                                        <p:tgtEl>
                                          <p:spTgt spid="41"/>
                                        </p:tgtEl>
                                        <p:attrNameLst>
                                          <p:attrName>ppt_x</p:attrName>
                                        </p:attrNameLst>
                                      </p:cBhvr>
                                      <p:tavLst>
                                        <p:tav tm="0">
                                          <p:val>
                                            <p:strVal val="ppt_x"/>
                                          </p:val>
                                        </p:tav>
                                        <p:tav tm="100000">
                                          <p:val>
                                            <p:strVal val="1+ppt_w/2"/>
                                          </p:val>
                                        </p:tav>
                                      </p:tavLst>
                                    </p:anim>
                                    <p:anim calcmode="lin" valueType="num">
                                      <p:cBhvr additive="base">
                                        <p:cTn id="326" dur="2000"/>
                                        <p:tgtEl>
                                          <p:spTgt spid="41"/>
                                        </p:tgtEl>
                                        <p:attrNameLst>
                                          <p:attrName>ppt_y</p:attrName>
                                        </p:attrNameLst>
                                      </p:cBhvr>
                                      <p:tavLst>
                                        <p:tav tm="0">
                                          <p:val>
                                            <p:strVal val="ppt_y"/>
                                          </p:val>
                                        </p:tav>
                                        <p:tav tm="100000">
                                          <p:val>
                                            <p:strVal val="0-ppt_h/2"/>
                                          </p:val>
                                        </p:tav>
                                      </p:tavLst>
                                    </p:anim>
                                    <p:set>
                                      <p:cBhvr>
                                        <p:cTn id="327" dur="1" fill="hold">
                                          <p:stCondLst>
                                            <p:cond delay="1999"/>
                                          </p:stCondLst>
                                        </p:cTn>
                                        <p:tgtEl>
                                          <p:spTgt spid="41"/>
                                        </p:tgtEl>
                                        <p:attrNameLst>
                                          <p:attrName>style.visibility</p:attrName>
                                        </p:attrNameLst>
                                      </p:cBhvr>
                                      <p:to>
                                        <p:strVal val="hidden"/>
                                      </p:to>
                                    </p:set>
                                  </p:childTnLst>
                                </p:cTn>
                              </p:par>
                              <p:par>
                                <p:cTn id="328" presetID="5" presetClass="exit" presetSubtype="10" fill="hold" grpId="2" nodeType="withEffect">
                                  <p:stCondLst>
                                    <p:cond delay="0"/>
                                  </p:stCondLst>
                                  <p:childTnLst>
                                    <p:animEffect transition="out" filter="checkerboard(across)">
                                      <p:cBhvr>
                                        <p:cTn id="329" dur="2000"/>
                                        <p:tgtEl>
                                          <p:spTgt spid="5"/>
                                        </p:tgtEl>
                                      </p:cBhvr>
                                    </p:animEffect>
                                    <p:set>
                                      <p:cBhvr>
                                        <p:cTn id="330" dur="1" fill="hold">
                                          <p:stCondLst>
                                            <p:cond delay="1999"/>
                                          </p:stCondLst>
                                        </p:cTn>
                                        <p:tgtEl>
                                          <p:spTgt spid="5"/>
                                        </p:tgtEl>
                                        <p:attrNameLst>
                                          <p:attrName>style.visibility</p:attrName>
                                        </p:attrNameLst>
                                      </p:cBhvr>
                                      <p:to>
                                        <p:strVal val="hidden"/>
                                      </p:to>
                                    </p:set>
                                  </p:childTnLst>
                                </p:cTn>
                              </p:par>
                              <p:par>
                                <p:cTn id="331" presetID="5" presetClass="exit" presetSubtype="10" fill="hold" grpId="1" nodeType="withEffect">
                                  <p:stCondLst>
                                    <p:cond delay="0"/>
                                  </p:stCondLst>
                                  <p:childTnLst>
                                    <p:animEffect transition="out" filter="checkerboard(across)">
                                      <p:cBhvr>
                                        <p:cTn id="332" dur="2000"/>
                                        <p:tgtEl>
                                          <p:spTgt spid="7"/>
                                        </p:tgtEl>
                                      </p:cBhvr>
                                    </p:animEffect>
                                    <p:set>
                                      <p:cBhvr>
                                        <p:cTn id="333" dur="1" fill="hold">
                                          <p:stCondLst>
                                            <p:cond delay="1999"/>
                                          </p:stCondLst>
                                        </p:cTn>
                                        <p:tgtEl>
                                          <p:spTgt spid="7"/>
                                        </p:tgtEl>
                                        <p:attrNameLst>
                                          <p:attrName>style.visibility</p:attrName>
                                        </p:attrNameLst>
                                      </p:cBhvr>
                                      <p:to>
                                        <p:strVal val="hidden"/>
                                      </p:to>
                                    </p:set>
                                  </p:childTnLst>
                                </p:cTn>
                              </p:par>
                              <p:par>
                                <p:cTn id="334" presetID="5" presetClass="exit" presetSubtype="10" fill="hold" grpId="1" nodeType="withEffect">
                                  <p:stCondLst>
                                    <p:cond delay="0"/>
                                  </p:stCondLst>
                                  <p:childTnLst>
                                    <p:animEffect transition="out" filter="checkerboard(across)">
                                      <p:cBhvr>
                                        <p:cTn id="335" dur="2000"/>
                                        <p:tgtEl>
                                          <p:spTgt spid="9"/>
                                        </p:tgtEl>
                                      </p:cBhvr>
                                    </p:animEffect>
                                    <p:set>
                                      <p:cBhvr>
                                        <p:cTn id="336" dur="1" fill="hold">
                                          <p:stCondLst>
                                            <p:cond delay="1999"/>
                                          </p:stCondLst>
                                        </p:cTn>
                                        <p:tgtEl>
                                          <p:spTgt spid="9"/>
                                        </p:tgtEl>
                                        <p:attrNameLst>
                                          <p:attrName>style.visibility</p:attrName>
                                        </p:attrNameLst>
                                      </p:cBhvr>
                                      <p:to>
                                        <p:strVal val="hidden"/>
                                      </p:to>
                                    </p:set>
                                  </p:childTnLst>
                                </p:cTn>
                              </p:par>
                              <p:par>
                                <p:cTn id="337" presetID="5" presetClass="exit" presetSubtype="10" fill="hold" grpId="1" nodeType="withEffect">
                                  <p:stCondLst>
                                    <p:cond delay="0"/>
                                  </p:stCondLst>
                                  <p:childTnLst>
                                    <p:animEffect transition="out" filter="checkerboard(across)">
                                      <p:cBhvr>
                                        <p:cTn id="338" dur="2000"/>
                                        <p:tgtEl>
                                          <p:spTgt spid="11"/>
                                        </p:tgtEl>
                                      </p:cBhvr>
                                    </p:animEffect>
                                    <p:set>
                                      <p:cBhvr>
                                        <p:cTn id="339" dur="1" fill="hold">
                                          <p:stCondLst>
                                            <p:cond delay="1999"/>
                                          </p:stCondLst>
                                        </p:cTn>
                                        <p:tgtEl>
                                          <p:spTgt spid="11"/>
                                        </p:tgtEl>
                                        <p:attrNameLst>
                                          <p:attrName>style.visibility</p:attrName>
                                        </p:attrNameLst>
                                      </p:cBhvr>
                                      <p:to>
                                        <p:strVal val="hidden"/>
                                      </p:to>
                                    </p:set>
                                  </p:childTnLst>
                                </p:cTn>
                              </p:par>
                              <p:par>
                                <p:cTn id="340" presetID="5" presetClass="exit" presetSubtype="10" fill="hold" grpId="1" nodeType="withEffect">
                                  <p:stCondLst>
                                    <p:cond delay="0"/>
                                  </p:stCondLst>
                                  <p:childTnLst>
                                    <p:animEffect transition="out" filter="checkerboard(across)">
                                      <p:cBhvr>
                                        <p:cTn id="341" dur="2000"/>
                                        <p:tgtEl>
                                          <p:spTgt spid="13"/>
                                        </p:tgtEl>
                                      </p:cBhvr>
                                    </p:animEffect>
                                    <p:set>
                                      <p:cBhvr>
                                        <p:cTn id="342" dur="1" fill="hold">
                                          <p:stCondLst>
                                            <p:cond delay="1999"/>
                                          </p:stCondLst>
                                        </p:cTn>
                                        <p:tgtEl>
                                          <p:spTgt spid="13"/>
                                        </p:tgtEl>
                                        <p:attrNameLst>
                                          <p:attrName>style.visibility</p:attrName>
                                        </p:attrNameLst>
                                      </p:cBhvr>
                                      <p:to>
                                        <p:strVal val="hidden"/>
                                      </p:to>
                                    </p:set>
                                  </p:childTnLst>
                                </p:cTn>
                              </p:par>
                              <p:par>
                                <p:cTn id="343" presetID="5" presetClass="exit" presetSubtype="10" fill="hold" grpId="1" nodeType="withEffect">
                                  <p:stCondLst>
                                    <p:cond delay="0"/>
                                  </p:stCondLst>
                                  <p:childTnLst>
                                    <p:animEffect transition="out" filter="checkerboard(across)">
                                      <p:cBhvr>
                                        <p:cTn id="344" dur="2000"/>
                                        <p:tgtEl>
                                          <p:spTgt spid="14"/>
                                        </p:tgtEl>
                                      </p:cBhvr>
                                    </p:animEffect>
                                    <p:set>
                                      <p:cBhvr>
                                        <p:cTn id="345" dur="1" fill="hold">
                                          <p:stCondLst>
                                            <p:cond delay="1999"/>
                                          </p:stCondLst>
                                        </p:cTn>
                                        <p:tgtEl>
                                          <p:spTgt spid="14"/>
                                        </p:tgtEl>
                                        <p:attrNameLst>
                                          <p:attrName>style.visibility</p:attrName>
                                        </p:attrNameLst>
                                      </p:cBhvr>
                                      <p:to>
                                        <p:strVal val="hidden"/>
                                      </p:to>
                                    </p:set>
                                  </p:childTnLst>
                                </p:cTn>
                              </p:par>
                              <p:par>
                                <p:cTn id="346" presetID="5" presetClass="exit" presetSubtype="10" fill="hold" grpId="1" nodeType="withEffect">
                                  <p:stCondLst>
                                    <p:cond delay="0"/>
                                  </p:stCondLst>
                                  <p:childTnLst>
                                    <p:animEffect transition="out" filter="checkerboard(across)">
                                      <p:cBhvr>
                                        <p:cTn id="347" dur="2000"/>
                                        <p:tgtEl>
                                          <p:spTgt spid="17"/>
                                        </p:tgtEl>
                                      </p:cBhvr>
                                    </p:animEffect>
                                    <p:set>
                                      <p:cBhvr>
                                        <p:cTn id="348" dur="1" fill="hold">
                                          <p:stCondLst>
                                            <p:cond delay="1999"/>
                                          </p:stCondLst>
                                        </p:cTn>
                                        <p:tgtEl>
                                          <p:spTgt spid="17"/>
                                        </p:tgtEl>
                                        <p:attrNameLst>
                                          <p:attrName>style.visibility</p:attrName>
                                        </p:attrNameLst>
                                      </p:cBhvr>
                                      <p:to>
                                        <p:strVal val="hidden"/>
                                      </p:to>
                                    </p:set>
                                  </p:childTnLst>
                                </p:cTn>
                              </p:par>
                              <p:par>
                                <p:cTn id="349" presetID="5" presetClass="exit" presetSubtype="10" fill="hold" grpId="1" nodeType="withEffect">
                                  <p:stCondLst>
                                    <p:cond delay="0"/>
                                  </p:stCondLst>
                                  <p:childTnLst>
                                    <p:animEffect transition="out" filter="checkerboard(across)">
                                      <p:cBhvr>
                                        <p:cTn id="350" dur="2000"/>
                                        <p:tgtEl>
                                          <p:spTgt spid="19"/>
                                        </p:tgtEl>
                                      </p:cBhvr>
                                    </p:animEffect>
                                    <p:set>
                                      <p:cBhvr>
                                        <p:cTn id="351" dur="1" fill="hold">
                                          <p:stCondLst>
                                            <p:cond delay="1999"/>
                                          </p:stCondLst>
                                        </p:cTn>
                                        <p:tgtEl>
                                          <p:spTgt spid="19"/>
                                        </p:tgtEl>
                                        <p:attrNameLst>
                                          <p:attrName>style.visibility</p:attrName>
                                        </p:attrNameLst>
                                      </p:cBhvr>
                                      <p:to>
                                        <p:strVal val="hidden"/>
                                      </p:to>
                                    </p:set>
                                  </p:childTnLst>
                                </p:cTn>
                              </p:par>
                              <p:par>
                                <p:cTn id="352" presetID="5" presetClass="exit" presetSubtype="10" fill="hold" grpId="1" nodeType="withEffect">
                                  <p:stCondLst>
                                    <p:cond delay="0"/>
                                  </p:stCondLst>
                                  <p:childTnLst>
                                    <p:animEffect transition="out" filter="checkerboard(across)">
                                      <p:cBhvr>
                                        <p:cTn id="353" dur="2000"/>
                                        <p:tgtEl>
                                          <p:spTgt spid="21"/>
                                        </p:tgtEl>
                                      </p:cBhvr>
                                    </p:animEffect>
                                    <p:set>
                                      <p:cBhvr>
                                        <p:cTn id="354" dur="1" fill="hold">
                                          <p:stCondLst>
                                            <p:cond delay="1999"/>
                                          </p:stCondLst>
                                        </p:cTn>
                                        <p:tgtEl>
                                          <p:spTgt spid="21"/>
                                        </p:tgtEl>
                                        <p:attrNameLst>
                                          <p:attrName>style.visibility</p:attrName>
                                        </p:attrNameLst>
                                      </p:cBhvr>
                                      <p:to>
                                        <p:strVal val="hidden"/>
                                      </p:to>
                                    </p:set>
                                  </p:childTnLst>
                                </p:cTn>
                              </p:par>
                              <p:par>
                                <p:cTn id="355" presetID="5" presetClass="exit" presetSubtype="10" fill="hold" grpId="1" nodeType="withEffect">
                                  <p:stCondLst>
                                    <p:cond delay="0"/>
                                  </p:stCondLst>
                                  <p:childTnLst>
                                    <p:animEffect transition="out" filter="checkerboard(across)">
                                      <p:cBhvr>
                                        <p:cTn id="356" dur="2000"/>
                                        <p:tgtEl>
                                          <p:spTgt spid="24"/>
                                        </p:tgtEl>
                                      </p:cBhvr>
                                    </p:animEffect>
                                    <p:set>
                                      <p:cBhvr>
                                        <p:cTn id="357" dur="1" fill="hold">
                                          <p:stCondLst>
                                            <p:cond delay="1999"/>
                                          </p:stCondLst>
                                        </p:cTn>
                                        <p:tgtEl>
                                          <p:spTgt spid="24"/>
                                        </p:tgtEl>
                                        <p:attrNameLst>
                                          <p:attrName>style.visibility</p:attrName>
                                        </p:attrNameLst>
                                      </p:cBhvr>
                                      <p:to>
                                        <p:strVal val="hidden"/>
                                      </p:to>
                                    </p:set>
                                  </p:childTnLst>
                                </p:cTn>
                              </p:par>
                              <p:par>
                                <p:cTn id="358" presetID="5" presetClass="exit" presetSubtype="10" fill="hold" grpId="1" nodeType="withEffect">
                                  <p:stCondLst>
                                    <p:cond delay="0"/>
                                  </p:stCondLst>
                                  <p:childTnLst>
                                    <p:animEffect transition="out" filter="checkerboard(across)">
                                      <p:cBhvr>
                                        <p:cTn id="359" dur="2000"/>
                                        <p:tgtEl>
                                          <p:spTgt spid="25"/>
                                        </p:tgtEl>
                                      </p:cBhvr>
                                    </p:animEffect>
                                    <p:set>
                                      <p:cBhvr>
                                        <p:cTn id="360" dur="1" fill="hold">
                                          <p:stCondLst>
                                            <p:cond delay="1999"/>
                                          </p:stCondLst>
                                        </p:cTn>
                                        <p:tgtEl>
                                          <p:spTgt spid="25"/>
                                        </p:tgtEl>
                                        <p:attrNameLst>
                                          <p:attrName>style.visibility</p:attrName>
                                        </p:attrNameLst>
                                      </p:cBhvr>
                                      <p:to>
                                        <p:strVal val="hidden"/>
                                      </p:to>
                                    </p:set>
                                  </p:childTnLst>
                                </p:cTn>
                              </p:par>
                              <p:par>
                                <p:cTn id="361" presetID="5" presetClass="exit" presetSubtype="10" fill="hold" grpId="1" nodeType="withEffect">
                                  <p:stCondLst>
                                    <p:cond delay="0"/>
                                  </p:stCondLst>
                                  <p:childTnLst>
                                    <p:animEffect transition="out" filter="checkerboard(across)">
                                      <p:cBhvr>
                                        <p:cTn id="362" dur="2000"/>
                                        <p:tgtEl>
                                          <p:spTgt spid="27"/>
                                        </p:tgtEl>
                                      </p:cBhvr>
                                    </p:animEffect>
                                    <p:set>
                                      <p:cBhvr>
                                        <p:cTn id="363" dur="1" fill="hold">
                                          <p:stCondLst>
                                            <p:cond delay="1999"/>
                                          </p:stCondLst>
                                        </p:cTn>
                                        <p:tgtEl>
                                          <p:spTgt spid="27"/>
                                        </p:tgtEl>
                                        <p:attrNameLst>
                                          <p:attrName>style.visibility</p:attrName>
                                        </p:attrNameLst>
                                      </p:cBhvr>
                                      <p:to>
                                        <p:strVal val="hidden"/>
                                      </p:to>
                                    </p:set>
                                  </p:childTnLst>
                                </p:cTn>
                              </p:par>
                              <p:par>
                                <p:cTn id="364" presetID="5" presetClass="exit" presetSubtype="10" fill="hold" grpId="1" nodeType="withEffect">
                                  <p:stCondLst>
                                    <p:cond delay="0"/>
                                  </p:stCondLst>
                                  <p:childTnLst>
                                    <p:animEffect transition="out" filter="checkerboard(across)">
                                      <p:cBhvr>
                                        <p:cTn id="365" dur="2000"/>
                                        <p:tgtEl>
                                          <p:spTgt spid="29"/>
                                        </p:tgtEl>
                                      </p:cBhvr>
                                    </p:animEffect>
                                    <p:set>
                                      <p:cBhvr>
                                        <p:cTn id="366" dur="1" fill="hold">
                                          <p:stCondLst>
                                            <p:cond delay="1999"/>
                                          </p:stCondLst>
                                        </p:cTn>
                                        <p:tgtEl>
                                          <p:spTgt spid="29"/>
                                        </p:tgtEl>
                                        <p:attrNameLst>
                                          <p:attrName>style.visibility</p:attrName>
                                        </p:attrNameLst>
                                      </p:cBhvr>
                                      <p:to>
                                        <p:strVal val="hidden"/>
                                      </p:to>
                                    </p:set>
                                  </p:childTnLst>
                                </p:cTn>
                              </p:par>
                              <p:par>
                                <p:cTn id="367" presetID="5" presetClass="exit" presetSubtype="10" fill="hold" grpId="1" nodeType="withEffect">
                                  <p:stCondLst>
                                    <p:cond delay="0"/>
                                  </p:stCondLst>
                                  <p:childTnLst>
                                    <p:animEffect transition="out" filter="checkerboard(across)">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5" presetClass="exit" presetSubtype="10" fill="hold" grpId="1" nodeType="withEffect">
                                  <p:stCondLst>
                                    <p:cond delay="0"/>
                                  </p:stCondLst>
                                  <p:childTnLst>
                                    <p:animEffect transition="out" filter="checkerboard(across)">
                                      <p:cBhvr>
                                        <p:cTn id="371" dur="2000"/>
                                        <p:tgtEl>
                                          <p:spTgt spid="34"/>
                                        </p:tgtEl>
                                      </p:cBhvr>
                                    </p:animEffect>
                                    <p:set>
                                      <p:cBhvr>
                                        <p:cTn id="372" dur="1" fill="hold">
                                          <p:stCondLst>
                                            <p:cond delay="1999"/>
                                          </p:stCondLst>
                                        </p:cTn>
                                        <p:tgtEl>
                                          <p:spTgt spid="34"/>
                                        </p:tgtEl>
                                        <p:attrNameLst>
                                          <p:attrName>style.visibility</p:attrName>
                                        </p:attrNameLst>
                                      </p:cBhvr>
                                      <p:to>
                                        <p:strVal val="hidden"/>
                                      </p:to>
                                    </p:set>
                                  </p:childTnLst>
                                </p:cTn>
                              </p:par>
                              <p:par>
                                <p:cTn id="373" presetID="5" presetClass="exit" presetSubtype="10" fill="hold" grpId="1" nodeType="withEffect">
                                  <p:stCondLst>
                                    <p:cond delay="0"/>
                                  </p:stCondLst>
                                  <p:childTnLst>
                                    <p:animEffect transition="out" filter="checkerboard(across)">
                                      <p:cBhvr>
                                        <p:cTn id="374" dur="2000"/>
                                        <p:tgtEl>
                                          <p:spTgt spid="36"/>
                                        </p:tgtEl>
                                      </p:cBhvr>
                                    </p:animEffect>
                                    <p:set>
                                      <p:cBhvr>
                                        <p:cTn id="375" dur="1" fill="hold">
                                          <p:stCondLst>
                                            <p:cond delay="1999"/>
                                          </p:stCondLst>
                                        </p:cTn>
                                        <p:tgtEl>
                                          <p:spTgt spid="36"/>
                                        </p:tgtEl>
                                        <p:attrNameLst>
                                          <p:attrName>style.visibility</p:attrName>
                                        </p:attrNameLst>
                                      </p:cBhvr>
                                      <p:to>
                                        <p:strVal val="hidden"/>
                                      </p:to>
                                    </p:set>
                                  </p:childTnLst>
                                </p:cTn>
                              </p:par>
                              <p:par>
                                <p:cTn id="376" presetID="5" presetClass="exit" presetSubtype="10" fill="hold" grpId="1" nodeType="withEffect">
                                  <p:stCondLst>
                                    <p:cond delay="0"/>
                                  </p:stCondLst>
                                  <p:childTnLst>
                                    <p:animEffect transition="out" filter="checkerboard(across)">
                                      <p:cBhvr>
                                        <p:cTn id="377" dur="2000"/>
                                        <p:tgtEl>
                                          <p:spTgt spid="38"/>
                                        </p:tgtEl>
                                      </p:cBhvr>
                                    </p:animEffect>
                                    <p:set>
                                      <p:cBhvr>
                                        <p:cTn id="378" dur="1" fill="hold">
                                          <p:stCondLst>
                                            <p:cond delay="1999"/>
                                          </p:stCondLst>
                                        </p:cTn>
                                        <p:tgtEl>
                                          <p:spTgt spid="38"/>
                                        </p:tgtEl>
                                        <p:attrNameLst>
                                          <p:attrName>style.visibility</p:attrName>
                                        </p:attrNameLst>
                                      </p:cBhvr>
                                      <p:to>
                                        <p:strVal val="hidden"/>
                                      </p:to>
                                    </p:set>
                                  </p:childTnLst>
                                </p:cTn>
                              </p:par>
                              <p:par>
                                <p:cTn id="379" presetID="5" presetClass="exit" presetSubtype="10" fill="hold" grpId="1" nodeType="withEffect">
                                  <p:stCondLst>
                                    <p:cond delay="0"/>
                                  </p:stCondLst>
                                  <p:childTnLst>
                                    <p:animEffect transition="out" filter="checkerboard(across)">
                                      <p:cBhvr>
                                        <p:cTn id="380" dur="2000"/>
                                        <p:tgtEl>
                                          <p:spTgt spid="39"/>
                                        </p:tgtEl>
                                      </p:cBhvr>
                                    </p:animEffect>
                                    <p:set>
                                      <p:cBhvr>
                                        <p:cTn id="381" dur="1" fill="hold">
                                          <p:stCondLst>
                                            <p:cond delay="1999"/>
                                          </p:stCondLst>
                                        </p:cTn>
                                        <p:tgtEl>
                                          <p:spTgt spid="39"/>
                                        </p:tgtEl>
                                        <p:attrNameLst>
                                          <p:attrName>style.visibility</p:attrName>
                                        </p:attrNameLst>
                                      </p:cBhvr>
                                      <p:to>
                                        <p:strVal val="hidden"/>
                                      </p:to>
                                    </p:set>
                                  </p:childTnLst>
                                </p:cTn>
                              </p:par>
                              <p:par>
                                <p:cTn id="382" presetID="5" presetClass="exit" presetSubtype="10" fill="hold" grpId="1" nodeType="withEffect">
                                  <p:stCondLst>
                                    <p:cond delay="0"/>
                                  </p:stCondLst>
                                  <p:childTnLst>
                                    <p:animEffect transition="out" filter="checkerboard(across)">
                                      <p:cBhvr>
                                        <p:cTn id="383" dur="2000"/>
                                        <p:tgtEl>
                                          <p:spTgt spid="41"/>
                                        </p:tgtEl>
                                      </p:cBhvr>
                                    </p:animEffect>
                                    <p:set>
                                      <p:cBhvr>
                                        <p:cTn id="384" dur="1" fill="hold">
                                          <p:stCondLst>
                                            <p:cond delay="1999"/>
                                          </p:stCondLst>
                                        </p:cTn>
                                        <p:tgtEl>
                                          <p:spTgt spid="41"/>
                                        </p:tgtEl>
                                        <p:attrNameLst>
                                          <p:attrName>style.visibility</p:attrName>
                                        </p:attrNameLst>
                                      </p:cBhvr>
                                      <p:to>
                                        <p:strVal val="hidden"/>
                                      </p:to>
                                    </p:set>
                                  </p:childTnLst>
                                </p:cTn>
                              </p:par>
                              <p:par>
                                <p:cTn id="385" presetID="5" presetClass="exit" presetSubtype="10" fill="hold" grpId="1" nodeType="withEffect">
                                  <p:stCondLst>
                                    <p:cond delay="0"/>
                                  </p:stCondLst>
                                  <p:childTnLst>
                                    <p:animEffect transition="out" filter="checkerboard(across)">
                                      <p:cBhvr>
                                        <p:cTn id="386" dur="2000"/>
                                        <p:tgtEl>
                                          <p:spTgt spid="43"/>
                                        </p:tgtEl>
                                      </p:cBhvr>
                                    </p:animEffect>
                                    <p:set>
                                      <p:cBhvr>
                                        <p:cTn id="387" dur="1" fill="hold">
                                          <p:stCondLst>
                                            <p:cond delay="1999"/>
                                          </p:stCondLst>
                                        </p:cTn>
                                        <p:tgtEl>
                                          <p:spTgt spid="43"/>
                                        </p:tgtEl>
                                        <p:attrNameLst>
                                          <p:attrName>style.visibility</p:attrName>
                                        </p:attrNameLst>
                                      </p:cBhvr>
                                      <p:to>
                                        <p:strVal val="hidden"/>
                                      </p:to>
                                    </p:set>
                                  </p:childTnLst>
                                </p:cTn>
                              </p:par>
                              <p:par>
                                <p:cTn id="388" presetID="5" presetClass="exit" presetSubtype="10" fill="hold" grpId="1" nodeType="withEffect">
                                  <p:stCondLst>
                                    <p:cond delay="0"/>
                                  </p:stCondLst>
                                  <p:childTnLst>
                                    <p:animEffect transition="out" filter="checkerboard(across)">
                                      <p:cBhvr>
                                        <p:cTn id="389" dur="2000"/>
                                        <p:tgtEl>
                                          <p:spTgt spid="6"/>
                                        </p:tgtEl>
                                      </p:cBhvr>
                                    </p:animEffect>
                                    <p:set>
                                      <p:cBhvr>
                                        <p:cTn id="390" dur="1" fill="hold">
                                          <p:stCondLst>
                                            <p:cond delay="1999"/>
                                          </p:stCondLst>
                                        </p:cTn>
                                        <p:tgtEl>
                                          <p:spTgt spid="6"/>
                                        </p:tgtEl>
                                        <p:attrNameLst>
                                          <p:attrName>style.visibility</p:attrName>
                                        </p:attrNameLst>
                                      </p:cBhvr>
                                      <p:to>
                                        <p:strVal val="hidden"/>
                                      </p:to>
                                    </p:set>
                                  </p:childTnLst>
                                </p:cTn>
                              </p:par>
                              <p:par>
                                <p:cTn id="391" presetID="5" presetClass="exit" presetSubtype="10" fill="hold" grpId="1" nodeType="withEffect">
                                  <p:stCondLst>
                                    <p:cond delay="0"/>
                                  </p:stCondLst>
                                  <p:childTnLst>
                                    <p:animEffect transition="out" filter="checkerboard(across)">
                                      <p:cBhvr>
                                        <p:cTn id="392" dur="2000"/>
                                        <p:tgtEl>
                                          <p:spTgt spid="8"/>
                                        </p:tgtEl>
                                      </p:cBhvr>
                                    </p:animEffect>
                                    <p:set>
                                      <p:cBhvr>
                                        <p:cTn id="393" dur="1" fill="hold">
                                          <p:stCondLst>
                                            <p:cond delay="1999"/>
                                          </p:stCondLst>
                                        </p:cTn>
                                        <p:tgtEl>
                                          <p:spTgt spid="8"/>
                                        </p:tgtEl>
                                        <p:attrNameLst>
                                          <p:attrName>style.visibility</p:attrName>
                                        </p:attrNameLst>
                                      </p:cBhvr>
                                      <p:to>
                                        <p:strVal val="hidden"/>
                                      </p:to>
                                    </p:set>
                                  </p:childTnLst>
                                </p:cTn>
                              </p:par>
                              <p:par>
                                <p:cTn id="394" presetID="5" presetClass="exit" presetSubtype="10" fill="hold" grpId="1" nodeType="withEffect">
                                  <p:stCondLst>
                                    <p:cond delay="0"/>
                                  </p:stCondLst>
                                  <p:childTnLst>
                                    <p:animEffect transition="out" filter="checkerboard(across)">
                                      <p:cBhvr>
                                        <p:cTn id="395" dur="2000"/>
                                        <p:tgtEl>
                                          <p:spTgt spid="10"/>
                                        </p:tgtEl>
                                      </p:cBhvr>
                                    </p:animEffect>
                                    <p:set>
                                      <p:cBhvr>
                                        <p:cTn id="396" dur="1" fill="hold">
                                          <p:stCondLst>
                                            <p:cond delay="1999"/>
                                          </p:stCondLst>
                                        </p:cTn>
                                        <p:tgtEl>
                                          <p:spTgt spid="10"/>
                                        </p:tgtEl>
                                        <p:attrNameLst>
                                          <p:attrName>style.visibility</p:attrName>
                                        </p:attrNameLst>
                                      </p:cBhvr>
                                      <p:to>
                                        <p:strVal val="hidden"/>
                                      </p:to>
                                    </p:set>
                                  </p:childTnLst>
                                </p:cTn>
                              </p:par>
                              <p:par>
                                <p:cTn id="397" presetID="5" presetClass="exit" presetSubtype="10" fill="hold" grpId="1" nodeType="withEffect">
                                  <p:stCondLst>
                                    <p:cond delay="0"/>
                                  </p:stCondLst>
                                  <p:childTnLst>
                                    <p:animEffect transition="out" filter="checkerboard(across)">
                                      <p:cBhvr>
                                        <p:cTn id="398" dur="2000"/>
                                        <p:tgtEl>
                                          <p:spTgt spid="12"/>
                                        </p:tgtEl>
                                      </p:cBhvr>
                                    </p:animEffect>
                                    <p:set>
                                      <p:cBhvr>
                                        <p:cTn id="399" dur="1" fill="hold">
                                          <p:stCondLst>
                                            <p:cond delay="1999"/>
                                          </p:stCondLst>
                                        </p:cTn>
                                        <p:tgtEl>
                                          <p:spTgt spid="12"/>
                                        </p:tgtEl>
                                        <p:attrNameLst>
                                          <p:attrName>style.visibility</p:attrName>
                                        </p:attrNameLst>
                                      </p:cBhvr>
                                      <p:to>
                                        <p:strVal val="hidden"/>
                                      </p:to>
                                    </p:set>
                                  </p:childTnLst>
                                </p:cTn>
                              </p:par>
                              <p:par>
                                <p:cTn id="400" presetID="5" presetClass="exit" presetSubtype="10" fill="hold" grpId="1" nodeType="withEffect">
                                  <p:stCondLst>
                                    <p:cond delay="0"/>
                                  </p:stCondLst>
                                  <p:childTnLst>
                                    <p:animEffect transition="out" filter="checkerboard(across)">
                                      <p:cBhvr>
                                        <p:cTn id="401" dur="2000"/>
                                        <p:tgtEl>
                                          <p:spTgt spid="15"/>
                                        </p:tgtEl>
                                      </p:cBhvr>
                                    </p:animEffect>
                                    <p:set>
                                      <p:cBhvr>
                                        <p:cTn id="402" dur="1" fill="hold">
                                          <p:stCondLst>
                                            <p:cond delay="1999"/>
                                          </p:stCondLst>
                                        </p:cTn>
                                        <p:tgtEl>
                                          <p:spTgt spid="15"/>
                                        </p:tgtEl>
                                        <p:attrNameLst>
                                          <p:attrName>style.visibility</p:attrName>
                                        </p:attrNameLst>
                                      </p:cBhvr>
                                      <p:to>
                                        <p:strVal val="hidden"/>
                                      </p:to>
                                    </p:set>
                                  </p:childTnLst>
                                </p:cTn>
                              </p:par>
                              <p:par>
                                <p:cTn id="403" presetID="5" presetClass="exit" presetSubtype="10" fill="hold" grpId="1" nodeType="withEffect">
                                  <p:stCondLst>
                                    <p:cond delay="0"/>
                                  </p:stCondLst>
                                  <p:childTnLst>
                                    <p:animEffect transition="out" filter="checkerboard(across)">
                                      <p:cBhvr>
                                        <p:cTn id="404" dur="2000"/>
                                        <p:tgtEl>
                                          <p:spTgt spid="16"/>
                                        </p:tgtEl>
                                      </p:cBhvr>
                                    </p:animEffect>
                                    <p:set>
                                      <p:cBhvr>
                                        <p:cTn id="405" dur="1" fill="hold">
                                          <p:stCondLst>
                                            <p:cond delay="1999"/>
                                          </p:stCondLst>
                                        </p:cTn>
                                        <p:tgtEl>
                                          <p:spTgt spid="16"/>
                                        </p:tgtEl>
                                        <p:attrNameLst>
                                          <p:attrName>style.visibility</p:attrName>
                                        </p:attrNameLst>
                                      </p:cBhvr>
                                      <p:to>
                                        <p:strVal val="hidden"/>
                                      </p:to>
                                    </p:set>
                                  </p:childTnLst>
                                </p:cTn>
                              </p:par>
                              <p:par>
                                <p:cTn id="406" presetID="5" presetClass="exit" presetSubtype="10" fill="hold" grpId="1" nodeType="withEffect">
                                  <p:stCondLst>
                                    <p:cond delay="0"/>
                                  </p:stCondLst>
                                  <p:childTnLst>
                                    <p:animEffect transition="out" filter="checkerboard(across)">
                                      <p:cBhvr>
                                        <p:cTn id="407" dur="2000"/>
                                        <p:tgtEl>
                                          <p:spTgt spid="18"/>
                                        </p:tgtEl>
                                      </p:cBhvr>
                                    </p:animEffect>
                                    <p:set>
                                      <p:cBhvr>
                                        <p:cTn id="408" dur="1" fill="hold">
                                          <p:stCondLst>
                                            <p:cond delay="1999"/>
                                          </p:stCondLst>
                                        </p:cTn>
                                        <p:tgtEl>
                                          <p:spTgt spid="18"/>
                                        </p:tgtEl>
                                        <p:attrNameLst>
                                          <p:attrName>style.visibility</p:attrName>
                                        </p:attrNameLst>
                                      </p:cBhvr>
                                      <p:to>
                                        <p:strVal val="hidden"/>
                                      </p:to>
                                    </p:set>
                                  </p:childTnLst>
                                </p:cTn>
                              </p:par>
                              <p:par>
                                <p:cTn id="409" presetID="5" presetClass="exit" presetSubtype="10" fill="hold" grpId="1" nodeType="withEffect">
                                  <p:stCondLst>
                                    <p:cond delay="0"/>
                                  </p:stCondLst>
                                  <p:childTnLst>
                                    <p:animEffect transition="out" filter="checkerboard(across)">
                                      <p:cBhvr>
                                        <p:cTn id="410" dur="2000"/>
                                        <p:tgtEl>
                                          <p:spTgt spid="20"/>
                                        </p:tgtEl>
                                      </p:cBhvr>
                                    </p:animEffect>
                                    <p:set>
                                      <p:cBhvr>
                                        <p:cTn id="411" dur="1" fill="hold">
                                          <p:stCondLst>
                                            <p:cond delay="1999"/>
                                          </p:stCondLst>
                                        </p:cTn>
                                        <p:tgtEl>
                                          <p:spTgt spid="20"/>
                                        </p:tgtEl>
                                        <p:attrNameLst>
                                          <p:attrName>style.visibility</p:attrName>
                                        </p:attrNameLst>
                                      </p:cBhvr>
                                      <p:to>
                                        <p:strVal val="hidden"/>
                                      </p:to>
                                    </p:set>
                                  </p:childTnLst>
                                </p:cTn>
                              </p:par>
                              <p:par>
                                <p:cTn id="412" presetID="5" presetClass="exit" presetSubtype="10" fill="hold" grpId="1" nodeType="withEffect">
                                  <p:stCondLst>
                                    <p:cond delay="0"/>
                                  </p:stCondLst>
                                  <p:childTnLst>
                                    <p:animEffect transition="out" filter="checkerboard(across)">
                                      <p:cBhvr>
                                        <p:cTn id="413" dur="2000"/>
                                        <p:tgtEl>
                                          <p:spTgt spid="22"/>
                                        </p:tgtEl>
                                      </p:cBhvr>
                                    </p:animEffect>
                                    <p:set>
                                      <p:cBhvr>
                                        <p:cTn id="414" dur="1" fill="hold">
                                          <p:stCondLst>
                                            <p:cond delay="1999"/>
                                          </p:stCondLst>
                                        </p:cTn>
                                        <p:tgtEl>
                                          <p:spTgt spid="22"/>
                                        </p:tgtEl>
                                        <p:attrNameLst>
                                          <p:attrName>style.visibility</p:attrName>
                                        </p:attrNameLst>
                                      </p:cBhvr>
                                      <p:to>
                                        <p:strVal val="hidden"/>
                                      </p:to>
                                    </p:set>
                                  </p:childTnLst>
                                </p:cTn>
                              </p:par>
                              <p:par>
                                <p:cTn id="415" presetID="5" presetClass="exit" presetSubtype="10" fill="hold" grpId="1" nodeType="withEffect">
                                  <p:stCondLst>
                                    <p:cond delay="0"/>
                                  </p:stCondLst>
                                  <p:childTnLst>
                                    <p:animEffect transition="out" filter="checkerboard(across)">
                                      <p:cBhvr>
                                        <p:cTn id="416" dur="2000"/>
                                        <p:tgtEl>
                                          <p:spTgt spid="23"/>
                                        </p:tgtEl>
                                      </p:cBhvr>
                                    </p:animEffect>
                                    <p:set>
                                      <p:cBhvr>
                                        <p:cTn id="417" dur="1" fill="hold">
                                          <p:stCondLst>
                                            <p:cond delay="1999"/>
                                          </p:stCondLst>
                                        </p:cTn>
                                        <p:tgtEl>
                                          <p:spTgt spid="23"/>
                                        </p:tgtEl>
                                        <p:attrNameLst>
                                          <p:attrName>style.visibility</p:attrName>
                                        </p:attrNameLst>
                                      </p:cBhvr>
                                      <p:to>
                                        <p:strVal val="hidden"/>
                                      </p:to>
                                    </p:set>
                                  </p:childTnLst>
                                </p:cTn>
                              </p:par>
                              <p:par>
                                <p:cTn id="418" presetID="5" presetClass="exit" presetSubtype="10" fill="hold" grpId="1" nodeType="withEffect">
                                  <p:stCondLst>
                                    <p:cond delay="0"/>
                                  </p:stCondLst>
                                  <p:childTnLst>
                                    <p:animEffect transition="out" filter="checkerboard(across)">
                                      <p:cBhvr>
                                        <p:cTn id="419" dur="2000"/>
                                        <p:tgtEl>
                                          <p:spTgt spid="26"/>
                                        </p:tgtEl>
                                      </p:cBhvr>
                                    </p:animEffect>
                                    <p:set>
                                      <p:cBhvr>
                                        <p:cTn id="420" dur="1" fill="hold">
                                          <p:stCondLst>
                                            <p:cond delay="1999"/>
                                          </p:stCondLst>
                                        </p:cTn>
                                        <p:tgtEl>
                                          <p:spTgt spid="26"/>
                                        </p:tgtEl>
                                        <p:attrNameLst>
                                          <p:attrName>style.visibility</p:attrName>
                                        </p:attrNameLst>
                                      </p:cBhvr>
                                      <p:to>
                                        <p:strVal val="hidden"/>
                                      </p:to>
                                    </p:set>
                                  </p:childTnLst>
                                </p:cTn>
                              </p:par>
                              <p:par>
                                <p:cTn id="421" presetID="5" presetClass="exit" presetSubtype="10" fill="hold" grpId="1" nodeType="withEffect">
                                  <p:stCondLst>
                                    <p:cond delay="0"/>
                                  </p:stCondLst>
                                  <p:childTnLst>
                                    <p:animEffect transition="out" filter="checkerboard(across)">
                                      <p:cBhvr>
                                        <p:cTn id="422" dur="2000"/>
                                        <p:tgtEl>
                                          <p:spTgt spid="28"/>
                                        </p:tgtEl>
                                      </p:cBhvr>
                                    </p:animEffect>
                                    <p:set>
                                      <p:cBhvr>
                                        <p:cTn id="423" dur="1" fill="hold">
                                          <p:stCondLst>
                                            <p:cond delay="1999"/>
                                          </p:stCondLst>
                                        </p:cTn>
                                        <p:tgtEl>
                                          <p:spTgt spid="28"/>
                                        </p:tgtEl>
                                        <p:attrNameLst>
                                          <p:attrName>style.visibility</p:attrName>
                                        </p:attrNameLst>
                                      </p:cBhvr>
                                      <p:to>
                                        <p:strVal val="hidden"/>
                                      </p:to>
                                    </p:set>
                                  </p:childTnLst>
                                </p:cTn>
                              </p:par>
                              <p:par>
                                <p:cTn id="424" presetID="5" presetClass="exit" presetSubtype="10" fill="hold" grpId="1" nodeType="withEffect">
                                  <p:stCondLst>
                                    <p:cond delay="0"/>
                                  </p:stCondLst>
                                  <p:childTnLst>
                                    <p:animEffect transition="out" filter="checkerboard(across)">
                                      <p:cBhvr>
                                        <p:cTn id="425" dur="2000"/>
                                        <p:tgtEl>
                                          <p:spTgt spid="30"/>
                                        </p:tgtEl>
                                      </p:cBhvr>
                                    </p:animEffect>
                                    <p:set>
                                      <p:cBhvr>
                                        <p:cTn id="426" dur="1" fill="hold">
                                          <p:stCondLst>
                                            <p:cond delay="1999"/>
                                          </p:stCondLst>
                                        </p:cTn>
                                        <p:tgtEl>
                                          <p:spTgt spid="30"/>
                                        </p:tgtEl>
                                        <p:attrNameLst>
                                          <p:attrName>style.visibility</p:attrName>
                                        </p:attrNameLst>
                                      </p:cBhvr>
                                      <p:to>
                                        <p:strVal val="hidden"/>
                                      </p:to>
                                    </p:set>
                                  </p:childTnLst>
                                </p:cTn>
                              </p:par>
                              <p:par>
                                <p:cTn id="427" presetID="5" presetClass="exit" presetSubtype="10" fill="hold" grpId="1" nodeType="withEffect">
                                  <p:stCondLst>
                                    <p:cond delay="0"/>
                                  </p:stCondLst>
                                  <p:childTnLst>
                                    <p:animEffect transition="out" filter="checkerboard(across)">
                                      <p:cBhvr>
                                        <p:cTn id="428" dur="2000"/>
                                        <p:tgtEl>
                                          <p:spTgt spid="32"/>
                                        </p:tgtEl>
                                      </p:cBhvr>
                                    </p:animEffect>
                                    <p:set>
                                      <p:cBhvr>
                                        <p:cTn id="429" dur="1" fill="hold">
                                          <p:stCondLst>
                                            <p:cond delay="1999"/>
                                          </p:stCondLst>
                                        </p:cTn>
                                        <p:tgtEl>
                                          <p:spTgt spid="32"/>
                                        </p:tgtEl>
                                        <p:attrNameLst>
                                          <p:attrName>style.visibility</p:attrName>
                                        </p:attrNameLst>
                                      </p:cBhvr>
                                      <p:to>
                                        <p:strVal val="hidden"/>
                                      </p:to>
                                    </p:set>
                                  </p:childTnLst>
                                </p:cTn>
                              </p:par>
                              <p:par>
                                <p:cTn id="430" presetID="5" presetClass="exit" presetSubtype="10" fill="hold" grpId="1" nodeType="withEffect">
                                  <p:stCondLst>
                                    <p:cond delay="0"/>
                                  </p:stCondLst>
                                  <p:childTnLst>
                                    <p:animEffect transition="out" filter="checkerboard(across)">
                                      <p:cBhvr>
                                        <p:cTn id="431" dur="2000"/>
                                        <p:tgtEl>
                                          <p:spTgt spid="33"/>
                                        </p:tgtEl>
                                      </p:cBhvr>
                                    </p:animEffect>
                                    <p:set>
                                      <p:cBhvr>
                                        <p:cTn id="432" dur="1" fill="hold">
                                          <p:stCondLst>
                                            <p:cond delay="1999"/>
                                          </p:stCondLst>
                                        </p:cTn>
                                        <p:tgtEl>
                                          <p:spTgt spid="33"/>
                                        </p:tgtEl>
                                        <p:attrNameLst>
                                          <p:attrName>style.visibility</p:attrName>
                                        </p:attrNameLst>
                                      </p:cBhvr>
                                      <p:to>
                                        <p:strVal val="hidden"/>
                                      </p:to>
                                    </p:set>
                                  </p:childTnLst>
                                </p:cTn>
                              </p:par>
                              <p:par>
                                <p:cTn id="433" presetID="5" presetClass="exit" presetSubtype="10" fill="hold" grpId="1" nodeType="withEffect">
                                  <p:stCondLst>
                                    <p:cond delay="0"/>
                                  </p:stCondLst>
                                  <p:childTnLst>
                                    <p:animEffect transition="out" filter="checkerboard(across)">
                                      <p:cBhvr>
                                        <p:cTn id="434" dur="2000"/>
                                        <p:tgtEl>
                                          <p:spTgt spid="35"/>
                                        </p:tgtEl>
                                      </p:cBhvr>
                                    </p:animEffect>
                                    <p:set>
                                      <p:cBhvr>
                                        <p:cTn id="435" dur="1" fill="hold">
                                          <p:stCondLst>
                                            <p:cond delay="1999"/>
                                          </p:stCondLst>
                                        </p:cTn>
                                        <p:tgtEl>
                                          <p:spTgt spid="35"/>
                                        </p:tgtEl>
                                        <p:attrNameLst>
                                          <p:attrName>style.visibility</p:attrName>
                                        </p:attrNameLst>
                                      </p:cBhvr>
                                      <p:to>
                                        <p:strVal val="hidden"/>
                                      </p:to>
                                    </p:set>
                                  </p:childTnLst>
                                </p:cTn>
                              </p:par>
                              <p:par>
                                <p:cTn id="436" presetID="5" presetClass="exit" presetSubtype="10" fill="hold" grpId="1" nodeType="withEffect">
                                  <p:stCondLst>
                                    <p:cond delay="0"/>
                                  </p:stCondLst>
                                  <p:childTnLst>
                                    <p:animEffect transition="out" filter="checkerboard(across)">
                                      <p:cBhvr>
                                        <p:cTn id="437" dur="2000"/>
                                        <p:tgtEl>
                                          <p:spTgt spid="37"/>
                                        </p:tgtEl>
                                      </p:cBhvr>
                                    </p:animEffect>
                                    <p:set>
                                      <p:cBhvr>
                                        <p:cTn id="438" dur="1" fill="hold">
                                          <p:stCondLst>
                                            <p:cond delay="1999"/>
                                          </p:stCondLst>
                                        </p:cTn>
                                        <p:tgtEl>
                                          <p:spTgt spid="37"/>
                                        </p:tgtEl>
                                        <p:attrNameLst>
                                          <p:attrName>style.visibility</p:attrName>
                                        </p:attrNameLst>
                                      </p:cBhvr>
                                      <p:to>
                                        <p:strVal val="hidden"/>
                                      </p:to>
                                    </p:set>
                                  </p:childTnLst>
                                </p:cTn>
                              </p:par>
                              <p:par>
                                <p:cTn id="439" presetID="5" presetClass="exit" presetSubtype="10" fill="hold" grpId="1" nodeType="withEffect">
                                  <p:stCondLst>
                                    <p:cond delay="0"/>
                                  </p:stCondLst>
                                  <p:childTnLst>
                                    <p:animEffect transition="out" filter="checkerboard(across)">
                                      <p:cBhvr>
                                        <p:cTn id="440" dur="2000"/>
                                        <p:tgtEl>
                                          <p:spTgt spid="40"/>
                                        </p:tgtEl>
                                      </p:cBhvr>
                                    </p:animEffect>
                                    <p:set>
                                      <p:cBhvr>
                                        <p:cTn id="441" dur="1" fill="hold">
                                          <p:stCondLst>
                                            <p:cond delay="1999"/>
                                          </p:stCondLst>
                                        </p:cTn>
                                        <p:tgtEl>
                                          <p:spTgt spid="40"/>
                                        </p:tgtEl>
                                        <p:attrNameLst>
                                          <p:attrName>style.visibility</p:attrName>
                                        </p:attrNameLst>
                                      </p:cBhvr>
                                      <p:to>
                                        <p:strVal val="hidden"/>
                                      </p:to>
                                    </p:set>
                                  </p:childTnLst>
                                </p:cTn>
                              </p:par>
                              <p:par>
                                <p:cTn id="442" presetID="5" presetClass="exit" presetSubtype="10" fill="hold" grpId="1" nodeType="withEffect">
                                  <p:stCondLst>
                                    <p:cond delay="0"/>
                                  </p:stCondLst>
                                  <p:childTnLst>
                                    <p:animEffect transition="out" filter="checkerboard(across)">
                                      <p:cBhvr>
                                        <p:cTn id="443" dur="2000"/>
                                        <p:tgtEl>
                                          <p:spTgt spid="42"/>
                                        </p:tgtEl>
                                      </p:cBhvr>
                                    </p:animEffect>
                                    <p:set>
                                      <p:cBhvr>
                                        <p:cTn id="444" dur="1" fill="hold">
                                          <p:stCondLst>
                                            <p:cond delay="1999"/>
                                          </p:stCondLst>
                                        </p:cTn>
                                        <p:tgtEl>
                                          <p:spTgt spid="42"/>
                                        </p:tgtEl>
                                        <p:attrNameLst>
                                          <p:attrName>style.visibility</p:attrName>
                                        </p:attrNameLst>
                                      </p:cBhvr>
                                      <p:to>
                                        <p:strVal val="hidden"/>
                                      </p:to>
                                    </p:set>
                                  </p:childTnLst>
                                </p:cTn>
                              </p:par>
                              <p:par>
                                <p:cTn id="445" presetID="5" presetClass="exit" presetSubtype="10" fill="hold" grpId="1" nodeType="withEffect">
                                  <p:stCondLst>
                                    <p:cond delay="0"/>
                                  </p:stCondLst>
                                  <p:childTnLst>
                                    <p:animEffect transition="out" filter="checkerboard(across)">
                                      <p:cBhvr>
                                        <p:cTn id="446" dur="2000"/>
                                        <p:tgtEl>
                                          <p:spTgt spid="44"/>
                                        </p:tgtEl>
                                      </p:cBhvr>
                                    </p:animEffect>
                                    <p:set>
                                      <p:cBhvr>
                                        <p:cTn id="447" dur="1" fill="hold">
                                          <p:stCondLst>
                                            <p:cond delay="1999"/>
                                          </p:stCondLst>
                                        </p:cTn>
                                        <p:tgtEl>
                                          <p:spTgt spid="44"/>
                                        </p:tgtEl>
                                        <p:attrNameLst>
                                          <p:attrName>style.visibility</p:attrName>
                                        </p:attrNameLst>
                                      </p:cBhvr>
                                      <p:to>
                                        <p:strVal val="hidden"/>
                                      </p:to>
                                    </p:set>
                                  </p:childTnLst>
                                </p:cTn>
                              </p:par>
                              <p:par>
                                <p:cTn id="448" presetID="23" presetClass="entr" presetSubtype="272" fill="hold" nodeType="withEffect">
                                  <p:stCondLst>
                                    <p:cond delay="0"/>
                                  </p:stCondLst>
                                  <p:childTnLst>
                                    <p:set>
                                      <p:cBhvr>
                                        <p:cTn id="449" dur="1" fill="hold">
                                          <p:stCondLst>
                                            <p:cond delay="0"/>
                                          </p:stCondLst>
                                        </p:cTn>
                                        <p:tgtEl>
                                          <p:spTgt spid="2"/>
                                        </p:tgtEl>
                                        <p:attrNameLst>
                                          <p:attrName>style.visibility</p:attrName>
                                        </p:attrNameLst>
                                      </p:cBhvr>
                                      <p:to>
                                        <p:strVal val="visible"/>
                                      </p:to>
                                    </p:set>
                                    <p:anim calcmode="lin" valueType="num">
                                      <p:cBhvr>
                                        <p:cTn id="450" dur="2000" fill="hold"/>
                                        <p:tgtEl>
                                          <p:spTgt spid="2"/>
                                        </p:tgtEl>
                                        <p:attrNameLst>
                                          <p:attrName>ppt_w</p:attrName>
                                        </p:attrNameLst>
                                      </p:cBhvr>
                                      <p:tavLst>
                                        <p:tav tm="0">
                                          <p:val>
                                            <p:strVal val="2/3*#ppt_w"/>
                                          </p:val>
                                        </p:tav>
                                        <p:tav tm="100000">
                                          <p:val>
                                            <p:strVal val="#ppt_w"/>
                                          </p:val>
                                        </p:tav>
                                      </p:tavLst>
                                    </p:anim>
                                    <p:anim calcmode="lin" valueType="num">
                                      <p:cBhvr>
                                        <p:cTn id="451" dur="2000" fill="hold"/>
                                        <p:tgtEl>
                                          <p:spTgt spid="2"/>
                                        </p:tgtEl>
                                        <p:attrNameLst>
                                          <p:attrName>ppt_h</p:attrName>
                                        </p:attrNameLst>
                                      </p:cBhvr>
                                      <p:tavLst>
                                        <p:tav tm="0">
                                          <p:val>
                                            <p:strVal val="2/3*#ppt_h"/>
                                          </p:val>
                                        </p:tav>
                                        <p:tav tm="100000">
                                          <p:val>
                                            <p:strVal val="#ppt_h"/>
                                          </p:val>
                                        </p:tav>
                                      </p:tavLst>
                                    </p:anim>
                                  </p:childTnLst>
                                </p:cTn>
                              </p:par>
                              <p:par>
                                <p:cTn id="452" presetID="4" presetClass="entr" presetSubtype="32" fill="hold" nodeType="withEffect">
                                  <p:stCondLst>
                                    <p:cond delay="0"/>
                                  </p:stCondLst>
                                  <p:childTnLst>
                                    <p:set>
                                      <p:cBhvr>
                                        <p:cTn id="453" dur="1" fill="hold">
                                          <p:stCondLst>
                                            <p:cond delay="0"/>
                                          </p:stCondLst>
                                        </p:cTn>
                                        <p:tgtEl>
                                          <p:spTgt spid="2"/>
                                        </p:tgtEl>
                                        <p:attrNameLst>
                                          <p:attrName>style.visibility</p:attrName>
                                        </p:attrNameLst>
                                      </p:cBhvr>
                                      <p:to>
                                        <p:strVal val="visible"/>
                                      </p:to>
                                    </p:set>
                                    <p:animEffect transition="in" filter="box(out)">
                                      <p:cBhvr>
                                        <p:cTn id="4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0070C0">
                <a:shade val="67500"/>
                <a:satMod val="115000"/>
              </a:srgbClr>
            </a:gs>
            <a:gs pos="100000">
              <a:srgbClr val="0070C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298265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una"/>
          <p:cNvSpPr/>
          <p:nvPr/>
        </p:nvSpPr>
        <p:spPr>
          <a:xfrm>
            <a:off x="4643438" y="0"/>
            <a:ext cx="2857520" cy="5143500"/>
          </a:xfrm>
          <a:prstGeom prst="moon">
            <a:avLst>
              <a:gd name="adj" fmla="val 19745"/>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1643042" y="0"/>
            <a:ext cx="3000396" cy="5143500"/>
          </a:xfrm>
          <a:prstGeom prst="moon">
            <a:avLst>
              <a:gd name="adj" fmla="val 21015"/>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714380" y="0"/>
            <a:ext cx="3000396" cy="5143500"/>
          </a:xfrm>
          <a:prstGeom prst="moon">
            <a:avLst>
              <a:gd name="adj" fmla="val 21015"/>
            </a:avLst>
          </a:prstGeom>
          <a:blipFill>
            <a:blip r:embed="rId3">
              <a:duotone>
                <a:prstClr val="black"/>
                <a:srgbClr val="008FFA">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14346" y="0"/>
            <a:ext cx="3000396" cy="5143500"/>
          </a:xfrm>
          <a:prstGeom prst="moon">
            <a:avLst>
              <a:gd name="adj" fmla="val 21015"/>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500662" y="0"/>
            <a:ext cx="3000428" cy="5143500"/>
          </a:xfrm>
          <a:prstGeom prst="moon">
            <a:avLst>
              <a:gd name="adj" fmla="val 19745"/>
            </a:avLst>
          </a:prstGeom>
          <a:blipFill>
            <a:blip r:embed="rId3">
              <a:duotone>
                <a:prstClr val="black"/>
                <a:srgbClr val="008FFA">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357950" y="0"/>
            <a:ext cx="3000396" cy="5143500"/>
          </a:xfrm>
          <a:prstGeom prst="moon">
            <a:avLst>
              <a:gd name="adj" fmla="val 19745"/>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142894"/>
            <a:ext cx="9644130" cy="5500726"/>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xit" presetSubtype="2" fill="hold" grpId="1" nodeType="afterEffect">
                                  <p:stCondLst>
                                    <p:cond delay="0"/>
                                  </p:stCondLst>
                                  <p:childTnLst>
                                    <p:anim calcmode="lin" valueType="num">
                                      <p:cBhvr additive="base">
                                        <p:cTn id="33" dur="2000"/>
                                        <p:tgtEl>
                                          <p:spTgt spid="6"/>
                                        </p:tgtEl>
                                        <p:attrNameLst>
                                          <p:attrName>ppt_x</p:attrName>
                                        </p:attrNameLst>
                                      </p:cBhvr>
                                      <p:tavLst>
                                        <p:tav tm="0">
                                          <p:val>
                                            <p:strVal val="ppt_x"/>
                                          </p:val>
                                        </p:tav>
                                        <p:tav tm="100000">
                                          <p:val>
                                            <p:strVal val="1+ppt_w/2"/>
                                          </p:val>
                                        </p:tav>
                                      </p:tavLst>
                                    </p:anim>
                                    <p:anim calcmode="lin" valueType="num">
                                      <p:cBhvr additive="base">
                                        <p:cTn id="34" dur="2000"/>
                                        <p:tgtEl>
                                          <p:spTgt spid="6"/>
                                        </p:tgtEl>
                                        <p:attrNameLst>
                                          <p:attrName>ppt_y</p:attrName>
                                        </p:attrNameLst>
                                      </p:cBhvr>
                                      <p:tavLst>
                                        <p:tav tm="0">
                                          <p:val>
                                            <p:strVal val="ppt_y"/>
                                          </p:val>
                                        </p:tav>
                                        <p:tav tm="100000">
                                          <p:val>
                                            <p:strVal val="ppt_y"/>
                                          </p:val>
                                        </p:tav>
                                      </p:tavLst>
                                    </p:anim>
                                    <p:set>
                                      <p:cBhvr>
                                        <p:cTn id="35" dur="1" fill="hold">
                                          <p:stCondLst>
                                            <p:cond delay="1999"/>
                                          </p:stCondLst>
                                        </p:cTn>
                                        <p:tgtEl>
                                          <p:spTgt spid="6"/>
                                        </p:tgtEl>
                                        <p:attrNameLst>
                                          <p:attrName>style.visibility</p:attrName>
                                        </p:attrNameLst>
                                      </p:cBhvr>
                                      <p:to>
                                        <p:strVal val="hidden"/>
                                      </p:to>
                                    </p:set>
                                  </p:childTnLst>
                                </p:cTn>
                              </p:par>
                              <p:par>
                                <p:cTn id="36" presetID="2" presetClass="exit" presetSubtype="2" fill="hold" grpId="1" nodeType="withEffect">
                                  <p:stCondLst>
                                    <p:cond delay="0"/>
                                  </p:stCondLst>
                                  <p:childTnLst>
                                    <p:anim calcmode="lin" valueType="num">
                                      <p:cBhvr additive="base">
                                        <p:cTn id="37" dur="2000"/>
                                        <p:tgtEl>
                                          <p:spTgt spid="7"/>
                                        </p:tgtEl>
                                        <p:attrNameLst>
                                          <p:attrName>ppt_x</p:attrName>
                                        </p:attrNameLst>
                                      </p:cBhvr>
                                      <p:tavLst>
                                        <p:tav tm="0">
                                          <p:val>
                                            <p:strVal val="ppt_x"/>
                                          </p:val>
                                        </p:tav>
                                        <p:tav tm="100000">
                                          <p:val>
                                            <p:strVal val="1+ppt_w/2"/>
                                          </p:val>
                                        </p:tav>
                                      </p:tavLst>
                                    </p:anim>
                                    <p:anim calcmode="lin" valueType="num">
                                      <p:cBhvr additive="base">
                                        <p:cTn id="38" dur="2000"/>
                                        <p:tgtEl>
                                          <p:spTgt spid="7"/>
                                        </p:tgtEl>
                                        <p:attrNameLst>
                                          <p:attrName>ppt_y</p:attrName>
                                        </p:attrNameLst>
                                      </p:cBhvr>
                                      <p:tavLst>
                                        <p:tav tm="0">
                                          <p:val>
                                            <p:strVal val="ppt_y"/>
                                          </p:val>
                                        </p:tav>
                                        <p:tav tm="100000">
                                          <p:val>
                                            <p:strVal val="ppt_y"/>
                                          </p:val>
                                        </p:tav>
                                      </p:tavLst>
                                    </p:anim>
                                    <p:set>
                                      <p:cBhvr>
                                        <p:cTn id="39" dur="1" fill="hold">
                                          <p:stCondLst>
                                            <p:cond delay="1999"/>
                                          </p:stCondLst>
                                        </p:cTn>
                                        <p:tgtEl>
                                          <p:spTgt spid="7"/>
                                        </p:tgtEl>
                                        <p:attrNameLst>
                                          <p:attrName>style.visibility</p:attrName>
                                        </p:attrNameLst>
                                      </p:cBhvr>
                                      <p:to>
                                        <p:strVal val="hidden"/>
                                      </p:to>
                                    </p:set>
                                  </p:childTnLst>
                                </p:cTn>
                              </p:par>
                              <p:par>
                                <p:cTn id="40" presetID="2" presetClass="exit" presetSubtype="2" fill="hold" grpId="1" nodeType="withEffect">
                                  <p:stCondLst>
                                    <p:cond delay="0"/>
                                  </p:stCondLst>
                                  <p:childTnLst>
                                    <p:anim calcmode="lin" valueType="num">
                                      <p:cBhvr additive="base">
                                        <p:cTn id="41" dur="2000"/>
                                        <p:tgtEl>
                                          <p:spTgt spid="8"/>
                                        </p:tgtEl>
                                        <p:attrNameLst>
                                          <p:attrName>ppt_x</p:attrName>
                                        </p:attrNameLst>
                                      </p:cBhvr>
                                      <p:tavLst>
                                        <p:tav tm="0">
                                          <p:val>
                                            <p:strVal val="ppt_x"/>
                                          </p:val>
                                        </p:tav>
                                        <p:tav tm="100000">
                                          <p:val>
                                            <p:strVal val="1+ppt_w/2"/>
                                          </p:val>
                                        </p:tav>
                                      </p:tavLst>
                                    </p:anim>
                                    <p:anim calcmode="lin" valueType="num">
                                      <p:cBhvr additive="base">
                                        <p:cTn id="42" dur="2000"/>
                                        <p:tgtEl>
                                          <p:spTgt spid="8"/>
                                        </p:tgtEl>
                                        <p:attrNameLst>
                                          <p:attrName>ppt_y</p:attrName>
                                        </p:attrNameLst>
                                      </p:cBhvr>
                                      <p:tavLst>
                                        <p:tav tm="0">
                                          <p:val>
                                            <p:strVal val="ppt_y"/>
                                          </p:val>
                                        </p:tav>
                                        <p:tav tm="100000">
                                          <p:val>
                                            <p:strVal val="ppt_y"/>
                                          </p:val>
                                        </p:tav>
                                      </p:tavLst>
                                    </p:anim>
                                    <p:set>
                                      <p:cBhvr>
                                        <p:cTn id="43" dur="1" fill="hold">
                                          <p:stCondLst>
                                            <p:cond delay="1999"/>
                                          </p:stCondLst>
                                        </p:cTn>
                                        <p:tgtEl>
                                          <p:spTgt spid="8"/>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0-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2000"/>
                                        <p:tgtEl>
                                          <p:spTgt spid="9"/>
                                        </p:tgtEl>
                                        <p:attrNameLst>
                                          <p:attrName>ppt_x</p:attrName>
                                        </p:attrNameLst>
                                      </p:cBhvr>
                                      <p:tavLst>
                                        <p:tav tm="0">
                                          <p:val>
                                            <p:strVal val="ppt_x"/>
                                          </p:val>
                                        </p:tav>
                                        <p:tav tm="100000">
                                          <p:val>
                                            <p:strVal val="0-ppt_w/2"/>
                                          </p:val>
                                        </p:tav>
                                      </p:tavLst>
                                    </p:anim>
                                    <p:anim calcmode="lin" valueType="num">
                                      <p:cBhvr additive="base">
                                        <p:cTn id="50" dur="2000"/>
                                        <p:tgtEl>
                                          <p:spTgt spid="9"/>
                                        </p:tgtEl>
                                        <p:attrNameLst>
                                          <p:attrName>ppt_y</p:attrName>
                                        </p:attrNameLst>
                                      </p:cBhvr>
                                      <p:tavLst>
                                        <p:tav tm="0">
                                          <p:val>
                                            <p:strVal val="ppt_y"/>
                                          </p:val>
                                        </p:tav>
                                        <p:tav tm="100000">
                                          <p:val>
                                            <p:strVal val="ppt_y"/>
                                          </p:val>
                                        </p:tav>
                                      </p:tavLst>
                                    </p:anim>
                                    <p:set>
                                      <p:cBhvr>
                                        <p:cTn id="51" dur="1" fill="hold">
                                          <p:stCondLst>
                                            <p:cond delay="1999"/>
                                          </p:stCondLst>
                                        </p:cTn>
                                        <p:tgtEl>
                                          <p:spTgt spid="9"/>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2000"/>
                                        <p:tgtEl>
                                          <p:spTgt spid="10"/>
                                        </p:tgtEl>
                                        <p:attrNameLst>
                                          <p:attrName>ppt_x</p:attrName>
                                        </p:attrNameLst>
                                      </p:cBhvr>
                                      <p:tavLst>
                                        <p:tav tm="0">
                                          <p:val>
                                            <p:strVal val="ppt_x"/>
                                          </p:val>
                                        </p:tav>
                                        <p:tav tm="100000">
                                          <p:val>
                                            <p:strVal val="0-ppt_w/2"/>
                                          </p:val>
                                        </p:tav>
                                      </p:tavLst>
                                    </p:anim>
                                    <p:anim calcmode="lin" valueType="num">
                                      <p:cBhvr additive="base">
                                        <p:cTn id="54" dur="2000"/>
                                        <p:tgtEl>
                                          <p:spTgt spid="10"/>
                                        </p:tgtEl>
                                        <p:attrNameLst>
                                          <p:attrName>ppt_y</p:attrName>
                                        </p:attrNameLst>
                                      </p:cBhvr>
                                      <p:tavLst>
                                        <p:tav tm="0">
                                          <p:val>
                                            <p:strVal val="ppt_y"/>
                                          </p:val>
                                        </p:tav>
                                        <p:tav tm="100000">
                                          <p:val>
                                            <p:strVal val="ppt_y"/>
                                          </p:val>
                                        </p:tav>
                                      </p:tavLst>
                                    </p:anim>
                                    <p:set>
                                      <p:cBhvr>
                                        <p:cTn id="55" dur="1" fill="hold">
                                          <p:stCondLst>
                                            <p:cond delay="1999"/>
                                          </p:stCondLst>
                                        </p:cTn>
                                        <p:tgtEl>
                                          <p:spTgt spid="10"/>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p:cTn id="58" dur="2000" fill="hold"/>
                                        <p:tgtEl>
                                          <p:spTgt spid="2"/>
                                        </p:tgtEl>
                                        <p:attrNameLst>
                                          <p:attrName>ppt_w</p:attrName>
                                        </p:attrNameLst>
                                      </p:cBhvr>
                                      <p:tavLst>
                                        <p:tav tm="0">
                                          <p:val>
                                            <p:fltVal val="0"/>
                                          </p:val>
                                        </p:tav>
                                        <p:tav tm="100000">
                                          <p:val>
                                            <p:strVal val="#ppt_w"/>
                                          </p:val>
                                        </p:tav>
                                      </p:tavLst>
                                    </p:anim>
                                    <p:anim calcmode="lin" valueType="num">
                                      <p:cBhvr>
                                        <p:cTn id="5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643174" y="1714494"/>
            <a:ext cx="3929090" cy="1354217"/>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Pero en contraparte, son niños y jóvenes cada vez más desconectados del afecto, de la comunicación, del disfrute de la vida al aire libre, del ensuciarse la ropa en un parque…</a:t>
            </a:r>
          </a:p>
          <a:p>
            <a:endParaRPr lang="es-PE" dirty="0">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2">
                <a:lumMod val="60000"/>
                <a:lumOff val="40000"/>
                <a:shade val="67500"/>
                <a:satMod val="115000"/>
              </a:schemeClr>
            </a:gs>
            <a:gs pos="100000">
              <a:schemeClr val="accent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639122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2143610" y="0"/>
            <a:ext cx="2571265" cy="5143500"/>
          </a:xfrm>
          <a:prstGeom prst="moon">
            <a:avLst>
              <a:gd name="adj" fmla="val 35090"/>
            </a:avLst>
          </a:prstGeom>
          <a:blipFill dpi="0" rotWithShape="1">
            <a:blip r:embed="rId3">
              <a:duotone>
                <a:schemeClr val="accent2">
                  <a:shade val="45000"/>
                  <a:satMod val="135000"/>
                </a:schemeClr>
                <a:prstClr val="white"/>
              </a:duotone>
              <a:lum bright="30000" contrast="40000"/>
            </a:blip>
            <a:srcRect/>
            <a:tile tx="0" ty="0" sx="100000" sy="100000" flip="none" algn="tl"/>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4500562" y="0"/>
            <a:ext cx="2562244" cy="5143500"/>
          </a:xfrm>
          <a:prstGeom prst="moon">
            <a:avLst>
              <a:gd name="adj" fmla="val 38918"/>
            </a:avLst>
          </a:prstGeom>
          <a:blipFill dpi="0" rotWithShape="1">
            <a:blip r:embed="rId3">
              <a:duotone>
                <a:schemeClr val="accent2">
                  <a:shade val="45000"/>
                  <a:satMod val="135000"/>
                </a:schemeClr>
                <a:prstClr val="white"/>
              </a:duotone>
              <a:lum bright="30000" contrast="40000"/>
            </a:blip>
            <a:srcRect/>
            <a:tile tx="0" ty="0" sx="100000" sy="100000" flip="none" algn="tl"/>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786420" y="0"/>
            <a:ext cx="2571265" cy="5143500"/>
          </a:xfrm>
          <a:prstGeom prst="moon">
            <a:avLst>
              <a:gd name="adj" fmla="val 35090"/>
            </a:avLst>
          </a:prstGeom>
          <a:blipFill dpi="0" rotWithShape="1">
            <a:blip r:embed="rId3">
              <a:duotone>
                <a:schemeClr val="accent2">
                  <a:shade val="45000"/>
                  <a:satMod val="135000"/>
                </a:schemeClr>
                <a:prstClr val="white"/>
              </a:duotone>
              <a:lum bright="30000" contrast="40000"/>
            </a:blip>
            <a:srcRect/>
            <a:tile tx="0" ty="0" sx="100000" sy="100000" flip="none" algn="tl"/>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786314" y="0"/>
            <a:ext cx="2562244" cy="5143500"/>
          </a:xfrm>
          <a:prstGeom prst="moon">
            <a:avLst>
              <a:gd name="adj" fmla="val 38918"/>
            </a:avLst>
          </a:prstGeom>
          <a:blipFill dpi="0" rotWithShape="1">
            <a:blip r:embed="rId3">
              <a:duotone>
                <a:schemeClr val="accent2">
                  <a:shade val="45000"/>
                  <a:satMod val="135000"/>
                </a:schemeClr>
                <a:prstClr val="white"/>
              </a:duotone>
              <a:lum bright="30000" contrast="40000"/>
            </a:blip>
            <a:srcRect/>
            <a:tile tx="0" ty="0" sx="100000" sy="100000" flip="none" algn="tl"/>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500668" y="0"/>
            <a:ext cx="2571265" cy="5143500"/>
          </a:xfrm>
          <a:prstGeom prst="moon">
            <a:avLst>
              <a:gd name="adj" fmla="val 35090"/>
            </a:avLst>
          </a:prstGeom>
          <a:blipFill dpi="0" rotWithShape="1">
            <a:blip r:embed="rId3">
              <a:duotone>
                <a:schemeClr val="accent2">
                  <a:shade val="45000"/>
                  <a:satMod val="135000"/>
                </a:schemeClr>
                <a:prstClr val="white"/>
              </a:duotone>
              <a:lum bright="30000" contrast="40000"/>
            </a:blip>
            <a:srcRect/>
            <a:tile tx="0" ty="0" sx="100000" sy="100000" flip="none" algn="tl"/>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072066" y="0"/>
            <a:ext cx="2562244" cy="5143500"/>
          </a:xfrm>
          <a:prstGeom prst="moon">
            <a:avLst>
              <a:gd name="adj" fmla="val 38918"/>
            </a:avLst>
          </a:prstGeom>
          <a:blipFill dpi="0" rotWithShape="1">
            <a:blip r:embed="rId3">
              <a:duotone>
                <a:schemeClr val="accent2">
                  <a:shade val="45000"/>
                  <a:satMod val="135000"/>
                </a:schemeClr>
                <a:prstClr val="white"/>
              </a:duotone>
              <a:lum bright="30000" contrast="40000"/>
            </a:blip>
            <a:srcRect/>
            <a:tile tx="0" ty="0" sx="100000" sy="100000" flip="none" algn="tl"/>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1143478" y="0"/>
            <a:ext cx="2571265" cy="5143500"/>
          </a:xfrm>
          <a:prstGeom prst="moon">
            <a:avLst>
              <a:gd name="adj" fmla="val 35090"/>
            </a:avLst>
          </a:prstGeom>
          <a:blipFill dpi="0" rotWithShape="1">
            <a:blip r:embed="rId3">
              <a:duotone>
                <a:schemeClr val="accent2">
                  <a:shade val="45000"/>
                  <a:satMod val="135000"/>
                </a:schemeClr>
                <a:prstClr val="white"/>
              </a:duotone>
              <a:lum bright="30000" contrast="40000"/>
            </a:blip>
            <a:srcRect/>
            <a:tile tx="0" ty="0" sx="100000" sy="100000" flip="none" algn="tl"/>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357818" y="0"/>
            <a:ext cx="2562244" cy="5143500"/>
          </a:xfrm>
          <a:prstGeom prst="moon">
            <a:avLst>
              <a:gd name="adj" fmla="val 38918"/>
            </a:avLst>
          </a:prstGeom>
          <a:blipFill dpi="0" rotWithShape="1">
            <a:blip r:embed="rId3">
              <a:duotone>
                <a:schemeClr val="accent2">
                  <a:shade val="45000"/>
                  <a:satMod val="135000"/>
                </a:schemeClr>
                <a:prstClr val="white"/>
              </a:duotone>
              <a:lum bright="30000" contrast="40000"/>
            </a:blip>
            <a:srcRect/>
            <a:tile tx="0" ty="0" sx="100000" sy="100000" flip="none" algn="tl"/>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0-#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fmla="#ppt_w*sin(2.5*pi*$)">
                                          <p:val>
                                            <p:fltVal val="0"/>
                                          </p:val>
                                        </p:tav>
                                        <p:tav tm="100000">
                                          <p:val>
                                            <p:fltVal val="1"/>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2000" fill="hold"/>
                                        <p:tgtEl>
                                          <p:spTgt spid="6"/>
                                        </p:tgtEl>
                                        <p:attrNameLst>
                                          <p:attrName>ppt_w</p:attrName>
                                        </p:attrNameLst>
                                      </p:cBhvr>
                                      <p:tavLst>
                                        <p:tav tm="0" fmla="#ppt_w*sin(2.5*pi*$)">
                                          <p:val>
                                            <p:fltVal val="0"/>
                                          </p:val>
                                        </p:tav>
                                        <p:tav tm="100000">
                                          <p:val>
                                            <p:fltVal val="1"/>
                                          </p:val>
                                        </p:tav>
                                      </p:tavLst>
                                    </p:anim>
                                    <p:anim calcmode="lin" valueType="num">
                                      <p:cBhvr>
                                        <p:cTn id="46" dur="2000" fill="hold"/>
                                        <p:tgtEl>
                                          <p:spTgt spid="6"/>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2000" fill="hold"/>
                                        <p:tgtEl>
                                          <p:spTgt spid="8"/>
                                        </p:tgtEl>
                                        <p:attrNameLst>
                                          <p:attrName>ppt_w</p:attrName>
                                        </p:attrNameLst>
                                      </p:cBhvr>
                                      <p:tavLst>
                                        <p:tav tm="0" fmla="#ppt_w*sin(2.5*pi*$)">
                                          <p:val>
                                            <p:fltVal val="0"/>
                                          </p:val>
                                        </p:tav>
                                        <p:tav tm="100000">
                                          <p:val>
                                            <p:fltVal val="1"/>
                                          </p:val>
                                        </p:tav>
                                      </p:tavLst>
                                    </p:anim>
                                    <p:anim calcmode="lin" valueType="num">
                                      <p:cBhvr>
                                        <p:cTn id="50" dur="2000" fill="hold"/>
                                        <p:tgtEl>
                                          <p:spTgt spid="8"/>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2000" fill="hold"/>
                                        <p:tgtEl>
                                          <p:spTgt spid="10"/>
                                        </p:tgtEl>
                                        <p:attrNameLst>
                                          <p:attrName>ppt_w</p:attrName>
                                        </p:attrNameLst>
                                      </p:cBhvr>
                                      <p:tavLst>
                                        <p:tav tm="0" fmla="#ppt_w*sin(2.5*pi*$)">
                                          <p:val>
                                            <p:fltVal val="0"/>
                                          </p:val>
                                        </p:tav>
                                        <p:tav tm="100000">
                                          <p:val>
                                            <p:fltVal val="1"/>
                                          </p:val>
                                        </p:tav>
                                      </p:tavLst>
                                    </p:anim>
                                    <p:anim calcmode="lin" valueType="num">
                                      <p:cBhvr>
                                        <p:cTn id="54" dur="2000" fill="hold"/>
                                        <p:tgtEl>
                                          <p:spTgt spid="10"/>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p:cTn id="57" dur="2000" fill="hold"/>
                                        <p:tgtEl>
                                          <p:spTgt spid="5"/>
                                        </p:tgtEl>
                                        <p:attrNameLst>
                                          <p:attrName>ppt_w</p:attrName>
                                        </p:attrNameLst>
                                      </p:cBhvr>
                                      <p:tavLst>
                                        <p:tav tm="0" fmla="#ppt_w*sin(2.5*pi*$)">
                                          <p:val>
                                            <p:fltVal val="0"/>
                                          </p:val>
                                        </p:tav>
                                        <p:tav tm="100000">
                                          <p:val>
                                            <p:fltVal val="1"/>
                                          </p:val>
                                        </p:tav>
                                      </p:tavLst>
                                    </p:anim>
                                    <p:anim calcmode="lin" valueType="num">
                                      <p:cBhvr>
                                        <p:cTn id="58" dur="2000" fill="hold"/>
                                        <p:tgtEl>
                                          <p:spTgt spid="5"/>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2000" fill="hold"/>
                                        <p:tgtEl>
                                          <p:spTgt spid="7"/>
                                        </p:tgtEl>
                                        <p:attrNameLst>
                                          <p:attrName>ppt_w</p:attrName>
                                        </p:attrNameLst>
                                      </p:cBhvr>
                                      <p:tavLst>
                                        <p:tav tm="0" fmla="#ppt_w*sin(2.5*pi*$)">
                                          <p:val>
                                            <p:fltVal val="0"/>
                                          </p:val>
                                        </p:tav>
                                        <p:tav tm="100000">
                                          <p:val>
                                            <p:fltVal val="1"/>
                                          </p:val>
                                        </p:tav>
                                      </p:tavLst>
                                    </p:anim>
                                    <p:anim calcmode="lin" valueType="num">
                                      <p:cBhvr>
                                        <p:cTn id="62" dur="2000" fill="hold"/>
                                        <p:tgtEl>
                                          <p:spTgt spid="7"/>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fmla="#ppt_w*sin(2.5*pi*$)">
                                          <p:val>
                                            <p:fltVal val="0"/>
                                          </p:val>
                                        </p:tav>
                                        <p:tav tm="100000">
                                          <p:val>
                                            <p:fltVal val="1"/>
                                          </p:val>
                                        </p:tav>
                                      </p:tavLst>
                                    </p:anim>
                                    <p:anim calcmode="lin" valueType="num">
                                      <p:cBhvr>
                                        <p:cTn id="70" dur="2000" fill="hold"/>
                                        <p:tgtEl>
                                          <p:spTgt spid="11"/>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1+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1+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1+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ppt_y"/>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4"/>
                                        </p:tgtEl>
                                        <p:attrNameLst>
                                          <p:attrName>ppt_h</p:attrName>
                                        </p:attrNameLst>
                                      </p:cBhvr>
                                      <p:tavLst>
                                        <p:tav tm="0">
                                          <p:val>
                                            <p:strVal val="ppt_h"/>
                                          </p:val>
                                        </p:tav>
                                        <p:tav tm="100000">
                                          <p:val>
                                            <p:strVal val="ppt_h"/>
                                          </p:val>
                                        </p:tav>
                                      </p:tavLst>
                                    </p:anim>
                                    <p:anim calcmode="lin" valueType="num">
                                      <p:cBhvr>
                                        <p:cTn id="10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4"/>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6"/>
                                        </p:tgtEl>
                                        <p:attrNameLst>
                                          <p:attrName>ppt_h</p:attrName>
                                        </p:attrNameLst>
                                      </p:cBhvr>
                                      <p:tavLst>
                                        <p:tav tm="0">
                                          <p:val>
                                            <p:strVal val="ppt_h"/>
                                          </p:val>
                                        </p:tav>
                                        <p:tav tm="100000">
                                          <p:val>
                                            <p:strVal val="ppt_h"/>
                                          </p:val>
                                        </p:tav>
                                      </p:tavLst>
                                    </p:anim>
                                    <p:anim calcmode="lin" valueType="num">
                                      <p:cBhvr>
                                        <p:cTn id="11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6"/>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8"/>
                                        </p:tgtEl>
                                        <p:attrNameLst>
                                          <p:attrName>ppt_h</p:attrName>
                                        </p:attrNameLst>
                                      </p:cBhvr>
                                      <p:tavLst>
                                        <p:tav tm="0">
                                          <p:val>
                                            <p:strVal val="ppt_h"/>
                                          </p:val>
                                        </p:tav>
                                        <p:tav tm="100000">
                                          <p:val>
                                            <p:strVal val="ppt_h"/>
                                          </p:val>
                                        </p:tav>
                                      </p:tavLst>
                                    </p:anim>
                                    <p:anim calcmode="lin" valueType="num">
                                      <p:cBhvr>
                                        <p:cTn id="114"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8"/>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10"/>
                                        </p:tgtEl>
                                        <p:attrNameLst>
                                          <p:attrName>ppt_h</p:attrName>
                                        </p:attrNameLst>
                                      </p:cBhvr>
                                      <p:tavLst>
                                        <p:tav tm="0">
                                          <p:val>
                                            <p:strVal val="ppt_h"/>
                                          </p:val>
                                        </p:tav>
                                        <p:tav tm="100000">
                                          <p:val>
                                            <p:strVal val="ppt_h"/>
                                          </p:val>
                                        </p:tav>
                                      </p:tavLst>
                                    </p:anim>
                                    <p:anim calcmode="lin" valueType="num">
                                      <p:cBhvr>
                                        <p:cTn id="11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10"/>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5"/>
                                        </p:tgtEl>
                                        <p:attrNameLst>
                                          <p:attrName>ppt_h</p:attrName>
                                        </p:attrNameLst>
                                      </p:cBhvr>
                                      <p:tavLst>
                                        <p:tav tm="0">
                                          <p:val>
                                            <p:strVal val="ppt_h"/>
                                          </p:val>
                                        </p:tav>
                                        <p:tav tm="100000">
                                          <p:val>
                                            <p:strVal val="ppt_h"/>
                                          </p:val>
                                        </p:tav>
                                      </p:tavLst>
                                    </p:anim>
                                    <p:anim calcmode="lin" valueType="num">
                                      <p:cBhvr>
                                        <p:cTn id="122"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5"/>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7"/>
                                        </p:tgtEl>
                                        <p:attrNameLst>
                                          <p:attrName>ppt_h</p:attrName>
                                        </p:attrNameLst>
                                      </p:cBhvr>
                                      <p:tavLst>
                                        <p:tav tm="0">
                                          <p:val>
                                            <p:strVal val="ppt_h"/>
                                          </p:val>
                                        </p:tav>
                                        <p:tav tm="100000">
                                          <p:val>
                                            <p:strVal val="ppt_h"/>
                                          </p:val>
                                        </p:tav>
                                      </p:tavLst>
                                    </p:anim>
                                    <p:anim calcmode="lin" valueType="num">
                                      <p:cBhvr>
                                        <p:cTn id="12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7"/>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9"/>
                                        </p:tgtEl>
                                        <p:attrNameLst>
                                          <p:attrName>ppt_h</p:attrName>
                                        </p:attrNameLst>
                                      </p:cBhvr>
                                      <p:tavLst>
                                        <p:tav tm="0">
                                          <p:val>
                                            <p:strVal val="ppt_h"/>
                                          </p:val>
                                        </p:tav>
                                        <p:tav tm="100000">
                                          <p:val>
                                            <p:strVal val="ppt_h"/>
                                          </p:val>
                                        </p:tav>
                                      </p:tavLst>
                                    </p:anim>
                                    <p:anim calcmode="lin" valueType="num">
                                      <p:cBhvr>
                                        <p:cTn id="13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9"/>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1"/>
                                        </p:tgtEl>
                                        <p:attrNameLst>
                                          <p:attrName>ppt_h</p:attrName>
                                        </p:attrNameLst>
                                      </p:cBhvr>
                                      <p:tavLst>
                                        <p:tav tm="0">
                                          <p:val>
                                            <p:strVal val="ppt_h"/>
                                          </p:val>
                                        </p:tav>
                                        <p:tav tm="100000">
                                          <p:val>
                                            <p:strVal val="ppt_h"/>
                                          </p:val>
                                        </p:tav>
                                      </p:tavLst>
                                    </p:anim>
                                    <p:anim calcmode="lin" valueType="num">
                                      <p:cBhvr>
                                        <p:cTn id="13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1"/>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732964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16200000">
            <a:off x="571500" y="-571500"/>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893219" y="-607235"/>
            <a:ext cx="1142984" cy="235745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5179235" y="-535797"/>
            <a:ext cx="1142984" cy="2214578"/>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7429516" y="-571500"/>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571500" y="142856"/>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893219" y="107121"/>
            <a:ext cx="1142984" cy="235745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179235" y="178559"/>
            <a:ext cx="1142984" cy="2214578"/>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429516" y="142856"/>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571500" y="857236"/>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2893219" y="821501"/>
            <a:ext cx="1142984" cy="235745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5179235" y="892939"/>
            <a:ext cx="1142984" cy="2214578"/>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429516" y="857236"/>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71500" y="1428740"/>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2893219" y="1393005"/>
            <a:ext cx="1142984" cy="235745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5179235" y="1464443"/>
            <a:ext cx="1142984" cy="2214578"/>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7429516" y="1428740"/>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571500" y="2000268"/>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2893219" y="1964533"/>
            <a:ext cx="1142984" cy="235745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5179235" y="2035971"/>
            <a:ext cx="1142984" cy="2214578"/>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429516" y="2000268"/>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571500" y="2714624"/>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2893219" y="2678889"/>
            <a:ext cx="1142984" cy="235745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5179235" y="2750327"/>
            <a:ext cx="1142984" cy="2214578"/>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429516" y="2714624"/>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571500" y="3429004"/>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2893219" y="3393269"/>
            <a:ext cx="1142984" cy="235745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5179235" y="3464707"/>
            <a:ext cx="1142984" cy="2214578"/>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7429516" y="3429004"/>
            <a:ext cx="1142984" cy="2285984"/>
          </a:xfrm>
          <a:prstGeom prst="chevron">
            <a:avLst>
              <a:gd name="adj" fmla="val 69400"/>
            </a:avLst>
          </a:prstGeom>
          <a:gradFill flip="none" rotWithShape="1">
            <a:gsLst>
              <a:gs pos="0">
                <a:schemeClr val="accent5">
                  <a:lumMod val="60000"/>
                  <a:lumOff val="40000"/>
                </a:schemeClr>
              </a:gs>
              <a:gs pos="50000">
                <a:schemeClr val="bg1">
                  <a:shade val="67500"/>
                  <a:satMod val="115000"/>
                </a:schemeClr>
              </a:gs>
              <a:gs pos="100000">
                <a:schemeClr val="bg1">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428660" y="-428646"/>
            <a:ext cx="9929882" cy="6572296"/>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3" presetClass="entr" presetSubtype="5" fill="hold" grpId="1"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par>
                                <p:cTn id="26" presetID="3" presetClass="entr" presetSubtype="5"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vertical)">
                                      <p:cBhvr>
                                        <p:cTn id="28" dur="3000"/>
                                        <p:tgtEl>
                                          <p:spTgt spid="5"/>
                                        </p:tgtEl>
                                      </p:cBhvr>
                                    </p:animEffect>
                                  </p:childTnLst>
                                </p:cTn>
                              </p:par>
                              <p:par>
                                <p:cTn id="29" presetID="3" presetClass="entr" presetSubtype="5"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linds(vertical)">
                                      <p:cBhvr>
                                        <p:cTn id="31" dur="3000"/>
                                        <p:tgtEl>
                                          <p:spTgt spid="6"/>
                                        </p:tgtEl>
                                      </p:cBhvr>
                                    </p:animEffect>
                                  </p:childTnLst>
                                </p:cTn>
                              </p:par>
                              <p:par>
                                <p:cTn id="32" presetID="3" presetClass="entr" presetSubtype="5"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3000"/>
                                        <p:tgtEl>
                                          <p:spTgt spid="7"/>
                                        </p:tgtEl>
                                      </p:cBhvr>
                                    </p:animEffect>
                                  </p:childTnLst>
                                </p:cTn>
                              </p:par>
                              <p:par>
                                <p:cTn id="35" presetID="2" presetClass="entr" presetSubtype="4"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ppt_x"/>
                                          </p:val>
                                        </p:tav>
                                        <p:tav tm="100000">
                                          <p:val>
                                            <p:strVal val="#ppt_x"/>
                                          </p:val>
                                        </p:tav>
                                      </p:tavLst>
                                    </p:anim>
                                    <p:anim calcmode="lin" valueType="num">
                                      <p:cBhvr additive="base">
                                        <p:cTn id="38" dur="3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0" fill="hold"/>
                                        <p:tgtEl>
                                          <p:spTgt spid="10"/>
                                        </p:tgtEl>
                                        <p:attrNameLst>
                                          <p:attrName>ppt_x</p:attrName>
                                        </p:attrNameLst>
                                      </p:cBhvr>
                                      <p:tavLst>
                                        <p:tav tm="0">
                                          <p:val>
                                            <p:strVal val="#ppt_x"/>
                                          </p:val>
                                        </p:tav>
                                        <p:tav tm="100000">
                                          <p:val>
                                            <p:strVal val="#ppt_x"/>
                                          </p:val>
                                        </p:tav>
                                      </p:tavLst>
                                    </p:anim>
                                    <p:anim calcmode="lin" valueType="num">
                                      <p:cBhvr additive="base">
                                        <p:cTn id="46" dur="3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ppt_x"/>
                                          </p:val>
                                        </p:tav>
                                        <p:tav tm="100000">
                                          <p:val>
                                            <p:strVal val="#ppt_x"/>
                                          </p:val>
                                        </p:tav>
                                      </p:tavLst>
                                    </p:anim>
                                    <p:anim calcmode="lin" valueType="num">
                                      <p:cBhvr additive="base">
                                        <p:cTn id="50" dur="3000" fill="hold"/>
                                        <p:tgtEl>
                                          <p:spTgt spid="11"/>
                                        </p:tgtEl>
                                        <p:attrNameLst>
                                          <p:attrName>ppt_y</p:attrName>
                                        </p:attrNameLst>
                                      </p:cBhvr>
                                      <p:tavLst>
                                        <p:tav tm="0">
                                          <p:val>
                                            <p:strVal val="1+#ppt_h/2"/>
                                          </p:val>
                                        </p:tav>
                                        <p:tav tm="100000">
                                          <p:val>
                                            <p:strVal val="#ppt_y"/>
                                          </p:val>
                                        </p:tav>
                                      </p:tavLst>
                                    </p:anim>
                                  </p:childTnLst>
                                </p:cTn>
                              </p:par>
                              <p:par>
                                <p:cTn id="51" presetID="3" presetClass="entr" presetSubtype="5"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vertical)">
                                      <p:cBhvr>
                                        <p:cTn id="53" dur="3000"/>
                                        <p:tgtEl>
                                          <p:spTgt spid="8"/>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vertical)">
                                      <p:cBhvr>
                                        <p:cTn id="56" dur="3000"/>
                                        <p:tgtEl>
                                          <p:spTgt spid="9"/>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linds(vertical)">
                                      <p:cBhvr>
                                        <p:cTn id="59" dur="3000"/>
                                        <p:tgtEl>
                                          <p:spTgt spid="10"/>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vertical)">
                                      <p:cBhvr>
                                        <p:cTn id="62" dur="3000"/>
                                        <p:tgtEl>
                                          <p:spTgt spid="11"/>
                                        </p:tgtEl>
                                      </p:cBhvr>
                                    </p:animEffect>
                                  </p:childTnLst>
                                </p:cTn>
                              </p:par>
                              <p:par>
                                <p:cTn id="63" presetID="2" presetClass="entr" presetSubtype="4"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ppt_x"/>
                                          </p:val>
                                        </p:tav>
                                        <p:tav tm="100000">
                                          <p:val>
                                            <p:strVal val="#ppt_x"/>
                                          </p:val>
                                        </p:tav>
                                      </p:tavLst>
                                    </p:anim>
                                    <p:anim calcmode="lin" valueType="num">
                                      <p:cBhvr additive="base">
                                        <p:cTn id="66" dur="3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ppt_x"/>
                                          </p:val>
                                        </p:tav>
                                        <p:tav tm="100000">
                                          <p:val>
                                            <p:strVal val="#ppt_x"/>
                                          </p:val>
                                        </p:tav>
                                      </p:tavLst>
                                    </p:anim>
                                    <p:anim calcmode="lin" valueType="num">
                                      <p:cBhvr additive="base">
                                        <p:cTn id="74" dur="3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ppt_x"/>
                                          </p:val>
                                        </p:tav>
                                        <p:tav tm="100000">
                                          <p:val>
                                            <p:strVal val="#ppt_x"/>
                                          </p:val>
                                        </p:tav>
                                      </p:tavLst>
                                    </p:anim>
                                    <p:anim calcmode="lin" valueType="num">
                                      <p:cBhvr additive="base">
                                        <p:cTn id="78" dur="3000" fill="hold"/>
                                        <p:tgtEl>
                                          <p:spTgt spid="15"/>
                                        </p:tgtEl>
                                        <p:attrNameLst>
                                          <p:attrName>ppt_y</p:attrName>
                                        </p:attrNameLst>
                                      </p:cBhvr>
                                      <p:tavLst>
                                        <p:tav tm="0">
                                          <p:val>
                                            <p:strVal val="1+#ppt_h/2"/>
                                          </p:val>
                                        </p:tav>
                                        <p:tav tm="100000">
                                          <p:val>
                                            <p:strVal val="#ppt_y"/>
                                          </p:val>
                                        </p:tav>
                                      </p:tavLst>
                                    </p:anim>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3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3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3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3000"/>
                                        <p:tgtEl>
                                          <p:spTgt spid="15"/>
                                        </p:tgtEl>
                                      </p:cBhvr>
                                    </p:animEffect>
                                  </p:childTnLst>
                                </p:cTn>
                              </p:par>
                              <p:par>
                                <p:cTn id="91" presetID="2" presetClass="entr" presetSubtype="4"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ppt_x"/>
                                          </p:val>
                                        </p:tav>
                                        <p:tav tm="100000">
                                          <p:val>
                                            <p:strVal val="#ppt_x"/>
                                          </p:val>
                                        </p:tav>
                                      </p:tavLst>
                                    </p:anim>
                                    <p:anim calcmode="lin" valueType="num">
                                      <p:cBhvr additive="base">
                                        <p:cTn id="94" dur="3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3000" fill="hold"/>
                                        <p:tgtEl>
                                          <p:spTgt spid="18"/>
                                        </p:tgtEl>
                                        <p:attrNameLst>
                                          <p:attrName>ppt_x</p:attrName>
                                        </p:attrNameLst>
                                      </p:cBhvr>
                                      <p:tavLst>
                                        <p:tav tm="0">
                                          <p:val>
                                            <p:strVal val="#ppt_x"/>
                                          </p:val>
                                        </p:tav>
                                        <p:tav tm="100000">
                                          <p:val>
                                            <p:strVal val="#ppt_x"/>
                                          </p:val>
                                        </p:tav>
                                      </p:tavLst>
                                    </p:anim>
                                    <p:anim calcmode="lin" valueType="num">
                                      <p:cBhvr additive="base">
                                        <p:cTn id="102" dur="3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3000" fill="hold"/>
                                        <p:tgtEl>
                                          <p:spTgt spid="19"/>
                                        </p:tgtEl>
                                        <p:attrNameLst>
                                          <p:attrName>ppt_x</p:attrName>
                                        </p:attrNameLst>
                                      </p:cBhvr>
                                      <p:tavLst>
                                        <p:tav tm="0">
                                          <p:val>
                                            <p:strVal val="#ppt_x"/>
                                          </p:val>
                                        </p:tav>
                                        <p:tav tm="100000">
                                          <p:val>
                                            <p:strVal val="#ppt_x"/>
                                          </p:val>
                                        </p:tav>
                                      </p:tavLst>
                                    </p:anim>
                                    <p:anim calcmode="lin" valueType="num">
                                      <p:cBhvr additive="base">
                                        <p:cTn id="106" dur="3000" fill="hold"/>
                                        <p:tgtEl>
                                          <p:spTgt spid="19"/>
                                        </p:tgtEl>
                                        <p:attrNameLst>
                                          <p:attrName>ppt_y</p:attrName>
                                        </p:attrNameLst>
                                      </p:cBhvr>
                                      <p:tavLst>
                                        <p:tav tm="0">
                                          <p:val>
                                            <p:strVal val="1+#ppt_h/2"/>
                                          </p:val>
                                        </p:tav>
                                        <p:tav tm="100000">
                                          <p:val>
                                            <p:strVal val="#ppt_y"/>
                                          </p:val>
                                        </p:tav>
                                      </p:tavLst>
                                    </p:anim>
                                  </p:childTnLst>
                                </p:cTn>
                              </p:par>
                              <p:par>
                                <p:cTn id="107" presetID="3" presetClass="entr" presetSubtype="5"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blinds(vertical)">
                                      <p:cBhvr>
                                        <p:cTn id="109" dur="3000"/>
                                        <p:tgtEl>
                                          <p:spTgt spid="16"/>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blinds(vertical)">
                                      <p:cBhvr>
                                        <p:cTn id="112" dur="3000"/>
                                        <p:tgtEl>
                                          <p:spTgt spid="17"/>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blinds(vertical)">
                                      <p:cBhvr>
                                        <p:cTn id="115" dur="3000"/>
                                        <p:tgtEl>
                                          <p:spTgt spid="18"/>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blinds(vertical)">
                                      <p:cBhvr>
                                        <p:cTn id="118" dur="3000"/>
                                        <p:tgtEl>
                                          <p:spTgt spid="19"/>
                                        </p:tgtEl>
                                      </p:cBhvr>
                                    </p:animEffect>
                                  </p:childTnLst>
                                </p:cTn>
                              </p:par>
                              <p:par>
                                <p:cTn id="119" presetID="2" presetClass="entr" presetSubtype="4"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3000" fill="hold"/>
                                        <p:tgtEl>
                                          <p:spTgt spid="20"/>
                                        </p:tgtEl>
                                        <p:attrNameLst>
                                          <p:attrName>ppt_x</p:attrName>
                                        </p:attrNameLst>
                                      </p:cBhvr>
                                      <p:tavLst>
                                        <p:tav tm="0">
                                          <p:val>
                                            <p:strVal val="#ppt_x"/>
                                          </p:val>
                                        </p:tav>
                                        <p:tav tm="100000">
                                          <p:val>
                                            <p:strVal val="#ppt_x"/>
                                          </p:val>
                                        </p:tav>
                                      </p:tavLst>
                                    </p:anim>
                                    <p:anim calcmode="lin" valueType="num">
                                      <p:cBhvr additive="base">
                                        <p:cTn id="122" dur="3000" fill="hold"/>
                                        <p:tgtEl>
                                          <p:spTgt spid="20"/>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3000" fill="hold"/>
                                        <p:tgtEl>
                                          <p:spTgt spid="22"/>
                                        </p:tgtEl>
                                        <p:attrNameLst>
                                          <p:attrName>ppt_x</p:attrName>
                                        </p:attrNameLst>
                                      </p:cBhvr>
                                      <p:tavLst>
                                        <p:tav tm="0">
                                          <p:val>
                                            <p:strVal val="#ppt_x"/>
                                          </p:val>
                                        </p:tav>
                                        <p:tav tm="100000">
                                          <p:val>
                                            <p:strVal val="#ppt_x"/>
                                          </p:val>
                                        </p:tav>
                                      </p:tavLst>
                                    </p:anim>
                                    <p:anim calcmode="lin" valueType="num">
                                      <p:cBhvr additive="base">
                                        <p:cTn id="130" dur="3000" fill="hold"/>
                                        <p:tgtEl>
                                          <p:spTgt spid="22"/>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additive="base">
                                        <p:cTn id="133" dur="3000" fill="hold"/>
                                        <p:tgtEl>
                                          <p:spTgt spid="23"/>
                                        </p:tgtEl>
                                        <p:attrNameLst>
                                          <p:attrName>ppt_x</p:attrName>
                                        </p:attrNameLst>
                                      </p:cBhvr>
                                      <p:tavLst>
                                        <p:tav tm="0">
                                          <p:val>
                                            <p:strVal val="#ppt_x"/>
                                          </p:val>
                                        </p:tav>
                                        <p:tav tm="100000">
                                          <p:val>
                                            <p:strVal val="#ppt_x"/>
                                          </p:val>
                                        </p:tav>
                                      </p:tavLst>
                                    </p:anim>
                                    <p:anim calcmode="lin" valueType="num">
                                      <p:cBhvr additive="base">
                                        <p:cTn id="134" dur="3000" fill="hold"/>
                                        <p:tgtEl>
                                          <p:spTgt spid="23"/>
                                        </p:tgtEl>
                                        <p:attrNameLst>
                                          <p:attrName>ppt_y</p:attrName>
                                        </p:attrNameLst>
                                      </p:cBhvr>
                                      <p:tavLst>
                                        <p:tav tm="0">
                                          <p:val>
                                            <p:strVal val="1+#ppt_h/2"/>
                                          </p:val>
                                        </p:tav>
                                        <p:tav tm="100000">
                                          <p:val>
                                            <p:strVal val="#ppt_y"/>
                                          </p:val>
                                        </p:tav>
                                      </p:tavLst>
                                    </p:anim>
                                  </p:childTnLst>
                                </p:cTn>
                              </p:par>
                              <p:par>
                                <p:cTn id="135" presetID="3" presetClass="entr" presetSubtype="5" fill="hold" grpId="1"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blinds(vertical)">
                                      <p:cBhvr>
                                        <p:cTn id="137" dur="3000"/>
                                        <p:tgtEl>
                                          <p:spTgt spid="20"/>
                                        </p:tgtEl>
                                      </p:cBhvr>
                                    </p:animEffect>
                                  </p:childTnLst>
                                </p:cTn>
                              </p:par>
                              <p:par>
                                <p:cTn id="138" presetID="3" presetClass="entr" presetSubtype="5"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blinds(vertical)">
                                      <p:cBhvr>
                                        <p:cTn id="140" dur="3000"/>
                                        <p:tgtEl>
                                          <p:spTgt spid="21"/>
                                        </p:tgtEl>
                                      </p:cBhvr>
                                    </p:animEffect>
                                  </p:childTnLst>
                                </p:cTn>
                              </p:par>
                              <p:par>
                                <p:cTn id="141" presetID="3" presetClass="entr" presetSubtype="5" fill="hold" grpId="1" nodeType="withEffect">
                                  <p:stCondLst>
                                    <p:cond delay="0"/>
                                  </p:stCondLst>
                                  <p:childTnLst>
                                    <p:set>
                                      <p:cBhvr>
                                        <p:cTn id="142" dur="1" fill="hold">
                                          <p:stCondLst>
                                            <p:cond delay="0"/>
                                          </p:stCondLst>
                                        </p:cTn>
                                        <p:tgtEl>
                                          <p:spTgt spid="22"/>
                                        </p:tgtEl>
                                        <p:attrNameLst>
                                          <p:attrName>style.visibility</p:attrName>
                                        </p:attrNameLst>
                                      </p:cBhvr>
                                      <p:to>
                                        <p:strVal val="visible"/>
                                      </p:to>
                                    </p:set>
                                    <p:animEffect transition="in" filter="blinds(vertical)">
                                      <p:cBhvr>
                                        <p:cTn id="143" dur="3000"/>
                                        <p:tgtEl>
                                          <p:spTgt spid="22"/>
                                        </p:tgtEl>
                                      </p:cBhvr>
                                    </p:animEffect>
                                  </p:childTnLst>
                                </p:cTn>
                              </p:par>
                              <p:par>
                                <p:cTn id="144" presetID="3" presetClass="entr" presetSubtype="5"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Effect transition="in" filter="blinds(vertical)">
                                      <p:cBhvr>
                                        <p:cTn id="146" dur="3000"/>
                                        <p:tgtEl>
                                          <p:spTgt spid="23"/>
                                        </p:tgtEl>
                                      </p:cBhvr>
                                    </p:animEffect>
                                  </p:childTnLst>
                                </p:cTn>
                              </p:par>
                              <p:par>
                                <p:cTn id="147" presetID="2" presetClass="entr" presetSubtype="4" fill="hold" grpId="0" nodeType="withEffect">
                                  <p:stCondLst>
                                    <p:cond delay="0"/>
                                  </p:stCondLst>
                                  <p:childTnLst>
                                    <p:set>
                                      <p:cBhvr>
                                        <p:cTn id="148" dur="1" fill="hold">
                                          <p:stCondLst>
                                            <p:cond delay="0"/>
                                          </p:stCondLst>
                                        </p:cTn>
                                        <p:tgtEl>
                                          <p:spTgt spid="24"/>
                                        </p:tgtEl>
                                        <p:attrNameLst>
                                          <p:attrName>style.visibility</p:attrName>
                                        </p:attrNameLst>
                                      </p:cBhvr>
                                      <p:to>
                                        <p:strVal val="visible"/>
                                      </p:to>
                                    </p:set>
                                    <p:anim calcmode="lin" valueType="num">
                                      <p:cBhvr additive="base">
                                        <p:cTn id="149" dur="3000" fill="hold"/>
                                        <p:tgtEl>
                                          <p:spTgt spid="24"/>
                                        </p:tgtEl>
                                        <p:attrNameLst>
                                          <p:attrName>ppt_x</p:attrName>
                                        </p:attrNameLst>
                                      </p:cBhvr>
                                      <p:tavLst>
                                        <p:tav tm="0">
                                          <p:val>
                                            <p:strVal val="#ppt_x"/>
                                          </p:val>
                                        </p:tav>
                                        <p:tav tm="100000">
                                          <p:val>
                                            <p:strVal val="#ppt_x"/>
                                          </p:val>
                                        </p:tav>
                                      </p:tavLst>
                                    </p:anim>
                                    <p:anim calcmode="lin" valueType="num">
                                      <p:cBhvr additive="base">
                                        <p:cTn id="150" dur="3000" fill="hold"/>
                                        <p:tgtEl>
                                          <p:spTgt spid="24"/>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 calcmode="lin" valueType="num">
                                      <p:cBhvr additive="base">
                                        <p:cTn id="157" dur="3000" fill="hold"/>
                                        <p:tgtEl>
                                          <p:spTgt spid="26"/>
                                        </p:tgtEl>
                                        <p:attrNameLst>
                                          <p:attrName>ppt_x</p:attrName>
                                        </p:attrNameLst>
                                      </p:cBhvr>
                                      <p:tavLst>
                                        <p:tav tm="0">
                                          <p:val>
                                            <p:strVal val="#ppt_x"/>
                                          </p:val>
                                        </p:tav>
                                        <p:tav tm="100000">
                                          <p:val>
                                            <p:strVal val="#ppt_x"/>
                                          </p:val>
                                        </p:tav>
                                      </p:tavLst>
                                    </p:anim>
                                    <p:anim calcmode="lin" valueType="num">
                                      <p:cBhvr additive="base">
                                        <p:cTn id="158" dur="3000" fill="hold"/>
                                        <p:tgtEl>
                                          <p:spTgt spid="26"/>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27"/>
                                        </p:tgtEl>
                                        <p:attrNameLst>
                                          <p:attrName>style.visibility</p:attrName>
                                        </p:attrNameLst>
                                      </p:cBhvr>
                                      <p:to>
                                        <p:strVal val="visible"/>
                                      </p:to>
                                    </p:set>
                                    <p:anim calcmode="lin" valueType="num">
                                      <p:cBhvr additive="base">
                                        <p:cTn id="161" dur="3000" fill="hold"/>
                                        <p:tgtEl>
                                          <p:spTgt spid="27"/>
                                        </p:tgtEl>
                                        <p:attrNameLst>
                                          <p:attrName>ppt_x</p:attrName>
                                        </p:attrNameLst>
                                      </p:cBhvr>
                                      <p:tavLst>
                                        <p:tav tm="0">
                                          <p:val>
                                            <p:strVal val="#ppt_x"/>
                                          </p:val>
                                        </p:tav>
                                        <p:tav tm="100000">
                                          <p:val>
                                            <p:strVal val="#ppt_x"/>
                                          </p:val>
                                        </p:tav>
                                      </p:tavLst>
                                    </p:anim>
                                    <p:anim calcmode="lin" valueType="num">
                                      <p:cBhvr additive="base">
                                        <p:cTn id="162" dur="3000" fill="hold"/>
                                        <p:tgtEl>
                                          <p:spTgt spid="27"/>
                                        </p:tgtEl>
                                        <p:attrNameLst>
                                          <p:attrName>ppt_y</p:attrName>
                                        </p:attrNameLst>
                                      </p:cBhvr>
                                      <p:tavLst>
                                        <p:tav tm="0">
                                          <p:val>
                                            <p:strVal val="1+#ppt_h/2"/>
                                          </p:val>
                                        </p:tav>
                                        <p:tav tm="100000">
                                          <p:val>
                                            <p:strVal val="#ppt_y"/>
                                          </p:val>
                                        </p:tav>
                                      </p:tavLst>
                                    </p:anim>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3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3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3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3000"/>
                                        <p:tgtEl>
                                          <p:spTgt spid="27"/>
                                        </p:tgtEl>
                                      </p:cBhvr>
                                    </p:animEffect>
                                  </p:childTnLst>
                                </p:cTn>
                              </p:par>
                              <p:par>
                                <p:cTn id="175" presetID="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 calcmode="lin" valueType="num">
                                      <p:cBhvr additive="base">
                                        <p:cTn id="177" dur="3000" fill="hold"/>
                                        <p:tgtEl>
                                          <p:spTgt spid="28"/>
                                        </p:tgtEl>
                                        <p:attrNameLst>
                                          <p:attrName>ppt_x</p:attrName>
                                        </p:attrNameLst>
                                      </p:cBhvr>
                                      <p:tavLst>
                                        <p:tav tm="0">
                                          <p:val>
                                            <p:strVal val="#ppt_x"/>
                                          </p:val>
                                        </p:tav>
                                        <p:tav tm="100000">
                                          <p:val>
                                            <p:strVal val="#ppt_x"/>
                                          </p:val>
                                        </p:tav>
                                      </p:tavLst>
                                    </p:anim>
                                    <p:anim calcmode="lin" valueType="num">
                                      <p:cBhvr additive="base">
                                        <p:cTn id="178" dur="3000" fill="hold"/>
                                        <p:tgtEl>
                                          <p:spTgt spid="28"/>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 calcmode="lin" valueType="num">
                                      <p:cBhvr additive="base">
                                        <p:cTn id="185" dur="3000" fill="hold"/>
                                        <p:tgtEl>
                                          <p:spTgt spid="30"/>
                                        </p:tgtEl>
                                        <p:attrNameLst>
                                          <p:attrName>ppt_x</p:attrName>
                                        </p:attrNameLst>
                                      </p:cBhvr>
                                      <p:tavLst>
                                        <p:tav tm="0">
                                          <p:val>
                                            <p:strVal val="#ppt_x"/>
                                          </p:val>
                                        </p:tav>
                                        <p:tav tm="100000">
                                          <p:val>
                                            <p:strVal val="#ppt_x"/>
                                          </p:val>
                                        </p:tav>
                                      </p:tavLst>
                                    </p:anim>
                                    <p:anim calcmode="lin" valueType="num">
                                      <p:cBhvr additive="base">
                                        <p:cTn id="186" dur="3000" fill="hold"/>
                                        <p:tgtEl>
                                          <p:spTgt spid="30"/>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31"/>
                                        </p:tgtEl>
                                        <p:attrNameLst>
                                          <p:attrName>style.visibility</p:attrName>
                                        </p:attrNameLst>
                                      </p:cBhvr>
                                      <p:to>
                                        <p:strVal val="visible"/>
                                      </p:to>
                                    </p:set>
                                    <p:anim calcmode="lin" valueType="num">
                                      <p:cBhvr additive="base">
                                        <p:cTn id="189" dur="3000" fill="hold"/>
                                        <p:tgtEl>
                                          <p:spTgt spid="31"/>
                                        </p:tgtEl>
                                        <p:attrNameLst>
                                          <p:attrName>ppt_x</p:attrName>
                                        </p:attrNameLst>
                                      </p:cBhvr>
                                      <p:tavLst>
                                        <p:tav tm="0">
                                          <p:val>
                                            <p:strVal val="#ppt_x"/>
                                          </p:val>
                                        </p:tav>
                                        <p:tav tm="100000">
                                          <p:val>
                                            <p:strVal val="#ppt_x"/>
                                          </p:val>
                                        </p:tav>
                                      </p:tavLst>
                                    </p:anim>
                                    <p:anim calcmode="lin" valueType="num">
                                      <p:cBhvr additive="base">
                                        <p:cTn id="190" dur="3000" fill="hold"/>
                                        <p:tgtEl>
                                          <p:spTgt spid="31"/>
                                        </p:tgtEl>
                                        <p:attrNameLst>
                                          <p:attrName>ppt_y</p:attrName>
                                        </p:attrNameLst>
                                      </p:cBhvr>
                                      <p:tavLst>
                                        <p:tav tm="0">
                                          <p:val>
                                            <p:strVal val="1+#ppt_h/2"/>
                                          </p:val>
                                        </p:tav>
                                        <p:tav tm="100000">
                                          <p:val>
                                            <p:strVal val="#ppt_y"/>
                                          </p:val>
                                        </p:tav>
                                      </p:tavLst>
                                    </p:anim>
                                  </p:childTnLst>
                                </p:cTn>
                              </p:par>
                              <p:par>
                                <p:cTn id="191" presetID="3" presetClass="entr" presetSubtype="5" fill="hold" grpId="1" nodeType="withEffect">
                                  <p:stCondLst>
                                    <p:cond delay="0"/>
                                  </p:stCondLst>
                                  <p:childTnLst>
                                    <p:set>
                                      <p:cBhvr>
                                        <p:cTn id="192" dur="1" fill="hold">
                                          <p:stCondLst>
                                            <p:cond delay="0"/>
                                          </p:stCondLst>
                                        </p:cTn>
                                        <p:tgtEl>
                                          <p:spTgt spid="28"/>
                                        </p:tgtEl>
                                        <p:attrNameLst>
                                          <p:attrName>style.visibility</p:attrName>
                                        </p:attrNameLst>
                                      </p:cBhvr>
                                      <p:to>
                                        <p:strVal val="visible"/>
                                      </p:to>
                                    </p:set>
                                    <p:animEffect transition="in" filter="blinds(vertical)">
                                      <p:cBhvr>
                                        <p:cTn id="193" dur="3000"/>
                                        <p:tgtEl>
                                          <p:spTgt spid="28"/>
                                        </p:tgtEl>
                                      </p:cBhvr>
                                    </p:animEffect>
                                  </p:childTnLst>
                                </p:cTn>
                              </p:par>
                              <p:par>
                                <p:cTn id="194" presetID="3" presetClass="entr" presetSubtype="5" fill="hold" grpId="1" nodeType="withEffect">
                                  <p:stCondLst>
                                    <p:cond delay="0"/>
                                  </p:stCondLst>
                                  <p:childTnLst>
                                    <p:set>
                                      <p:cBhvr>
                                        <p:cTn id="195" dur="1" fill="hold">
                                          <p:stCondLst>
                                            <p:cond delay="0"/>
                                          </p:stCondLst>
                                        </p:cTn>
                                        <p:tgtEl>
                                          <p:spTgt spid="29"/>
                                        </p:tgtEl>
                                        <p:attrNameLst>
                                          <p:attrName>style.visibility</p:attrName>
                                        </p:attrNameLst>
                                      </p:cBhvr>
                                      <p:to>
                                        <p:strVal val="visible"/>
                                      </p:to>
                                    </p:set>
                                    <p:animEffect transition="in" filter="blinds(vertical)">
                                      <p:cBhvr>
                                        <p:cTn id="196" dur="3000"/>
                                        <p:tgtEl>
                                          <p:spTgt spid="29"/>
                                        </p:tgtEl>
                                      </p:cBhvr>
                                    </p:animEffect>
                                  </p:childTnLst>
                                </p:cTn>
                              </p:par>
                              <p:par>
                                <p:cTn id="197" presetID="3" presetClass="entr" presetSubtype="5" fill="hold" grpId="1" nodeType="withEffect">
                                  <p:stCondLst>
                                    <p:cond delay="0"/>
                                  </p:stCondLst>
                                  <p:childTnLst>
                                    <p:set>
                                      <p:cBhvr>
                                        <p:cTn id="198" dur="1" fill="hold">
                                          <p:stCondLst>
                                            <p:cond delay="0"/>
                                          </p:stCondLst>
                                        </p:cTn>
                                        <p:tgtEl>
                                          <p:spTgt spid="30"/>
                                        </p:tgtEl>
                                        <p:attrNameLst>
                                          <p:attrName>style.visibility</p:attrName>
                                        </p:attrNameLst>
                                      </p:cBhvr>
                                      <p:to>
                                        <p:strVal val="visible"/>
                                      </p:to>
                                    </p:set>
                                    <p:animEffect transition="in" filter="blinds(vertical)">
                                      <p:cBhvr>
                                        <p:cTn id="199" dur="3000"/>
                                        <p:tgtEl>
                                          <p:spTgt spid="30"/>
                                        </p:tgtEl>
                                      </p:cBhvr>
                                    </p:animEffect>
                                  </p:childTnLst>
                                </p:cTn>
                              </p:par>
                              <p:par>
                                <p:cTn id="200" presetID="3" presetClass="entr" presetSubtype="5" fill="hold" grpId="1" nodeType="withEffect">
                                  <p:stCondLst>
                                    <p:cond delay="0"/>
                                  </p:stCondLst>
                                  <p:childTnLst>
                                    <p:set>
                                      <p:cBhvr>
                                        <p:cTn id="201" dur="1" fill="hold">
                                          <p:stCondLst>
                                            <p:cond delay="0"/>
                                          </p:stCondLst>
                                        </p:cTn>
                                        <p:tgtEl>
                                          <p:spTgt spid="31"/>
                                        </p:tgtEl>
                                        <p:attrNameLst>
                                          <p:attrName>style.visibility</p:attrName>
                                        </p:attrNameLst>
                                      </p:cBhvr>
                                      <p:to>
                                        <p:strVal val="visible"/>
                                      </p:to>
                                    </p:set>
                                    <p:animEffect transition="in" filter="blinds(vertical)">
                                      <p:cBhvr>
                                        <p:cTn id="202" dur="3000"/>
                                        <p:tgtEl>
                                          <p:spTgt spid="31"/>
                                        </p:tgtEl>
                                      </p:cBhvr>
                                    </p:animEffect>
                                  </p:childTnLst>
                                </p:cTn>
                              </p:par>
                              <p:par>
                                <p:cTn id="203" presetID="8" presetClass="emph" presetSubtype="0" fill="hold" grpId="2" nodeType="withEffect">
                                  <p:stCondLst>
                                    <p:cond delay="0"/>
                                  </p:stCondLst>
                                  <p:childTnLst>
                                    <p:animRot by="21600000">
                                      <p:cBhvr>
                                        <p:cTn id="204" dur="3000" fill="hold"/>
                                        <p:tgtEl>
                                          <p:spTgt spid="4"/>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8"/>
                                        </p:tgtEl>
                                        <p:attrNameLst>
                                          <p:attrName>r</p:attrName>
                                        </p:attrNameLst>
                                      </p:cBhvr>
                                    </p:animRot>
                                  </p:childTnLst>
                                </p:cTn>
                              </p:par>
                              <p:par>
                                <p:cTn id="207" presetID="8" presetClass="emph" presetSubtype="0" fill="hold" grpId="2"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2" nodeType="withEffect">
                                  <p:stCondLst>
                                    <p:cond delay="0"/>
                                  </p:stCondLst>
                                  <p:childTnLst>
                                    <p:animRot by="21600000">
                                      <p:cBhvr>
                                        <p:cTn id="210" dur="3000" fill="hold"/>
                                        <p:tgtEl>
                                          <p:spTgt spid="16"/>
                                        </p:tgtEl>
                                        <p:attrNameLst>
                                          <p:attrName>r</p:attrName>
                                        </p:attrNameLst>
                                      </p:cBhvr>
                                    </p:animRot>
                                  </p:childTnLst>
                                </p:cTn>
                              </p:par>
                              <p:par>
                                <p:cTn id="211" presetID="8" presetClass="emph" presetSubtype="0" fill="hold" grpId="2" nodeType="withEffect">
                                  <p:stCondLst>
                                    <p:cond delay="0"/>
                                  </p:stCondLst>
                                  <p:childTnLst>
                                    <p:animRot by="21600000">
                                      <p:cBhvr>
                                        <p:cTn id="212" dur="3000" fill="hold"/>
                                        <p:tgtEl>
                                          <p:spTgt spid="20"/>
                                        </p:tgtEl>
                                        <p:attrNameLst>
                                          <p:attrName>r</p:attrName>
                                        </p:attrNameLst>
                                      </p:cBhvr>
                                    </p:animRot>
                                  </p:childTnLst>
                                </p:cTn>
                              </p:par>
                              <p:par>
                                <p:cTn id="213" presetID="8" presetClass="emph" presetSubtype="0" fill="hold" grpId="2" nodeType="withEffect">
                                  <p:stCondLst>
                                    <p:cond delay="0"/>
                                  </p:stCondLst>
                                  <p:childTnLst>
                                    <p:animRot by="21600000">
                                      <p:cBhvr>
                                        <p:cTn id="214" dur="3000" fill="hold"/>
                                        <p:tgtEl>
                                          <p:spTgt spid="24"/>
                                        </p:tgtEl>
                                        <p:attrNameLst>
                                          <p:attrName>r</p:attrName>
                                        </p:attrNameLst>
                                      </p:cBhvr>
                                    </p:animRot>
                                  </p:childTnLst>
                                </p:cTn>
                              </p:par>
                              <p:par>
                                <p:cTn id="215" presetID="8" presetClass="emph" presetSubtype="0" fill="hold" grpId="2" nodeType="withEffect">
                                  <p:stCondLst>
                                    <p:cond delay="0"/>
                                  </p:stCondLst>
                                  <p:childTnLst>
                                    <p:animRot by="21600000">
                                      <p:cBhvr>
                                        <p:cTn id="216" dur="3000" fill="hold"/>
                                        <p:tgtEl>
                                          <p:spTgt spid="28"/>
                                        </p:tgtEl>
                                        <p:attrNameLst>
                                          <p:attrName>r</p:attrName>
                                        </p:attrNameLst>
                                      </p:cBhvr>
                                    </p:animRot>
                                  </p:childTnLst>
                                </p:cTn>
                              </p:par>
                              <p:par>
                                <p:cTn id="217" presetID="8" presetClass="emph" presetSubtype="0" fill="hold" grpId="2" nodeType="withEffect">
                                  <p:stCondLst>
                                    <p:cond delay="0"/>
                                  </p:stCondLst>
                                  <p:childTnLst>
                                    <p:animRot by="-21600000">
                                      <p:cBhvr>
                                        <p:cTn id="218" dur="3000" fill="hold"/>
                                        <p:tgtEl>
                                          <p:spTgt spid="5"/>
                                        </p:tgtEl>
                                        <p:attrNameLst>
                                          <p:attrName>r</p:attrName>
                                        </p:attrNameLst>
                                      </p:cBhvr>
                                    </p:animRot>
                                  </p:childTnLst>
                                </p:cTn>
                              </p:par>
                              <p:par>
                                <p:cTn id="219" presetID="8" presetClass="emph" presetSubtype="0" fill="hold" grpId="2" nodeType="withEffect">
                                  <p:stCondLst>
                                    <p:cond delay="0"/>
                                  </p:stCondLst>
                                  <p:childTnLst>
                                    <p:animRot by="-21600000">
                                      <p:cBhvr>
                                        <p:cTn id="220" dur="3000" fill="hold"/>
                                        <p:tgtEl>
                                          <p:spTgt spid="9"/>
                                        </p:tgtEl>
                                        <p:attrNameLst>
                                          <p:attrName>r</p:attrName>
                                        </p:attrNameLst>
                                      </p:cBhvr>
                                    </p:animRot>
                                  </p:childTnLst>
                                </p:cTn>
                              </p:par>
                              <p:par>
                                <p:cTn id="221" presetID="8" presetClass="emph" presetSubtype="0" fill="hold" grpId="2"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fill="hold" grpId="2" nodeType="withEffect">
                                  <p:stCondLst>
                                    <p:cond delay="0"/>
                                  </p:stCondLst>
                                  <p:childTnLst>
                                    <p:animRot by="-21600000">
                                      <p:cBhvr>
                                        <p:cTn id="224" dur="3000" fill="hold"/>
                                        <p:tgtEl>
                                          <p:spTgt spid="17"/>
                                        </p:tgtEl>
                                        <p:attrNameLst>
                                          <p:attrName>r</p:attrName>
                                        </p:attrNameLst>
                                      </p:cBhvr>
                                    </p:animRot>
                                  </p:childTnLst>
                                </p:cTn>
                              </p:par>
                              <p:par>
                                <p:cTn id="225" presetID="8" presetClass="emph" presetSubtype="0" fill="hold" grpId="2" nodeType="withEffect">
                                  <p:stCondLst>
                                    <p:cond delay="0"/>
                                  </p:stCondLst>
                                  <p:childTnLst>
                                    <p:animRot by="-21600000">
                                      <p:cBhvr>
                                        <p:cTn id="226" dur="3000" fill="hold"/>
                                        <p:tgtEl>
                                          <p:spTgt spid="21"/>
                                        </p:tgtEl>
                                        <p:attrNameLst>
                                          <p:attrName>r</p:attrName>
                                        </p:attrNameLst>
                                      </p:cBhvr>
                                    </p:animRot>
                                  </p:childTnLst>
                                </p:cTn>
                              </p:par>
                              <p:par>
                                <p:cTn id="227" presetID="8" presetClass="emph" presetSubtype="0" fill="hold" grpId="2" nodeType="withEffect">
                                  <p:stCondLst>
                                    <p:cond delay="0"/>
                                  </p:stCondLst>
                                  <p:childTnLst>
                                    <p:animRot by="-21600000">
                                      <p:cBhvr>
                                        <p:cTn id="228" dur="3000" fill="hold"/>
                                        <p:tgtEl>
                                          <p:spTgt spid="25"/>
                                        </p:tgtEl>
                                        <p:attrNameLst>
                                          <p:attrName>r</p:attrName>
                                        </p:attrNameLst>
                                      </p:cBhvr>
                                    </p:animRot>
                                  </p:childTnLst>
                                </p:cTn>
                              </p:par>
                              <p:par>
                                <p:cTn id="229" presetID="8" presetClass="emph" presetSubtype="0" fill="hold" grpId="2" nodeType="withEffect">
                                  <p:stCondLst>
                                    <p:cond delay="0"/>
                                  </p:stCondLst>
                                  <p:childTnLst>
                                    <p:animRot by="-21600000">
                                      <p:cBhvr>
                                        <p:cTn id="230" dur="3000" fill="hold"/>
                                        <p:tgtEl>
                                          <p:spTgt spid="29"/>
                                        </p:tgtEl>
                                        <p:attrNameLst>
                                          <p:attrName>r</p:attrName>
                                        </p:attrNameLst>
                                      </p:cBhvr>
                                    </p:animRot>
                                  </p:childTnLst>
                                </p:cTn>
                              </p:par>
                              <p:par>
                                <p:cTn id="231" presetID="8" presetClass="emph" presetSubtype="0" fill="hold" grpId="2" nodeType="withEffect">
                                  <p:stCondLst>
                                    <p:cond delay="0"/>
                                  </p:stCondLst>
                                  <p:childTnLst>
                                    <p:animRot by="21600000">
                                      <p:cBhvr>
                                        <p:cTn id="232" dur="3000" fill="hold"/>
                                        <p:tgtEl>
                                          <p:spTgt spid="6"/>
                                        </p:tgtEl>
                                        <p:attrNameLst>
                                          <p:attrName>r</p:attrName>
                                        </p:attrNameLst>
                                      </p:cBhvr>
                                    </p:animRot>
                                  </p:childTnLst>
                                </p:cTn>
                              </p:par>
                              <p:par>
                                <p:cTn id="233" presetID="8" presetClass="emph" presetSubtype="0" fill="hold" grpId="2" nodeType="withEffect">
                                  <p:stCondLst>
                                    <p:cond delay="0"/>
                                  </p:stCondLst>
                                  <p:childTnLst>
                                    <p:animRot by="21600000">
                                      <p:cBhvr>
                                        <p:cTn id="234" dur="3000" fill="hold"/>
                                        <p:tgtEl>
                                          <p:spTgt spid="10"/>
                                        </p:tgtEl>
                                        <p:attrNameLst>
                                          <p:attrName>r</p:attrName>
                                        </p:attrNameLst>
                                      </p:cBhvr>
                                    </p:animRot>
                                  </p:childTnLst>
                                </p:cTn>
                              </p:par>
                              <p:par>
                                <p:cTn id="235" presetID="8" presetClass="emph" presetSubtype="0" fill="hold" grpId="2" nodeType="withEffect">
                                  <p:stCondLst>
                                    <p:cond delay="0"/>
                                  </p:stCondLst>
                                  <p:childTnLst>
                                    <p:animRot by="21600000">
                                      <p:cBhvr>
                                        <p:cTn id="236" dur="3000" fill="hold"/>
                                        <p:tgtEl>
                                          <p:spTgt spid="14"/>
                                        </p:tgtEl>
                                        <p:attrNameLst>
                                          <p:attrName>r</p:attrName>
                                        </p:attrNameLst>
                                      </p:cBhvr>
                                    </p:animRot>
                                  </p:childTnLst>
                                </p:cTn>
                              </p:par>
                              <p:par>
                                <p:cTn id="237" presetID="8" presetClass="emph" presetSubtype="0" fill="hold" grpId="2" nodeType="withEffect">
                                  <p:stCondLst>
                                    <p:cond delay="0"/>
                                  </p:stCondLst>
                                  <p:childTnLst>
                                    <p:animRot by="21600000">
                                      <p:cBhvr>
                                        <p:cTn id="238" dur="3000" fill="hold"/>
                                        <p:tgtEl>
                                          <p:spTgt spid="18"/>
                                        </p:tgtEl>
                                        <p:attrNameLst>
                                          <p:attrName>r</p:attrName>
                                        </p:attrNameLst>
                                      </p:cBhvr>
                                    </p:animRot>
                                  </p:childTnLst>
                                </p:cTn>
                              </p:par>
                              <p:par>
                                <p:cTn id="239" presetID="8" presetClass="emph" presetSubtype="0" fill="hold" grpId="2" nodeType="withEffect">
                                  <p:stCondLst>
                                    <p:cond delay="0"/>
                                  </p:stCondLst>
                                  <p:childTnLst>
                                    <p:animRot by="21600000">
                                      <p:cBhvr>
                                        <p:cTn id="240" dur="3000" fill="hold"/>
                                        <p:tgtEl>
                                          <p:spTgt spid="22"/>
                                        </p:tgtEl>
                                        <p:attrNameLst>
                                          <p:attrName>r</p:attrName>
                                        </p:attrNameLst>
                                      </p:cBhvr>
                                    </p:animRot>
                                  </p:childTnLst>
                                </p:cTn>
                              </p:par>
                              <p:par>
                                <p:cTn id="241" presetID="8" presetClass="emph" presetSubtype="0" fill="hold" grpId="2" nodeType="withEffect">
                                  <p:stCondLst>
                                    <p:cond delay="0"/>
                                  </p:stCondLst>
                                  <p:childTnLst>
                                    <p:animRot by="21600000">
                                      <p:cBhvr>
                                        <p:cTn id="242" dur="3000" fill="hold"/>
                                        <p:tgtEl>
                                          <p:spTgt spid="26"/>
                                        </p:tgtEl>
                                        <p:attrNameLst>
                                          <p:attrName>r</p:attrName>
                                        </p:attrNameLst>
                                      </p:cBhvr>
                                    </p:animRot>
                                  </p:childTnLst>
                                </p:cTn>
                              </p:par>
                              <p:par>
                                <p:cTn id="243" presetID="8" presetClass="emph" presetSubtype="0" fill="hold" grpId="2" nodeType="withEffect">
                                  <p:stCondLst>
                                    <p:cond delay="0"/>
                                  </p:stCondLst>
                                  <p:childTnLst>
                                    <p:animRot by="21600000">
                                      <p:cBhvr>
                                        <p:cTn id="244" dur="3000" fill="hold"/>
                                        <p:tgtEl>
                                          <p:spTgt spid="30"/>
                                        </p:tgtEl>
                                        <p:attrNameLst>
                                          <p:attrName>r</p:attrName>
                                        </p:attrNameLst>
                                      </p:cBhvr>
                                    </p:animRot>
                                  </p:childTnLst>
                                </p:cTn>
                              </p:par>
                              <p:par>
                                <p:cTn id="245" presetID="8" presetClass="emph" presetSubtype="0" fill="hold" grpId="2" nodeType="withEffect">
                                  <p:stCondLst>
                                    <p:cond delay="0"/>
                                  </p:stCondLst>
                                  <p:childTnLst>
                                    <p:animRot by="-21600000">
                                      <p:cBhvr>
                                        <p:cTn id="246" dur="3000" fill="hold"/>
                                        <p:tgtEl>
                                          <p:spTgt spid="7"/>
                                        </p:tgtEl>
                                        <p:attrNameLst>
                                          <p:attrName>r</p:attrName>
                                        </p:attrNameLst>
                                      </p:cBhvr>
                                    </p:animRot>
                                  </p:childTnLst>
                                </p:cTn>
                              </p:par>
                              <p:par>
                                <p:cTn id="247" presetID="8" presetClass="emph" presetSubtype="0" fill="hold" grpId="2" nodeType="withEffect">
                                  <p:stCondLst>
                                    <p:cond delay="0"/>
                                  </p:stCondLst>
                                  <p:childTnLst>
                                    <p:animRot by="-21600000">
                                      <p:cBhvr>
                                        <p:cTn id="248" dur="3000" fill="hold"/>
                                        <p:tgtEl>
                                          <p:spTgt spid="11"/>
                                        </p:tgtEl>
                                        <p:attrNameLst>
                                          <p:attrName>r</p:attrName>
                                        </p:attrNameLst>
                                      </p:cBhvr>
                                    </p:animRot>
                                  </p:childTnLst>
                                </p:cTn>
                              </p:par>
                              <p:par>
                                <p:cTn id="249" presetID="8" presetClass="emph" presetSubtype="0" fill="hold" grpId="2" nodeType="withEffect">
                                  <p:stCondLst>
                                    <p:cond delay="0"/>
                                  </p:stCondLst>
                                  <p:childTnLst>
                                    <p:animRot by="-21600000">
                                      <p:cBhvr>
                                        <p:cTn id="250" dur="3000" fill="hold"/>
                                        <p:tgtEl>
                                          <p:spTgt spid="15"/>
                                        </p:tgtEl>
                                        <p:attrNameLst>
                                          <p:attrName>r</p:attrName>
                                        </p:attrNameLst>
                                      </p:cBhvr>
                                    </p:animRot>
                                  </p:childTnLst>
                                </p:cTn>
                              </p:par>
                              <p:par>
                                <p:cTn id="251" presetID="8" presetClass="emph" presetSubtype="0" fill="hold" grpId="2" nodeType="withEffect">
                                  <p:stCondLst>
                                    <p:cond delay="0"/>
                                  </p:stCondLst>
                                  <p:childTnLst>
                                    <p:animRot by="-21600000">
                                      <p:cBhvr>
                                        <p:cTn id="252" dur="3000" fill="hold"/>
                                        <p:tgtEl>
                                          <p:spTgt spid="19"/>
                                        </p:tgtEl>
                                        <p:attrNameLst>
                                          <p:attrName>r</p:attrName>
                                        </p:attrNameLst>
                                      </p:cBhvr>
                                    </p:animRot>
                                  </p:childTnLst>
                                </p:cTn>
                              </p:par>
                              <p:par>
                                <p:cTn id="253" presetID="8" presetClass="emph" presetSubtype="0" fill="hold" grpId="2" nodeType="withEffect">
                                  <p:stCondLst>
                                    <p:cond delay="0"/>
                                  </p:stCondLst>
                                  <p:childTnLst>
                                    <p:animRot by="-21600000">
                                      <p:cBhvr>
                                        <p:cTn id="254" dur="3000" fill="hold"/>
                                        <p:tgtEl>
                                          <p:spTgt spid="23"/>
                                        </p:tgtEl>
                                        <p:attrNameLst>
                                          <p:attrName>r</p:attrName>
                                        </p:attrNameLst>
                                      </p:cBhvr>
                                    </p:animRot>
                                  </p:childTnLst>
                                </p:cTn>
                              </p:par>
                              <p:par>
                                <p:cTn id="255" presetID="8" presetClass="emph" presetSubtype="0" fill="hold" grpId="2" nodeType="withEffect">
                                  <p:stCondLst>
                                    <p:cond delay="0"/>
                                  </p:stCondLst>
                                  <p:childTnLst>
                                    <p:animRot by="-21600000">
                                      <p:cBhvr>
                                        <p:cTn id="256" dur="3000" fill="hold"/>
                                        <p:tgtEl>
                                          <p:spTgt spid="27"/>
                                        </p:tgtEl>
                                        <p:attrNameLst>
                                          <p:attrName>r</p:attrName>
                                        </p:attrNameLst>
                                      </p:cBhvr>
                                    </p:animRot>
                                  </p:childTnLst>
                                </p:cTn>
                              </p:par>
                              <p:par>
                                <p:cTn id="257" presetID="8" presetClass="emph" presetSubtype="0" fill="hold" grpId="2" nodeType="withEffect">
                                  <p:stCondLst>
                                    <p:cond delay="0"/>
                                  </p:stCondLst>
                                  <p:childTnLst>
                                    <p:animRot by="-21600000">
                                      <p:cBhvr>
                                        <p:cTn id="258" dur="3000" fill="hold"/>
                                        <p:tgtEl>
                                          <p:spTgt spid="31"/>
                                        </p:tgtEl>
                                        <p:attrNameLst>
                                          <p:attrName>r</p:attrName>
                                        </p:attrNameLst>
                                      </p:cBhvr>
                                    </p:animRot>
                                  </p:childTnLst>
                                </p:cTn>
                              </p:par>
                            </p:childTnLst>
                          </p:cTn>
                        </p:par>
                        <p:par>
                          <p:cTn id="259" fill="hold">
                            <p:stCondLst>
                              <p:cond delay="3000"/>
                            </p:stCondLst>
                            <p:childTnLst>
                              <p:par>
                                <p:cTn id="260" presetID="2" presetClass="exit" presetSubtype="4" fill="hold" grpId="3" nodeType="afterEffect">
                                  <p:stCondLst>
                                    <p:cond delay="0"/>
                                  </p:stCondLst>
                                  <p:childTnLst>
                                    <p:anim calcmode="lin" valueType="num">
                                      <p:cBhvr additive="base">
                                        <p:cTn id="261" dur="3000"/>
                                        <p:tgtEl>
                                          <p:spTgt spid="4"/>
                                        </p:tgtEl>
                                        <p:attrNameLst>
                                          <p:attrName>ppt_x</p:attrName>
                                        </p:attrNameLst>
                                      </p:cBhvr>
                                      <p:tavLst>
                                        <p:tav tm="0">
                                          <p:val>
                                            <p:strVal val="ppt_x"/>
                                          </p:val>
                                        </p:tav>
                                        <p:tav tm="100000">
                                          <p:val>
                                            <p:strVal val="ppt_x"/>
                                          </p:val>
                                        </p:tav>
                                      </p:tavLst>
                                    </p:anim>
                                    <p:anim calcmode="lin" valueType="num">
                                      <p:cBhvr additive="base">
                                        <p:cTn id="262" dur="3000"/>
                                        <p:tgtEl>
                                          <p:spTgt spid="4"/>
                                        </p:tgtEl>
                                        <p:attrNameLst>
                                          <p:attrName>ppt_y</p:attrName>
                                        </p:attrNameLst>
                                      </p:cBhvr>
                                      <p:tavLst>
                                        <p:tav tm="0">
                                          <p:val>
                                            <p:strVal val="ppt_y"/>
                                          </p:val>
                                        </p:tav>
                                        <p:tav tm="100000">
                                          <p:val>
                                            <p:strVal val="1+ppt_h/2"/>
                                          </p:val>
                                        </p:tav>
                                      </p:tavLst>
                                    </p:anim>
                                    <p:set>
                                      <p:cBhvr>
                                        <p:cTn id="263" dur="1" fill="hold">
                                          <p:stCondLst>
                                            <p:cond delay="2999"/>
                                          </p:stCondLst>
                                        </p:cTn>
                                        <p:tgtEl>
                                          <p:spTgt spid="4"/>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3000"/>
                                        <p:tgtEl>
                                          <p:spTgt spid="5"/>
                                        </p:tgtEl>
                                        <p:attrNameLst>
                                          <p:attrName>ppt_x</p:attrName>
                                        </p:attrNameLst>
                                      </p:cBhvr>
                                      <p:tavLst>
                                        <p:tav tm="0">
                                          <p:val>
                                            <p:strVal val="ppt_x"/>
                                          </p:val>
                                        </p:tav>
                                        <p:tav tm="100000">
                                          <p:val>
                                            <p:strVal val="ppt_x"/>
                                          </p:val>
                                        </p:tav>
                                      </p:tavLst>
                                    </p:anim>
                                    <p:anim calcmode="lin" valueType="num">
                                      <p:cBhvr additive="base">
                                        <p:cTn id="266" dur="3000"/>
                                        <p:tgtEl>
                                          <p:spTgt spid="5"/>
                                        </p:tgtEl>
                                        <p:attrNameLst>
                                          <p:attrName>ppt_y</p:attrName>
                                        </p:attrNameLst>
                                      </p:cBhvr>
                                      <p:tavLst>
                                        <p:tav tm="0">
                                          <p:val>
                                            <p:strVal val="ppt_y"/>
                                          </p:val>
                                        </p:tav>
                                        <p:tav tm="100000">
                                          <p:val>
                                            <p:strVal val="1+ppt_h/2"/>
                                          </p:val>
                                        </p:tav>
                                      </p:tavLst>
                                    </p:anim>
                                    <p:set>
                                      <p:cBhvr>
                                        <p:cTn id="267" dur="1" fill="hold">
                                          <p:stCondLst>
                                            <p:cond delay="2999"/>
                                          </p:stCondLst>
                                        </p:cTn>
                                        <p:tgtEl>
                                          <p:spTgt spid="5"/>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3000"/>
                                        <p:tgtEl>
                                          <p:spTgt spid="8"/>
                                        </p:tgtEl>
                                        <p:attrNameLst>
                                          <p:attrName>ppt_x</p:attrName>
                                        </p:attrNameLst>
                                      </p:cBhvr>
                                      <p:tavLst>
                                        <p:tav tm="0">
                                          <p:val>
                                            <p:strVal val="ppt_x"/>
                                          </p:val>
                                        </p:tav>
                                        <p:tav tm="100000">
                                          <p:val>
                                            <p:strVal val="ppt_x"/>
                                          </p:val>
                                        </p:tav>
                                      </p:tavLst>
                                    </p:anim>
                                    <p:anim calcmode="lin" valueType="num">
                                      <p:cBhvr additive="base">
                                        <p:cTn id="270" dur="3000"/>
                                        <p:tgtEl>
                                          <p:spTgt spid="8"/>
                                        </p:tgtEl>
                                        <p:attrNameLst>
                                          <p:attrName>ppt_y</p:attrName>
                                        </p:attrNameLst>
                                      </p:cBhvr>
                                      <p:tavLst>
                                        <p:tav tm="0">
                                          <p:val>
                                            <p:strVal val="ppt_y"/>
                                          </p:val>
                                        </p:tav>
                                        <p:tav tm="100000">
                                          <p:val>
                                            <p:strVal val="1+ppt_h/2"/>
                                          </p:val>
                                        </p:tav>
                                      </p:tavLst>
                                    </p:anim>
                                    <p:set>
                                      <p:cBhvr>
                                        <p:cTn id="271" dur="1" fill="hold">
                                          <p:stCondLst>
                                            <p:cond delay="2999"/>
                                          </p:stCondLst>
                                        </p:cTn>
                                        <p:tgtEl>
                                          <p:spTgt spid="8"/>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3000"/>
                                        <p:tgtEl>
                                          <p:spTgt spid="9"/>
                                        </p:tgtEl>
                                        <p:attrNameLst>
                                          <p:attrName>ppt_x</p:attrName>
                                        </p:attrNameLst>
                                      </p:cBhvr>
                                      <p:tavLst>
                                        <p:tav tm="0">
                                          <p:val>
                                            <p:strVal val="ppt_x"/>
                                          </p:val>
                                        </p:tav>
                                        <p:tav tm="100000">
                                          <p:val>
                                            <p:strVal val="ppt_x"/>
                                          </p:val>
                                        </p:tav>
                                      </p:tavLst>
                                    </p:anim>
                                    <p:anim calcmode="lin" valueType="num">
                                      <p:cBhvr additive="base">
                                        <p:cTn id="274" dur="3000"/>
                                        <p:tgtEl>
                                          <p:spTgt spid="9"/>
                                        </p:tgtEl>
                                        <p:attrNameLst>
                                          <p:attrName>ppt_y</p:attrName>
                                        </p:attrNameLst>
                                      </p:cBhvr>
                                      <p:tavLst>
                                        <p:tav tm="0">
                                          <p:val>
                                            <p:strVal val="ppt_y"/>
                                          </p:val>
                                        </p:tav>
                                        <p:tav tm="100000">
                                          <p:val>
                                            <p:strVal val="1+ppt_h/2"/>
                                          </p:val>
                                        </p:tav>
                                      </p:tavLst>
                                    </p:anim>
                                    <p:set>
                                      <p:cBhvr>
                                        <p:cTn id="275" dur="1" fill="hold">
                                          <p:stCondLst>
                                            <p:cond delay="2999"/>
                                          </p:stCondLst>
                                        </p:cTn>
                                        <p:tgtEl>
                                          <p:spTgt spid="9"/>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3000"/>
                                        <p:tgtEl>
                                          <p:spTgt spid="12"/>
                                        </p:tgtEl>
                                        <p:attrNameLst>
                                          <p:attrName>ppt_x</p:attrName>
                                        </p:attrNameLst>
                                      </p:cBhvr>
                                      <p:tavLst>
                                        <p:tav tm="0">
                                          <p:val>
                                            <p:strVal val="ppt_x"/>
                                          </p:val>
                                        </p:tav>
                                        <p:tav tm="100000">
                                          <p:val>
                                            <p:strVal val="ppt_x"/>
                                          </p:val>
                                        </p:tav>
                                      </p:tavLst>
                                    </p:anim>
                                    <p:anim calcmode="lin" valueType="num">
                                      <p:cBhvr additive="base">
                                        <p:cTn id="278" dur="3000"/>
                                        <p:tgtEl>
                                          <p:spTgt spid="12"/>
                                        </p:tgtEl>
                                        <p:attrNameLst>
                                          <p:attrName>ppt_y</p:attrName>
                                        </p:attrNameLst>
                                      </p:cBhvr>
                                      <p:tavLst>
                                        <p:tav tm="0">
                                          <p:val>
                                            <p:strVal val="ppt_y"/>
                                          </p:val>
                                        </p:tav>
                                        <p:tav tm="100000">
                                          <p:val>
                                            <p:strVal val="1+ppt_h/2"/>
                                          </p:val>
                                        </p:tav>
                                      </p:tavLst>
                                    </p:anim>
                                    <p:set>
                                      <p:cBhvr>
                                        <p:cTn id="279" dur="1" fill="hold">
                                          <p:stCondLst>
                                            <p:cond delay="2999"/>
                                          </p:stCondLst>
                                        </p:cTn>
                                        <p:tgtEl>
                                          <p:spTgt spid="12"/>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3000"/>
                                        <p:tgtEl>
                                          <p:spTgt spid="13"/>
                                        </p:tgtEl>
                                        <p:attrNameLst>
                                          <p:attrName>ppt_x</p:attrName>
                                        </p:attrNameLst>
                                      </p:cBhvr>
                                      <p:tavLst>
                                        <p:tav tm="0">
                                          <p:val>
                                            <p:strVal val="ppt_x"/>
                                          </p:val>
                                        </p:tav>
                                        <p:tav tm="100000">
                                          <p:val>
                                            <p:strVal val="ppt_x"/>
                                          </p:val>
                                        </p:tav>
                                      </p:tavLst>
                                    </p:anim>
                                    <p:anim calcmode="lin" valueType="num">
                                      <p:cBhvr additive="base">
                                        <p:cTn id="282" dur="3000"/>
                                        <p:tgtEl>
                                          <p:spTgt spid="13"/>
                                        </p:tgtEl>
                                        <p:attrNameLst>
                                          <p:attrName>ppt_y</p:attrName>
                                        </p:attrNameLst>
                                      </p:cBhvr>
                                      <p:tavLst>
                                        <p:tav tm="0">
                                          <p:val>
                                            <p:strVal val="ppt_y"/>
                                          </p:val>
                                        </p:tav>
                                        <p:tav tm="100000">
                                          <p:val>
                                            <p:strVal val="1+ppt_h/2"/>
                                          </p:val>
                                        </p:tav>
                                      </p:tavLst>
                                    </p:anim>
                                    <p:set>
                                      <p:cBhvr>
                                        <p:cTn id="283" dur="1" fill="hold">
                                          <p:stCondLst>
                                            <p:cond delay="2999"/>
                                          </p:stCondLst>
                                        </p:cTn>
                                        <p:tgtEl>
                                          <p:spTgt spid="13"/>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3000"/>
                                        <p:tgtEl>
                                          <p:spTgt spid="16"/>
                                        </p:tgtEl>
                                        <p:attrNameLst>
                                          <p:attrName>ppt_x</p:attrName>
                                        </p:attrNameLst>
                                      </p:cBhvr>
                                      <p:tavLst>
                                        <p:tav tm="0">
                                          <p:val>
                                            <p:strVal val="ppt_x"/>
                                          </p:val>
                                        </p:tav>
                                        <p:tav tm="100000">
                                          <p:val>
                                            <p:strVal val="ppt_x"/>
                                          </p:val>
                                        </p:tav>
                                      </p:tavLst>
                                    </p:anim>
                                    <p:anim calcmode="lin" valueType="num">
                                      <p:cBhvr additive="base">
                                        <p:cTn id="286" dur="3000"/>
                                        <p:tgtEl>
                                          <p:spTgt spid="16"/>
                                        </p:tgtEl>
                                        <p:attrNameLst>
                                          <p:attrName>ppt_y</p:attrName>
                                        </p:attrNameLst>
                                      </p:cBhvr>
                                      <p:tavLst>
                                        <p:tav tm="0">
                                          <p:val>
                                            <p:strVal val="ppt_y"/>
                                          </p:val>
                                        </p:tav>
                                        <p:tav tm="100000">
                                          <p:val>
                                            <p:strVal val="1+ppt_h/2"/>
                                          </p:val>
                                        </p:tav>
                                      </p:tavLst>
                                    </p:anim>
                                    <p:set>
                                      <p:cBhvr>
                                        <p:cTn id="287" dur="1" fill="hold">
                                          <p:stCondLst>
                                            <p:cond delay="2999"/>
                                          </p:stCondLst>
                                        </p:cTn>
                                        <p:tgtEl>
                                          <p:spTgt spid="16"/>
                                        </p:tgtEl>
                                        <p:attrNameLst>
                                          <p:attrName>style.visibility</p:attrName>
                                        </p:attrNameLst>
                                      </p:cBhvr>
                                      <p:to>
                                        <p:strVal val="hidden"/>
                                      </p:to>
                                    </p:set>
                                  </p:childTnLst>
                                </p:cTn>
                              </p:par>
                              <p:par>
                                <p:cTn id="288" presetID="2" presetClass="exit" presetSubtype="4" fill="hold" grpId="3" nodeType="withEffect">
                                  <p:stCondLst>
                                    <p:cond delay="0"/>
                                  </p:stCondLst>
                                  <p:childTnLst>
                                    <p:anim calcmode="lin" valueType="num">
                                      <p:cBhvr additive="base">
                                        <p:cTn id="289" dur="3000"/>
                                        <p:tgtEl>
                                          <p:spTgt spid="17"/>
                                        </p:tgtEl>
                                        <p:attrNameLst>
                                          <p:attrName>ppt_x</p:attrName>
                                        </p:attrNameLst>
                                      </p:cBhvr>
                                      <p:tavLst>
                                        <p:tav tm="0">
                                          <p:val>
                                            <p:strVal val="ppt_x"/>
                                          </p:val>
                                        </p:tav>
                                        <p:tav tm="100000">
                                          <p:val>
                                            <p:strVal val="ppt_x"/>
                                          </p:val>
                                        </p:tav>
                                      </p:tavLst>
                                    </p:anim>
                                    <p:anim calcmode="lin" valueType="num">
                                      <p:cBhvr additive="base">
                                        <p:cTn id="290" dur="3000"/>
                                        <p:tgtEl>
                                          <p:spTgt spid="17"/>
                                        </p:tgtEl>
                                        <p:attrNameLst>
                                          <p:attrName>ppt_y</p:attrName>
                                        </p:attrNameLst>
                                      </p:cBhvr>
                                      <p:tavLst>
                                        <p:tav tm="0">
                                          <p:val>
                                            <p:strVal val="ppt_y"/>
                                          </p:val>
                                        </p:tav>
                                        <p:tav tm="100000">
                                          <p:val>
                                            <p:strVal val="1+ppt_h/2"/>
                                          </p:val>
                                        </p:tav>
                                      </p:tavLst>
                                    </p:anim>
                                    <p:set>
                                      <p:cBhvr>
                                        <p:cTn id="291" dur="1" fill="hold">
                                          <p:stCondLst>
                                            <p:cond delay="2999"/>
                                          </p:stCondLst>
                                        </p:cTn>
                                        <p:tgtEl>
                                          <p:spTgt spid="17"/>
                                        </p:tgtEl>
                                        <p:attrNameLst>
                                          <p:attrName>style.visibility</p:attrName>
                                        </p:attrNameLst>
                                      </p:cBhvr>
                                      <p:to>
                                        <p:strVal val="hidden"/>
                                      </p:to>
                                    </p:set>
                                  </p:childTnLst>
                                </p:cTn>
                              </p:par>
                              <p:par>
                                <p:cTn id="292" presetID="2" presetClass="exit" presetSubtype="4" fill="hold" grpId="3" nodeType="withEffect">
                                  <p:stCondLst>
                                    <p:cond delay="0"/>
                                  </p:stCondLst>
                                  <p:childTnLst>
                                    <p:anim calcmode="lin" valueType="num">
                                      <p:cBhvr additive="base">
                                        <p:cTn id="293" dur="3000"/>
                                        <p:tgtEl>
                                          <p:spTgt spid="20"/>
                                        </p:tgtEl>
                                        <p:attrNameLst>
                                          <p:attrName>ppt_x</p:attrName>
                                        </p:attrNameLst>
                                      </p:cBhvr>
                                      <p:tavLst>
                                        <p:tav tm="0">
                                          <p:val>
                                            <p:strVal val="ppt_x"/>
                                          </p:val>
                                        </p:tav>
                                        <p:tav tm="100000">
                                          <p:val>
                                            <p:strVal val="ppt_x"/>
                                          </p:val>
                                        </p:tav>
                                      </p:tavLst>
                                    </p:anim>
                                    <p:anim calcmode="lin" valueType="num">
                                      <p:cBhvr additive="base">
                                        <p:cTn id="294" dur="3000"/>
                                        <p:tgtEl>
                                          <p:spTgt spid="20"/>
                                        </p:tgtEl>
                                        <p:attrNameLst>
                                          <p:attrName>ppt_y</p:attrName>
                                        </p:attrNameLst>
                                      </p:cBhvr>
                                      <p:tavLst>
                                        <p:tav tm="0">
                                          <p:val>
                                            <p:strVal val="ppt_y"/>
                                          </p:val>
                                        </p:tav>
                                        <p:tav tm="100000">
                                          <p:val>
                                            <p:strVal val="1+ppt_h/2"/>
                                          </p:val>
                                        </p:tav>
                                      </p:tavLst>
                                    </p:anim>
                                    <p:set>
                                      <p:cBhvr>
                                        <p:cTn id="295" dur="1" fill="hold">
                                          <p:stCondLst>
                                            <p:cond delay="2999"/>
                                          </p:stCondLst>
                                        </p:cTn>
                                        <p:tgtEl>
                                          <p:spTgt spid="20"/>
                                        </p:tgtEl>
                                        <p:attrNameLst>
                                          <p:attrName>style.visibility</p:attrName>
                                        </p:attrNameLst>
                                      </p:cBhvr>
                                      <p:to>
                                        <p:strVal val="hidden"/>
                                      </p:to>
                                    </p:set>
                                  </p:childTnLst>
                                </p:cTn>
                              </p:par>
                              <p:par>
                                <p:cTn id="296" presetID="2" presetClass="exit" presetSubtype="4" fill="hold" grpId="3" nodeType="withEffect">
                                  <p:stCondLst>
                                    <p:cond delay="0"/>
                                  </p:stCondLst>
                                  <p:childTnLst>
                                    <p:anim calcmode="lin" valueType="num">
                                      <p:cBhvr additive="base">
                                        <p:cTn id="297" dur="3000"/>
                                        <p:tgtEl>
                                          <p:spTgt spid="21"/>
                                        </p:tgtEl>
                                        <p:attrNameLst>
                                          <p:attrName>ppt_x</p:attrName>
                                        </p:attrNameLst>
                                      </p:cBhvr>
                                      <p:tavLst>
                                        <p:tav tm="0">
                                          <p:val>
                                            <p:strVal val="ppt_x"/>
                                          </p:val>
                                        </p:tav>
                                        <p:tav tm="100000">
                                          <p:val>
                                            <p:strVal val="ppt_x"/>
                                          </p:val>
                                        </p:tav>
                                      </p:tavLst>
                                    </p:anim>
                                    <p:anim calcmode="lin" valueType="num">
                                      <p:cBhvr additive="base">
                                        <p:cTn id="298" dur="3000"/>
                                        <p:tgtEl>
                                          <p:spTgt spid="21"/>
                                        </p:tgtEl>
                                        <p:attrNameLst>
                                          <p:attrName>ppt_y</p:attrName>
                                        </p:attrNameLst>
                                      </p:cBhvr>
                                      <p:tavLst>
                                        <p:tav tm="0">
                                          <p:val>
                                            <p:strVal val="ppt_y"/>
                                          </p:val>
                                        </p:tav>
                                        <p:tav tm="100000">
                                          <p:val>
                                            <p:strVal val="1+ppt_h/2"/>
                                          </p:val>
                                        </p:tav>
                                      </p:tavLst>
                                    </p:anim>
                                    <p:set>
                                      <p:cBhvr>
                                        <p:cTn id="299" dur="1" fill="hold">
                                          <p:stCondLst>
                                            <p:cond delay="2999"/>
                                          </p:stCondLst>
                                        </p:cTn>
                                        <p:tgtEl>
                                          <p:spTgt spid="21"/>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3000"/>
                                        <p:tgtEl>
                                          <p:spTgt spid="24"/>
                                        </p:tgtEl>
                                        <p:attrNameLst>
                                          <p:attrName>ppt_x</p:attrName>
                                        </p:attrNameLst>
                                      </p:cBhvr>
                                      <p:tavLst>
                                        <p:tav tm="0">
                                          <p:val>
                                            <p:strVal val="ppt_x"/>
                                          </p:val>
                                        </p:tav>
                                        <p:tav tm="100000">
                                          <p:val>
                                            <p:strVal val="ppt_x"/>
                                          </p:val>
                                        </p:tav>
                                      </p:tavLst>
                                    </p:anim>
                                    <p:anim calcmode="lin" valueType="num">
                                      <p:cBhvr additive="base">
                                        <p:cTn id="302" dur="3000"/>
                                        <p:tgtEl>
                                          <p:spTgt spid="24"/>
                                        </p:tgtEl>
                                        <p:attrNameLst>
                                          <p:attrName>ppt_y</p:attrName>
                                        </p:attrNameLst>
                                      </p:cBhvr>
                                      <p:tavLst>
                                        <p:tav tm="0">
                                          <p:val>
                                            <p:strVal val="ppt_y"/>
                                          </p:val>
                                        </p:tav>
                                        <p:tav tm="100000">
                                          <p:val>
                                            <p:strVal val="1+ppt_h/2"/>
                                          </p:val>
                                        </p:tav>
                                      </p:tavLst>
                                    </p:anim>
                                    <p:set>
                                      <p:cBhvr>
                                        <p:cTn id="303" dur="1" fill="hold">
                                          <p:stCondLst>
                                            <p:cond delay="2999"/>
                                          </p:stCondLst>
                                        </p:cTn>
                                        <p:tgtEl>
                                          <p:spTgt spid="24"/>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3000"/>
                                        <p:tgtEl>
                                          <p:spTgt spid="25"/>
                                        </p:tgtEl>
                                        <p:attrNameLst>
                                          <p:attrName>ppt_x</p:attrName>
                                        </p:attrNameLst>
                                      </p:cBhvr>
                                      <p:tavLst>
                                        <p:tav tm="0">
                                          <p:val>
                                            <p:strVal val="ppt_x"/>
                                          </p:val>
                                        </p:tav>
                                        <p:tav tm="100000">
                                          <p:val>
                                            <p:strVal val="ppt_x"/>
                                          </p:val>
                                        </p:tav>
                                      </p:tavLst>
                                    </p:anim>
                                    <p:anim calcmode="lin" valueType="num">
                                      <p:cBhvr additive="base">
                                        <p:cTn id="306" dur="3000"/>
                                        <p:tgtEl>
                                          <p:spTgt spid="25"/>
                                        </p:tgtEl>
                                        <p:attrNameLst>
                                          <p:attrName>ppt_y</p:attrName>
                                        </p:attrNameLst>
                                      </p:cBhvr>
                                      <p:tavLst>
                                        <p:tav tm="0">
                                          <p:val>
                                            <p:strVal val="ppt_y"/>
                                          </p:val>
                                        </p:tav>
                                        <p:tav tm="100000">
                                          <p:val>
                                            <p:strVal val="1+ppt_h/2"/>
                                          </p:val>
                                        </p:tav>
                                      </p:tavLst>
                                    </p:anim>
                                    <p:set>
                                      <p:cBhvr>
                                        <p:cTn id="307" dur="1" fill="hold">
                                          <p:stCondLst>
                                            <p:cond delay="2999"/>
                                          </p:stCondLst>
                                        </p:cTn>
                                        <p:tgtEl>
                                          <p:spTgt spid="2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3000"/>
                                        <p:tgtEl>
                                          <p:spTgt spid="28"/>
                                        </p:tgtEl>
                                        <p:attrNameLst>
                                          <p:attrName>ppt_x</p:attrName>
                                        </p:attrNameLst>
                                      </p:cBhvr>
                                      <p:tavLst>
                                        <p:tav tm="0">
                                          <p:val>
                                            <p:strVal val="ppt_x"/>
                                          </p:val>
                                        </p:tav>
                                        <p:tav tm="100000">
                                          <p:val>
                                            <p:strVal val="ppt_x"/>
                                          </p:val>
                                        </p:tav>
                                      </p:tavLst>
                                    </p:anim>
                                    <p:anim calcmode="lin" valueType="num">
                                      <p:cBhvr additive="base">
                                        <p:cTn id="310" dur="3000"/>
                                        <p:tgtEl>
                                          <p:spTgt spid="28"/>
                                        </p:tgtEl>
                                        <p:attrNameLst>
                                          <p:attrName>ppt_y</p:attrName>
                                        </p:attrNameLst>
                                      </p:cBhvr>
                                      <p:tavLst>
                                        <p:tav tm="0">
                                          <p:val>
                                            <p:strVal val="ppt_y"/>
                                          </p:val>
                                        </p:tav>
                                        <p:tav tm="100000">
                                          <p:val>
                                            <p:strVal val="1+ppt_h/2"/>
                                          </p:val>
                                        </p:tav>
                                      </p:tavLst>
                                    </p:anim>
                                    <p:set>
                                      <p:cBhvr>
                                        <p:cTn id="311" dur="1" fill="hold">
                                          <p:stCondLst>
                                            <p:cond delay="2999"/>
                                          </p:stCondLst>
                                        </p:cTn>
                                        <p:tgtEl>
                                          <p:spTgt spid="28"/>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3000"/>
                                        <p:tgtEl>
                                          <p:spTgt spid="29"/>
                                        </p:tgtEl>
                                        <p:attrNameLst>
                                          <p:attrName>ppt_x</p:attrName>
                                        </p:attrNameLst>
                                      </p:cBhvr>
                                      <p:tavLst>
                                        <p:tav tm="0">
                                          <p:val>
                                            <p:strVal val="ppt_x"/>
                                          </p:val>
                                        </p:tav>
                                        <p:tav tm="100000">
                                          <p:val>
                                            <p:strVal val="ppt_x"/>
                                          </p:val>
                                        </p:tav>
                                      </p:tavLst>
                                    </p:anim>
                                    <p:anim calcmode="lin" valueType="num">
                                      <p:cBhvr additive="base">
                                        <p:cTn id="314" dur="3000"/>
                                        <p:tgtEl>
                                          <p:spTgt spid="29"/>
                                        </p:tgtEl>
                                        <p:attrNameLst>
                                          <p:attrName>ppt_y</p:attrName>
                                        </p:attrNameLst>
                                      </p:cBhvr>
                                      <p:tavLst>
                                        <p:tav tm="0">
                                          <p:val>
                                            <p:strVal val="ppt_y"/>
                                          </p:val>
                                        </p:tav>
                                        <p:tav tm="100000">
                                          <p:val>
                                            <p:strVal val="1+ppt_h/2"/>
                                          </p:val>
                                        </p:tav>
                                      </p:tavLst>
                                    </p:anim>
                                    <p:set>
                                      <p:cBhvr>
                                        <p:cTn id="315" dur="1" fill="hold">
                                          <p:stCondLst>
                                            <p:cond delay="2999"/>
                                          </p:stCondLst>
                                        </p:cTn>
                                        <p:tgtEl>
                                          <p:spTgt spid="29"/>
                                        </p:tgtEl>
                                        <p:attrNameLst>
                                          <p:attrName>style.visibility</p:attrName>
                                        </p:attrNameLst>
                                      </p:cBhvr>
                                      <p:to>
                                        <p:strVal val="hidden"/>
                                      </p:to>
                                    </p:set>
                                  </p:childTnLst>
                                </p:cTn>
                              </p:par>
                              <p:par>
                                <p:cTn id="316" presetID="2" presetClass="exit" presetSubtype="4" fill="hold" grpId="3" nodeType="withEffect">
                                  <p:stCondLst>
                                    <p:cond delay="0"/>
                                  </p:stCondLst>
                                  <p:childTnLst>
                                    <p:anim calcmode="lin" valueType="num">
                                      <p:cBhvr additive="base">
                                        <p:cTn id="317" dur="3000"/>
                                        <p:tgtEl>
                                          <p:spTgt spid="6"/>
                                        </p:tgtEl>
                                        <p:attrNameLst>
                                          <p:attrName>ppt_x</p:attrName>
                                        </p:attrNameLst>
                                      </p:cBhvr>
                                      <p:tavLst>
                                        <p:tav tm="0">
                                          <p:val>
                                            <p:strVal val="ppt_x"/>
                                          </p:val>
                                        </p:tav>
                                        <p:tav tm="100000">
                                          <p:val>
                                            <p:strVal val="ppt_x"/>
                                          </p:val>
                                        </p:tav>
                                      </p:tavLst>
                                    </p:anim>
                                    <p:anim calcmode="lin" valueType="num">
                                      <p:cBhvr additive="base">
                                        <p:cTn id="318" dur="3000"/>
                                        <p:tgtEl>
                                          <p:spTgt spid="6"/>
                                        </p:tgtEl>
                                        <p:attrNameLst>
                                          <p:attrName>ppt_y</p:attrName>
                                        </p:attrNameLst>
                                      </p:cBhvr>
                                      <p:tavLst>
                                        <p:tav tm="0">
                                          <p:val>
                                            <p:strVal val="ppt_y"/>
                                          </p:val>
                                        </p:tav>
                                        <p:tav tm="100000">
                                          <p:val>
                                            <p:strVal val="1+ppt_h/2"/>
                                          </p:val>
                                        </p:tav>
                                      </p:tavLst>
                                    </p:anim>
                                    <p:set>
                                      <p:cBhvr>
                                        <p:cTn id="319" dur="1" fill="hold">
                                          <p:stCondLst>
                                            <p:cond delay="2999"/>
                                          </p:stCondLst>
                                        </p:cTn>
                                        <p:tgtEl>
                                          <p:spTgt spid="6"/>
                                        </p:tgtEl>
                                        <p:attrNameLst>
                                          <p:attrName>style.visibility</p:attrName>
                                        </p:attrNameLst>
                                      </p:cBhvr>
                                      <p:to>
                                        <p:strVal val="hidden"/>
                                      </p:to>
                                    </p:set>
                                  </p:childTnLst>
                                </p:cTn>
                              </p:par>
                              <p:par>
                                <p:cTn id="320" presetID="2" presetClass="exit" presetSubtype="4" fill="hold" grpId="3" nodeType="withEffect">
                                  <p:stCondLst>
                                    <p:cond delay="0"/>
                                  </p:stCondLst>
                                  <p:childTnLst>
                                    <p:anim calcmode="lin" valueType="num">
                                      <p:cBhvr additive="base">
                                        <p:cTn id="321" dur="3000"/>
                                        <p:tgtEl>
                                          <p:spTgt spid="7"/>
                                        </p:tgtEl>
                                        <p:attrNameLst>
                                          <p:attrName>ppt_x</p:attrName>
                                        </p:attrNameLst>
                                      </p:cBhvr>
                                      <p:tavLst>
                                        <p:tav tm="0">
                                          <p:val>
                                            <p:strVal val="ppt_x"/>
                                          </p:val>
                                        </p:tav>
                                        <p:tav tm="100000">
                                          <p:val>
                                            <p:strVal val="ppt_x"/>
                                          </p:val>
                                        </p:tav>
                                      </p:tavLst>
                                    </p:anim>
                                    <p:anim calcmode="lin" valueType="num">
                                      <p:cBhvr additive="base">
                                        <p:cTn id="322" dur="3000"/>
                                        <p:tgtEl>
                                          <p:spTgt spid="7"/>
                                        </p:tgtEl>
                                        <p:attrNameLst>
                                          <p:attrName>ppt_y</p:attrName>
                                        </p:attrNameLst>
                                      </p:cBhvr>
                                      <p:tavLst>
                                        <p:tav tm="0">
                                          <p:val>
                                            <p:strVal val="ppt_y"/>
                                          </p:val>
                                        </p:tav>
                                        <p:tav tm="100000">
                                          <p:val>
                                            <p:strVal val="1+ppt_h/2"/>
                                          </p:val>
                                        </p:tav>
                                      </p:tavLst>
                                    </p:anim>
                                    <p:set>
                                      <p:cBhvr>
                                        <p:cTn id="323" dur="1" fill="hold">
                                          <p:stCondLst>
                                            <p:cond delay="2999"/>
                                          </p:stCondLst>
                                        </p:cTn>
                                        <p:tgtEl>
                                          <p:spTgt spid="7"/>
                                        </p:tgtEl>
                                        <p:attrNameLst>
                                          <p:attrName>style.visibility</p:attrName>
                                        </p:attrNameLst>
                                      </p:cBhvr>
                                      <p:to>
                                        <p:strVal val="hidden"/>
                                      </p:to>
                                    </p:set>
                                  </p:childTnLst>
                                </p:cTn>
                              </p:par>
                              <p:par>
                                <p:cTn id="324" presetID="2" presetClass="exit" presetSubtype="4" fill="hold" grpId="3" nodeType="withEffect">
                                  <p:stCondLst>
                                    <p:cond delay="0"/>
                                  </p:stCondLst>
                                  <p:childTnLst>
                                    <p:anim calcmode="lin" valueType="num">
                                      <p:cBhvr additive="base">
                                        <p:cTn id="325" dur="3000"/>
                                        <p:tgtEl>
                                          <p:spTgt spid="10"/>
                                        </p:tgtEl>
                                        <p:attrNameLst>
                                          <p:attrName>ppt_x</p:attrName>
                                        </p:attrNameLst>
                                      </p:cBhvr>
                                      <p:tavLst>
                                        <p:tav tm="0">
                                          <p:val>
                                            <p:strVal val="ppt_x"/>
                                          </p:val>
                                        </p:tav>
                                        <p:tav tm="100000">
                                          <p:val>
                                            <p:strVal val="ppt_x"/>
                                          </p:val>
                                        </p:tav>
                                      </p:tavLst>
                                    </p:anim>
                                    <p:anim calcmode="lin" valueType="num">
                                      <p:cBhvr additive="base">
                                        <p:cTn id="326" dur="3000"/>
                                        <p:tgtEl>
                                          <p:spTgt spid="10"/>
                                        </p:tgtEl>
                                        <p:attrNameLst>
                                          <p:attrName>ppt_y</p:attrName>
                                        </p:attrNameLst>
                                      </p:cBhvr>
                                      <p:tavLst>
                                        <p:tav tm="0">
                                          <p:val>
                                            <p:strVal val="ppt_y"/>
                                          </p:val>
                                        </p:tav>
                                        <p:tav tm="100000">
                                          <p:val>
                                            <p:strVal val="1+ppt_h/2"/>
                                          </p:val>
                                        </p:tav>
                                      </p:tavLst>
                                    </p:anim>
                                    <p:set>
                                      <p:cBhvr>
                                        <p:cTn id="327" dur="1" fill="hold">
                                          <p:stCondLst>
                                            <p:cond delay="2999"/>
                                          </p:stCondLst>
                                        </p:cTn>
                                        <p:tgtEl>
                                          <p:spTgt spid="10"/>
                                        </p:tgtEl>
                                        <p:attrNameLst>
                                          <p:attrName>style.visibility</p:attrName>
                                        </p:attrNameLst>
                                      </p:cBhvr>
                                      <p:to>
                                        <p:strVal val="hidden"/>
                                      </p:to>
                                    </p:set>
                                  </p:childTnLst>
                                </p:cTn>
                              </p:par>
                              <p:par>
                                <p:cTn id="328" presetID="2" presetClass="exit" presetSubtype="4" fill="hold" grpId="3" nodeType="withEffect">
                                  <p:stCondLst>
                                    <p:cond delay="0"/>
                                  </p:stCondLst>
                                  <p:childTnLst>
                                    <p:anim calcmode="lin" valueType="num">
                                      <p:cBhvr additive="base">
                                        <p:cTn id="329" dur="3000"/>
                                        <p:tgtEl>
                                          <p:spTgt spid="11"/>
                                        </p:tgtEl>
                                        <p:attrNameLst>
                                          <p:attrName>ppt_x</p:attrName>
                                        </p:attrNameLst>
                                      </p:cBhvr>
                                      <p:tavLst>
                                        <p:tav tm="0">
                                          <p:val>
                                            <p:strVal val="ppt_x"/>
                                          </p:val>
                                        </p:tav>
                                        <p:tav tm="100000">
                                          <p:val>
                                            <p:strVal val="ppt_x"/>
                                          </p:val>
                                        </p:tav>
                                      </p:tavLst>
                                    </p:anim>
                                    <p:anim calcmode="lin" valueType="num">
                                      <p:cBhvr additive="base">
                                        <p:cTn id="330" dur="3000"/>
                                        <p:tgtEl>
                                          <p:spTgt spid="11"/>
                                        </p:tgtEl>
                                        <p:attrNameLst>
                                          <p:attrName>ppt_y</p:attrName>
                                        </p:attrNameLst>
                                      </p:cBhvr>
                                      <p:tavLst>
                                        <p:tav tm="0">
                                          <p:val>
                                            <p:strVal val="ppt_y"/>
                                          </p:val>
                                        </p:tav>
                                        <p:tav tm="100000">
                                          <p:val>
                                            <p:strVal val="1+ppt_h/2"/>
                                          </p:val>
                                        </p:tav>
                                      </p:tavLst>
                                    </p:anim>
                                    <p:set>
                                      <p:cBhvr>
                                        <p:cTn id="331" dur="1" fill="hold">
                                          <p:stCondLst>
                                            <p:cond delay="2999"/>
                                          </p:stCondLst>
                                        </p:cTn>
                                        <p:tgtEl>
                                          <p:spTgt spid="11"/>
                                        </p:tgtEl>
                                        <p:attrNameLst>
                                          <p:attrName>style.visibility</p:attrName>
                                        </p:attrNameLst>
                                      </p:cBhvr>
                                      <p:to>
                                        <p:strVal val="hidden"/>
                                      </p:to>
                                    </p:set>
                                  </p:childTnLst>
                                </p:cTn>
                              </p:par>
                              <p:par>
                                <p:cTn id="332" presetID="2" presetClass="exit" presetSubtype="4" fill="hold" grpId="3" nodeType="withEffect">
                                  <p:stCondLst>
                                    <p:cond delay="0"/>
                                  </p:stCondLst>
                                  <p:childTnLst>
                                    <p:anim calcmode="lin" valueType="num">
                                      <p:cBhvr additive="base">
                                        <p:cTn id="333" dur="3000"/>
                                        <p:tgtEl>
                                          <p:spTgt spid="14"/>
                                        </p:tgtEl>
                                        <p:attrNameLst>
                                          <p:attrName>ppt_x</p:attrName>
                                        </p:attrNameLst>
                                      </p:cBhvr>
                                      <p:tavLst>
                                        <p:tav tm="0">
                                          <p:val>
                                            <p:strVal val="ppt_x"/>
                                          </p:val>
                                        </p:tav>
                                        <p:tav tm="100000">
                                          <p:val>
                                            <p:strVal val="ppt_x"/>
                                          </p:val>
                                        </p:tav>
                                      </p:tavLst>
                                    </p:anim>
                                    <p:anim calcmode="lin" valueType="num">
                                      <p:cBhvr additive="base">
                                        <p:cTn id="334" dur="3000"/>
                                        <p:tgtEl>
                                          <p:spTgt spid="14"/>
                                        </p:tgtEl>
                                        <p:attrNameLst>
                                          <p:attrName>ppt_y</p:attrName>
                                        </p:attrNameLst>
                                      </p:cBhvr>
                                      <p:tavLst>
                                        <p:tav tm="0">
                                          <p:val>
                                            <p:strVal val="ppt_y"/>
                                          </p:val>
                                        </p:tav>
                                        <p:tav tm="100000">
                                          <p:val>
                                            <p:strVal val="1+ppt_h/2"/>
                                          </p:val>
                                        </p:tav>
                                      </p:tavLst>
                                    </p:anim>
                                    <p:set>
                                      <p:cBhvr>
                                        <p:cTn id="335" dur="1" fill="hold">
                                          <p:stCondLst>
                                            <p:cond delay="2999"/>
                                          </p:stCondLst>
                                        </p:cTn>
                                        <p:tgtEl>
                                          <p:spTgt spid="14"/>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3000"/>
                                        <p:tgtEl>
                                          <p:spTgt spid="15"/>
                                        </p:tgtEl>
                                        <p:attrNameLst>
                                          <p:attrName>ppt_x</p:attrName>
                                        </p:attrNameLst>
                                      </p:cBhvr>
                                      <p:tavLst>
                                        <p:tav tm="0">
                                          <p:val>
                                            <p:strVal val="ppt_x"/>
                                          </p:val>
                                        </p:tav>
                                        <p:tav tm="100000">
                                          <p:val>
                                            <p:strVal val="ppt_x"/>
                                          </p:val>
                                        </p:tav>
                                      </p:tavLst>
                                    </p:anim>
                                    <p:anim calcmode="lin" valueType="num">
                                      <p:cBhvr additive="base">
                                        <p:cTn id="338" dur="3000"/>
                                        <p:tgtEl>
                                          <p:spTgt spid="15"/>
                                        </p:tgtEl>
                                        <p:attrNameLst>
                                          <p:attrName>ppt_y</p:attrName>
                                        </p:attrNameLst>
                                      </p:cBhvr>
                                      <p:tavLst>
                                        <p:tav tm="0">
                                          <p:val>
                                            <p:strVal val="ppt_y"/>
                                          </p:val>
                                        </p:tav>
                                        <p:tav tm="100000">
                                          <p:val>
                                            <p:strVal val="1+ppt_h/2"/>
                                          </p:val>
                                        </p:tav>
                                      </p:tavLst>
                                    </p:anim>
                                    <p:set>
                                      <p:cBhvr>
                                        <p:cTn id="339" dur="1" fill="hold">
                                          <p:stCondLst>
                                            <p:cond delay="2999"/>
                                          </p:stCondLst>
                                        </p:cTn>
                                        <p:tgtEl>
                                          <p:spTgt spid="1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3000"/>
                                        <p:tgtEl>
                                          <p:spTgt spid="18"/>
                                        </p:tgtEl>
                                        <p:attrNameLst>
                                          <p:attrName>ppt_x</p:attrName>
                                        </p:attrNameLst>
                                      </p:cBhvr>
                                      <p:tavLst>
                                        <p:tav tm="0">
                                          <p:val>
                                            <p:strVal val="ppt_x"/>
                                          </p:val>
                                        </p:tav>
                                        <p:tav tm="100000">
                                          <p:val>
                                            <p:strVal val="ppt_x"/>
                                          </p:val>
                                        </p:tav>
                                      </p:tavLst>
                                    </p:anim>
                                    <p:anim calcmode="lin" valueType="num">
                                      <p:cBhvr additive="base">
                                        <p:cTn id="342" dur="3000"/>
                                        <p:tgtEl>
                                          <p:spTgt spid="18"/>
                                        </p:tgtEl>
                                        <p:attrNameLst>
                                          <p:attrName>ppt_y</p:attrName>
                                        </p:attrNameLst>
                                      </p:cBhvr>
                                      <p:tavLst>
                                        <p:tav tm="0">
                                          <p:val>
                                            <p:strVal val="ppt_y"/>
                                          </p:val>
                                        </p:tav>
                                        <p:tav tm="100000">
                                          <p:val>
                                            <p:strVal val="1+ppt_h/2"/>
                                          </p:val>
                                        </p:tav>
                                      </p:tavLst>
                                    </p:anim>
                                    <p:set>
                                      <p:cBhvr>
                                        <p:cTn id="343" dur="1" fill="hold">
                                          <p:stCondLst>
                                            <p:cond delay="2999"/>
                                          </p:stCondLst>
                                        </p:cTn>
                                        <p:tgtEl>
                                          <p:spTgt spid="18"/>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3000"/>
                                        <p:tgtEl>
                                          <p:spTgt spid="19"/>
                                        </p:tgtEl>
                                        <p:attrNameLst>
                                          <p:attrName>ppt_x</p:attrName>
                                        </p:attrNameLst>
                                      </p:cBhvr>
                                      <p:tavLst>
                                        <p:tav tm="0">
                                          <p:val>
                                            <p:strVal val="ppt_x"/>
                                          </p:val>
                                        </p:tav>
                                        <p:tav tm="100000">
                                          <p:val>
                                            <p:strVal val="ppt_x"/>
                                          </p:val>
                                        </p:tav>
                                      </p:tavLst>
                                    </p:anim>
                                    <p:anim calcmode="lin" valueType="num">
                                      <p:cBhvr additive="base">
                                        <p:cTn id="346" dur="3000"/>
                                        <p:tgtEl>
                                          <p:spTgt spid="19"/>
                                        </p:tgtEl>
                                        <p:attrNameLst>
                                          <p:attrName>ppt_y</p:attrName>
                                        </p:attrNameLst>
                                      </p:cBhvr>
                                      <p:tavLst>
                                        <p:tav tm="0">
                                          <p:val>
                                            <p:strVal val="ppt_y"/>
                                          </p:val>
                                        </p:tav>
                                        <p:tav tm="100000">
                                          <p:val>
                                            <p:strVal val="1+ppt_h/2"/>
                                          </p:val>
                                        </p:tav>
                                      </p:tavLst>
                                    </p:anim>
                                    <p:set>
                                      <p:cBhvr>
                                        <p:cTn id="347" dur="1" fill="hold">
                                          <p:stCondLst>
                                            <p:cond delay="2999"/>
                                          </p:stCondLst>
                                        </p:cTn>
                                        <p:tgtEl>
                                          <p:spTgt spid="19"/>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3000"/>
                                        <p:tgtEl>
                                          <p:spTgt spid="22"/>
                                        </p:tgtEl>
                                        <p:attrNameLst>
                                          <p:attrName>ppt_x</p:attrName>
                                        </p:attrNameLst>
                                      </p:cBhvr>
                                      <p:tavLst>
                                        <p:tav tm="0">
                                          <p:val>
                                            <p:strVal val="ppt_x"/>
                                          </p:val>
                                        </p:tav>
                                        <p:tav tm="100000">
                                          <p:val>
                                            <p:strVal val="ppt_x"/>
                                          </p:val>
                                        </p:tav>
                                      </p:tavLst>
                                    </p:anim>
                                    <p:anim calcmode="lin" valueType="num">
                                      <p:cBhvr additive="base">
                                        <p:cTn id="350" dur="3000"/>
                                        <p:tgtEl>
                                          <p:spTgt spid="22"/>
                                        </p:tgtEl>
                                        <p:attrNameLst>
                                          <p:attrName>ppt_y</p:attrName>
                                        </p:attrNameLst>
                                      </p:cBhvr>
                                      <p:tavLst>
                                        <p:tav tm="0">
                                          <p:val>
                                            <p:strVal val="ppt_y"/>
                                          </p:val>
                                        </p:tav>
                                        <p:tav tm="100000">
                                          <p:val>
                                            <p:strVal val="1+ppt_h/2"/>
                                          </p:val>
                                        </p:tav>
                                      </p:tavLst>
                                    </p:anim>
                                    <p:set>
                                      <p:cBhvr>
                                        <p:cTn id="351" dur="1" fill="hold">
                                          <p:stCondLst>
                                            <p:cond delay="2999"/>
                                          </p:stCondLst>
                                        </p:cTn>
                                        <p:tgtEl>
                                          <p:spTgt spid="22"/>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3000"/>
                                        <p:tgtEl>
                                          <p:spTgt spid="23"/>
                                        </p:tgtEl>
                                        <p:attrNameLst>
                                          <p:attrName>ppt_x</p:attrName>
                                        </p:attrNameLst>
                                      </p:cBhvr>
                                      <p:tavLst>
                                        <p:tav tm="0">
                                          <p:val>
                                            <p:strVal val="ppt_x"/>
                                          </p:val>
                                        </p:tav>
                                        <p:tav tm="100000">
                                          <p:val>
                                            <p:strVal val="ppt_x"/>
                                          </p:val>
                                        </p:tav>
                                      </p:tavLst>
                                    </p:anim>
                                    <p:anim calcmode="lin" valueType="num">
                                      <p:cBhvr additive="base">
                                        <p:cTn id="354" dur="3000"/>
                                        <p:tgtEl>
                                          <p:spTgt spid="23"/>
                                        </p:tgtEl>
                                        <p:attrNameLst>
                                          <p:attrName>ppt_y</p:attrName>
                                        </p:attrNameLst>
                                      </p:cBhvr>
                                      <p:tavLst>
                                        <p:tav tm="0">
                                          <p:val>
                                            <p:strVal val="ppt_y"/>
                                          </p:val>
                                        </p:tav>
                                        <p:tav tm="100000">
                                          <p:val>
                                            <p:strVal val="1+ppt_h/2"/>
                                          </p:val>
                                        </p:tav>
                                      </p:tavLst>
                                    </p:anim>
                                    <p:set>
                                      <p:cBhvr>
                                        <p:cTn id="355" dur="1" fill="hold">
                                          <p:stCondLst>
                                            <p:cond delay="2999"/>
                                          </p:stCondLst>
                                        </p:cTn>
                                        <p:tgtEl>
                                          <p:spTgt spid="23"/>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3000"/>
                                        <p:tgtEl>
                                          <p:spTgt spid="26"/>
                                        </p:tgtEl>
                                        <p:attrNameLst>
                                          <p:attrName>ppt_x</p:attrName>
                                        </p:attrNameLst>
                                      </p:cBhvr>
                                      <p:tavLst>
                                        <p:tav tm="0">
                                          <p:val>
                                            <p:strVal val="ppt_x"/>
                                          </p:val>
                                        </p:tav>
                                        <p:tav tm="100000">
                                          <p:val>
                                            <p:strVal val="ppt_x"/>
                                          </p:val>
                                        </p:tav>
                                      </p:tavLst>
                                    </p:anim>
                                    <p:anim calcmode="lin" valueType="num">
                                      <p:cBhvr additive="base">
                                        <p:cTn id="358" dur="3000"/>
                                        <p:tgtEl>
                                          <p:spTgt spid="26"/>
                                        </p:tgtEl>
                                        <p:attrNameLst>
                                          <p:attrName>ppt_y</p:attrName>
                                        </p:attrNameLst>
                                      </p:cBhvr>
                                      <p:tavLst>
                                        <p:tav tm="0">
                                          <p:val>
                                            <p:strVal val="ppt_y"/>
                                          </p:val>
                                        </p:tav>
                                        <p:tav tm="100000">
                                          <p:val>
                                            <p:strVal val="1+ppt_h/2"/>
                                          </p:val>
                                        </p:tav>
                                      </p:tavLst>
                                    </p:anim>
                                    <p:set>
                                      <p:cBhvr>
                                        <p:cTn id="359" dur="1" fill="hold">
                                          <p:stCondLst>
                                            <p:cond delay="2999"/>
                                          </p:stCondLst>
                                        </p:cTn>
                                        <p:tgtEl>
                                          <p:spTgt spid="26"/>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3000"/>
                                        <p:tgtEl>
                                          <p:spTgt spid="27"/>
                                        </p:tgtEl>
                                        <p:attrNameLst>
                                          <p:attrName>ppt_x</p:attrName>
                                        </p:attrNameLst>
                                      </p:cBhvr>
                                      <p:tavLst>
                                        <p:tav tm="0">
                                          <p:val>
                                            <p:strVal val="ppt_x"/>
                                          </p:val>
                                        </p:tav>
                                        <p:tav tm="100000">
                                          <p:val>
                                            <p:strVal val="ppt_x"/>
                                          </p:val>
                                        </p:tav>
                                      </p:tavLst>
                                    </p:anim>
                                    <p:anim calcmode="lin" valueType="num">
                                      <p:cBhvr additive="base">
                                        <p:cTn id="362" dur="3000"/>
                                        <p:tgtEl>
                                          <p:spTgt spid="27"/>
                                        </p:tgtEl>
                                        <p:attrNameLst>
                                          <p:attrName>ppt_y</p:attrName>
                                        </p:attrNameLst>
                                      </p:cBhvr>
                                      <p:tavLst>
                                        <p:tav tm="0">
                                          <p:val>
                                            <p:strVal val="ppt_y"/>
                                          </p:val>
                                        </p:tav>
                                        <p:tav tm="100000">
                                          <p:val>
                                            <p:strVal val="1+ppt_h/2"/>
                                          </p:val>
                                        </p:tav>
                                      </p:tavLst>
                                    </p:anim>
                                    <p:set>
                                      <p:cBhvr>
                                        <p:cTn id="363" dur="1" fill="hold">
                                          <p:stCondLst>
                                            <p:cond delay="2999"/>
                                          </p:stCondLst>
                                        </p:cTn>
                                        <p:tgtEl>
                                          <p:spTgt spid="2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3000"/>
                                        <p:tgtEl>
                                          <p:spTgt spid="30"/>
                                        </p:tgtEl>
                                        <p:attrNameLst>
                                          <p:attrName>ppt_x</p:attrName>
                                        </p:attrNameLst>
                                      </p:cBhvr>
                                      <p:tavLst>
                                        <p:tav tm="0">
                                          <p:val>
                                            <p:strVal val="ppt_x"/>
                                          </p:val>
                                        </p:tav>
                                        <p:tav tm="100000">
                                          <p:val>
                                            <p:strVal val="ppt_x"/>
                                          </p:val>
                                        </p:tav>
                                      </p:tavLst>
                                    </p:anim>
                                    <p:anim calcmode="lin" valueType="num">
                                      <p:cBhvr additive="base">
                                        <p:cTn id="366" dur="3000"/>
                                        <p:tgtEl>
                                          <p:spTgt spid="30"/>
                                        </p:tgtEl>
                                        <p:attrNameLst>
                                          <p:attrName>ppt_y</p:attrName>
                                        </p:attrNameLst>
                                      </p:cBhvr>
                                      <p:tavLst>
                                        <p:tav tm="0">
                                          <p:val>
                                            <p:strVal val="ppt_y"/>
                                          </p:val>
                                        </p:tav>
                                        <p:tav tm="100000">
                                          <p:val>
                                            <p:strVal val="1+ppt_h/2"/>
                                          </p:val>
                                        </p:tav>
                                      </p:tavLst>
                                    </p:anim>
                                    <p:set>
                                      <p:cBhvr>
                                        <p:cTn id="367" dur="1" fill="hold">
                                          <p:stCondLst>
                                            <p:cond delay="2999"/>
                                          </p:stCondLst>
                                        </p:cTn>
                                        <p:tgtEl>
                                          <p:spTgt spid="30"/>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3000"/>
                                        <p:tgtEl>
                                          <p:spTgt spid="31"/>
                                        </p:tgtEl>
                                        <p:attrNameLst>
                                          <p:attrName>ppt_x</p:attrName>
                                        </p:attrNameLst>
                                      </p:cBhvr>
                                      <p:tavLst>
                                        <p:tav tm="0">
                                          <p:val>
                                            <p:strVal val="ppt_x"/>
                                          </p:val>
                                        </p:tav>
                                        <p:tav tm="100000">
                                          <p:val>
                                            <p:strVal val="ppt_x"/>
                                          </p:val>
                                        </p:tav>
                                      </p:tavLst>
                                    </p:anim>
                                    <p:anim calcmode="lin" valueType="num">
                                      <p:cBhvr additive="base">
                                        <p:cTn id="370" dur="3000"/>
                                        <p:tgtEl>
                                          <p:spTgt spid="31"/>
                                        </p:tgtEl>
                                        <p:attrNameLst>
                                          <p:attrName>ppt_y</p:attrName>
                                        </p:attrNameLst>
                                      </p:cBhvr>
                                      <p:tavLst>
                                        <p:tav tm="0">
                                          <p:val>
                                            <p:strVal val="ppt_y"/>
                                          </p:val>
                                        </p:tav>
                                        <p:tav tm="100000">
                                          <p:val>
                                            <p:strVal val="1+ppt_h/2"/>
                                          </p:val>
                                        </p:tav>
                                      </p:tavLst>
                                    </p:anim>
                                    <p:set>
                                      <p:cBhvr>
                                        <p:cTn id="371" dur="1" fill="hold">
                                          <p:stCondLst>
                                            <p:cond delay="2999"/>
                                          </p:stCondLst>
                                        </p:cTn>
                                        <p:tgtEl>
                                          <p:spTgt spid="31"/>
                                        </p:tgtEl>
                                        <p:attrNameLst>
                                          <p:attrName>style.visibility</p:attrName>
                                        </p:attrNameLst>
                                      </p:cBhvr>
                                      <p:to>
                                        <p:strVal val="hidden"/>
                                      </p:to>
                                    </p:set>
                                  </p:childTnLst>
                                </p:cTn>
                              </p:par>
                              <p:par>
                                <p:cTn id="372" presetID="13" presetClass="exit" presetSubtype="32" fill="hold" grpId="4" nodeType="withEffect">
                                  <p:stCondLst>
                                    <p:cond delay="0"/>
                                  </p:stCondLst>
                                  <p:childTnLst>
                                    <p:animEffect transition="out" filter="plus(out)">
                                      <p:cBhvr>
                                        <p:cTn id="373" dur="3000"/>
                                        <p:tgtEl>
                                          <p:spTgt spid="4"/>
                                        </p:tgtEl>
                                      </p:cBhvr>
                                    </p:animEffect>
                                    <p:set>
                                      <p:cBhvr>
                                        <p:cTn id="374" dur="1" fill="hold">
                                          <p:stCondLst>
                                            <p:cond delay="2999"/>
                                          </p:stCondLst>
                                        </p:cTn>
                                        <p:tgtEl>
                                          <p:spTgt spid="4"/>
                                        </p:tgtEl>
                                        <p:attrNameLst>
                                          <p:attrName>style.visibility</p:attrName>
                                        </p:attrNameLst>
                                      </p:cBhvr>
                                      <p:to>
                                        <p:strVal val="hidden"/>
                                      </p:to>
                                    </p:set>
                                  </p:childTnLst>
                                </p:cTn>
                              </p:par>
                              <p:par>
                                <p:cTn id="375" presetID="13" presetClass="exit" presetSubtype="32" fill="hold" grpId="4" nodeType="withEffect">
                                  <p:stCondLst>
                                    <p:cond delay="0"/>
                                  </p:stCondLst>
                                  <p:childTnLst>
                                    <p:animEffect transition="out" filter="plus(out)">
                                      <p:cBhvr>
                                        <p:cTn id="376" dur="3000"/>
                                        <p:tgtEl>
                                          <p:spTgt spid="5"/>
                                        </p:tgtEl>
                                      </p:cBhvr>
                                    </p:animEffect>
                                    <p:set>
                                      <p:cBhvr>
                                        <p:cTn id="377" dur="1" fill="hold">
                                          <p:stCondLst>
                                            <p:cond delay="2999"/>
                                          </p:stCondLst>
                                        </p:cTn>
                                        <p:tgtEl>
                                          <p:spTgt spid="5"/>
                                        </p:tgtEl>
                                        <p:attrNameLst>
                                          <p:attrName>style.visibility</p:attrName>
                                        </p:attrNameLst>
                                      </p:cBhvr>
                                      <p:to>
                                        <p:strVal val="hidden"/>
                                      </p:to>
                                    </p:set>
                                  </p:childTnLst>
                                </p:cTn>
                              </p:par>
                              <p:par>
                                <p:cTn id="378" presetID="13" presetClass="exit" presetSubtype="32" fill="hold" grpId="4" nodeType="withEffect">
                                  <p:stCondLst>
                                    <p:cond delay="0"/>
                                  </p:stCondLst>
                                  <p:childTnLst>
                                    <p:animEffect transition="out" filter="plus(out)">
                                      <p:cBhvr>
                                        <p:cTn id="379" dur="3000"/>
                                        <p:tgtEl>
                                          <p:spTgt spid="8"/>
                                        </p:tgtEl>
                                      </p:cBhvr>
                                    </p:animEffect>
                                    <p:set>
                                      <p:cBhvr>
                                        <p:cTn id="380" dur="1" fill="hold">
                                          <p:stCondLst>
                                            <p:cond delay="2999"/>
                                          </p:stCondLst>
                                        </p:cTn>
                                        <p:tgtEl>
                                          <p:spTgt spid="8"/>
                                        </p:tgtEl>
                                        <p:attrNameLst>
                                          <p:attrName>style.visibility</p:attrName>
                                        </p:attrNameLst>
                                      </p:cBhvr>
                                      <p:to>
                                        <p:strVal val="hidden"/>
                                      </p:to>
                                    </p:set>
                                  </p:childTnLst>
                                </p:cTn>
                              </p:par>
                              <p:par>
                                <p:cTn id="381" presetID="13" presetClass="exit" presetSubtype="32" fill="hold" grpId="4" nodeType="withEffect">
                                  <p:stCondLst>
                                    <p:cond delay="0"/>
                                  </p:stCondLst>
                                  <p:childTnLst>
                                    <p:animEffect transition="out" filter="plus(out)">
                                      <p:cBhvr>
                                        <p:cTn id="382" dur="3000"/>
                                        <p:tgtEl>
                                          <p:spTgt spid="9"/>
                                        </p:tgtEl>
                                      </p:cBhvr>
                                    </p:animEffect>
                                    <p:set>
                                      <p:cBhvr>
                                        <p:cTn id="383" dur="1" fill="hold">
                                          <p:stCondLst>
                                            <p:cond delay="2999"/>
                                          </p:stCondLst>
                                        </p:cTn>
                                        <p:tgtEl>
                                          <p:spTgt spid="9"/>
                                        </p:tgtEl>
                                        <p:attrNameLst>
                                          <p:attrName>style.visibility</p:attrName>
                                        </p:attrNameLst>
                                      </p:cBhvr>
                                      <p:to>
                                        <p:strVal val="hidden"/>
                                      </p:to>
                                    </p:set>
                                  </p:childTnLst>
                                </p:cTn>
                              </p:par>
                              <p:par>
                                <p:cTn id="384" presetID="13" presetClass="exit" presetSubtype="32" fill="hold" grpId="4" nodeType="withEffect">
                                  <p:stCondLst>
                                    <p:cond delay="0"/>
                                  </p:stCondLst>
                                  <p:childTnLst>
                                    <p:animEffect transition="out" filter="plus(out)">
                                      <p:cBhvr>
                                        <p:cTn id="385" dur="3000"/>
                                        <p:tgtEl>
                                          <p:spTgt spid="12"/>
                                        </p:tgtEl>
                                      </p:cBhvr>
                                    </p:animEffect>
                                    <p:set>
                                      <p:cBhvr>
                                        <p:cTn id="386" dur="1" fill="hold">
                                          <p:stCondLst>
                                            <p:cond delay="2999"/>
                                          </p:stCondLst>
                                        </p:cTn>
                                        <p:tgtEl>
                                          <p:spTgt spid="12"/>
                                        </p:tgtEl>
                                        <p:attrNameLst>
                                          <p:attrName>style.visibility</p:attrName>
                                        </p:attrNameLst>
                                      </p:cBhvr>
                                      <p:to>
                                        <p:strVal val="hidden"/>
                                      </p:to>
                                    </p:set>
                                  </p:childTnLst>
                                </p:cTn>
                              </p:par>
                              <p:par>
                                <p:cTn id="387" presetID="13" presetClass="exit" presetSubtype="32" fill="hold" grpId="4" nodeType="withEffect">
                                  <p:stCondLst>
                                    <p:cond delay="0"/>
                                  </p:stCondLst>
                                  <p:childTnLst>
                                    <p:animEffect transition="out" filter="plus(out)">
                                      <p:cBhvr>
                                        <p:cTn id="388" dur="3000"/>
                                        <p:tgtEl>
                                          <p:spTgt spid="13"/>
                                        </p:tgtEl>
                                      </p:cBhvr>
                                    </p:animEffect>
                                    <p:set>
                                      <p:cBhvr>
                                        <p:cTn id="389" dur="1" fill="hold">
                                          <p:stCondLst>
                                            <p:cond delay="2999"/>
                                          </p:stCondLst>
                                        </p:cTn>
                                        <p:tgtEl>
                                          <p:spTgt spid="13"/>
                                        </p:tgtEl>
                                        <p:attrNameLst>
                                          <p:attrName>style.visibility</p:attrName>
                                        </p:attrNameLst>
                                      </p:cBhvr>
                                      <p:to>
                                        <p:strVal val="hidden"/>
                                      </p:to>
                                    </p:set>
                                  </p:childTnLst>
                                </p:cTn>
                              </p:par>
                              <p:par>
                                <p:cTn id="390" presetID="13" presetClass="exit" presetSubtype="32" fill="hold" grpId="4" nodeType="withEffect">
                                  <p:stCondLst>
                                    <p:cond delay="0"/>
                                  </p:stCondLst>
                                  <p:childTnLst>
                                    <p:animEffect transition="out" filter="plus(out)">
                                      <p:cBhvr>
                                        <p:cTn id="391" dur="3000"/>
                                        <p:tgtEl>
                                          <p:spTgt spid="16"/>
                                        </p:tgtEl>
                                      </p:cBhvr>
                                    </p:animEffect>
                                    <p:set>
                                      <p:cBhvr>
                                        <p:cTn id="392" dur="1" fill="hold">
                                          <p:stCondLst>
                                            <p:cond delay="2999"/>
                                          </p:stCondLst>
                                        </p:cTn>
                                        <p:tgtEl>
                                          <p:spTgt spid="16"/>
                                        </p:tgtEl>
                                        <p:attrNameLst>
                                          <p:attrName>style.visibility</p:attrName>
                                        </p:attrNameLst>
                                      </p:cBhvr>
                                      <p:to>
                                        <p:strVal val="hidden"/>
                                      </p:to>
                                    </p:set>
                                  </p:childTnLst>
                                </p:cTn>
                              </p:par>
                              <p:par>
                                <p:cTn id="393" presetID="13" presetClass="exit" presetSubtype="32" fill="hold" grpId="4" nodeType="withEffect">
                                  <p:stCondLst>
                                    <p:cond delay="0"/>
                                  </p:stCondLst>
                                  <p:childTnLst>
                                    <p:animEffect transition="out" filter="plus(out)">
                                      <p:cBhvr>
                                        <p:cTn id="394" dur="3000"/>
                                        <p:tgtEl>
                                          <p:spTgt spid="17"/>
                                        </p:tgtEl>
                                      </p:cBhvr>
                                    </p:animEffect>
                                    <p:set>
                                      <p:cBhvr>
                                        <p:cTn id="395" dur="1" fill="hold">
                                          <p:stCondLst>
                                            <p:cond delay="2999"/>
                                          </p:stCondLst>
                                        </p:cTn>
                                        <p:tgtEl>
                                          <p:spTgt spid="17"/>
                                        </p:tgtEl>
                                        <p:attrNameLst>
                                          <p:attrName>style.visibility</p:attrName>
                                        </p:attrNameLst>
                                      </p:cBhvr>
                                      <p:to>
                                        <p:strVal val="hidden"/>
                                      </p:to>
                                    </p:set>
                                  </p:childTnLst>
                                </p:cTn>
                              </p:par>
                              <p:par>
                                <p:cTn id="396" presetID="13" presetClass="exit" presetSubtype="32" fill="hold" grpId="4" nodeType="withEffect">
                                  <p:stCondLst>
                                    <p:cond delay="0"/>
                                  </p:stCondLst>
                                  <p:childTnLst>
                                    <p:animEffect transition="out" filter="plus(out)">
                                      <p:cBhvr>
                                        <p:cTn id="397" dur="3000"/>
                                        <p:tgtEl>
                                          <p:spTgt spid="20"/>
                                        </p:tgtEl>
                                      </p:cBhvr>
                                    </p:animEffect>
                                    <p:set>
                                      <p:cBhvr>
                                        <p:cTn id="398" dur="1" fill="hold">
                                          <p:stCondLst>
                                            <p:cond delay="2999"/>
                                          </p:stCondLst>
                                        </p:cTn>
                                        <p:tgtEl>
                                          <p:spTgt spid="20"/>
                                        </p:tgtEl>
                                        <p:attrNameLst>
                                          <p:attrName>style.visibility</p:attrName>
                                        </p:attrNameLst>
                                      </p:cBhvr>
                                      <p:to>
                                        <p:strVal val="hidden"/>
                                      </p:to>
                                    </p:set>
                                  </p:childTnLst>
                                </p:cTn>
                              </p:par>
                              <p:par>
                                <p:cTn id="399" presetID="13" presetClass="exit" presetSubtype="32" fill="hold" grpId="4" nodeType="withEffect">
                                  <p:stCondLst>
                                    <p:cond delay="0"/>
                                  </p:stCondLst>
                                  <p:childTnLst>
                                    <p:animEffect transition="out" filter="plus(out)">
                                      <p:cBhvr>
                                        <p:cTn id="400" dur="3000"/>
                                        <p:tgtEl>
                                          <p:spTgt spid="21"/>
                                        </p:tgtEl>
                                      </p:cBhvr>
                                    </p:animEffect>
                                    <p:set>
                                      <p:cBhvr>
                                        <p:cTn id="401" dur="1" fill="hold">
                                          <p:stCondLst>
                                            <p:cond delay="2999"/>
                                          </p:stCondLst>
                                        </p:cTn>
                                        <p:tgtEl>
                                          <p:spTgt spid="21"/>
                                        </p:tgtEl>
                                        <p:attrNameLst>
                                          <p:attrName>style.visibility</p:attrName>
                                        </p:attrNameLst>
                                      </p:cBhvr>
                                      <p:to>
                                        <p:strVal val="hidden"/>
                                      </p:to>
                                    </p:set>
                                  </p:childTnLst>
                                </p:cTn>
                              </p:par>
                              <p:par>
                                <p:cTn id="402" presetID="13" presetClass="exit" presetSubtype="32" fill="hold" grpId="4" nodeType="withEffect">
                                  <p:stCondLst>
                                    <p:cond delay="0"/>
                                  </p:stCondLst>
                                  <p:childTnLst>
                                    <p:animEffect transition="out" filter="plus(out)">
                                      <p:cBhvr>
                                        <p:cTn id="403" dur="3000"/>
                                        <p:tgtEl>
                                          <p:spTgt spid="24"/>
                                        </p:tgtEl>
                                      </p:cBhvr>
                                    </p:animEffect>
                                    <p:set>
                                      <p:cBhvr>
                                        <p:cTn id="404" dur="1" fill="hold">
                                          <p:stCondLst>
                                            <p:cond delay="2999"/>
                                          </p:stCondLst>
                                        </p:cTn>
                                        <p:tgtEl>
                                          <p:spTgt spid="24"/>
                                        </p:tgtEl>
                                        <p:attrNameLst>
                                          <p:attrName>style.visibility</p:attrName>
                                        </p:attrNameLst>
                                      </p:cBhvr>
                                      <p:to>
                                        <p:strVal val="hidden"/>
                                      </p:to>
                                    </p:set>
                                  </p:childTnLst>
                                </p:cTn>
                              </p:par>
                              <p:par>
                                <p:cTn id="405" presetID="13" presetClass="exit" presetSubtype="32" fill="hold" grpId="4" nodeType="withEffect">
                                  <p:stCondLst>
                                    <p:cond delay="0"/>
                                  </p:stCondLst>
                                  <p:childTnLst>
                                    <p:animEffect transition="out" filter="plus(out)">
                                      <p:cBhvr>
                                        <p:cTn id="406" dur="3000"/>
                                        <p:tgtEl>
                                          <p:spTgt spid="25"/>
                                        </p:tgtEl>
                                      </p:cBhvr>
                                    </p:animEffect>
                                    <p:set>
                                      <p:cBhvr>
                                        <p:cTn id="407" dur="1" fill="hold">
                                          <p:stCondLst>
                                            <p:cond delay="2999"/>
                                          </p:stCondLst>
                                        </p:cTn>
                                        <p:tgtEl>
                                          <p:spTgt spid="25"/>
                                        </p:tgtEl>
                                        <p:attrNameLst>
                                          <p:attrName>style.visibility</p:attrName>
                                        </p:attrNameLst>
                                      </p:cBhvr>
                                      <p:to>
                                        <p:strVal val="hidden"/>
                                      </p:to>
                                    </p:set>
                                  </p:childTnLst>
                                </p:cTn>
                              </p:par>
                              <p:par>
                                <p:cTn id="408" presetID="13" presetClass="exit" presetSubtype="32" fill="hold" grpId="4" nodeType="withEffect">
                                  <p:stCondLst>
                                    <p:cond delay="0"/>
                                  </p:stCondLst>
                                  <p:childTnLst>
                                    <p:animEffect transition="out" filter="plus(out)">
                                      <p:cBhvr>
                                        <p:cTn id="409" dur="3000"/>
                                        <p:tgtEl>
                                          <p:spTgt spid="28"/>
                                        </p:tgtEl>
                                      </p:cBhvr>
                                    </p:animEffect>
                                    <p:set>
                                      <p:cBhvr>
                                        <p:cTn id="410" dur="1" fill="hold">
                                          <p:stCondLst>
                                            <p:cond delay="2999"/>
                                          </p:stCondLst>
                                        </p:cTn>
                                        <p:tgtEl>
                                          <p:spTgt spid="28"/>
                                        </p:tgtEl>
                                        <p:attrNameLst>
                                          <p:attrName>style.visibility</p:attrName>
                                        </p:attrNameLst>
                                      </p:cBhvr>
                                      <p:to>
                                        <p:strVal val="hidden"/>
                                      </p:to>
                                    </p:set>
                                  </p:childTnLst>
                                </p:cTn>
                              </p:par>
                              <p:par>
                                <p:cTn id="411" presetID="13" presetClass="exit" presetSubtype="32" fill="hold" grpId="4" nodeType="withEffect">
                                  <p:stCondLst>
                                    <p:cond delay="0"/>
                                  </p:stCondLst>
                                  <p:childTnLst>
                                    <p:animEffect transition="out" filter="plus(out)">
                                      <p:cBhvr>
                                        <p:cTn id="412" dur="3000"/>
                                        <p:tgtEl>
                                          <p:spTgt spid="29"/>
                                        </p:tgtEl>
                                      </p:cBhvr>
                                    </p:animEffect>
                                    <p:set>
                                      <p:cBhvr>
                                        <p:cTn id="413" dur="1" fill="hold">
                                          <p:stCondLst>
                                            <p:cond delay="2999"/>
                                          </p:stCondLst>
                                        </p:cTn>
                                        <p:tgtEl>
                                          <p:spTgt spid="29"/>
                                        </p:tgtEl>
                                        <p:attrNameLst>
                                          <p:attrName>style.visibility</p:attrName>
                                        </p:attrNameLst>
                                      </p:cBhvr>
                                      <p:to>
                                        <p:strVal val="hidden"/>
                                      </p:to>
                                    </p:set>
                                  </p:childTnLst>
                                </p:cTn>
                              </p:par>
                              <p:par>
                                <p:cTn id="414" presetID="13" presetClass="exit" presetSubtype="32" fill="hold" grpId="4" nodeType="withEffect">
                                  <p:stCondLst>
                                    <p:cond delay="0"/>
                                  </p:stCondLst>
                                  <p:childTnLst>
                                    <p:animEffect transition="out" filter="plus(out)">
                                      <p:cBhvr>
                                        <p:cTn id="415" dur="3000"/>
                                        <p:tgtEl>
                                          <p:spTgt spid="6"/>
                                        </p:tgtEl>
                                      </p:cBhvr>
                                    </p:animEffect>
                                    <p:set>
                                      <p:cBhvr>
                                        <p:cTn id="416" dur="1" fill="hold">
                                          <p:stCondLst>
                                            <p:cond delay="2999"/>
                                          </p:stCondLst>
                                        </p:cTn>
                                        <p:tgtEl>
                                          <p:spTgt spid="6"/>
                                        </p:tgtEl>
                                        <p:attrNameLst>
                                          <p:attrName>style.visibility</p:attrName>
                                        </p:attrNameLst>
                                      </p:cBhvr>
                                      <p:to>
                                        <p:strVal val="hidden"/>
                                      </p:to>
                                    </p:set>
                                  </p:childTnLst>
                                </p:cTn>
                              </p:par>
                              <p:par>
                                <p:cTn id="417" presetID="13" presetClass="exit" presetSubtype="32" fill="hold" grpId="4" nodeType="withEffect">
                                  <p:stCondLst>
                                    <p:cond delay="0"/>
                                  </p:stCondLst>
                                  <p:childTnLst>
                                    <p:animEffect transition="out" filter="plus(out)">
                                      <p:cBhvr>
                                        <p:cTn id="418" dur="3000"/>
                                        <p:tgtEl>
                                          <p:spTgt spid="7"/>
                                        </p:tgtEl>
                                      </p:cBhvr>
                                    </p:animEffect>
                                    <p:set>
                                      <p:cBhvr>
                                        <p:cTn id="419" dur="1" fill="hold">
                                          <p:stCondLst>
                                            <p:cond delay="2999"/>
                                          </p:stCondLst>
                                        </p:cTn>
                                        <p:tgtEl>
                                          <p:spTgt spid="7"/>
                                        </p:tgtEl>
                                        <p:attrNameLst>
                                          <p:attrName>style.visibility</p:attrName>
                                        </p:attrNameLst>
                                      </p:cBhvr>
                                      <p:to>
                                        <p:strVal val="hidden"/>
                                      </p:to>
                                    </p:set>
                                  </p:childTnLst>
                                </p:cTn>
                              </p:par>
                              <p:par>
                                <p:cTn id="420" presetID="13" presetClass="exit" presetSubtype="32" fill="hold" grpId="4" nodeType="withEffect">
                                  <p:stCondLst>
                                    <p:cond delay="0"/>
                                  </p:stCondLst>
                                  <p:childTnLst>
                                    <p:animEffect transition="out" filter="plus(out)">
                                      <p:cBhvr>
                                        <p:cTn id="421" dur="3000"/>
                                        <p:tgtEl>
                                          <p:spTgt spid="10"/>
                                        </p:tgtEl>
                                      </p:cBhvr>
                                    </p:animEffect>
                                    <p:set>
                                      <p:cBhvr>
                                        <p:cTn id="422" dur="1" fill="hold">
                                          <p:stCondLst>
                                            <p:cond delay="2999"/>
                                          </p:stCondLst>
                                        </p:cTn>
                                        <p:tgtEl>
                                          <p:spTgt spid="10"/>
                                        </p:tgtEl>
                                        <p:attrNameLst>
                                          <p:attrName>style.visibility</p:attrName>
                                        </p:attrNameLst>
                                      </p:cBhvr>
                                      <p:to>
                                        <p:strVal val="hidden"/>
                                      </p:to>
                                    </p:set>
                                  </p:childTnLst>
                                </p:cTn>
                              </p:par>
                              <p:par>
                                <p:cTn id="423" presetID="13" presetClass="exit" presetSubtype="32" fill="hold" grpId="4" nodeType="withEffect">
                                  <p:stCondLst>
                                    <p:cond delay="0"/>
                                  </p:stCondLst>
                                  <p:childTnLst>
                                    <p:animEffect transition="out" filter="plus(out)">
                                      <p:cBhvr>
                                        <p:cTn id="424" dur="3000"/>
                                        <p:tgtEl>
                                          <p:spTgt spid="11"/>
                                        </p:tgtEl>
                                      </p:cBhvr>
                                    </p:animEffect>
                                    <p:set>
                                      <p:cBhvr>
                                        <p:cTn id="425" dur="1" fill="hold">
                                          <p:stCondLst>
                                            <p:cond delay="2999"/>
                                          </p:stCondLst>
                                        </p:cTn>
                                        <p:tgtEl>
                                          <p:spTgt spid="11"/>
                                        </p:tgtEl>
                                        <p:attrNameLst>
                                          <p:attrName>style.visibility</p:attrName>
                                        </p:attrNameLst>
                                      </p:cBhvr>
                                      <p:to>
                                        <p:strVal val="hidden"/>
                                      </p:to>
                                    </p:set>
                                  </p:childTnLst>
                                </p:cTn>
                              </p:par>
                              <p:par>
                                <p:cTn id="426" presetID="13" presetClass="exit" presetSubtype="32" fill="hold" grpId="4" nodeType="withEffect">
                                  <p:stCondLst>
                                    <p:cond delay="0"/>
                                  </p:stCondLst>
                                  <p:childTnLst>
                                    <p:animEffect transition="out" filter="plus(out)">
                                      <p:cBhvr>
                                        <p:cTn id="427" dur="3000"/>
                                        <p:tgtEl>
                                          <p:spTgt spid="14"/>
                                        </p:tgtEl>
                                      </p:cBhvr>
                                    </p:animEffect>
                                    <p:set>
                                      <p:cBhvr>
                                        <p:cTn id="428" dur="1" fill="hold">
                                          <p:stCondLst>
                                            <p:cond delay="2999"/>
                                          </p:stCondLst>
                                        </p:cTn>
                                        <p:tgtEl>
                                          <p:spTgt spid="14"/>
                                        </p:tgtEl>
                                        <p:attrNameLst>
                                          <p:attrName>style.visibility</p:attrName>
                                        </p:attrNameLst>
                                      </p:cBhvr>
                                      <p:to>
                                        <p:strVal val="hidden"/>
                                      </p:to>
                                    </p:set>
                                  </p:childTnLst>
                                </p:cTn>
                              </p:par>
                              <p:par>
                                <p:cTn id="429" presetID="13" presetClass="exit" presetSubtype="32" fill="hold" grpId="4" nodeType="withEffect">
                                  <p:stCondLst>
                                    <p:cond delay="0"/>
                                  </p:stCondLst>
                                  <p:childTnLst>
                                    <p:animEffect transition="out" filter="plus(out)">
                                      <p:cBhvr>
                                        <p:cTn id="430" dur="3000"/>
                                        <p:tgtEl>
                                          <p:spTgt spid="15"/>
                                        </p:tgtEl>
                                      </p:cBhvr>
                                    </p:animEffect>
                                    <p:set>
                                      <p:cBhvr>
                                        <p:cTn id="431" dur="1" fill="hold">
                                          <p:stCondLst>
                                            <p:cond delay="2999"/>
                                          </p:stCondLst>
                                        </p:cTn>
                                        <p:tgtEl>
                                          <p:spTgt spid="15"/>
                                        </p:tgtEl>
                                        <p:attrNameLst>
                                          <p:attrName>style.visibility</p:attrName>
                                        </p:attrNameLst>
                                      </p:cBhvr>
                                      <p:to>
                                        <p:strVal val="hidden"/>
                                      </p:to>
                                    </p:set>
                                  </p:childTnLst>
                                </p:cTn>
                              </p:par>
                              <p:par>
                                <p:cTn id="432" presetID="13" presetClass="exit" presetSubtype="32" fill="hold" grpId="4" nodeType="withEffect">
                                  <p:stCondLst>
                                    <p:cond delay="0"/>
                                  </p:stCondLst>
                                  <p:childTnLst>
                                    <p:animEffect transition="out" filter="plus(out)">
                                      <p:cBhvr>
                                        <p:cTn id="433" dur="3000"/>
                                        <p:tgtEl>
                                          <p:spTgt spid="18"/>
                                        </p:tgtEl>
                                      </p:cBhvr>
                                    </p:animEffect>
                                    <p:set>
                                      <p:cBhvr>
                                        <p:cTn id="434" dur="1" fill="hold">
                                          <p:stCondLst>
                                            <p:cond delay="2999"/>
                                          </p:stCondLst>
                                        </p:cTn>
                                        <p:tgtEl>
                                          <p:spTgt spid="18"/>
                                        </p:tgtEl>
                                        <p:attrNameLst>
                                          <p:attrName>style.visibility</p:attrName>
                                        </p:attrNameLst>
                                      </p:cBhvr>
                                      <p:to>
                                        <p:strVal val="hidden"/>
                                      </p:to>
                                    </p:set>
                                  </p:childTnLst>
                                </p:cTn>
                              </p:par>
                              <p:par>
                                <p:cTn id="435" presetID="13" presetClass="exit" presetSubtype="32" fill="hold" grpId="4" nodeType="withEffect">
                                  <p:stCondLst>
                                    <p:cond delay="0"/>
                                  </p:stCondLst>
                                  <p:childTnLst>
                                    <p:animEffect transition="out" filter="plus(out)">
                                      <p:cBhvr>
                                        <p:cTn id="436" dur="3000"/>
                                        <p:tgtEl>
                                          <p:spTgt spid="19"/>
                                        </p:tgtEl>
                                      </p:cBhvr>
                                    </p:animEffect>
                                    <p:set>
                                      <p:cBhvr>
                                        <p:cTn id="437" dur="1" fill="hold">
                                          <p:stCondLst>
                                            <p:cond delay="2999"/>
                                          </p:stCondLst>
                                        </p:cTn>
                                        <p:tgtEl>
                                          <p:spTgt spid="19"/>
                                        </p:tgtEl>
                                        <p:attrNameLst>
                                          <p:attrName>style.visibility</p:attrName>
                                        </p:attrNameLst>
                                      </p:cBhvr>
                                      <p:to>
                                        <p:strVal val="hidden"/>
                                      </p:to>
                                    </p:set>
                                  </p:childTnLst>
                                </p:cTn>
                              </p:par>
                              <p:par>
                                <p:cTn id="438" presetID="13" presetClass="exit" presetSubtype="32" fill="hold" grpId="4" nodeType="withEffect">
                                  <p:stCondLst>
                                    <p:cond delay="0"/>
                                  </p:stCondLst>
                                  <p:childTnLst>
                                    <p:animEffect transition="out" filter="plus(out)">
                                      <p:cBhvr>
                                        <p:cTn id="439" dur="3000"/>
                                        <p:tgtEl>
                                          <p:spTgt spid="22"/>
                                        </p:tgtEl>
                                      </p:cBhvr>
                                    </p:animEffect>
                                    <p:set>
                                      <p:cBhvr>
                                        <p:cTn id="440" dur="1" fill="hold">
                                          <p:stCondLst>
                                            <p:cond delay="2999"/>
                                          </p:stCondLst>
                                        </p:cTn>
                                        <p:tgtEl>
                                          <p:spTgt spid="22"/>
                                        </p:tgtEl>
                                        <p:attrNameLst>
                                          <p:attrName>style.visibility</p:attrName>
                                        </p:attrNameLst>
                                      </p:cBhvr>
                                      <p:to>
                                        <p:strVal val="hidden"/>
                                      </p:to>
                                    </p:set>
                                  </p:childTnLst>
                                </p:cTn>
                              </p:par>
                              <p:par>
                                <p:cTn id="441" presetID="13" presetClass="exit" presetSubtype="32" fill="hold" grpId="4" nodeType="withEffect">
                                  <p:stCondLst>
                                    <p:cond delay="0"/>
                                  </p:stCondLst>
                                  <p:childTnLst>
                                    <p:animEffect transition="out" filter="plus(out)">
                                      <p:cBhvr>
                                        <p:cTn id="442" dur="3000"/>
                                        <p:tgtEl>
                                          <p:spTgt spid="23"/>
                                        </p:tgtEl>
                                      </p:cBhvr>
                                    </p:animEffect>
                                    <p:set>
                                      <p:cBhvr>
                                        <p:cTn id="443" dur="1" fill="hold">
                                          <p:stCondLst>
                                            <p:cond delay="2999"/>
                                          </p:stCondLst>
                                        </p:cTn>
                                        <p:tgtEl>
                                          <p:spTgt spid="23"/>
                                        </p:tgtEl>
                                        <p:attrNameLst>
                                          <p:attrName>style.visibility</p:attrName>
                                        </p:attrNameLst>
                                      </p:cBhvr>
                                      <p:to>
                                        <p:strVal val="hidden"/>
                                      </p:to>
                                    </p:set>
                                  </p:childTnLst>
                                </p:cTn>
                              </p:par>
                              <p:par>
                                <p:cTn id="444" presetID="13" presetClass="exit" presetSubtype="32" fill="hold" grpId="4" nodeType="withEffect">
                                  <p:stCondLst>
                                    <p:cond delay="0"/>
                                  </p:stCondLst>
                                  <p:childTnLst>
                                    <p:animEffect transition="out" filter="plus(out)">
                                      <p:cBhvr>
                                        <p:cTn id="445" dur="3000"/>
                                        <p:tgtEl>
                                          <p:spTgt spid="26"/>
                                        </p:tgtEl>
                                      </p:cBhvr>
                                    </p:animEffect>
                                    <p:set>
                                      <p:cBhvr>
                                        <p:cTn id="446" dur="1" fill="hold">
                                          <p:stCondLst>
                                            <p:cond delay="2999"/>
                                          </p:stCondLst>
                                        </p:cTn>
                                        <p:tgtEl>
                                          <p:spTgt spid="26"/>
                                        </p:tgtEl>
                                        <p:attrNameLst>
                                          <p:attrName>style.visibility</p:attrName>
                                        </p:attrNameLst>
                                      </p:cBhvr>
                                      <p:to>
                                        <p:strVal val="hidden"/>
                                      </p:to>
                                    </p:set>
                                  </p:childTnLst>
                                </p:cTn>
                              </p:par>
                              <p:par>
                                <p:cTn id="447" presetID="13" presetClass="exit" presetSubtype="32" fill="hold" grpId="4" nodeType="withEffect">
                                  <p:stCondLst>
                                    <p:cond delay="0"/>
                                  </p:stCondLst>
                                  <p:childTnLst>
                                    <p:animEffect transition="out" filter="plus(out)">
                                      <p:cBhvr>
                                        <p:cTn id="448" dur="3000"/>
                                        <p:tgtEl>
                                          <p:spTgt spid="27"/>
                                        </p:tgtEl>
                                      </p:cBhvr>
                                    </p:animEffect>
                                    <p:set>
                                      <p:cBhvr>
                                        <p:cTn id="449" dur="1" fill="hold">
                                          <p:stCondLst>
                                            <p:cond delay="2999"/>
                                          </p:stCondLst>
                                        </p:cTn>
                                        <p:tgtEl>
                                          <p:spTgt spid="27"/>
                                        </p:tgtEl>
                                        <p:attrNameLst>
                                          <p:attrName>style.visibility</p:attrName>
                                        </p:attrNameLst>
                                      </p:cBhvr>
                                      <p:to>
                                        <p:strVal val="hidden"/>
                                      </p:to>
                                    </p:set>
                                  </p:childTnLst>
                                </p:cTn>
                              </p:par>
                              <p:par>
                                <p:cTn id="450" presetID="13" presetClass="exit" presetSubtype="32" fill="hold" grpId="4" nodeType="withEffect">
                                  <p:stCondLst>
                                    <p:cond delay="0"/>
                                  </p:stCondLst>
                                  <p:childTnLst>
                                    <p:animEffect transition="out" filter="plus(out)">
                                      <p:cBhvr>
                                        <p:cTn id="451" dur="3000"/>
                                        <p:tgtEl>
                                          <p:spTgt spid="30"/>
                                        </p:tgtEl>
                                      </p:cBhvr>
                                    </p:animEffect>
                                    <p:set>
                                      <p:cBhvr>
                                        <p:cTn id="452" dur="1" fill="hold">
                                          <p:stCondLst>
                                            <p:cond delay="2999"/>
                                          </p:stCondLst>
                                        </p:cTn>
                                        <p:tgtEl>
                                          <p:spTgt spid="30"/>
                                        </p:tgtEl>
                                        <p:attrNameLst>
                                          <p:attrName>style.visibility</p:attrName>
                                        </p:attrNameLst>
                                      </p:cBhvr>
                                      <p:to>
                                        <p:strVal val="hidden"/>
                                      </p:to>
                                    </p:set>
                                  </p:childTnLst>
                                </p:cTn>
                              </p:par>
                              <p:par>
                                <p:cTn id="453" presetID="13" presetClass="exit" presetSubtype="32" fill="hold" grpId="4" nodeType="withEffect">
                                  <p:stCondLst>
                                    <p:cond delay="0"/>
                                  </p:stCondLst>
                                  <p:childTnLst>
                                    <p:animEffect transition="out" filter="plus(out)">
                                      <p:cBhvr>
                                        <p:cTn id="454" dur="3000"/>
                                        <p:tgtEl>
                                          <p:spTgt spid="31"/>
                                        </p:tgtEl>
                                      </p:cBhvr>
                                    </p:animEffect>
                                    <p:set>
                                      <p:cBhvr>
                                        <p:cTn id="455" dur="1" fill="hold">
                                          <p:stCondLst>
                                            <p:cond delay="2999"/>
                                          </p:stCondLst>
                                        </p:cTn>
                                        <p:tgtEl>
                                          <p:spTgt spid="31"/>
                                        </p:tgtEl>
                                        <p:attrNameLst>
                                          <p:attrName>style.visibility</p:attrName>
                                        </p:attrNameLst>
                                      </p:cBhvr>
                                      <p:to>
                                        <p:strVal val="hidden"/>
                                      </p:to>
                                    </p:set>
                                  </p:childTnLst>
                                </p:cTn>
                              </p:par>
                              <p:par>
                                <p:cTn id="456" presetID="23" presetClass="entr" presetSubtype="288"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 calcmode="lin" valueType="num">
                                      <p:cBhvr>
                                        <p:cTn id="458" dur="3000" fill="hold"/>
                                        <p:tgtEl>
                                          <p:spTgt spid="2"/>
                                        </p:tgtEl>
                                        <p:attrNameLst>
                                          <p:attrName>ppt_w</p:attrName>
                                        </p:attrNameLst>
                                      </p:cBhvr>
                                      <p:tavLst>
                                        <p:tav tm="0">
                                          <p:val>
                                            <p:strVal val="4/3*#ppt_w"/>
                                          </p:val>
                                        </p:tav>
                                        <p:tav tm="100000">
                                          <p:val>
                                            <p:strVal val="#ppt_w"/>
                                          </p:val>
                                        </p:tav>
                                      </p:tavLst>
                                    </p:anim>
                                    <p:anim calcmode="lin" valueType="num">
                                      <p:cBhvr>
                                        <p:cTn id="459" dur="3000" fill="hold"/>
                                        <p:tgtEl>
                                          <p:spTgt spid="2"/>
                                        </p:tgtEl>
                                        <p:attrNameLst>
                                          <p:attrName>ppt_h</p:attrName>
                                        </p:attrNameLst>
                                      </p:cBhvr>
                                      <p:tavLst>
                                        <p:tav tm="0">
                                          <p:val>
                                            <p:strVal val="4/3*#ppt_h"/>
                                          </p:val>
                                        </p:tav>
                                        <p:tav tm="100000">
                                          <p:val>
                                            <p:strVal val="#ppt_h"/>
                                          </p:val>
                                        </p:tav>
                                      </p:tavLst>
                                    </p:anim>
                                  </p:childTnLst>
                                </p:cTn>
                              </p:par>
                              <p:par>
                                <p:cTn id="460" presetID="2" presetClass="entr" presetSubtype="1" fill="hold" nodeType="withEffect">
                                  <p:stCondLst>
                                    <p:cond delay="0"/>
                                  </p:stCondLst>
                                  <p:childTnLst>
                                    <p:set>
                                      <p:cBhvr>
                                        <p:cTn id="461" dur="1" fill="hold">
                                          <p:stCondLst>
                                            <p:cond delay="0"/>
                                          </p:stCondLst>
                                        </p:cTn>
                                        <p:tgtEl>
                                          <p:spTgt spid="2"/>
                                        </p:tgtEl>
                                        <p:attrNameLst>
                                          <p:attrName>style.visibility</p:attrName>
                                        </p:attrNameLst>
                                      </p:cBhvr>
                                      <p:to>
                                        <p:strVal val="visible"/>
                                      </p:to>
                                    </p:set>
                                    <p:anim calcmode="lin" valueType="num">
                                      <p:cBhvr additive="base">
                                        <p:cTn id="462" dur="3000" fill="hold"/>
                                        <p:tgtEl>
                                          <p:spTgt spid="2"/>
                                        </p:tgtEl>
                                        <p:attrNameLst>
                                          <p:attrName>ppt_x</p:attrName>
                                        </p:attrNameLst>
                                      </p:cBhvr>
                                      <p:tavLst>
                                        <p:tav tm="0">
                                          <p:val>
                                            <p:strVal val="#ppt_x"/>
                                          </p:val>
                                        </p:tav>
                                        <p:tav tm="100000">
                                          <p:val>
                                            <p:strVal val="#ppt_x"/>
                                          </p:val>
                                        </p:tav>
                                      </p:tavLst>
                                    </p:anim>
                                    <p:anim calcmode="lin" valueType="num">
                                      <p:cBhvr additive="base">
                                        <p:cTn id="463"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6600">
                <a:shade val="67500"/>
                <a:satMod val="115000"/>
              </a:srgbClr>
            </a:gs>
            <a:gs pos="100000">
              <a:srgbClr val="FF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72313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2" name="11 Imagen" descr="CGepxeLKvtpPoOCqpi7DelVRvpk.png"/>
          <p:cNvPicPr>
            <a:picLocks noChangeAspect="1"/>
          </p:cNvPicPr>
          <p:nvPr/>
        </p:nvPicPr>
        <p:blipFill>
          <a:blip r:embed="rId3">
            <a:duotone>
              <a:prstClr val="black"/>
              <a:schemeClr val="accent6">
                <a:tint val="45000"/>
                <a:satMod val="400000"/>
              </a:schemeClr>
            </a:duotone>
            <a:lum bright="-30000" contrast="40000"/>
          </a:blip>
          <a:stretch>
            <a:fillRect/>
          </a:stretch>
        </p:blipFill>
        <p:spPr>
          <a:xfrm rot="5400000">
            <a:off x="2305022" y="-400226"/>
            <a:ext cx="2222516" cy="2000264"/>
          </a:xfrm>
          <a:prstGeom prst="rect">
            <a:avLst/>
          </a:prstGeom>
        </p:spPr>
      </p:pic>
      <p:pic>
        <p:nvPicPr>
          <p:cNvPr id="13" name="12 Imagen" descr="CGepxeLKvtpPoOCqpi7DelVRvpk.png"/>
          <p:cNvPicPr>
            <a:picLocks noChangeAspect="1"/>
          </p:cNvPicPr>
          <p:nvPr/>
        </p:nvPicPr>
        <p:blipFill>
          <a:blip r:embed="rId3">
            <a:duotone>
              <a:schemeClr val="bg2">
                <a:shade val="45000"/>
                <a:satMod val="135000"/>
              </a:schemeClr>
              <a:prstClr val="white"/>
            </a:duotone>
            <a:lum contrast="40000"/>
          </a:blip>
          <a:stretch>
            <a:fillRect/>
          </a:stretch>
        </p:blipFill>
        <p:spPr>
          <a:xfrm rot="5400000">
            <a:off x="2233584" y="742758"/>
            <a:ext cx="2222516" cy="2000264"/>
          </a:xfrm>
          <a:prstGeom prst="rect">
            <a:avLst/>
          </a:prstGeom>
        </p:spPr>
      </p:pic>
      <p:pic>
        <p:nvPicPr>
          <p:cNvPr id="14" name="13 Imagen" descr="CGepxeLKvtpPoOCqpi7DelVRvpk.png"/>
          <p:cNvPicPr>
            <a:picLocks noChangeAspect="1"/>
          </p:cNvPicPr>
          <p:nvPr/>
        </p:nvPicPr>
        <p:blipFill>
          <a:blip r:embed="rId3">
            <a:duotone>
              <a:prstClr val="black"/>
              <a:schemeClr val="accent6">
                <a:tint val="45000"/>
                <a:satMod val="400000"/>
              </a:schemeClr>
            </a:duotone>
            <a:lum bright="-30000" contrast="40000"/>
          </a:blip>
          <a:stretch>
            <a:fillRect/>
          </a:stretch>
        </p:blipFill>
        <p:spPr>
          <a:xfrm rot="5400000">
            <a:off x="2305022" y="1885766"/>
            <a:ext cx="2222516" cy="2000264"/>
          </a:xfrm>
          <a:prstGeom prst="rect">
            <a:avLst/>
          </a:prstGeom>
        </p:spPr>
      </p:pic>
      <p:pic>
        <p:nvPicPr>
          <p:cNvPr id="15" name="14 Imagen" descr="CGepxeLKvtpPoOCqpi7DelVRvpk.png"/>
          <p:cNvPicPr>
            <a:picLocks noChangeAspect="1"/>
          </p:cNvPicPr>
          <p:nvPr/>
        </p:nvPicPr>
        <p:blipFill>
          <a:blip r:embed="rId3">
            <a:duotone>
              <a:schemeClr val="bg2">
                <a:shade val="45000"/>
                <a:satMod val="135000"/>
              </a:schemeClr>
              <a:prstClr val="white"/>
            </a:duotone>
            <a:lum contrast="40000"/>
          </a:blip>
          <a:stretch>
            <a:fillRect/>
          </a:stretch>
        </p:blipFill>
        <p:spPr>
          <a:xfrm rot="5400000">
            <a:off x="2233584" y="3100212"/>
            <a:ext cx="2222516" cy="2000264"/>
          </a:xfrm>
          <a:prstGeom prst="rect">
            <a:avLst/>
          </a:prstGeom>
        </p:spPr>
      </p:pic>
      <p:pic>
        <p:nvPicPr>
          <p:cNvPr id="16" name="15 Imagen" descr="CGepxeLKvtpPoOCqpi7DelVRvpk.png"/>
          <p:cNvPicPr>
            <a:picLocks noChangeAspect="1"/>
          </p:cNvPicPr>
          <p:nvPr/>
        </p:nvPicPr>
        <p:blipFill>
          <a:blip r:embed="rId3">
            <a:duotone>
              <a:prstClr val="black"/>
              <a:schemeClr val="accent6">
                <a:tint val="45000"/>
                <a:satMod val="400000"/>
              </a:schemeClr>
            </a:duotone>
            <a:lum bright="-30000" contrast="40000"/>
          </a:blip>
          <a:stretch>
            <a:fillRect/>
          </a:stretch>
        </p:blipFill>
        <p:spPr>
          <a:xfrm rot="5400000">
            <a:off x="2162145" y="4235258"/>
            <a:ext cx="2222516" cy="2000264"/>
          </a:xfrm>
          <a:prstGeom prst="rect">
            <a:avLst/>
          </a:prstGeom>
        </p:spPr>
      </p:pic>
      <p:pic>
        <p:nvPicPr>
          <p:cNvPr id="17" name="16 Imagen" descr="CGepxeLKvtpPoOCqpi7DelVRvpk.png"/>
          <p:cNvPicPr>
            <a:picLocks noChangeAspect="1"/>
          </p:cNvPicPr>
          <p:nvPr/>
        </p:nvPicPr>
        <p:blipFill>
          <a:blip r:embed="rId3">
            <a:duotone>
              <a:prstClr val="black"/>
              <a:schemeClr val="accent6">
                <a:tint val="45000"/>
                <a:satMod val="400000"/>
              </a:schemeClr>
            </a:duotone>
            <a:lum bright="-30000" contrast="40000"/>
          </a:blip>
          <a:stretch>
            <a:fillRect/>
          </a:stretch>
        </p:blipFill>
        <p:spPr>
          <a:xfrm rot="16451837">
            <a:off x="4445441" y="-338808"/>
            <a:ext cx="2222516" cy="2000264"/>
          </a:xfrm>
          <a:prstGeom prst="rect">
            <a:avLst/>
          </a:prstGeom>
        </p:spPr>
      </p:pic>
      <p:pic>
        <p:nvPicPr>
          <p:cNvPr id="18" name="17 Imagen" descr="CGepxeLKvtpPoOCqpi7DelVRvpk.png"/>
          <p:cNvPicPr>
            <a:picLocks noChangeAspect="1"/>
          </p:cNvPicPr>
          <p:nvPr/>
        </p:nvPicPr>
        <p:blipFill>
          <a:blip r:embed="rId3">
            <a:duotone>
              <a:schemeClr val="bg2">
                <a:shade val="45000"/>
                <a:satMod val="135000"/>
              </a:schemeClr>
              <a:prstClr val="white"/>
            </a:duotone>
            <a:lum contrast="40000"/>
          </a:blip>
          <a:stretch>
            <a:fillRect/>
          </a:stretch>
        </p:blipFill>
        <p:spPr>
          <a:xfrm rot="16200000">
            <a:off x="4374004" y="732737"/>
            <a:ext cx="2222516" cy="2000264"/>
          </a:xfrm>
          <a:prstGeom prst="rect">
            <a:avLst/>
          </a:prstGeom>
        </p:spPr>
      </p:pic>
      <p:pic>
        <p:nvPicPr>
          <p:cNvPr id="19" name="18 Imagen" descr="CGepxeLKvtpPoOCqpi7DelVRvpk.png"/>
          <p:cNvPicPr>
            <a:picLocks noChangeAspect="1"/>
          </p:cNvPicPr>
          <p:nvPr/>
        </p:nvPicPr>
        <p:blipFill>
          <a:blip r:embed="rId3">
            <a:duotone>
              <a:prstClr val="black"/>
              <a:schemeClr val="accent6">
                <a:tint val="45000"/>
                <a:satMod val="400000"/>
              </a:schemeClr>
            </a:duotone>
            <a:lum bright="-30000" contrast="40000"/>
          </a:blip>
          <a:stretch>
            <a:fillRect/>
          </a:stretch>
        </p:blipFill>
        <p:spPr>
          <a:xfrm rot="16377463">
            <a:off x="4516880" y="1804308"/>
            <a:ext cx="2222516" cy="2000264"/>
          </a:xfrm>
          <a:prstGeom prst="rect">
            <a:avLst/>
          </a:prstGeom>
        </p:spPr>
      </p:pic>
      <p:pic>
        <p:nvPicPr>
          <p:cNvPr id="20" name="19 Imagen" descr="CGepxeLKvtpPoOCqpi7DelVRvpk.png"/>
          <p:cNvPicPr>
            <a:picLocks noChangeAspect="1"/>
          </p:cNvPicPr>
          <p:nvPr/>
        </p:nvPicPr>
        <p:blipFill>
          <a:blip r:embed="rId3">
            <a:duotone>
              <a:schemeClr val="bg2">
                <a:shade val="45000"/>
                <a:satMod val="135000"/>
              </a:schemeClr>
              <a:prstClr val="white"/>
            </a:duotone>
            <a:lum contrast="40000"/>
          </a:blip>
          <a:stretch>
            <a:fillRect/>
          </a:stretch>
        </p:blipFill>
        <p:spPr>
          <a:xfrm rot="16200000">
            <a:off x="4445442" y="3018754"/>
            <a:ext cx="2222516" cy="2000264"/>
          </a:xfrm>
          <a:prstGeom prst="rect">
            <a:avLst/>
          </a:prstGeom>
        </p:spPr>
      </p:pic>
      <p:pic>
        <p:nvPicPr>
          <p:cNvPr id="21" name="20 Imagen" descr="CGepxeLKvtpPoOCqpi7DelVRvpk.png"/>
          <p:cNvPicPr>
            <a:picLocks noChangeAspect="1"/>
          </p:cNvPicPr>
          <p:nvPr/>
        </p:nvPicPr>
        <p:blipFill>
          <a:blip r:embed="rId3">
            <a:duotone>
              <a:prstClr val="black"/>
              <a:schemeClr val="accent6">
                <a:tint val="45000"/>
                <a:satMod val="400000"/>
              </a:schemeClr>
            </a:duotone>
            <a:lum bright="-30000" contrast="40000"/>
          </a:blip>
          <a:stretch>
            <a:fillRect/>
          </a:stretch>
        </p:blipFill>
        <p:spPr>
          <a:xfrm rot="16200000">
            <a:off x="4374003" y="4173840"/>
            <a:ext cx="2222516" cy="2000264"/>
          </a:xfrm>
          <a:prstGeom prst="rect">
            <a:avLst/>
          </a:prstGeom>
        </p:spPr>
      </p:pic>
      <p:sp>
        <p:nvSpPr>
          <p:cNvPr id="22" name="21 Rectángulo"/>
          <p:cNvSpPr/>
          <p:nvPr/>
        </p:nvSpPr>
        <p:spPr>
          <a:xfrm>
            <a:off x="-428660" y="-428646"/>
            <a:ext cx="9929882" cy="6715172"/>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3000" fill="hold"/>
                                        <p:tgtEl>
                                          <p:spTgt spid="12"/>
                                        </p:tgtEl>
                                        <p:attrNameLst>
                                          <p:attrName>ppt_x</p:attrName>
                                        </p:attrNameLst>
                                      </p:cBhvr>
                                      <p:tavLst>
                                        <p:tav tm="0">
                                          <p:val>
                                            <p:strVal val="1+#ppt_w/2"/>
                                          </p:val>
                                        </p:tav>
                                        <p:tav tm="100000">
                                          <p:val>
                                            <p:strVal val="#ppt_x"/>
                                          </p:val>
                                        </p:tav>
                                      </p:tavLst>
                                    </p:anim>
                                    <p:anim calcmode="lin" valueType="num">
                                      <p:cBhvr additive="base">
                                        <p:cTn id="10" dur="3000" fill="hold"/>
                                        <p:tgtEl>
                                          <p:spTgt spid="12"/>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3000" fill="hold"/>
                                        <p:tgtEl>
                                          <p:spTgt spid="13"/>
                                        </p:tgtEl>
                                        <p:attrNameLst>
                                          <p:attrName>ppt_x</p:attrName>
                                        </p:attrNameLst>
                                      </p:cBhvr>
                                      <p:tavLst>
                                        <p:tav tm="0">
                                          <p:val>
                                            <p:strVal val="1+#ppt_w/2"/>
                                          </p:val>
                                        </p:tav>
                                        <p:tav tm="100000">
                                          <p:val>
                                            <p:strVal val="#ppt_x"/>
                                          </p:val>
                                        </p:tav>
                                      </p:tavLst>
                                    </p:anim>
                                    <p:anim calcmode="lin" valueType="num">
                                      <p:cBhvr additive="base">
                                        <p:cTn id="14" dur="3000" fill="hold"/>
                                        <p:tgtEl>
                                          <p:spTgt spid="13"/>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1+#ppt_w/2"/>
                                          </p:val>
                                        </p:tav>
                                        <p:tav tm="100000">
                                          <p:val>
                                            <p:strVal val="#ppt_x"/>
                                          </p:val>
                                        </p:tav>
                                      </p:tavLst>
                                    </p:anim>
                                    <p:anim calcmode="lin" valueType="num">
                                      <p:cBhvr additive="base">
                                        <p:cTn id="18" dur="3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1+#ppt_w/2"/>
                                          </p:val>
                                        </p:tav>
                                        <p:tav tm="100000">
                                          <p:val>
                                            <p:strVal val="#ppt_x"/>
                                          </p:val>
                                        </p:tav>
                                      </p:tavLst>
                                    </p:anim>
                                    <p:anim calcmode="lin" valueType="num">
                                      <p:cBhvr additive="base">
                                        <p:cTn id="22" dur="3000" fill="hold"/>
                                        <p:tgtEl>
                                          <p:spTgt spid="1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1+#ppt_w/2"/>
                                          </p:val>
                                        </p:tav>
                                        <p:tav tm="100000">
                                          <p:val>
                                            <p:strVal val="#ppt_x"/>
                                          </p:val>
                                        </p:tav>
                                      </p:tavLst>
                                    </p:anim>
                                    <p:anim calcmode="lin" valueType="num">
                                      <p:cBhvr additive="base">
                                        <p:cTn id="26" dur="30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0-#ppt_w/2"/>
                                          </p:val>
                                        </p:tav>
                                        <p:tav tm="100000">
                                          <p:val>
                                            <p:strVal val="#ppt_x"/>
                                          </p:val>
                                        </p:tav>
                                      </p:tavLst>
                                    </p:anim>
                                    <p:anim calcmode="lin" valueType="num">
                                      <p:cBhvr additive="base">
                                        <p:cTn id="34" dur="30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0-#ppt_w/2"/>
                                          </p:val>
                                        </p:tav>
                                        <p:tav tm="100000">
                                          <p:val>
                                            <p:strVal val="#ppt_x"/>
                                          </p:val>
                                        </p:tav>
                                      </p:tavLst>
                                    </p:anim>
                                    <p:anim calcmode="lin" valueType="num">
                                      <p:cBhvr additive="base">
                                        <p:cTn id="38" dur="3000" fill="hold"/>
                                        <p:tgtEl>
                                          <p:spTgt spid="19"/>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0-#ppt_w/2"/>
                                          </p:val>
                                        </p:tav>
                                        <p:tav tm="100000">
                                          <p:val>
                                            <p:strVal val="#ppt_x"/>
                                          </p:val>
                                        </p:tav>
                                      </p:tavLst>
                                    </p:anim>
                                    <p:anim calcmode="lin" valueType="num">
                                      <p:cBhvr additive="base">
                                        <p:cTn id="42" dur="3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0-#ppt_w/2"/>
                                          </p:val>
                                        </p:tav>
                                        <p:tav tm="100000">
                                          <p:val>
                                            <p:strVal val="#ppt_x"/>
                                          </p:val>
                                        </p:tav>
                                      </p:tavLst>
                                    </p:anim>
                                    <p:anim calcmode="lin" valueType="num">
                                      <p:cBhvr additive="base">
                                        <p:cTn id="46" dur="3000" fill="hold"/>
                                        <p:tgtEl>
                                          <p:spTgt spid="21"/>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4"/>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0"/>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1"/>
                                        </p:tgtEl>
                                        <p:attrNameLst>
                                          <p:attrName>r</p:attrName>
                                        </p:attrNameLst>
                                      </p:cBhvr>
                                    </p:animRot>
                                  </p:childTnLst>
                                </p:cTn>
                              </p:par>
                              <p:par>
                                <p:cTn id="67" presetID="2" presetClass="exit" presetSubtype="2" fill="hold" nodeType="withEffect">
                                  <p:stCondLst>
                                    <p:cond delay="0"/>
                                  </p:stCondLst>
                                  <p:childTnLst>
                                    <p:anim calcmode="lin" valueType="num">
                                      <p:cBhvr additive="base">
                                        <p:cTn id="68" dur="3000"/>
                                        <p:tgtEl>
                                          <p:spTgt spid="12"/>
                                        </p:tgtEl>
                                        <p:attrNameLst>
                                          <p:attrName>ppt_x</p:attrName>
                                        </p:attrNameLst>
                                      </p:cBhvr>
                                      <p:tavLst>
                                        <p:tav tm="0">
                                          <p:val>
                                            <p:strVal val="ppt_x"/>
                                          </p:val>
                                        </p:tav>
                                        <p:tav tm="100000">
                                          <p:val>
                                            <p:strVal val="1+ppt_w/2"/>
                                          </p:val>
                                        </p:tav>
                                      </p:tavLst>
                                    </p:anim>
                                    <p:anim calcmode="lin" valueType="num">
                                      <p:cBhvr additive="base">
                                        <p:cTn id="69" dur="3000"/>
                                        <p:tgtEl>
                                          <p:spTgt spid="12"/>
                                        </p:tgtEl>
                                        <p:attrNameLst>
                                          <p:attrName>ppt_y</p:attrName>
                                        </p:attrNameLst>
                                      </p:cBhvr>
                                      <p:tavLst>
                                        <p:tav tm="0">
                                          <p:val>
                                            <p:strVal val="ppt_y"/>
                                          </p:val>
                                        </p:tav>
                                        <p:tav tm="100000">
                                          <p:val>
                                            <p:strVal val="ppt_y"/>
                                          </p:val>
                                        </p:tav>
                                      </p:tavLst>
                                    </p:anim>
                                    <p:set>
                                      <p:cBhvr>
                                        <p:cTn id="70" dur="1" fill="hold">
                                          <p:stCondLst>
                                            <p:cond delay="2999"/>
                                          </p:stCondLst>
                                        </p:cTn>
                                        <p:tgtEl>
                                          <p:spTgt spid="12"/>
                                        </p:tgtEl>
                                        <p:attrNameLst>
                                          <p:attrName>style.visibility</p:attrName>
                                        </p:attrNameLst>
                                      </p:cBhvr>
                                      <p:to>
                                        <p:strVal val="hidden"/>
                                      </p:to>
                                    </p:set>
                                  </p:childTnLst>
                                </p:cTn>
                              </p:par>
                              <p:par>
                                <p:cTn id="71" presetID="2" presetClass="exit" presetSubtype="2" fill="hold" nodeType="withEffect">
                                  <p:stCondLst>
                                    <p:cond delay="0"/>
                                  </p:stCondLst>
                                  <p:childTnLst>
                                    <p:anim calcmode="lin" valueType="num">
                                      <p:cBhvr additive="base">
                                        <p:cTn id="72" dur="3000"/>
                                        <p:tgtEl>
                                          <p:spTgt spid="13"/>
                                        </p:tgtEl>
                                        <p:attrNameLst>
                                          <p:attrName>ppt_x</p:attrName>
                                        </p:attrNameLst>
                                      </p:cBhvr>
                                      <p:tavLst>
                                        <p:tav tm="0">
                                          <p:val>
                                            <p:strVal val="ppt_x"/>
                                          </p:val>
                                        </p:tav>
                                        <p:tav tm="100000">
                                          <p:val>
                                            <p:strVal val="1+ppt_w/2"/>
                                          </p:val>
                                        </p:tav>
                                      </p:tavLst>
                                    </p:anim>
                                    <p:anim calcmode="lin" valueType="num">
                                      <p:cBhvr additive="base">
                                        <p:cTn id="73" dur="3000"/>
                                        <p:tgtEl>
                                          <p:spTgt spid="13"/>
                                        </p:tgtEl>
                                        <p:attrNameLst>
                                          <p:attrName>ppt_y</p:attrName>
                                        </p:attrNameLst>
                                      </p:cBhvr>
                                      <p:tavLst>
                                        <p:tav tm="0">
                                          <p:val>
                                            <p:strVal val="ppt_y"/>
                                          </p:val>
                                        </p:tav>
                                        <p:tav tm="100000">
                                          <p:val>
                                            <p:strVal val="ppt_y"/>
                                          </p:val>
                                        </p:tav>
                                      </p:tavLst>
                                    </p:anim>
                                    <p:set>
                                      <p:cBhvr>
                                        <p:cTn id="74" dur="1" fill="hold">
                                          <p:stCondLst>
                                            <p:cond delay="2999"/>
                                          </p:stCondLst>
                                        </p:cTn>
                                        <p:tgtEl>
                                          <p:spTgt spid="13"/>
                                        </p:tgtEl>
                                        <p:attrNameLst>
                                          <p:attrName>style.visibility</p:attrName>
                                        </p:attrNameLst>
                                      </p:cBhvr>
                                      <p:to>
                                        <p:strVal val="hidden"/>
                                      </p:to>
                                    </p:set>
                                  </p:childTnLst>
                                </p:cTn>
                              </p:par>
                              <p:par>
                                <p:cTn id="75" presetID="2" presetClass="exit" presetSubtype="2" fill="hold" nodeType="withEffect">
                                  <p:stCondLst>
                                    <p:cond delay="0"/>
                                  </p:stCondLst>
                                  <p:childTnLst>
                                    <p:anim calcmode="lin" valueType="num">
                                      <p:cBhvr additive="base">
                                        <p:cTn id="76" dur="3000"/>
                                        <p:tgtEl>
                                          <p:spTgt spid="14"/>
                                        </p:tgtEl>
                                        <p:attrNameLst>
                                          <p:attrName>ppt_x</p:attrName>
                                        </p:attrNameLst>
                                      </p:cBhvr>
                                      <p:tavLst>
                                        <p:tav tm="0">
                                          <p:val>
                                            <p:strVal val="ppt_x"/>
                                          </p:val>
                                        </p:tav>
                                        <p:tav tm="100000">
                                          <p:val>
                                            <p:strVal val="1+ppt_w/2"/>
                                          </p:val>
                                        </p:tav>
                                      </p:tavLst>
                                    </p:anim>
                                    <p:anim calcmode="lin" valueType="num">
                                      <p:cBhvr additive="base">
                                        <p:cTn id="77" dur="3000"/>
                                        <p:tgtEl>
                                          <p:spTgt spid="14"/>
                                        </p:tgtEl>
                                        <p:attrNameLst>
                                          <p:attrName>ppt_y</p:attrName>
                                        </p:attrNameLst>
                                      </p:cBhvr>
                                      <p:tavLst>
                                        <p:tav tm="0">
                                          <p:val>
                                            <p:strVal val="ppt_y"/>
                                          </p:val>
                                        </p:tav>
                                        <p:tav tm="100000">
                                          <p:val>
                                            <p:strVal val="ppt_y"/>
                                          </p:val>
                                        </p:tav>
                                      </p:tavLst>
                                    </p:anim>
                                    <p:set>
                                      <p:cBhvr>
                                        <p:cTn id="78" dur="1" fill="hold">
                                          <p:stCondLst>
                                            <p:cond delay="2999"/>
                                          </p:stCondLst>
                                        </p:cTn>
                                        <p:tgtEl>
                                          <p:spTgt spid="14"/>
                                        </p:tgtEl>
                                        <p:attrNameLst>
                                          <p:attrName>style.visibility</p:attrName>
                                        </p:attrNameLst>
                                      </p:cBhvr>
                                      <p:to>
                                        <p:strVal val="hidden"/>
                                      </p:to>
                                    </p:set>
                                  </p:childTnLst>
                                </p:cTn>
                              </p:par>
                              <p:par>
                                <p:cTn id="79" presetID="2" presetClass="exit" presetSubtype="2" fill="hold" nodeType="withEffect">
                                  <p:stCondLst>
                                    <p:cond delay="0"/>
                                  </p:stCondLst>
                                  <p:childTnLst>
                                    <p:anim calcmode="lin" valueType="num">
                                      <p:cBhvr additive="base">
                                        <p:cTn id="80" dur="3000"/>
                                        <p:tgtEl>
                                          <p:spTgt spid="15"/>
                                        </p:tgtEl>
                                        <p:attrNameLst>
                                          <p:attrName>ppt_x</p:attrName>
                                        </p:attrNameLst>
                                      </p:cBhvr>
                                      <p:tavLst>
                                        <p:tav tm="0">
                                          <p:val>
                                            <p:strVal val="ppt_x"/>
                                          </p:val>
                                        </p:tav>
                                        <p:tav tm="100000">
                                          <p:val>
                                            <p:strVal val="1+ppt_w/2"/>
                                          </p:val>
                                        </p:tav>
                                      </p:tavLst>
                                    </p:anim>
                                    <p:anim calcmode="lin" valueType="num">
                                      <p:cBhvr additive="base">
                                        <p:cTn id="81" dur="3000"/>
                                        <p:tgtEl>
                                          <p:spTgt spid="15"/>
                                        </p:tgtEl>
                                        <p:attrNameLst>
                                          <p:attrName>ppt_y</p:attrName>
                                        </p:attrNameLst>
                                      </p:cBhvr>
                                      <p:tavLst>
                                        <p:tav tm="0">
                                          <p:val>
                                            <p:strVal val="ppt_y"/>
                                          </p:val>
                                        </p:tav>
                                        <p:tav tm="100000">
                                          <p:val>
                                            <p:strVal val="ppt_y"/>
                                          </p:val>
                                        </p:tav>
                                      </p:tavLst>
                                    </p:anim>
                                    <p:set>
                                      <p:cBhvr>
                                        <p:cTn id="82" dur="1" fill="hold">
                                          <p:stCondLst>
                                            <p:cond delay="2999"/>
                                          </p:stCondLst>
                                        </p:cTn>
                                        <p:tgtEl>
                                          <p:spTgt spid="15"/>
                                        </p:tgtEl>
                                        <p:attrNameLst>
                                          <p:attrName>style.visibility</p:attrName>
                                        </p:attrNameLst>
                                      </p:cBhvr>
                                      <p:to>
                                        <p:strVal val="hidden"/>
                                      </p:to>
                                    </p:set>
                                  </p:childTnLst>
                                </p:cTn>
                              </p:par>
                              <p:par>
                                <p:cTn id="83" presetID="2" presetClass="exit" presetSubtype="2" fill="hold" nodeType="withEffect">
                                  <p:stCondLst>
                                    <p:cond delay="0"/>
                                  </p:stCondLst>
                                  <p:childTnLst>
                                    <p:anim calcmode="lin" valueType="num">
                                      <p:cBhvr additive="base">
                                        <p:cTn id="84" dur="3000"/>
                                        <p:tgtEl>
                                          <p:spTgt spid="16"/>
                                        </p:tgtEl>
                                        <p:attrNameLst>
                                          <p:attrName>ppt_x</p:attrName>
                                        </p:attrNameLst>
                                      </p:cBhvr>
                                      <p:tavLst>
                                        <p:tav tm="0">
                                          <p:val>
                                            <p:strVal val="ppt_x"/>
                                          </p:val>
                                        </p:tav>
                                        <p:tav tm="100000">
                                          <p:val>
                                            <p:strVal val="1+ppt_w/2"/>
                                          </p:val>
                                        </p:tav>
                                      </p:tavLst>
                                    </p:anim>
                                    <p:anim calcmode="lin" valueType="num">
                                      <p:cBhvr additive="base">
                                        <p:cTn id="85" dur="3000"/>
                                        <p:tgtEl>
                                          <p:spTgt spid="16"/>
                                        </p:tgtEl>
                                        <p:attrNameLst>
                                          <p:attrName>ppt_y</p:attrName>
                                        </p:attrNameLst>
                                      </p:cBhvr>
                                      <p:tavLst>
                                        <p:tav tm="0">
                                          <p:val>
                                            <p:strVal val="ppt_y"/>
                                          </p:val>
                                        </p:tav>
                                        <p:tav tm="100000">
                                          <p:val>
                                            <p:strVal val="ppt_y"/>
                                          </p:val>
                                        </p:tav>
                                      </p:tavLst>
                                    </p:anim>
                                    <p:set>
                                      <p:cBhvr>
                                        <p:cTn id="86" dur="1" fill="hold">
                                          <p:stCondLst>
                                            <p:cond delay="2999"/>
                                          </p:stCondLst>
                                        </p:cTn>
                                        <p:tgtEl>
                                          <p:spTgt spid="16"/>
                                        </p:tgtEl>
                                        <p:attrNameLst>
                                          <p:attrName>style.visibility</p:attrName>
                                        </p:attrNameLst>
                                      </p:cBhvr>
                                      <p:to>
                                        <p:strVal val="hidden"/>
                                      </p:to>
                                    </p:set>
                                  </p:childTnLst>
                                </p:cTn>
                              </p:par>
                              <p:par>
                                <p:cTn id="87" presetID="2" presetClass="exit" presetSubtype="8" fill="hold" nodeType="withEffect">
                                  <p:stCondLst>
                                    <p:cond delay="0"/>
                                  </p:stCondLst>
                                  <p:childTnLst>
                                    <p:anim calcmode="lin" valueType="num">
                                      <p:cBhvr additive="base">
                                        <p:cTn id="88" dur="3000"/>
                                        <p:tgtEl>
                                          <p:spTgt spid="17"/>
                                        </p:tgtEl>
                                        <p:attrNameLst>
                                          <p:attrName>ppt_x</p:attrName>
                                        </p:attrNameLst>
                                      </p:cBhvr>
                                      <p:tavLst>
                                        <p:tav tm="0">
                                          <p:val>
                                            <p:strVal val="ppt_x"/>
                                          </p:val>
                                        </p:tav>
                                        <p:tav tm="100000">
                                          <p:val>
                                            <p:strVal val="0-ppt_w/2"/>
                                          </p:val>
                                        </p:tav>
                                      </p:tavLst>
                                    </p:anim>
                                    <p:anim calcmode="lin" valueType="num">
                                      <p:cBhvr additive="base">
                                        <p:cTn id="89" dur="3000"/>
                                        <p:tgtEl>
                                          <p:spTgt spid="17"/>
                                        </p:tgtEl>
                                        <p:attrNameLst>
                                          <p:attrName>ppt_y</p:attrName>
                                        </p:attrNameLst>
                                      </p:cBhvr>
                                      <p:tavLst>
                                        <p:tav tm="0">
                                          <p:val>
                                            <p:strVal val="ppt_y"/>
                                          </p:val>
                                        </p:tav>
                                        <p:tav tm="100000">
                                          <p:val>
                                            <p:strVal val="ppt_y"/>
                                          </p:val>
                                        </p:tav>
                                      </p:tavLst>
                                    </p:anim>
                                    <p:set>
                                      <p:cBhvr>
                                        <p:cTn id="90" dur="1" fill="hold">
                                          <p:stCondLst>
                                            <p:cond delay="2999"/>
                                          </p:stCondLst>
                                        </p:cTn>
                                        <p:tgtEl>
                                          <p:spTgt spid="17"/>
                                        </p:tgtEl>
                                        <p:attrNameLst>
                                          <p:attrName>style.visibility</p:attrName>
                                        </p:attrNameLst>
                                      </p:cBhvr>
                                      <p:to>
                                        <p:strVal val="hidden"/>
                                      </p:to>
                                    </p:set>
                                  </p:childTnLst>
                                </p:cTn>
                              </p:par>
                              <p:par>
                                <p:cTn id="91" presetID="2" presetClass="exit" presetSubtype="8" fill="hold" nodeType="withEffect">
                                  <p:stCondLst>
                                    <p:cond delay="0"/>
                                  </p:stCondLst>
                                  <p:childTnLst>
                                    <p:anim calcmode="lin" valueType="num">
                                      <p:cBhvr additive="base">
                                        <p:cTn id="92" dur="3000"/>
                                        <p:tgtEl>
                                          <p:spTgt spid="18"/>
                                        </p:tgtEl>
                                        <p:attrNameLst>
                                          <p:attrName>ppt_x</p:attrName>
                                        </p:attrNameLst>
                                      </p:cBhvr>
                                      <p:tavLst>
                                        <p:tav tm="0">
                                          <p:val>
                                            <p:strVal val="ppt_x"/>
                                          </p:val>
                                        </p:tav>
                                        <p:tav tm="100000">
                                          <p:val>
                                            <p:strVal val="0-ppt_w/2"/>
                                          </p:val>
                                        </p:tav>
                                      </p:tavLst>
                                    </p:anim>
                                    <p:anim calcmode="lin" valueType="num">
                                      <p:cBhvr additive="base">
                                        <p:cTn id="93" dur="3000"/>
                                        <p:tgtEl>
                                          <p:spTgt spid="18"/>
                                        </p:tgtEl>
                                        <p:attrNameLst>
                                          <p:attrName>ppt_y</p:attrName>
                                        </p:attrNameLst>
                                      </p:cBhvr>
                                      <p:tavLst>
                                        <p:tav tm="0">
                                          <p:val>
                                            <p:strVal val="ppt_y"/>
                                          </p:val>
                                        </p:tav>
                                        <p:tav tm="100000">
                                          <p:val>
                                            <p:strVal val="ppt_y"/>
                                          </p:val>
                                        </p:tav>
                                      </p:tavLst>
                                    </p:anim>
                                    <p:set>
                                      <p:cBhvr>
                                        <p:cTn id="94" dur="1" fill="hold">
                                          <p:stCondLst>
                                            <p:cond delay="2999"/>
                                          </p:stCondLst>
                                        </p:cTn>
                                        <p:tgtEl>
                                          <p:spTgt spid="18"/>
                                        </p:tgtEl>
                                        <p:attrNameLst>
                                          <p:attrName>style.visibility</p:attrName>
                                        </p:attrNameLst>
                                      </p:cBhvr>
                                      <p:to>
                                        <p:strVal val="hidden"/>
                                      </p:to>
                                    </p:set>
                                  </p:childTnLst>
                                </p:cTn>
                              </p:par>
                              <p:par>
                                <p:cTn id="95" presetID="2" presetClass="exit" presetSubtype="8" fill="hold" nodeType="withEffect">
                                  <p:stCondLst>
                                    <p:cond delay="0"/>
                                  </p:stCondLst>
                                  <p:childTnLst>
                                    <p:anim calcmode="lin" valueType="num">
                                      <p:cBhvr additive="base">
                                        <p:cTn id="96" dur="3000"/>
                                        <p:tgtEl>
                                          <p:spTgt spid="19"/>
                                        </p:tgtEl>
                                        <p:attrNameLst>
                                          <p:attrName>ppt_x</p:attrName>
                                        </p:attrNameLst>
                                      </p:cBhvr>
                                      <p:tavLst>
                                        <p:tav tm="0">
                                          <p:val>
                                            <p:strVal val="ppt_x"/>
                                          </p:val>
                                        </p:tav>
                                        <p:tav tm="100000">
                                          <p:val>
                                            <p:strVal val="0-ppt_w/2"/>
                                          </p:val>
                                        </p:tav>
                                      </p:tavLst>
                                    </p:anim>
                                    <p:anim calcmode="lin" valueType="num">
                                      <p:cBhvr additive="base">
                                        <p:cTn id="97" dur="3000"/>
                                        <p:tgtEl>
                                          <p:spTgt spid="19"/>
                                        </p:tgtEl>
                                        <p:attrNameLst>
                                          <p:attrName>ppt_y</p:attrName>
                                        </p:attrNameLst>
                                      </p:cBhvr>
                                      <p:tavLst>
                                        <p:tav tm="0">
                                          <p:val>
                                            <p:strVal val="ppt_y"/>
                                          </p:val>
                                        </p:tav>
                                        <p:tav tm="100000">
                                          <p:val>
                                            <p:strVal val="ppt_y"/>
                                          </p:val>
                                        </p:tav>
                                      </p:tavLst>
                                    </p:anim>
                                    <p:set>
                                      <p:cBhvr>
                                        <p:cTn id="98" dur="1" fill="hold">
                                          <p:stCondLst>
                                            <p:cond delay="2999"/>
                                          </p:stCondLst>
                                        </p:cTn>
                                        <p:tgtEl>
                                          <p:spTgt spid="19"/>
                                        </p:tgtEl>
                                        <p:attrNameLst>
                                          <p:attrName>style.visibility</p:attrName>
                                        </p:attrNameLst>
                                      </p:cBhvr>
                                      <p:to>
                                        <p:strVal val="hidden"/>
                                      </p:to>
                                    </p:set>
                                  </p:childTnLst>
                                </p:cTn>
                              </p:par>
                              <p:par>
                                <p:cTn id="99" presetID="2" presetClass="exit" presetSubtype="8" fill="hold" nodeType="withEffect">
                                  <p:stCondLst>
                                    <p:cond delay="0"/>
                                  </p:stCondLst>
                                  <p:childTnLst>
                                    <p:anim calcmode="lin" valueType="num">
                                      <p:cBhvr additive="base">
                                        <p:cTn id="100" dur="3000"/>
                                        <p:tgtEl>
                                          <p:spTgt spid="20"/>
                                        </p:tgtEl>
                                        <p:attrNameLst>
                                          <p:attrName>ppt_x</p:attrName>
                                        </p:attrNameLst>
                                      </p:cBhvr>
                                      <p:tavLst>
                                        <p:tav tm="0">
                                          <p:val>
                                            <p:strVal val="ppt_x"/>
                                          </p:val>
                                        </p:tav>
                                        <p:tav tm="100000">
                                          <p:val>
                                            <p:strVal val="0-ppt_w/2"/>
                                          </p:val>
                                        </p:tav>
                                      </p:tavLst>
                                    </p:anim>
                                    <p:anim calcmode="lin" valueType="num">
                                      <p:cBhvr additive="base">
                                        <p:cTn id="101" dur="3000"/>
                                        <p:tgtEl>
                                          <p:spTgt spid="20"/>
                                        </p:tgtEl>
                                        <p:attrNameLst>
                                          <p:attrName>ppt_y</p:attrName>
                                        </p:attrNameLst>
                                      </p:cBhvr>
                                      <p:tavLst>
                                        <p:tav tm="0">
                                          <p:val>
                                            <p:strVal val="ppt_y"/>
                                          </p:val>
                                        </p:tav>
                                        <p:tav tm="100000">
                                          <p:val>
                                            <p:strVal val="ppt_y"/>
                                          </p:val>
                                        </p:tav>
                                      </p:tavLst>
                                    </p:anim>
                                    <p:set>
                                      <p:cBhvr>
                                        <p:cTn id="102" dur="1" fill="hold">
                                          <p:stCondLst>
                                            <p:cond delay="2999"/>
                                          </p:stCondLst>
                                        </p:cTn>
                                        <p:tgtEl>
                                          <p:spTgt spid="20"/>
                                        </p:tgtEl>
                                        <p:attrNameLst>
                                          <p:attrName>style.visibility</p:attrName>
                                        </p:attrNameLst>
                                      </p:cBhvr>
                                      <p:to>
                                        <p:strVal val="hidden"/>
                                      </p:to>
                                    </p:set>
                                  </p:childTnLst>
                                </p:cTn>
                              </p:par>
                              <p:par>
                                <p:cTn id="103" presetID="2" presetClass="exit" presetSubtype="8" fill="hold" nodeType="withEffect">
                                  <p:stCondLst>
                                    <p:cond delay="0"/>
                                  </p:stCondLst>
                                  <p:childTnLst>
                                    <p:anim calcmode="lin" valueType="num">
                                      <p:cBhvr additive="base">
                                        <p:cTn id="104" dur="3000"/>
                                        <p:tgtEl>
                                          <p:spTgt spid="21"/>
                                        </p:tgtEl>
                                        <p:attrNameLst>
                                          <p:attrName>ppt_x</p:attrName>
                                        </p:attrNameLst>
                                      </p:cBhvr>
                                      <p:tavLst>
                                        <p:tav tm="0">
                                          <p:val>
                                            <p:strVal val="ppt_x"/>
                                          </p:val>
                                        </p:tav>
                                        <p:tav tm="100000">
                                          <p:val>
                                            <p:strVal val="0-ppt_w/2"/>
                                          </p:val>
                                        </p:tav>
                                      </p:tavLst>
                                    </p:anim>
                                    <p:anim calcmode="lin" valueType="num">
                                      <p:cBhvr additive="base">
                                        <p:cTn id="105" dur="3000"/>
                                        <p:tgtEl>
                                          <p:spTgt spid="21"/>
                                        </p:tgtEl>
                                        <p:attrNameLst>
                                          <p:attrName>ppt_y</p:attrName>
                                        </p:attrNameLst>
                                      </p:cBhvr>
                                      <p:tavLst>
                                        <p:tav tm="0">
                                          <p:val>
                                            <p:strVal val="ppt_y"/>
                                          </p:val>
                                        </p:tav>
                                        <p:tav tm="100000">
                                          <p:val>
                                            <p:strVal val="ppt_y"/>
                                          </p:val>
                                        </p:tav>
                                      </p:tavLst>
                                    </p:anim>
                                    <p:set>
                                      <p:cBhvr>
                                        <p:cTn id="106" dur="1" fill="hold">
                                          <p:stCondLst>
                                            <p:cond delay="2999"/>
                                          </p:stCondLst>
                                        </p:cTn>
                                        <p:tgtEl>
                                          <p:spTgt spid="21"/>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3000" fill="hold"/>
                                        <p:tgtEl>
                                          <p:spTgt spid="17"/>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8"/>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0"/>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1"/>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6"/>
                                        </p:tgtEl>
                                        <p:attrNameLst>
                                          <p:attrName>r</p:attrName>
                                        </p:attrNameLst>
                                      </p:cBhvr>
                                    </p:animRot>
                                  </p:childTnLst>
                                </p:cTn>
                              </p:par>
                              <p:par>
                                <p:cTn id="127" presetID="17" presetClass="entr" presetSubtype="10" fill="hold" nodeType="withEffect">
                                  <p:stCondLst>
                                    <p:cond delay="0"/>
                                  </p:stCondLst>
                                  <p:childTnLst>
                                    <p:set>
                                      <p:cBhvr>
                                        <p:cTn id="128" dur="1" fill="hold">
                                          <p:stCondLst>
                                            <p:cond delay="0"/>
                                          </p:stCondLst>
                                        </p:cTn>
                                        <p:tgtEl>
                                          <p:spTgt spid="2"/>
                                        </p:tgtEl>
                                        <p:attrNameLst>
                                          <p:attrName>style.visibility</p:attrName>
                                        </p:attrNameLst>
                                      </p:cBhvr>
                                      <p:to>
                                        <p:strVal val="visible"/>
                                      </p:to>
                                    </p:set>
                                    <p:anim calcmode="lin" valueType="num">
                                      <p:cBhvr>
                                        <p:cTn id="129" dur="3000" fill="hold"/>
                                        <p:tgtEl>
                                          <p:spTgt spid="2"/>
                                        </p:tgtEl>
                                        <p:attrNameLst>
                                          <p:attrName>ppt_w</p:attrName>
                                        </p:attrNameLst>
                                      </p:cBhvr>
                                      <p:tavLst>
                                        <p:tav tm="0">
                                          <p:val>
                                            <p:fltVal val="0"/>
                                          </p:val>
                                        </p:tav>
                                        <p:tav tm="100000">
                                          <p:val>
                                            <p:strVal val="#ppt_w"/>
                                          </p:val>
                                        </p:tav>
                                      </p:tavLst>
                                    </p:anim>
                                    <p:anim calcmode="lin" valueType="num">
                                      <p:cBhvr>
                                        <p:cTn id="13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285984" y="1357304"/>
            <a:ext cx="4857784" cy="2092881"/>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Para todo debe existir un balance y debemos ser capaces de ofrecer a los pequeños lo mejor de los dos mundos, debemos comprometernos con el hecho de dedicarles tiempo de calidad a esas personas que se están formando y están adoptando patrones. Debemos ser capaces de colmarlos de amor, con mucha más importancia que colmarlos de juguetes.</a:t>
            </a:r>
          </a:p>
          <a:p>
            <a:pPr algn="ctr"/>
            <a:endParaRPr lang="es-PE" sz="1600"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1579516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2000232" y="1714494"/>
            <a:ext cx="1095372" cy="1095372"/>
          </a:xfrm>
          <a:prstGeom prst="rect">
            <a:avLst/>
          </a:prstGeom>
        </p:spPr>
      </p:pic>
      <p:pic>
        <p:nvPicPr>
          <p:cNvPr id="5" name="4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3000364" y="1714494"/>
            <a:ext cx="1095372" cy="1095372"/>
          </a:xfrm>
          <a:prstGeom prst="rect">
            <a:avLst/>
          </a:prstGeom>
        </p:spPr>
      </p:pic>
      <p:pic>
        <p:nvPicPr>
          <p:cNvPr id="6" name="5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4071934" y="1714494"/>
            <a:ext cx="1095372" cy="1095372"/>
          </a:xfrm>
          <a:prstGeom prst="rect">
            <a:avLst/>
          </a:prstGeom>
        </p:spPr>
      </p:pic>
      <p:pic>
        <p:nvPicPr>
          <p:cNvPr id="7" name="6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5072066" y="1714494"/>
            <a:ext cx="1095372" cy="1095372"/>
          </a:xfrm>
          <a:prstGeom prst="rect">
            <a:avLst/>
          </a:prstGeom>
        </p:spPr>
      </p:pic>
      <p:pic>
        <p:nvPicPr>
          <p:cNvPr id="8" name="7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6072198" y="1714494"/>
            <a:ext cx="1095372" cy="1095372"/>
          </a:xfrm>
          <a:prstGeom prst="rect">
            <a:avLst/>
          </a:prstGeom>
        </p:spPr>
      </p:pic>
      <p:pic>
        <p:nvPicPr>
          <p:cNvPr id="9" name="8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7072330" y="1714494"/>
            <a:ext cx="1095372" cy="1095372"/>
          </a:xfrm>
          <a:prstGeom prst="rect">
            <a:avLst/>
          </a:prstGeom>
        </p:spPr>
      </p:pic>
      <p:pic>
        <p:nvPicPr>
          <p:cNvPr id="10" name="9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8048628" y="1714494"/>
            <a:ext cx="1095372" cy="1095372"/>
          </a:xfrm>
          <a:prstGeom prst="rect">
            <a:avLst/>
          </a:prstGeom>
        </p:spPr>
      </p:pic>
      <p:pic>
        <p:nvPicPr>
          <p:cNvPr id="12" name="11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1928794" y="2571750"/>
            <a:ext cx="1095372" cy="1095372"/>
          </a:xfrm>
          <a:prstGeom prst="rect">
            <a:avLst/>
          </a:prstGeom>
        </p:spPr>
      </p:pic>
      <p:pic>
        <p:nvPicPr>
          <p:cNvPr id="13" name="12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3000364" y="2643188"/>
            <a:ext cx="1095372" cy="1095372"/>
          </a:xfrm>
          <a:prstGeom prst="rect">
            <a:avLst/>
          </a:prstGeom>
        </p:spPr>
      </p:pic>
      <p:pic>
        <p:nvPicPr>
          <p:cNvPr id="14" name="13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4000496" y="2643188"/>
            <a:ext cx="1095372" cy="1095372"/>
          </a:xfrm>
          <a:prstGeom prst="rect">
            <a:avLst/>
          </a:prstGeom>
        </p:spPr>
      </p:pic>
      <p:pic>
        <p:nvPicPr>
          <p:cNvPr id="15" name="14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5072066" y="2643188"/>
            <a:ext cx="1095372" cy="1095372"/>
          </a:xfrm>
          <a:prstGeom prst="rect">
            <a:avLst/>
          </a:prstGeom>
        </p:spPr>
      </p:pic>
      <p:pic>
        <p:nvPicPr>
          <p:cNvPr id="16" name="15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6143636" y="2643188"/>
            <a:ext cx="1095372" cy="1095372"/>
          </a:xfrm>
          <a:prstGeom prst="rect">
            <a:avLst/>
          </a:prstGeom>
        </p:spPr>
      </p:pic>
      <p:pic>
        <p:nvPicPr>
          <p:cNvPr id="17" name="16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7072330" y="2571750"/>
            <a:ext cx="1095372" cy="1095372"/>
          </a:xfrm>
          <a:prstGeom prst="rect">
            <a:avLst/>
          </a:prstGeom>
        </p:spPr>
      </p:pic>
      <p:pic>
        <p:nvPicPr>
          <p:cNvPr id="18" name="17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8048628" y="2571750"/>
            <a:ext cx="1095372" cy="1095372"/>
          </a:xfrm>
          <a:prstGeom prst="rect">
            <a:avLst/>
          </a:prstGeom>
        </p:spPr>
      </p:pic>
      <p:pic>
        <p:nvPicPr>
          <p:cNvPr id="19" name="18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214346" y="1714494"/>
            <a:ext cx="1095372" cy="1095372"/>
          </a:xfrm>
          <a:prstGeom prst="rect">
            <a:avLst/>
          </a:prstGeom>
        </p:spPr>
      </p:pic>
      <p:pic>
        <p:nvPicPr>
          <p:cNvPr id="20" name="19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928662" y="1714494"/>
            <a:ext cx="1095372" cy="1095372"/>
          </a:xfrm>
          <a:prstGeom prst="rect">
            <a:avLst/>
          </a:prstGeom>
        </p:spPr>
      </p:pic>
      <p:pic>
        <p:nvPicPr>
          <p:cNvPr id="21" name="20 Imagen" descr="espiral_verde_by_lizjblovato-d4xqmes.png"/>
          <p:cNvPicPr>
            <a:picLocks noChangeAspect="1"/>
          </p:cNvPicPr>
          <p:nvPr/>
        </p:nvPicPr>
        <p:blipFill>
          <a:blip r:embed="rId3" cstate="print">
            <a:duotone>
              <a:prstClr val="black"/>
              <a:schemeClr val="bg1">
                <a:tint val="45000"/>
                <a:satMod val="400000"/>
              </a:schemeClr>
            </a:duotone>
            <a:lum contrast="40000"/>
          </a:blip>
          <a:stretch>
            <a:fillRect/>
          </a:stretch>
        </p:blipFill>
        <p:spPr>
          <a:xfrm>
            <a:off x="-142908" y="2643188"/>
            <a:ext cx="1095372" cy="1095372"/>
          </a:xfrm>
          <a:prstGeom prst="rect">
            <a:avLst/>
          </a:prstGeom>
        </p:spPr>
      </p:pic>
      <p:pic>
        <p:nvPicPr>
          <p:cNvPr id="22" name="21 Imagen" descr="espiral_verde_by_lizjblovato-d4xqmes.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928662" y="2714626"/>
            <a:ext cx="1095372" cy="1095372"/>
          </a:xfrm>
          <a:prstGeom prst="rect">
            <a:avLst/>
          </a:prstGeom>
        </p:spPr>
      </p:pic>
      <p:sp>
        <p:nvSpPr>
          <p:cNvPr id="23" name="22 Rectángulo"/>
          <p:cNvSpPr/>
          <p:nvPr/>
        </p:nvSpPr>
        <p:spPr>
          <a:xfrm>
            <a:off x="-214346" y="0"/>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ppt_y"/>
                                          </p:val>
                                        </p:tav>
                                        <p:tav tm="100000">
                                          <p:val>
                                            <p:strVal val="#ppt_y"/>
                                          </p:val>
                                        </p:tav>
                                      </p:tavLst>
                                    </p:anim>
                                  </p:childTnLst>
                                </p:cTn>
                              </p:par>
                              <p:par>
                                <p:cTn id="79" presetID="8" presetClass="emph" presetSubtype="0"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2"/>
                                        </p:tgtEl>
                                        <p:attrNameLst>
                                          <p:attrName>r</p:attrName>
                                        </p:attrNameLst>
                                      </p:cBhvr>
                                    </p:animRot>
                                  </p:childTnLst>
                                </p:cTn>
                              </p:par>
                            </p:childTnLst>
                          </p:cTn>
                        </p:par>
                        <p:par>
                          <p:cTn id="115" fill="hold">
                            <p:stCondLst>
                              <p:cond delay="2000"/>
                            </p:stCondLst>
                            <p:childTnLst>
                              <p:par>
                                <p:cTn id="116" presetID="2" presetClass="exit" presetSubtype="9"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0-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0-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9"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0-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0-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0-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0-ppt_w/2"/>
                                          </p:val>
                                        </p:tav>
                                      </p:tavLst>
                                    </p:anim>
                                    <p:anim calcmode="lin" valueType="num">
                                      <p:cBhvr additive="base">
                                        <p:cTn id="146" dur="2000"/>
                                        <p:tgtEl>
                                          <p:spTgt spid="19"/>
                                        </p:tgtEl>
                                        <p:attrNameLst>
                                          <p:attrName>ppt_y</p:attrName>
                                        </p:attrNameLst>
                                      </p:cBhvr>
                                      <p:tavLst>
                                        <p:tav tm="0">
                                          <p:val>
                                            <p:strVal val="ppt_y"/>
                                          </p:val>
                                        </p:tav>
                                        <p:tav tm="100000">
                                          <p:val>
                                            <p:strVal val="0-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0-ppt_w/2"/>
                                          </p:val>
                                        </p:tav>
                                      </p:tavLst>
                                    </p:anim>
                                    <p:anim calcmode="lin" valueType="num">
                                      <p:cBhvr additive="base">
                                        <p:cTn id="150" dur="2000"/>
                                        <p:tgtEl>
                                          <p:spTgt spid="20"/>
                                        </p:tgtEl>
                                        <p:attrNameLst>
                                          <p:attrName>ppt_y</p:attrName>
                                        </p:attrNameLst>
                                      </p:cBhvr>
                                      <p:tavLst>
                                        <p:tav tm="0">
                                          <p:val>
                                            <p:strVal val="ppt_y"/>
                                          </p:val>
                                        </p:tav>
                                        <p:tav tm="100000">
                                          <p:val>
                                            <p:strVal val="0-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1+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1"/>
                                        </p:tgtEl>
                                        <p:attrNameLst>
                                          <p:attrName>ppt_x</p:attrName>
                                        </p:attrNameLst>
                                      </p:cBhvr>
                                      <p:tavLst>
                                        <p:tav tm="0">
                                          <p:val>
                                            <p:strVal val="ppt_x"/>
                                          </p:val>
                                        </p:tav>
                                        <p:tav tm="100000">
                                          <p:val>
                                            <p:strVal val="0-ppt_w/2"/>
                                          </p:val>
                                        </p:tav>
                                      </p:tavLst>
                                    </p:anim>
                                    <p:anim calcmode="lin" valueType="num">
                                      <p:cBhvr additive="base">
                                        <p:cTn id="182" dur="2000"/>
                                        <p:tgtEl>
                                          <p:spTgt spid="21"/>
                                        </p:tgtEl>
                                        <p:attrNameLst>
                                          <p:attrName>ppt_y</p:attrName>
                                        </p:attrNameLst>
                                      </p:cBhvr>
                                      <p:tavLst>
                                        <p:tav tm="0">
                                          <p:val>
                                            <p:strVal val="ppt_y"/>
                                          </p:val>
                                        </p:tav>
                                        <p:tav tm="100000">
                                          <p:val>
                                            <p:strVal val="1+ppt_h/2"/>
                                          </p:val>
                                        </p:tav>
                                      </p:tavLst>
                                    </p:anim>
                                    <p:set>
                                      <p:cBhvr>
                                        <p:cTn id="183" dur="1" fill="hold">
                                          <p:stCondLst>
                                            <p:cond delay="1999"/>
                                          </p:stCondLst>
                                        </p:cTn>
                                        <p:tgtEl>
                                          <p:spTgt spid="2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2"/>
                                        </p:tgtEl>
                                        <p:attrNameLst>
                                          <p:attrName>ppt_x</p:attrName>
                                        </p:attrNameLst>
                                      </p:cBhvr>
                                      <p:tavLst>
                                        <p:tav tm="0">
                                          <p:val>
                                            <p:strVal val="ppt_x"/>
                                          </p:val>
                                        </p:tav>
                                        <p:tav tm="100000">
                                          <p:val>
                                            <p:strVal val="0-ppt_w/2"/>
                                          </p:val>
                                        </p:tav>
                                      </p:tavLst>
                                    </p:anim>
                                    <p:anim calcmode="lin" valueType="num">
                                      <p:cBhvr additive="base">
                                        <p:cTn id="186" dur="2000"/>
                                        <p:tgtEl>
                                          <p:spTgt spid="22"/>
                                        </p:tgtEl>
                                        <p:attrNameLst>
                                          <p:attrName>ppt_y</p:attrName>
                                        </p:attrNameLst>
                                      </p:cBhvr>
                                      <p:tavLst>
                                        <p:tav tm="0">
                                          <p:val>
                                            <p:strVal val="ppt_y"/>
                                          </p:val>
                                        </p:tav>
                                        <p:tav tm="100000">
                                          <p:val>
                                            <p:strVal val="1+ppt_h/2"/>
                                          </p:val>
                                        </p:tav>
                                      </p:tavLst>
                                    </p:anim>
                                    <p:set>
                                      <p:cBhvr>
                                        <p:cTn id="187" dur="1" fill="hold">
                                          <p:stCondLst>
                                            <p:cond delay="1999"/>
                                          </p:stCondLst>
                                        </p:cTn>
                                        <p:tgtEl>
                                          <p:spTgt spid="22"/>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12"/>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13"/>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5"/>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6"/>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7"/>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21"/>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2"/>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993366"/>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stock-photo-2559125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500430" y="0"/>
            <a:ext cx="857256" cy="1214422"/>
          </a:xfrm>
          <a:prstGeom prst="parallelogram">
            <a:avLst>
              <a:gd name="adj" fmla="val 44999"/>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786314" y="0"/>
            <a:ext cx="785818" cy="1214422"/>
          </a:xfrm>
          <a:prstGeom prst="parallelogram">
            <a:avLst>
              <a:gd name="adj" fmla="val 41970"/>
            </a:avLst>
          </a:prstGeom>
          <a:blipFill>
            <a:blip r:embed="rId4" cstate="prin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286116" y="1214422"/>
            <a:ext cx="857256" cy="1214422"/>
          </a:xfrm>
          <a:prstGeom prst="parallelogram">
            <a:avLst>
              <a:gd name="adj" fmla="val 44999"/>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929190" y="1214422"/>
            <a:ext cx="785818" cy="1214422"/>
          </a:xfrm>
          <a:prstGeom prst="parallelogram">
            <a:avLst>
              <a:gd name="adj" fmla="val 41970"/>
            </a:avLst>
          </a:prstGeom>
          <a:blipFill>
            <a:blip r:embed="rId4" cstate="prin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071802" y="2428868"/>
            <a:ext cx="857256" cy="1214422"/>
          </a:xfrm>
          <a:prstGeom prst="parallelogram">
            <a:avLst>
              <a:gd name="adj" fmla="val 44999"/>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5000628" y="2428868"/>
            <a:ext cx="785818" cy="1214422"/>
          </a:xfrm>
          <a:prstGeom prst="parallelogram">
            <a:avLst>
              <a:gd name="adj" fmla="val 41970"/>
            </a:avLst>
          </a:prstGeom>
          <a:blipFill>
            <a:blip r:embed="rId4" cstate="prin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928926" y="3643314"/>
            <a:ext cx="857256" cy="1214422"/>
          </a:xfrm>
          <a:prstGeom prst="parallelogram">
            <a:avLst>
              <a:gd name="adj" fmla="val 44999"/>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143504" y="3643314"/>
            <a:ext cx="785818" cy="1214422"/>
          </a:xfrm>
          <a:prstGeom prst="parallelogram">
            <a:avLst>
              <a:gd name="adj" fmla="val 41970"/>
            </a:avLst>
          </a:prstGeom>
          <a:blipFill>
            <a:blip r:embed="rId4" cstate="prin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9"/>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5000">
              <a:srgbClr val="FF7A00"/>
            </a:gs>
            <a:gs pos="70000">
              <a:srgbClr val="FF0300"/>
            </a:gs>
            <a:gs pos="100000">
              <a:srgbClr val="4D0808"/>
            </a:gs>
          </a:gsLst>
          <a:lin ang="16200000" scaled="1"/>
          <a:tileRect/>
        </a:gradFill>
        <a:effectLst/>
      </p:bgPr>
    </p:bg>
    <p:spTree>
      <p:nvGrpSpPr>
        <p:cNvPr id="1" name=""/>
        <p:cNvGrpSpPr/>
        <p:nvPr/>
      </p:nvGrpSpPr>
      <p:grpSpPr>
        <a:xfrm>
          <a:off x="0" y="0"/>
          <a:ext cx="0" cy="0"/>
          <a:chOff x="0" y="0"/>
          <a:chExt cx="0" cy="0"/>
        </a:xfrm>
      </p:grpSpPr>
      <p:pic>
        <p:nvPicPr>
          <p:cNvPr id="2" name="1 Imagen" descr="stock-photo-1736666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Luna"/>
          <p:cNvSpPr/>
          <p:nvPr/>
        </p:nvSpPr>
        <p:spPr>
          <a:xfrm rot="5400000">
            <a:off x="2666329" y="-1380500"/>
            <a:ext cx="3668470" cy="5857919"/>
          </a:xfrm>
          <a:prstGeom prst="moon">
            <a:avLst>
              <a:gd name="adj" fmla="val 8157"/>
            </a:avLst>
          </a:prstGeom>
          <a:blipFill>
            <a:blip r:embed="rId3">
              <a:duotone>
                <a:schemeClr val="accent6">
                  <a:shade val="45000"/>
                  <a:satMod val="135000"/>
                </a:schemeClr>
                <a:prstClr val="white"/>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737767" y="-893961"/>
            <a:ext cx="3668470" cy="5857919"/>
          </a:xfrm>
          <a:prstGeom prst="moon">
            <a:avLst>
              <a:gd name="adj" fmla="val 8607"/>
            </a:avLst>
          </a:prstGeom>
          <a:blipFill>
            <a:blip r:embed="rId3">
              <a:duotone>
                <a:schemeClr val="accent6">
                  <a:shade val="45000"/>
                  <a:satMod val="135000"/>
                </a:schemeClr>
                <a:prstClr val="white"/>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2737765" y="-251017"/>
            <a:ext cx="3668470" cy="5857915"/>
          </a:xfrm>
          <a:prstGeom prst="moon">
            <a:avLst>
              <a:gd name="adj" fmla="val 9508"/>
            </a:avLst>
          </a:prstGeom>
          <a:blipFill>
            <a:blip r:embed="rId3">
              <a:duotone>
                <a:schemeClr val="accent6">
                  <a:shade val="45000"/>
                  <a:satMod val="135000"/>
                </a:schemeClr>
                <a:prstClr val="white"/>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2737765" y="391925"/>
            <a:ext cx="3668470" cy="5857915"/>
          </a:xfrm>
          <a:prstGeom prst="moon">
            <a:avLst>
              <a:gd name="adj" fmla="val 9508"/>
            </a:avLst>
          </a:prstGeom>
          <a:blipFill>
            <a:blip r:embed="rId3">
              <a:duotone>
                <a:schemeClr val="accent6">
                  <a:shade val="45000"/>
                  <a:satMod val="135000"/>
                </a:schemeClr>
                <a:prstClr val="white"/>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2737767" y="1034869"/>
            <a:ext cx="3668466" cy="5857915"/>
          </a:xfrm>
          <a:prstGeom prst="moon">
            <a:avLst>
              <a:gd name="adj" fmla="val 8607"/>
            </a:avLst>
          </a:prstGeom>
          <a:blipFill>
            <a:blip r:embed="rId3">
              <a:duotone>
                <a:schemeClr val="accent6">
                  <a:shade val="45000"/>
                  <a:satMod val="135000"/>
                </a:schemeClr>
                <a:prstClr val="white"/>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2737766" y="1677811"/>
            <a:ext cx="3668467" cy="5857915"/>
          </a:xfrm>
          <a:prstGeom prst="moon">
            <a:avLst>
              <a:gd name="adj" fmla="val 8607"/>
            </a:avLst>
          </a:prstGeom>
          <a:blipFill>
            <a:blip r:embed="rId3">
              <a:duotone>
                <a:schemeClr val="accent6">
                  <a:shade val="45000"/>
                  <a:satMod val="135000"/>
                </a:schemeClr>
                <a:prstClr val="white"/>
              </a:duotone>
              <a:lum bright="20000" contrast="40000"/>
            </a:blip>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19" presetClass="entr" presetSubtype="5"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3000" fill="hold"/>
                                        <p:tgtEl>
                                          <p:spTgt spid="6"/>
                                        </p:tgtEl>
                                        <p:attrNameLst>
                                          <p:attrName>ppt_w</p:attrName>
                                        </p:attrNameLst>
                                      </p:cBhvr>
                                      <p:tavLst>
                                        <p:tav tm="0">
                                          <p:val>
                                            <p:strVal val="#ppt_w"/>
                                          </p:val>
                                        </p:tav>
                                        <p:tav tm="100000">
                                          <p:val>
                                            <p:strVal val="#ppt_w"/>
                                          </p:val>
                                        </p:tav>
                                      </p:tavLst>
                                    </p:anim>
                                    <p:anim calcmode="lin" valueType="num">
                                      <p:cBhvr>
                                        <p:cTn id="10" dur="3000" fill="hold"/>
                                        <p:tgtEl>
                                          <p:spTgt spid="6"/>
                                        </p:tgtEl>
                                        <p:attrNameLst>
                                          <p:attrName>ppt_h</p:attrName>
                                        </p:attrNameLst>
                                      </p:cBhvr>
                                      <p:tavLst>
                                        <p:tav tm="0" fmla="#ppt_h*sin(2.5*pi*$)">
                                          <p:val>
                                            <p:fltVal val="0"/>
                                          </p:val>
                                        </p:tav>
                                        <p:tav tm="100000">
                                          <p:val>
                                            <p:fltVal val="1"/>
                                          </p:val>
                                        </p:tav>
                                      </p:tavLst>
                                    </p:anim>
                                  </p:childTnLst>
                                </p:cTn>
                              </p:par>
                              <p:par>
                                <p:cTn id="11" presetID="19"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ppt_w"/>
                                          </p:val>
                                        </p:tav>
                                        <p:tav tm="100000">
                                          <p:val>
                                            <p:strVal val="#ppt_w"/>
                                          </p:val>
                                        </p:tav>
                                      </p:tavLst>
                                    </p:anim>
                                    <p:anim calcmode="lin" valueType="num">
                                      <p:cBhvr>
                                        <p:cTn id="14" dur="3000" fill="hold"/>
                                        <p:tgtEl>
                                          <p:spTgt spid="7"/>
                                        </p:tgtEl>
                                        <p:attrNameLst>
                                          <p:attrName>ppt_h</p:attrName>
                                        </p:attrNameLst>
                                      </p:cBhvr>
                                      <p:tavLst>
                                        <p:tav tm="0" fmla="#ppt_h*sin(2.5*pi*$)">
                                          <p:val>
                                            <p:fltVal val="0"/>
                                          </p:val>
                                        </p:tav>
                                        <p:tav tm="100000">
                                          <p:val>
                                            <p:fltVal val="1"/>
                                          </p:val>
                                        </p:tav>
                                      </p:tavLst>
                                    </p:anim>
                                  </p:childTnLst>
                                </p:cTn>
                              </p:par>
                              <p:par>
                                <p:cTn id="15" presetID="19" presetClass="entr" presetSubtype="5"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strVal val="#ppt_w"/>
                                          </p:val>
                                        </p:tav>
                                        <p:tav tm="100000">
                                          <p:val>
                                            <p:strVal val="#ppt_w"/>
                                          </p:val>
                                        </p:tav>
                                      </p:tavLst>
                                    </p:anim>
                                    <p:anim calcmode="lin" valueType="num">
                                      <p:cBhvr>
                                        <p:cTn id="18" dur="3000" fill="hold"/>
                                        <p:tgtEl>
                                          <p:spTgt spid="8"/>
                                        </p:tgtEl>
                                        <p:attrNameLst>
                                          <p:attrName>ppt_h</p:attrName>
                                        </p:attrNameLst>
                                      </p:cBhvr>
                                      <p:tavLst>
                                        <p:tav tm="0" fmla="#ppt_h*sin(2.5*pi*$)">
                                          <p:val>
                                            <p:fltVal val="0"/>
                                          </p:val>
                                        </p:tav>
                                        <p:tav tm="100000">
                                          <p:val>
                                            <p:fltVal val="1"/>
                                          </p:val>
                                        </p:tav>
                                      </p:tavLst>
                                    </p:anim>
                                  </p:childTnLst>
                                </p:cTn>
                              </p:par>
                              <p:par>
                                <p:cTn id="19" presetID="19" presetClass="entr" presetSubtype="5"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3000" fill="hold"/>
                                        <p:tgtEl>
                                          <p:spTgt spid="9"/>
                                        </p:tgtEl>
                                        <p:attrNameLst>
                                          <p:attrName>ppt_w</p:attrName>
                                        </p:attrNameLst>
                                      </p:cBhvr>
                                      <p:tavLst>
                                        <p:tav tm="0">
                                          <p:val>
                                            <p:strVal val="#ppt_w"/>
                                          </p:val>
                                        </p:tav>
                                        <p:tav tm="100000">
                                          <p:val>
                                            <p:strVal val="#ppt_w"/>
                                          </p:val>
                                        </p:tav>
                                      </p:tavLst>
                                    </p:anim>
                                    <p:anim calcmode="lin" valueType="num">
                                      <p:cBhvr>
                                        <p:cTn id="22" dur="3000" fill="hold"/>
                                        <p:tgtEl>
                                          <p:spTgt spid="9"/>
                                        </p:tgtEl>
                                        <p:attrNameLst>
                                          <p:attrName>ppt_h</p:attrName>
                                        </p:attrNameLst>
                                      </p:cBhvr>
                                      <p:tavLst>
                                        <p:tav tm="0" fmla="#ppt_h*sin(2.5*pi*$)">
                                          <p:val>
                                            <p:fltVal val="0"/>
                                          </p:val>
                                        </p:tav>
                                        <p:tav tm="100000">
                                          <p:val>
                                            <p:fltVal val="1"/>
                                          </p:val>
                                        </p:tav>
                                      </p:tavLst>
                                    </p:anim>
                                  </p:childTnLst>
                                </p:cTn>
                              </p:par>
                              <p:par>
                                <p:cTn id="23" presetID="19" presetClass="entr" presetSubtype="5"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3000" fill="hold"/>
                                        <p:tgtEl>
                                          <p:spTgt spid="10"/>
                                        </p:tgtEl>
                                        <p:attrNameLst>
                                          <p:attrName>ppt_w</p:attrName>
                                        </p:attrNameLst>
                                      </p:cBhvr>
                                      <p:tavLst>
                                        <p:tav tm="0">
                                          <p:val>
                                            <p:strVal val="#ppt_w"/>
                                          </p:val>
                                        </p:tav>
                                        <p:tav tm="100000">
                                          <p:val>
                                            <p:strVal val="#ppt_w"/>
                                          </p:val>
                                        </p:tav>
                                      </p:tavLst>
                                    </p:anim>
                                    <p:anim calcmode="lin" valueType="num">
                                      <p:cBhvr>
                                        <p:cTn id="26" dur="3000" fill="hold"/>
                                        <p:tgtEl>
                                          <p:spTgt spid="10"/>
                                        </p:tgtEl>
                                        <p:attrNameLst>
                                          <p:attrName>ppt_h</p:attrName>
                                        </p:attrNameLst>
                                      </p:cBhvr>
                                      <p:tavLst>
                                        <p:tav tm="0" fmla="#ppt_h*sin(2.5*pi*$)">
                                          <p:val>
                                            <p:fltVal val="0"/>
                                          </p:val>
                                        </p:tav>
                                        <p:tav tm="100000">
                                          <p:val>
                                            <p:fltVal val="1"/>
                                          </p:val>
                                        </p:tav>
                                      </p:tavLst>
                                    </p:anim>
                                  </p:childTnLst>
                                </p:cTn>
                              </p:par>
                              <p:par>
                                <p:cTn id="27" presetID="19" presetClass="entr" presetSubtype="5"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3000" fill="hold"/>
                                        <p:tgtEl>
                                          <p:spTgt spid="11"/>
                                        </p:tgtEl>
                                        <p:attrNameLst>
                                          <p:attrName>ppt_w</p:attrName>
                                        </p:attrNameLst>
                                      </p:cBhvr>
                                      <p:tavLst>
                                        <p:tav tm="0">
                                          <p:val>
                                            <p:strVal val="#ppt_w"/>
                                          </p:val>
                                        </p:tav>
                                        <p:tav tm="100000">
                                          <p:val>
                                            <p:strVal val="#ppt_w"/>
                                          </p:val>
                                        </p:tav>
                                      </p:tavLst>
                                    </p:anim>
                                    <p:anim calcmode="lin" valueType="num">
                                      <p:cBhvr>
                                        <p:cTn id="30" dur="3000" fill="hold"/>
                                        <p:tgtEl>
                                          <p:spTgt spid="11"/>
                                        </p:tgtEl>
                                        <p:attrNameLst>
                                          <p:attrName>ppt_h</p:attrName>
                                        </p:attrNameLst>
                                      </p:cBhvr>
                                      <p:tavLst>
                                        <p:tav tm="0" fmla="#ppt_h*sin(2.5*pi*$)">
                                          <p:val>
                                            <p:fltVal val="0"/>
                                          </p:val>
                                        </p:tav>
                                        <p:tav tm="100000">
                                          <p:val>
                                            <p:fltVal val="1"/>
                                          </p:val>
                                        </p:tav>
                                      </p:tavLst>
                                    </p:anim>
                                  </p:childTnLst>
                                </p:cTn>
                              </p:par>
                              <p:par>
                                <p:cTn id="31" presetID="3" presetClass="entr" presetSubtype="5"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linds(vertical)">
                                      <p:cBhvr>
                                        <p:cTn id="33" dur="3000"/>
                                        <p:tgtEl>
                                          <p:spTgt spid="6"/>
                                        </p:tgtEl>
                                      </p:cBhvr>
                                    </p:animEffect>
                                  </p:childTnLst>
                                </p:cTn>
                              </p:par>
                              <p:par>
                                <p:cTn id="34" presetID="3" presetClass="entr" presetSubtype="5"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blinds(vertical)">
                                      <p:cBhvr>
                                        <p:cTn id="36" dur="3000"/>
                                        <p:tgtEl>
                                          <p:spTgt spid="7"/>
                                        </p:tgtEl>
                                      </p:cBhvr>
                                    </p:animEffect>
                                  </p:childTnLst>
                                </p:cTn>
                              </p:par>
                              <p:par>
                                <p:cTn id="37" presetID="3" presetClass="entr" presetSubtype="5"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blinds(vertical)">
                                      <p:cBhvr>
                                        <p:cTn id="39" dur="3000"/>
                                        <p:tgtEl>
                                          <p:spTgt spid="8"/>
                                        </p:tgtEl>
                                      </p:cBhvr>
                                    </p:animEffect>
                                  </p:childTnLst>
                                </p:cTn>
                              </p:par>
                              <p:par>
                                <p:cTn id="40" presetID="3" presetClass="entr" presetSubtype="5"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linds(vertical)">
                                      <p:cBhvr>
                                        <p:cTn id="42" dur="3000"/>
                                        <p:tgtEl>
                                          <p:spTgt spid="9"/>
                                        </p:tgtEl>
                                      </p:cBhvr>
                                    </p:animEffect>
                                  </p:childTnLst>
                                </p:cTn>
                              </p:par>
                              <p:par>
                                <p:cTn id="43" presetID="3" presetClass="entr" presetSubtype="5"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linds(vertical)">
                                      <p:cBhvr>
                                        <p:cTn id="45" dur="3000"/>
                                        <p:tgtEl>
                                          <p:spTgt spid="10"/>
                                        </p:tgtEl>
                                      </p:cBhvr>
                                    </p:animEffect>
                                  </p:childTnLst>
                                </p:cTn>
                              </p:par>
                              <p:par>
                                <p:cTn id="46" presetID="3" presetClass="entr" presetSubtype="5"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linds(vertical)">
                                      <p:cBhvr>
                                        <p:cTn id="48" dur="3000"/>
                                        <p:tgtEl>
                                          <p:spTgt spid="11"/>
                                        </p:tgtEl>
                                      </p:cBhvr>
                                    </p:animEffect>
                                  </p:childTnLst>
                                </p:cTn>
                              </p:par>
                            </p:childTnLst>
                          </p:cTn>
                        </p:par>
                        <p:par>
                          <p:cTn id="49" fill="hold">
                            <p:stCondLst>
                              <p:cond delay="3000"/>
                            </p:stCondLst>
                            <p:childTnLst>
                              <p:par>
                                <p:cTn id="50" presetID="2" presetClass="exit" presetSubtype="4" fill="hold" grpId="2" nodeType="after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ppt_x"/>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4" fill="hold" grpId="2" nodeType="withEffect">
                                  <p:stCondLst>
                                    <p:cond delay="0"/>
                                  </p:stCondLst>
                                  <p:childTnLst>
                                    <p:anim calcmode="lin" valueType="num">
                                      <p:cBhvr additive="base">
                                        <p:cTn id="55" dur="3000"/>
                                        <p:tgtEl>
                                          <p:spTgt spid="7"/>
                                        </p:tgtEl>
                                        <p:attrNameLst>
                                          <p:attrName>ppt_x</p:attrName>
                                        </p:attrNameLst>
                                      </p:cBhvr>
                                      <p:tavLst>
                                        <p:tav tm="0">
                                          <p:val>
                                            <p:strVal val="ppt_x"/>
                                          </p:val>
                                        </p:tav>
                                        <p:tav tm="100000">
                                          <p:val>
                                            <p:strVal val="ppt_x"/>
                                          </p:val>
                                        </p:tav>
                                      </p:tavLst>
                                    </p:anim>
                                    <p:anim calcmode="lin" valueType="num">
                                      <p:cBhvr additive="base">
                                        <p:cTn id="56" dur="3000"/>
                                        <p:tgtEl>
                                          <p:spTgt spid="7"/>
                                        </p:tgtEl>
                                        <p:attrNameLst>
                                          <p:attrName>ppt_y</p:attrName>
                                        </p:attrNameLst>
                                      </p:cBhvr>
                                      <p:tavLst>
                                        <p:tav tm="0">
                                          <p:val>
                                            <p:strVal val="ppt_y"/>
                                          </p:val>
                                        </p:tav>
                                        <p:tav tm="100000">
                                          <p:val>
                                            <p:strVal val="1+ppt_h/2"/>
                                          </p:val>
                                        </p:tav>
                                      </p:tavLst>
                                    </p:anim>
                                    <p:set>
                                      <p:cBhvr>
                                        <p:cTn id="57" dur="1" fill="hold">
                                          <p:stCondLst>
                                            <p:cond delay="2999"/>
                                          </p:stCondLst>
                                        </p:cTn>
                                        <p:tgtEl>
                                          <p:spTgt spid="7"/>
                                        </p:tgtEl>
                                        <p:attrNameLst>
                                          <p:attrName>style.visibility</p:attrName>
                                        </p:attrNameLst>
                                      </p:cBhvr>
                                      <p:to>
                                        <p:strVal val="hidden"/>
                                      </p:to>
                                    </p:set>
                                  </p:childTnLst>
                                </p:cTn>
                              </p:par>
                              <p:par>
                                <p:cTn id="58" presetID="2" presetClass="exit" presetSubtype="4" fill="hold" grpId="2"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ppt_x"/>
                                          </p:val>
                                        </p:tav>
                                      </p:tavLst>
                                    </p:anim>
                                    <p:anim calcmode="lin" valueType="num">
                                      <p:cBhvr additive="base">
                                        <p:cTn id="60" dur="3000"/>
                                        <p:tgtEl>
                                          <p:spTgt spid="8"/>
                                        </p:tgtEl>
                                        <p:attrNameLst>
                                          <p:attrName>ppt_y</p:attrName>
                                        </p:attrNameLst>
                                      </p:cBhvr>
                                      <p:tavLst>
                                        <p:tav tm="0">
                                          <p:val>
                                            <p:strVal val="ppt_y"/>
                                          </p:val>
                                        </p:tav>
                                        <p:tav tm="100000">
                                          <p:val>
                                            <p:strVal val="1+ppt_h/2"/>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4" fill="hold" grpId="2" nodeType="with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ppt_x"/>
                                          </p:val>
                                        </p:tav>
                                      </p:tavLst>
                                    </p:anim>
                                    <p:anim calcmode="lin" valueType="num">
                                      <p:cBhvr additive="base">
                                        <p:cTn id="64" dur="3000"/>
                                        <p:tgtEl>
                                          <p:spTgt spid="9"/>
                                        </p:tgtEl>
                                        <p:attrNameLst>
                                          <p:attrName>ppt_y</p:attrName>
                                        </p:attrNameLst>
                                      </p:cBhvr>
                                      <p:tavLst>
                                        <p:tav tm="0">
                                          <p:val>
                                            <p:strVal val="ppt_y"/>
                                          </p:val>
                                        </p:tav>
                                        <p:tav tm="100000">
                                          <p:val>
                                            <p:strVal val="1+ppt_h/2"/>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4" fill="hold" grpId="2"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grpId="2"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8" presetClass="emph" presetSubtype="0" fill="hold" grpId="3"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grpId="3"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grpId="3" nodeType="withEffect">
                                  <p:stCondLst>
                                    <p:cond delay="0"/>
                                  </p:stCondLst>
                                  <p:childTnLst>
                                    <p:animRot by="21600000">
                                      <p:cBhvr>
                                        <p:cTn id="79" dur="3000" fill="hold"/>
                                        <p:tgtEl>
                                          <p:spTgt spid="8"/>
                                        </p:tgtEl>
                                        <p:attrNameLst>
                                          <p:attrName>r</p:attrName>
                                        </p:attrNameLst>
                                      </p:cBhvr>
                                    </p:animRot>
                                  </p:childTnLst>
                                </p:cTn>
                              </p:par>
                              <p:par>
                                <p:cTn id="80" presetID="8" presetClass="emph" presetSubtype="0" fill="hold" grpId="3" nodeType="withEffect">
                                  <p:stCondLst>
                                    <p:cond delay="0"/>
                                  </p:stCondLst>
                                  <p:childTnLst>
                                    <p:animRot by="21600000">
                                      <p:cBhvr>
                                        <p:cTn id="81" dur="3000" fill="hold"/>
                                        <p:tgtEl>
                                          <p:spTgt spid="9"/>
                                        </p:tgtEl>
                                        <p:attrNameLst>
                                          <p:attrName>r</p:attrName>
                                        </p:attrNameLst>
                                      </p:cBhvr>
                                    </p:animRot>
                                  </p:childTnLst>
                                </p:cTn>
                              </p:par>
                              <p:par>
                                <p:cTn id="82" presetID="8" presetClass="emph" presetSubtype="0" fill="hold" grpId="3"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3" nodeType="withEffect">
                                  <p:stCondLst>
                                    <p:cond delay="0"/>
                                  </p:stCondLst>
                                  <p:childTnLst>
                                    <p:animRot by="21600000">
                                      <p:cBhvr>
                                        <p:cTn id="85" dur="3000" fill="hold"/>
                                        <p:tgtEl>
                                          <p:spTgt spid="11"/>
                                        </p:tgtEl>
                                        <p:attrNameLst>
                                          <p:attrName>r</p:attrName>
                                        </p:attrNameLst>
                                      </p:cBhvr>
                                    </p:animRot>
                                  </p:childTnLst>
                                </p:cTn>
                              </p:par>
                              <p:par>
                                <p:cTn id="86" presetID="17" presetClass="entr" presetSubtype="1"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3000" fill="hold"/>
                                        <p:tgtEl>
                                          <p:spTgt spid="2"/>
                                        </p:tgtEl>
                                        <p:attrNameLst>
                                          <p:attrName>ppt_x</p:attrName>
                                        </p:attrNameLst>
                                      </p:cBhvr>
                                      <p:tavLst>
                                        <p:tav tm="0">
                                          <p:val>
                                            <p:strVal val="#ppt_x"/>
                                          </p:val>
                                        </p:tav>
                                        <p:tav tm="100000">
                                          <p:val>
                                            <p:strVal val="#ppt_x"/>
                                          </p:val>
                                        </p:tav>
                                      </p:tavLst>
                                    </p:anim>
                                    <p:anim calcmode="lin" valueType="num">
                                      <p:cBhvr>
                                        <p:cTn id="89" dur="3000" fill="hold"/>
                                        <p:tgtEl>
                                          <p:spTgt spid="2"/>
                                        </p:tgtEl>
                                        <p:attrNameLst>
                                          <p:attrName>ppt_y</p:attrName>
                                        </p:attrNameLst>
                                      </p:cBhvr>
                                      <p:tavLst>
                                        <p:tav tm="0">
                                          <p:val>
                                            <p:strVal val="#ppt_y-#ppt_h/2"/>
                                          </p:val>
                                        </p:tav>
                                        <p:tav tm="100000">
                                          <p:val>
                                            <p:strVal val="#ppt_y"/>
                                          </p:val>
                                        </p:tav>
                                      </p:tavLst>
                                    </p:anim>
                                    <p:anim calcmode="lin" valueType="num">
                                      <p:cBhvr>
                                        <p:cTn id="90" dur="3000" fill="hold"/>
                                        <p:tgtEl>
                                          <p:spTgt spid="2"/>
                                        </p:tgtEl>
                                        <p:attrNameLst>
                                          <p:attrName>ppt_w</p:attrName>
                                        </p:attrNameLst>
                                      </p:cBhvr>
                                      <p:tavLst>
                                        <p:tav tm="0">
                                          <p:val>
                                            <p:strVal val="#ppt_w"/>
                                          </p:val>
                                        </p:tav>
                                        <p:tav tm="100000">
                                          <p:val>
                                            <p:strVal val="#ppt_w"/>
                                          </p:val>
                                        </p:tav>
                                      </p:tavLst>
                                    </p:anim>
                                    <p:anim calcmode="lin" valueType="num">
                                      <p:cBhvr>
                                        <p:cTn id="91"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000232" y="1214428"/>
            <a:ext cx="5286411" cy="2585323"/>
          </a:xfrm>
          <a:prstGeom prst="rect">
            <a:avLst/>
          </a:prstGeom>
          <a:noFill/>
        </p:spPr>
        <p:txBody>
          <a:bodyPr wrap="square" rtlCol="0">
            <a:spAutoFit/>
          </a:bodyPr>
          <a:lstStyle/>
          <a:p>
            <a:pPr algn="ctr"/>
            <a:r>
              <a:rPr lang="es-PE" sz="1600" dirty="0" smtClean="0">
                <a:solidFill>
                  <a:srgbClr val="FFFF00"/>
                </a:solidFill>
                <a:effectLst>
                  <a:outerShdw blurRad="38100" dist="38100" dir="2700000" algn="tl">
                    <a:srgbClr val="000000">
                      <a:alpha val="43137"/>
                    </a:srgbClr>
                  </a:outerShdw>
                </a:effectLst>
              </a:rPr>
              <a:t>Es importante enseñar valores, dar buenos ejemplos, cultivar la confianza y la comunicación y eso se logra invirtiendo tiempo en nuestros pequeños. Tenemos la responsabilidad de planificar nuestros días de forma tal que nos sea posible compartir con nuestros hijos, comer con ellos en la misma mesa, enterarnos de qué hacen cuando no están con nosotros, conocerlos, ver cómo van cambiando sus preferencias y sus opiniones, darles nuestra guía y perspectiva.</a:t>
            </a:r>
          </a:p>
          <a:p>
            <a:pPr algn="ctr"/>
            <a:endParaRPr lang="es-PE" sz="1600"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766730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1000100" y="0"/>
            <a:ext cx="6929486" cy="5143500"/>
          </a:xfrm>
          <a:prstGeom prst="frame">
            <a:avLst>
              <a:gd name="adj1" fmla="val 5734"/>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a:off x="1500166" y="428610"/>
            <a:ext cx="5929354" cy="4286262"/>
          </a:xfrm>
          <a:prstGeom prst="frame">
            <a:avLst>
              <a:gd name="adj1" fmla="val 7235"/>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2000232" y="857238"/>
            <a:ext cx="4857784" cy="3429024"/>
          </a:xfrm>
          <a:prstGeom prst="frame">
            <a:avLst>
              <a:gd name="adj1" fmla="val 8346"/>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571736" y="1285866"/>
            <a:ext cx="3857652" cy="2428892"/>
          </a:xfrm>
          <a:prstGeom prst="frame">
            <a:avLst>
              <a:gd name="adj1" fmla="val 12513"/>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071802" y="1714494"/>
            <a:ext cx="2928958" cy="1571636"/>
          </a:xfrm>
          <a:prstGeom prst="frame">
            <a:avLst>
              <a:gd name="adj1" fmla="val 19786"/>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5"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 dur="3000" fill="hold"/>
                                        <p:tgtEl>
                                          <p:spTgt spid="4"/>
                                        </p:tgtEl>
                                        <p:attrNameLst>
                                          <p:attrName>ppt_y</p:attrName>
                                        </p:attrNameLst>
                                      </p:cBhvr>
                                      <p:tavLst>
                                        <p:tav tm="0" fmla="#ppt_y+(sin(-2*pi*(1-$))*-#ppt_x+cos(-2*pi*(1-$))*(1-#ppt_y))*(1-$)">
                                          <p:val>
                                            <p:fltVal val="0"/>
                                          </p:val>
                                        </p:tav>
                                        <p:tav tm="100000">
                                          <p:val>
                                            <p:fltVal val="1"/>
                                          </p:val>
                                        </p:tav>
                                      </p:tavLst>
                                    </p:anim>
                                  </p:childTnLst>
                                </p:cTn>
                              </p:par>
                              <p:par>
                                <p:cTn id="13" presetID="15"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fltVal val="0"/>
                                          </p:val>
                                        </p:tav>
                                        <p:tav tm="100000">
                                          <p:val>
                                            <p:strVal val="#ppt_w"/>
                                          </p:val>
                                        </p:tav>
                                      </p:tavLst>
                                    </p:anim>
                                    <p:anim calcmode="lin" valueType="num">
                                      <p:cBhvr>
                                        <p:cTn id="16" dur="4000" fill="hold"/>
                                        <p:tgtEl>
                                          <p:spTgt spid="5"/>
                                        </p:tgtEl>
                                        <p:attrNameLst>
                                          <p:attrName>ppt_h</p:attrName>
                                        </p:attrNameLst>
                                      </p:cBhvr>
                                      <p:tavLst>
                                        <p:tav tm="0">
                                          <p:val>
                                            <p:fltVal val="0"/>
                                          </p:val>
                                        </p:tav>
                                        <p:tav tm="100000">
                                          <p:val>
                                            <p:strVal val="#ppt_h"/>
                                          </p:val>
                                        </p:tav>
                                      </p:tavLst>
                                    </p:anim>
                                    <p:anim calcmode="lin" valueType="num">
                                      <p:cBhvr>
                                        <p:cTn id="17" dur="4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 dur="4000" fill="hold"/>
                                        <p:tgtEl>
                                          <p:spTgt spid="5"/>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fltVal val="0"/>
                                          </p:val>
                                        </p:tav>
                                        <p:tav tm="100000">
                                          <p:val>
                                            <p:strVal val="#ppt_w"/>
                                          </p:val>
                                        </p:tav>
                                      </p:tavLst>
                                    </p:anim>
                                    <p:anim calcmode="lin" valueType="num">
                                      <p:cBhvr>
                                        <p:cTn id="22" dur="5000" fill="hold"/>
                                        <p:tgtEl>
                                          <p:spTgt spid="6"/>
                                        </p:tgtEl>
                                        <p:attrNameLst>
                                          <p:attrName>ppt_h</p:attrName>
                                        </p:attrNameLst>
                                      </p:cBhvr>
                                      <p:tavLst>
                                        <p:tav tm="0">
                                          <p:val>
                                            <p:fltVal val="0"/>
                                          </p:val>
                                        </p:tav>
                                        <p:tav tm="100000">
                                          <p:val>
                                            <p:strVal val="#ppt_h"/>
                                          </p:val>
                                        </p:tav>
                                      </p:tavLst>
                                    </p:anim>
                                    <p:anim calcmode="lin" valueType="num">
                                      <p:cBhvr>
                                        <p:cTn id="23"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4" dur="5000" fill="hold"/>
                                        <p:tgtEl>
                                          <p:spTgt spid="6"/>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6000" fill="hold"/>
                                        <p:tgtEl>
                                          <p:spTgt spid="7"/>
                                        </p:tgtEl>
                                        <p:attrNameLst>
                                          <p:attrName>ppt_w</p:attrName>
                                        </p:attrNameLst>
                                      </p:cBhvr>
                                      <p:tavLst>
                                        <p:tav tm="0">
                                          <p:val>
                                            <p:fltVal val="0"/>
                                          </p:val>
                                        </p:tav>
                                        <p:tav tm="100000">
                                          <p:val>
                                            <p:strVal val="#ppt_w"/>
                                          </p:val>
                                        </p:tav>
                                      </p:tavLst>
                                    </p:anim>
                                    <p:anim calcmode="lin" valueType="num">
                                      <p:cBhvr>
                                        <p:cTn id="28" dur="6000" fill="hold"/>
                                        <p:tgtEl>
                                          <p:spTgt spid="7"/>
                                        </p:tgtEl>
                                        <p:attrNameLst>
                                          <p:attrName>ppt_h</p:attrName>
                                        </p:attrNameLst>
                                      </p:cBhvr>
                                      <p:tavLst>
                                        <p:tav tm="0">
                                          <p:val>
                                            <p:fltVal val="0"/>
                                          </p:val>
                                        </p:tav>
                                        <p:tav tm="100000">
                                          <p:val>
                                            <p:strVal val="#ppt_h"/>
                                          </p:val>
                                        </p:tav>
                                      </p:tavLst>
                                    </p:anim>
                                    <p:anim calcmode="lin" valueType="num">
                                      <p:cBhvr>
                                        <p:cTn id="29" dur="6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0" dur="6000" fill="hold"/>
                                        <p:tgtEl>
                                          <p:spTgt spid="7"/>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7000" fill="hold"/>
                                        <p:tgtEl>
                                          <p:spTgt spid="8"/>
                                        </p:tgtEl>
                                        <p:attrNameLst>
                                          <p:attrName>ppt_w</p:attrName>
                                        </p:attrNameLst>
                                      </p:cBhvr>
                                      <p:tavLst>
                                        <p:tav tm="0">
                                          <p:val>
                                            <p:fltVal val="0"/>
                                          </p:val>
                                        </p:tav>
                                        <p:tav tm="100000">
                                          <p:val>
                                            <p:strVal val="#ppt_w"/>
                                          </p:val>
                                        </p:tav>
                                      </p:tavLst>
                                    </p:anim>
                                    <p:anim calcmode="lin" valueType="num">
                                      <p:cBhvr>
                                        <p:cTn id="34" dur="7000" fill="hold"/>
                                        <p:tgtEl>
                                          <p:spTgt spid="8"/>
                                        </p:tgtEl>
                                        <p:attrNameLst>
                                          <p:attrName>ppt_h</p:attrName>
                                        </p:attrNameLst>
                                      </p:cBhvr>
                                      <p:tavLst>
                                        <p:tav tm="0">
                                          <p:val>
                                            <p:fltVal val="0"/>
                                          </p:val>
                                        </p:tav>
                                        <p:tav tm="100000">
                                          <p:val>
                                            <p:strVal val="#ppt_h"/>
                                          </p:val>
                                        </p:tav>
                                      </p:tavLst>
                                    </p:anim>
                                    <p:anim calcmode="lin" valueType="num">
                                      <p:cBhvr>
                                        <p:cTn id="35" dur="7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6" dur="7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7000"/>
                            </p:stCondLst>
                            <p:childTnLst>
                              <p:par>
                                <p:cTn id="38" presetID="15" presetClass="exit" presetSubtype="0" fill="hold" grpId="1" nodeType="afterEffect">
                                  <p:stCondLst>
                                    <p:cond delay="0"/>
                                  </p:stCondLst>
                                  <p:childTnLst>
                                    <p:anim calcmode="lin" valueType="num">
                                      <p:cBhvr>
                                        <p:cTn id="39" dur="7000"/>
                                        <p:tgtEl>
                                          <p:spTgt spid="4"/>
                                        </p:tgtEl>
                                        <p:attrNameLst>
                                          <p:attrName>ppt_w</p:attrName>
                                        </p:attrNameLst>
                                      </p:cBhvr>
                                      <p:tavLst>
                                        <p:tav tm="0">
                                          <p:val>
                                            <p:strVal val="ppt_w"/>
                                          </p:val>
                                        </p:tav>
                                        <p:tav tm="100000">
                                          <p:val>
                                            <p:fltVal val="0"/>
                                          </p:val>
                                        </p:tav>
                                      </p:tavLst>
                                    </p:anim>
                                    <p:anim calcmode="lin" valueType="num">
                                      <p:cBhvr>
                                        <p:cTn id="40" dur="7000"/>
                                        <p:tgtEl>
                                          <p:spTgt spid="4"/>
                                        </p:tgtEl>
                                        <p:attrNameLst>
                                          <p:attrName>ppt_h</p:attrName>
                                        </p:attrNameLst>
                                      </p:cBhvr>
                                      <p:tavLst>
                                        <p:tav tm="0">
                                          <p:val>
                                            <p:strVal val="ppt_h"/>
                                          </p:val>
                                        </p:tav>
                                        <p:tav tm="100000">
                                          <p:val>
                                            <p:fltVal val="0"/>
                                          </p:val>
                                        </p:tav>
                                      </p:tavLst>
                                    </p:anim>
                                    <p:anim calcmode="lin" valueType="num">
                                      <p:cBhvr>
                                        <p:cTn id="41" dur="7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2" dur="7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3" dur="1" fill="hold">
                                          <p:stCondLst>
                                            <p:cond delay="6999"/>
                                          </p:stCondLst>
                                        </p:cTn>
                                        <p:tgtEl>
                                          <p:spTgt spid="4"/>
                                        </p:tgtEl>
                                        <p:attrNameLst>
                                          <p:attrName>style.visibility</p:attrName>
                                        </p:attrNameLst>
                                      </p:cBhvr>
                                      <p:to>
                                        <p:strVal val="hidden"/>
                                      </p:to>
                                    </p:set>
                                  </p:childTnLst>
                                </p:cTn>
                              </p:par>
                              <p:par>
                                <p:cTn id="44" presetID="15" presetClass="exit" presetSubtype="0" fill="hold" grpId="1" nodeType="withEffect">
                                  <p:stCondLst>
                                    <p:cond delay="0"/>
                                  </p:stCondLst>
                                  <p:childTnLst>
                                    <p:anim calcmode="lin" valueType="num">
                                      <p:cBhvr>
                                        <p:cTn id="45" dur="6000"/>
                                        <p:tgtEl>
                                          <p:spTgt spid="5"/>
                                        </p:tgtEl>
                                        <p:attrNameLst>
                                          <p:attrName>ppt_w</p:attrName>
                                        </p:attrNameLst>
                                      </p:cBhvr>
                                      <p:tavLst>
                                        <p:tav tm="0">
                                          <p:val>
                                            <p:strVal val="ppt_w"/>
                                          </p:val>
                                        </p:tav>
                                        <p:tav tm="100000">
                                          <p:val>
                                            <p:fltVal val="0"/>
                                          </p:val>
                                        </p:tav>
                                      </p:tavLst>
                                    </p:anim>
                                    <p:anim calcmode="lin" valueType="num">
                                      <p:cBhvr>
                                        <p:cTn id="46" dur="6000"/>
                                        <p:tgtEl>
                                          <p:spTgt spid="5"/>
                                        </p:tgtEl>
                                        <p:attrNameLst>
                                          <p:attrName>ppt_h</p:attrName>
                                        </p:attrNameLst>
                                      </p:cBhvr>
                                      <p:tavLst>
                                        <p:tav tm="0">
                                          <p:val>
                                            <p:strVal val="ppt_h"/>
                                          </p:val>
                                        </p:tav>
                                        <p:tav tm="100000">
                                          <p:val>
                                            <p:fltVal val="0"/>
                                          </p:val>
                                        </p:tav>
                                      </p:tavLst>
                                    </p:anim>
                                    <p:anim calcmode="lin" valueType="num">
                                      <p:cBhvr>
                                        <p:cTn id="47" dur="6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8" dur="6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9" dur="1" fill="hold">
                                          <p:stCondLst>
                                            <p:cond delay="5999"/>
                                          </p:stCondLst>
                                        </p:cTn>
                                        <p:tgtEl>
                                          <p:spTgt spid="5"/>
                                        </p:tgtEl>
                                        <p:attrNameLst>
                                          <p:attrName>style.visibility</p:attrName>
                                        </p:attrNameLst>
                                      </p:cBhvr>
                                      <p:to>
                                        <p:strVal val="hidden"/>
                                      </p:to>
                                    </p:set>
                                  </p:childTnLst>
                                </p:cTn>
                              </p:par>
                              <p:par>
                                <p:cTn id="50" presetID="15" presetClass="exit" presetSubtype="0" fill="hold" grpId="1" nodeType="withEffect">
                                  <p:stCondLst>
                                    <p:cond delay="0"/>
                                  </p:stCondLst>
                                  <p:childTnLst>
                                    <p:anim calcmode="lin" valueType="num">
                                      <p:cBhvr>
                                        <p:cTn id="51" dur="5000"/>
                                        <p:tgtEl>
                                          <p:spTgt spid="6"/>
                                        </p:tgtEl>
                                        <p:attrNameLst>
                                          <p:attrName>ppt_w</p:attrName>
                                        </p:attrNameLst>
                                      </p:cBhvr>
                                      <p:tavLst>
                                        <p:tav tm="0">
                                          <p:val>
                                            <p:strVal val="ppt_w"/>
                                          </p:val>
                                        </p:tav>
                                        <p:tav tm="100000">
                                          <p:val>
                                            <p:fltVal val="0"/>
                                          </p:val>
                                        </p:tav>
                                      </p:tavLst>
                                    </p:anim>
                                    <p:anim calcmode="lin" valueType="num">
                                      <p:cBhvr>
                                        <p:cTn id="52" dur="5000"/>
                                        <p:tgtEl>
                                          <p:spTgt spid="6"/>
                                        </p:tgtEl>
                                        <p:attrNameLst>
                                          <p:attrName>ppt_h</p:attrName>
                                        </p:attrNameLst>
                                      </p:cBhvr>
                                      <p:tavLst>
                                        <p:tav tm="0">
                                          <p:val>
                                            <p:strVal val="ppt_h"/>
                                          </p:val>
                                        </p:tav>
                                        <p:tav tm="100000">
                                          <p:val>
                                            <p:fltVal val="0"/>
                                          </p:val>
                                        </p:tav>
                                      </p:tavLst>
                                    </p:anim>
                                    <p:anim calcmode="lin" valueType="num">
                                      <p:cBhvr>
                                        <p:cTn id="53" dur="5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4" dur="5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5" dur="1" fill="hold">
                                          <p:stCondLst>
                                            <p:cond delay="4999"/>
                                          </p:stCondLst>
                                        </p:cTn>
                                        <p:tgtEl>
                                          <p:spTgt spid="6"/>
                                        </p:tgtEl>
                                        <p:attrNameLst>
                                          <p:attrName>style.visibility</p:attrName>
                                        </p:attrNameLst>
                                      </p:cBhvr>
                                      <p:to>
                                        <p:strVal val="hidden"/>
                                      </p:to>
                                    </p:set>
                                  </p:childTnLst>
                                </p:cTn>
                              </p:par>
                              <p:par>
                                <p:cTn id="56" presetID="15" presetClass="exit" presetSubtype="0" fill="hold" grpId="1" nodeType="withEffect">
                                  <p:stCondLst>
                                    <p:cond delay="0"/>
                                  </p:stCondLst>
                                  <p:childTnLst>
                                    <p:anim calcmode="lin" valueType="num">
                                      <p:cBhvr>
                                        <p:cTn id="57" dur="4000"/>
                                        <p:tgtEl>
                                          <p:spTgt spid="7"/>
                                        </p:tgtEl>
                                        <p:attrNameLst>
                                          <p:attrName>ppt_w</p:attrName>
                                        </p:attrNameLst>
                                      </p:cBhvr>
                                      <p:tavLst>
                                        <p:tav tm="0">
                                          <p:val>
                                            <p:strVal val="ppt_w"/>
                                          </p:val>
                                        </p:tav>
                                        <p:tav tm="100000">
                                          <p:val>
                                            <p:fltVal val="0"/>
                                          </p:val>
                                        </p:tav>
                                      </p:tavLst>
                                    </p:anim>
                                    <p:anim calcmode="lin" valueType="num">
                                      <p:cBhvr>
                                        <p:cTn id="58" dur="4000"/>
                                        <p:tgtEl>
                                          <p:spTgt spid="7"/>
                                        </p:tgtEl>
                                        <p:attrNameLst>
                                          <p:attrName>ppt_h</p:attrName>
                                        </p:attrNameLst>
                                      </p:cBhvr>
                                      <p:tavLst>
                                        <p:tav tm="0">
                                          <p:val>
                                            <p:strVal val="ppt_h"/>
                                          </p:val>
                                        </p:tav>
                                        <p:tav tm="100000">
                                          <p:val>
                                            <p:fltVal val="0"/>
                                          </p:val>
                                        </p:tav>
                                      </p:tavLst>
                                    </p:anim>
                                    <p:anim calcmode="lin" valueType="num">
                                      <p:cBhvr>
                                        <p:cTn id="59" dur="4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0" dur="4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1" dur="1" fill="hold">
                                          <p:stCondLst>
                                            <p:cond delay="3999"/>
                                          </p:stCondLst>
                                        </p:cTn>
                                        <p:tgtEl>
                                          <p:spTgt spid="7"/>
                                        </p:tgtEl>
                                        <p:attrNameLst>
                                          <p:attrName>style.visibility</p:attrName>
                                        </p:attrNameLst>
                                      </p:cBhvr>
                                      <p:to>
                                        <p:strVal val="hidden"/>
                                      </p:to>
                                    </p:set>
                                  </p:childTnLst>
                                </p:cTn>
                              </p:par>
                              <p:par>
                                <p:cTn id="62" presetID="15" presetClass="exit" presetSubtype="0" fill="hold" grpId="1" nodeType="withEffect">
                                  <p:stCondLst>
                                    <p:cond delay="0"/>
                                  </p:stCondLst>
                                  <p:childTnLst>
                                    <p:anim calcmode="lin" valueType="num">
                                      <p:cBhvr>
                                        <p:cTn id="63" dur="3000"/>
                                        <p:tgtEl>
                                          <p:spTgt spid="8"/>
                                        </p:tgtEl>
                                        <p:attrNameLst>
                                          <p:attrName>ppt_w</p:attrName>
                                        </p:attrNameLst>
                                      </p:cBhvr>
                                      <p:tavLst>
                                        <p:tav tm="0">
                                          <p:val>
                                            <p:strVal val="ppt_w"/>
                                          </p:val>
                                        </p:tav>
                                        <p:tav tm="100000">
                                          <p:val>
                                            <p:fltVal val="0"/>
                                          </p:val>
                                        </p:tav>
                                      </p:tavLst>
                                    </p:anim>
                                    <p:anim calcmode="lin" valueType="num">
                                      <p:cBhvr>
                                        <p:cTn id="64" dur="3000"/>
                                        <p:tgtEl>
                                          <p:spTgt spid="8"/>
                                        </p:tgtEl>
                                        <p:attrNameLst>
                                          <p:attrName>ppt_h</p:attrName>
                                        </p:attrNameLst>
                                      </p:cBhvr>
                                      <p:tavLst>
                                        <p:tav tm="0">
                                          <p:val>
                                            <p:strVal val="ppt_h"/>
                                          </p:val>
                                        </p:tav>
                                        <p:tav tm="100000">
                                          <p:val>
                                            <p:fltVal val="0"/>
                                          </p:val>
                                        </p:tav>
                                      </p:tavLst>
                                    </p:anim>
                                    <p:anim calcmode="lin" valueType="num">
                                      <p:cBhvr>
                                        <p:cTn id="65"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6"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7" dur="1" fill="hold">
                                          <p:stCondLst>
                                            <p:cond delay="2999"/>
                                          </p:stCondLst>
                                        </p:cTn>
                                        <p:tgtEl>
                                          <p:spTgt spid="8"/>
                                        </p:tgtEl>
                                        <p:attrNameLst>
                                          <p:attrName>style.visibility</p:attrName>
                                        </p:attrNameLst>
                                      </p:cBhvr>
                                      <p:to>
                                        <p:strVal val="hidden"/>
                                      </p:to>
                                    </p:set>
                                  </p:childTnLst>
                                </p:cTn>
                              </p:par>
                              <p:par>
                                <p:cTn id="68" presetID="15" presetClass="entr" presetSubtype="0"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 calcmode="lin" valueType="num">
                                      <p:cBhvr>
                                        <p:cTn id="70" dur="7000" fill="hold"/>
                                        <p:tgtEl>
                                          <p:spTgt spid="2"/>
                                        </p:tgtEl>
                                        <p:attrNameLst>
                                          <p:attrName>ppt_w</p:attrName>
                                        </p:attrNameLst>
                                      </p:cBhvr>
                                      <p:tavLst>
                                        <p:tav tm="0">
                                          <p:val>
                                            <p:fltVal val="0"/>
                                          </p:val>
                                        </p:tav>
                                        <p:tav tm="100000">
                                          <p:val>
                                            <p:strVal val="#ppt_w"/>
                                          </p:val>
                                        </p:tav>
                                      </p:tavLst>
                                    </p:anim>
                                    <p:anim calcmode="lin" valueType="num">
                                      <p:cBhvr>
                                        <p:cTn id="71" dur="7000" fill="hold"/>
                                        <p:tgtEl>
                                          <p:spTgt spid="2"/>
                                        </p:tgtEl>
                                        <p:attrNameLst>
                                          <p:attrName>ppt_h</p:attrName>
                                        </p:attrNameLst>
                                      </p:cBhvr>
                                      <p:tavLst>
                                        <p:tav tm="0">
                                          <p:val>
                                            <p:fltVal val="0"/>
                                          </p:val>
                                        </p:tav>
                                        <p:tav tm="100000">
                                          <p:val>
                                            <p:strVal val="#ppt_h"/>
                                          </p:val>
                                        </p:tav>
                                      </p:tavLst>
                                    </p:anim>
                                    <p:anim calcmode="lin" valueType="num">
                                      <p:cBhvr>
                                        <p:cTn id="72" dur="7000" fill="hold"/>
                                        <p:tgtEl>
                                          <p:spTgt spid="2"/>
                                        </p:tgtEl>
                                        <p:attrNameLst>
                                          <p:attrName>ppt_x</p:attrName>
                                        </p:attrNameLst>
                                      </p:cBhvr>
                                      <p:tavLst>
                                        <p:tav tm="0" fmla="#ppt_x+(cos(-2*pi*(1-$))*-#ppt_x-sin(-2*pi*(1-$))*(1-#ppt_y))*(1-$)">
                                          <p:val>
                                            <p:fltVal val="0"/>
                                          </p:val>
                                        </p:tav>
                                        <p:tav tm="100000">
                                          <p:val>
                                            <p:fltVal val="1"/>
                                          </p:val>
                                        </p:tav>
                                      </p:tavLst>
                                    </p:anim>
                                    <p:anim calcmode="lin" valueType="num">
                                      <p:cBhvr>
                                        <p:cTn id="73" dur="7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8FFA">
                <a:shade val="67500"/>
                <a:satMod val="115000"/>
              </a:srgbClr>
            </a:gs>
            <a:gs pos="100000">
              <a:srgbClr val="008FFA">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188944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Sol"/>
          <p:cNvSpPr/>
          <p:nvPr/>
        </p:nvSpPr>
        <p:spPr>
          <a:xfrm>
            <a:off x="1571604" y="-214332"/>
            <a:ext cx="5786478" cy="5857916"/>
          </a:xfrm>
          <a:prstGeom prst="sun">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rot="20316514">
            <a:off x="1575192" y="-214296"/>
            <a:ext cx="5761287" cy="5836933"/>
          </a:xfrm>
          <a:prstGeom prst="sun">
            <a:avLst/>
          </a:prstGeom>
          <a:solidFill>
            <a:srgbClr val="FF0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2000" fill="hold"/>
                                        <p:tgtEl>
                                          <p:spTgt spid="6"/>
                                        </p:tgtEl>
                                        <p:attrNameLst>
                                          <p:attrName>ppt_w</p:attrName>
                                        </p:attrNameLst>
                                      </p:cBhvr>
                                      <p:tavLst>
                                        <p:tav tm="0">
                                          <p:val>
                                            <p:fltVal val="0"/>
                                          </p:val>
                                        </p:tav>
                                        <p:tav tm="100000">
                                          <p:val>
                                            <p:strVal val="#ppt_w"/>
                                          </p:val>
                                        </p:tav>
                                      </p:tavLst>
                                    </p:anim>
                                    <p:anim calcmode="lin" valueType="num">
                                      <p:cBhvr>
                                        <p:cTn id="10" dur="2000" fill="hold"/>
                                        <p:tgtEl>
                                          <p:spTgt spid="6"/>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childTnLst>
                                </p:cTn>
                              </p:par>
                              <p:par>
                                <p:cTn id="15" presetID="8" presetClass="emph" presetSubtype="0" fill="hold" grpId="1" nodeType="withEffect">
                                  <p:stCondLst>
                                    <p:cond delay="0"/>
                                  </p:stCondLst>
                                  <p:childTnLst>
                                    <p:animRot by="21600000">
                                      <p:cBhvr>
                                        <p:cTn id="16" dur="2000" fill="hold"/>
                                        <p:tgtEl>
                                          <p:spTgt spid="6"/>
                                        </p:tgtEl>
                                        <p:attrNameLst>
                                          <p:attrName>r</p:attrName>
                                        </p:attrNameLst>
                                      </p:cBhvr>
                                    </p:animRot>
                                  </p:childTnLst>
                                </p:cTn>
                              </p:par>
                              <p:par>
                                <p:cTn id="17" presetID="8" presetClass="emph" presetSubtype="0" fill="hold" grpId="1" nodeType="withEffect">
                                  <p:stCondLst>
                                    <p:cond delay="0"/>
                                  </p:stCondLst>
                                  <p:childTnLst>
                                    <p:animRot by="-21600000">
                                      <p:cBhvr>
                                        <p:cTn id="18" dur="2000" fill="hold"/>
                                        <p:tgtEl>
                                          <p:spTgt spid="7"/>
                                        </p:tgtEl>
                                        <p:attrNameLst>
                                          <p:attrName>r</p:attrName>
                                        </p:attrNameLst>
                                      </p:cBhvr>
                                    </p:animRot>
                                  </p:childTnLst>
                                </p:cTn>
                              </p:par>
                            </p:childTnLst>
                          </p:cTn>
                        </p:par>
                        <p:par>
                          <p:cTn id="19" fill="hold">
                            <p:stCondLst>
                              <p:cond delay="2000"/>
                            </p:stCondLst>
                            <p:childTnLst>
                              <p:par>
                                <p:cTn id="20" presetID="23" presetClass="exit" presetSubtype="32" fill="hold" grpId="2" nodeType="afterEffect">
                                  <p:stCondLst>
                                    <p:cond delay="0"/>
                                  </p:stCondLst>
                                  <p:childTnLst>
                                    <p:anim calcmode="lin" valueType="num">
                                      <p:cBhvr>
                                        <p:cTn id="21" dur="2000"/>
                                        <p:tgtEl>
                                          <p:spTgt spid="7"/>
                                        </p:tgtEl>
                                        <p:attrNameLst>
                                          <p:attrName>ppt_w</p:attrName>
                                        </p:attrNameLst>
                                      </p:cBhvr>
                                      <p:tavLst>
                                        <p:tav tm="0">
                                          <p:val>
                                            <p:strVal val="ppt_w"/>
                                          </p:val>
                                        </p:tav>
                                        <p:tav tm="100000">
                                          <p:val>
                                            <p:fltVal val="0"/>
                                          </p:val>
                                        </p:tav>
                                      </p:tavLst>
                                    </p:anim>
                                    <p:anim calcmode="lin" valueType="num">
                                      <p:cBhvr>
                                        <p:cTn id="22" dur="2000"/>
                                        <p:tgtEl>
                                          <p:spTgt spid="7"/>
                                        </p:tgtEl>
                                        <p:attrNameLst>
                                          <p:attrName>ppt_h</p:attrName>
                                        </p:attrNameLst>
                                      </p:cBhvr>
                                      <p:tavLst>
                                        <p:tav tm="0">
                                          <p:val>
                                            <p:strVal val="ppt_h"/>
                                          </p:val>
                                        </p:tav>
                                        <p:tav tm="100000">
                                          <p:val>
                                            <p:fltVal val="0"/>
                                          </p:val>
                                        </p:tav>
                                      </p:tavLst>
                                    </p:anim>
                                    <p:set>
                                      <p:cBhvr>
                                        <p:cTn id="23" dur="1" fill="hold">
                                          <p:stCondLst>
                                            <p:cond delay="1999"/>
                                          </p:stCondLst>
                                        </p:cTn>
                                        <p:tgtEl>
                                          <p:spTgt spid="7"/>
                                        </p:tgtEl>
                                        <p:attrNameLst>
                                          <p:attrName>style.visibility</p:attrName>
                                        </p:attrNameLst>
                                      </p:cBhvr>
                                      <p:to>
                                        <p:strVal val="hidden"/>
                                      </p:to>
                                    </p:set>
                                  </p:childTnLst>
                                </p:cTn>
                              </p:par>
                              <p:par>
                                <p:cTn id="24" presetID="8" presetClass="emph" presetSubtype="0" fill="hold" grpId="3" nodeType="withEffect">
                                  <p:stCondLst>
                                    <p:cond delay="0"/>
                                  </p:stCondLst>
                                  <p:childTnLst>
                                    <p:animRot by="21600000">
                                      <p:cBhvr>
                                        <p:cTn id="25" dur="2000" fill="hold"/>
                                        <p:tgtEl>
                                          <p:spTgt spid="7"/>
                                        </p:tgtEl>
                                        <p:attrNameLst>
                                          <p:attrName>r</p:attrName>
                                        </p:attrNameLst>
                                      </p:cBhvr>
                                    </p:animRot>
                                  </p:childTnLst>
                                </p:cTn>
                              </p:par>
                              <p:par>
                                <p:cTn id="26" presetID="23" presetClass="exit" presetSubtype="32" fill="hold" grpId="2" nodeType="withEffect">
                                  <p:stCondLst>
                                    <p:cond delay="0"/>
                                  </p:stCondLst>
                                  <p:childTnLst>
                                    <p:anim calcmode="lin" valueType="num">
                                      <p:cBhvr>
                                        <p:cTn id="27" dur="2000"/>
                                        <p:tgtEl>
                                          <p:spTgt spid="6"/>
                                        </p:tgtEl>
                                        <p:attrNameLst>
                                          <p:attrName>ppt_w</p:attrName>
                                        </p:attrNameLst>
                                      </p:cBhvr>
                                      <p:tavLst>
                                        <p:tav tm="0">
                                          <p:val>
                                            <p:strVal val="ppt_w"/>
                                          </p:val>
                                        </p:tav>
                                        <p:tav tm="100000">
                                          <p:val>
                                            <p:fltVal val="0"/>
                                          </p:val>
                                        </p:tav>
                                      </p:tavLst>
                                    </p:anim>
                                    <p:anim calcmode="lin" valueType="num">
                                      <p:cBhvr>
                                        <p:cTn id="28" dur="2000"/>
                                        <p:tgtEl>
                                          <p:spTgt spid="6"/>
                                        </p:tgtEl>
                                        <p:attrNameLst>
                                          <p:attrName>ppt_h</p:attrName>
                                        </p:attrNameLst>
                                      </p:cBhvr>
                                      <p:tavLst>
                                        <p:tav tm="0">
                                          <p:val>
                                            <p:strVal val="ppt_h"/>
                                          </p:val>
                                        </p:tav>
                                        <p:tav tm="100000">
                                          <p:val>
                                            <p:fltVal val="0"/>
                                          </p:val>
                                        </p:tav>
                                      </p:tavLst>
                                    </p:anim>
                                    <p:set>
                                      <p:cBhvr>
                                        <p:cTn id="29" dur="1" fill="hold">
                                          <p:stCondLst>
                                            <p:cond delay="1999"/>
                                          </p:stCondLst>
                                        </p:cTn>
                                        <p:tgtEl>
                                          <p:spTgt spid="6"/>
                                        </p:tgtEl>
                                        <p:attrNameLst>
                                          <p:attrName>style.visibility</p:attrName>
                                        </p:attrNameLst>
                                      </p:cBhvr>
                                      <p:to>
                                        <p:strVal val="hidden"/>
                                      </p:to>
                                    </p:set>
                                  </p:childTnLst>
                                </p:cTn>
                              </p:par>
                              <p:par>
                                <p:cTn id="30" presetID="8" presetClass="emph" presetSubtype="0" fill="hold" grpId="3" nodeType="withEffect">
                                  <p:stCondLst>
                                    <p:cond delay="0"/>
                                  </p:stCondLst>
                                  <p:childTnLst>
                                    <p:animRot by="-21600000">
                                      <p:cBhvr>
                                        <p:cTn id="31" dur="2000" fill="hold"/>
                                        <p:tgtEl>
                                          <p:spTgt spid="6"/>
                                        </p:tgtEl>
                                        <p:attrNameLst>
                                          <p:attrName>r</p:attrName>
                                        </p:attrNameLst>
                                      </p:cBhvr>
                                    </p:animRo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2000" fill="hold"/>
                                        <p:tgtEl>
                                          <p:spTgt spid="2"/>
                                        </p:tgtEl>
                                        <p:attrNameLst>
                                          <p:attrName>ppt_w</p:attrName>
                                        </p:attrNameLst>
                                      </p:cBhvr>
                                      <p:tavLst>
                                        <p:tav tm="0">
                                          <p:val>
                                            <p:strVal val="4/3*#ppt_w"/>
                                          </p:val>
                                        </p:tav>
                                        <p:tav tm="100000">
                                          <p:val>
                                            <p:strVal val="#ppt_w"/>
                                          </p:val>
                                        </p:tav>
                                      </p:tavLst>
                                    </p:anim>
                                    <p:anim calcmode="lin" valueType="num">
                                      <p:cBhvr>
                                        <p:cTn id="35" dur="2000" fill="hold"/>
                                        <p:tgtEl>
                                          <p:spTgt spid="2"/>
                                        </p:tgtEl>
                                        <p:attrNameLst>
                                          <p:attrName>ppt_h</p:attrName>
                                        </p:attrNameLst>
                                      </p:cBhvr>
                                      <p:tavLst>
                                        <p:tav tm="0">
                                          <p:val>
                                            <p:strVal val="4/3*#ppt_h"/>
                                          </p:val>
                                        </p:tav>
                                        <p:tav tm="100000">
                                          <p:val>
                                            <p:strVal val="#ppt_h"/>
                                          </p:val>
                                        </p:tav>
                                      </p:tavLst>
                                    </p:anim>
                                  </p:childTnLst>
                                </p:cTn>
                              </p:par>
                              <p:par>
                                <p:cTn id="36" presetID="21" presetClass="entr" presetSubtype="8"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heel(8)">
                                      <p:cBhvr>
                                        <p:cTn id="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065708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Lágrima"/>
          <p:cNvSpPr/>
          <p:nvPr/>
        </p:nvSpPr>
        <p:spPr>
          <a:xfrm rot="2402588">
            <a:off x="7626972" y="1256442"/>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402588">
            <a:off x="6698279" y="1256442"/>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402588">
            <a:off x="5626709" y="1256442"/>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402588">
            <a:off x="4831377" y="125644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402588">
            <a:off x="3902683" y="125644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402588">
            <a:off x="2902551" y="125644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402588">
            <a:off x="2045294" y="125644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402588">
            <a:off x="1116600" y="1256440"/>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402588">
            <a:off x="-97846" y="1256442"/>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402588">
            <a:off x="7626972" y="2685202"/>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402588">
            <a:off x="6698279" y="2685202"/>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402588">
            <a:off x="5626709" y="2685202"/>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2402588">
            <a:off x="4831377" y="268520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2402588">
            <a:off x="3902683" y="268520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2402588">
            <a:off x="2902551" y="268520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402588">
            <a:off x="2045295" y="268520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2402588">
            <a:off x="1188039" y="268520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2402588">
            <a:off x="-26408" y="2685201"/>
            <a:ext cx="1257651" cy="1264597"/>
          </a:xfrm>
          <a:prstGeom prst="teardrop">
            <a:avLst>
              <a:gd name="adj" fmla="val 126979"/>
            </a:avLst>
          </a:prstGeom>
          <a:gradFill flip="none" rotWithShape="1">
            <a:gsLst>
              <a:gs pos="49000">
                <a:schemeClr val="tx1">
                  <a:alpha val="0"/>
                </a:schemeClr>
              </a:gs>
              <a:gs pos="50000">
                <a:srgbClr val="FFC000">
                  <a:shade val="67500"/>
                  <a:satMod val="115000"/>
                </a:srgbClr>
              </a:gs>
              <a:gs pos="100000">
                <a:srgbClr val="FFC000">
                  <a:shade val="100000"/>
                  <a:satMod val="115000"/>
                </a:srgbClr>
              </a:gs>
            </a:gsLst>
            <a:path path="circle">
              <a:fillToRect l="50000" t="50000" r="50000" b="50000"/>
            </a:path>
            <a:tileRect/>
          </a:gradFill>
          <a:ln w="31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0-#ppt_w/2"/>
                                          </p:val>
                                        </p:tav>
                                        <p:tav tm="100000">
                                          <p:val>
                                            <p:strVal val="#ppt_x"/>
                                          </p:val>
                                        </p:tav>
                                      </p:tavLst>
                                    </p:anim>
                                    <p:anim calcmode="lin" valueType="num">
                                      <p:cBhvr additive="base">
                                        <p:cTn id="10" dur="2000" fill="hold"/>
                                        <p:tgtEl>
                                          <p:spTgt spid="8"/>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0-#ppt_w/2"/>
                                          </p:val>
                                        </p:tav>
                                        <p:tav tm="100000">
                                          <p:val>
                                            <p:strVal val="#ppt_x"/>
                                          </p:val>
                                        </p:tav>
                                      </p:tavLst>
                                    </p:anim>
                                    <p:anim calcmode="lin" valueType="num">
                                      <p:cBhvr additive="base">
                                        <p:cTn id="42" dur="20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0-#ppt_w/2"/>
                                          </p:val>
                                        </p:tav>
                                        <p:tav tm="100000">
                                          <p:val>
                                            <p:strVal val="#ppt_x"/>
                                          </p:val>
                                        </p:tav>
                                      </p:tavLst>
                                    </p:anim>
                                    <p:anim calcmode="lin" valueType="num">
                                      <p:cBhvr additive="base">
                                        <p:cTn id="46" dur="2000" fill="hold"/>
                                        <p:tgtEl>
                                          <p:spTgt spid="1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0-#ppt_w/2"/>
                                          </p:val>
                                        </p:tav>
                                        <p:tav tm="100000">
                                          <p:val>
                                            <p:strVal val="#ppt_x"/>
                                          </p:val>
                                        </p:tav>
                                      </p:tavLst>
                                    </p:anim>
                                    <p:anim calcmode="lin" valueType="num">
                                      <p:cBhvr additive="base">
                                        <p:cTn id="62" dur="20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0-#ppt_w/2"/>
                                          </p:val>
                                        </p:tav>
                                        <p:tav tm="100000">
                                          <p:val>
                                            <p:strVal val="#ppt_x"/>
                                          </p:val>
                                        </p:tav>
                                      </p:tavLst>
                                    </p:anim>
                                    <p:anim calcmode="lin" valueType="num">
                                      <p:cBhvr additive="base">
                                        <p:cTn id="66" dur="2000" fill="hold"/>
                                        <p:tgtEl>
                                          <p:spTgt spid="2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0-#ppt_w/2"/>
                                          </p:val>
                                        </p:tav>
                                        <p:tav tm="100000">
                                          <p:val>
                                            <p:strVal val="#ppt_x"/>
                                          </p:val>
                                        </p:tav>
                                      </p:tavLst>
                                    </p:anim>
                                    <p:anim calcmode="lin" valueType="num">
                                      <p:cBhvr additive="base">
                                        <p:cTn id="70" dur="2000" fill="hold"/>
                                        <p:tgtEl>
                                          <p:spTgt spid="23"/>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2000" fill="hold"/>
                                        <p:tgtEl>
                                          <p:spTgt spid="24"/>
                                        </p:tgtEl>
                                        <p:attrNameLst>
                                          <p:attrName>ppt_x</p:attrName>
                                        </p:attrNameLst>
                                      </p:cBhvr>
                                      <p:tavLst>
                                        <p:tav tm="0">
                                          <p:val>
                                            <p:strVal val="0-#ppt_w/2"/>
                                          </p:val>
                                        </p:tav>
                                        <p:tav tm="100000">
                                          <p:val>
                                            <p:strVal val="#ppt_x"/>
                                          </p:val>
                                        </p:tav>
                                      </p:tavLst>
                                    </p:anim>
                                    <p:anim calcmode="lin" valueType="num">
                                      <p:cBhvr additive="base">
                                        <p:cTn id="74" dur="2000" fill="hold"/>
                                        <p:tgtEl>
                                          <p:spTgt spid="2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additive="base">
                                        <p:cTn id="77" dur="2000" fill="hold"/>
                                        <p:tgtEl>
                                          <p:spTgt spid="25"/>
                                        </p:tgtEl>
                                        <p:attrNameLst>
                                          <p:attrName>ppt_x</p:attrName>
                                        </p:attrNameLst>
                                      </p:cBhvr>
                                      <p:tavLst>
                                        <p:tav tm="0">
                                          <p:val>
                                            <p:strVal val="0-#ppt_w/2"/>
                                          </p:val>
                                        </p:tav>
                                        <p:tav tm="100000">
                                          <p:val>
                                            <p:strVal val="#ppt_x"/>
                                          </p:val>
                                        </p:tav>
                                      </p:tavLst>
                                    </p:anim>
                                    <p:anim calcmode="lin" valueType="num">
                                      <p:cBhvr additive="base">
                                        <p:cTn id="78" dur="2000" fill="hold"/>
                                        <p:tgtEl>
                                          <p:spTgt spid="25"/>
                                        </p:tgtEl>
                                        <p:attrNameLst>
                                          <p:attrName>ppt_y</p:attrName>
                                        </p:attrNameLst>
                                      </p:cBhvr>
                                      <p:tavLst>
                                        <p:tav tm="0">
                                          <p:val>
                                            <p:strVal val="#ppt_y"/>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9"/>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2"/>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3"/>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4"/>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5"/>
                                        </p:tgtEl>
                                        <p:attrNameLst>
                                          <p:attrName>r</p:attrName>
                                        </p:attrNameLst>
                                      </p:cBhvr>
                                    </p:animRot>
                                  </p:childTnLst>
                                </p:cTn>
                              </p:par>
                            </p:childTnLst>
                          </p:cTn>
                        </p:par>
                        <p:par>
                          <p:cTn id="115" fill="hold">
                            <p:stCondLst>
                              <p:cond delay="2000"/>
                            </p:stCondLst>
                            <p:childTnLst>
                              <p:par>
                                <p:cTn id="116" presetID="2" presetClass="exit" presetSubtype="8" fill="hold" grpId="2" nodeType="after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0-ppt_w/2"/>
                                          </p:val>
                                        </p:tav>
                                      </p:tavLst>
                                    </p:anim>
                                    <p:anim calcmode="lin" valueType="num">
                                      <p:cBhvr additive="base">
                                        <p:cTn id="118" dur="2000"/>
                                        <p:tgtEl>
                                          <p:spTgt spid="8"/>
                                        </p:tgtEl>
                                        <p:attrNameLst>
                                          <p:attrName>ppt_y</p:attrName>
                                        </p:attrNameLst>
                                      </p:cBhvr>
                                      <p:tavLst>
                                        <p:tav tm="0">
                                          <p:val>
                                            <p:strVal val="ppt_y"/>
                                          </p:val>
                                        </p:tav>
                                        <p:tav tm="100000">
                                          <p:val>
                                            <p:strVal val="ppt_y"/>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0-ppt_w/2"/>
                                          </p:val>
                                        </p:tav>
                                      </p:tavLst>
                                    </p:anim>
                                    <p:anim calcmode="lin" valueType="num">
                                      <p:cBhvr additive="base">
                                        <p:cTn id="122" dur="2000"/>
                                        <p:tgtEl>
                                          <p:spTgt spid="9"/>
                                        </p:tgtEl>
                                        <p:attrNameLst>
                                          <p:attrName>ppt_y</p:attrName>
                                        </p:attrNameLst>
                                      </p:cBhvr>
                                      <p:tavLst>
                                        <p:tav tm="0">
                                          <p:val>
                                            <p:strVal val="ppt_y"/>
                                          </p:val>
                                        </p:tav>
                                        <p:tav tm="100000">
                                          <p:val>
                                            <p:strVal val="ppt_y"/>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0-ppt_w/2"/>
                                          </p:val>
                                        </p:tav>
                                      </p:tavLst>
                                    </p:anim>
                                    <p:anim calcmode="lin" valueType="num">
                                      <p:cBhvr additive="base">
                                        <p:cTn id="126" dur="2000"/>
                                        <p:tgtEl>
                                          <p:spTgt spid="10"/>
                                        </p:tgtEl>
                                        <p:attrNameLst>
                                          <p:attrName>ppt_y</p:attrName>
                                        </p:attrNameLst>
                                      </p:cBhvr>
                                      <p:tavLst>
                                        <p:tav tm="0">
                                          <p:val>
                                            <p:strVal val="ppt_y"/>
                                          </p:val>
                                        </p:tav>
                                        <p:tav tm="100000">
                                          <p:val>
                                            <p:strVal val="ppt_y"/>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0-ppt_w/2"/>
                                          </p:val>
                                        </p:tav>
                                      </p:tavLst>
                                    </p:anim>
                                    <p:anim calcmode="lin" valueType="num">
                                      <p:cBhvr additive="base">
                                        <p:cTn id="130" dur="2000"/>
                                        <p:tgtEl>
                                          <p:spTgt spid="11"/>
                                        </p:tgtEl>
                                        <p:attrNameLst>
                                          <p:attrName>ppt_y</p:attrName>
                                        </p:attrNameLst>
                                      </p:cBhvr>
                                      <p:tavLst>
                                        <p:tav tm="0">
                                          <p:val>
                                            <p:strVal val="ppt_y"/>
                                          </p:val>
                                        </p:tav>
                                        <p:tav tm="100000">
                                          <p:val>
                                            <p:strVal val="ppt_y"/>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0-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0-ppt_w/2"/>
                                          </p:val>
                                        </p:tav>
                                      </p:tavLst>
                                    </p:anim>
                                    <p:anim calcmode="lin" valueType="num">
                                      <p:cBhvr additive="base">
                                        <p:cTn id="142" dur="2000"/>
                                        <p:tgtEl>
                                          <p:spTgt spid="14"/>
                                        </p:tgtEl>
                                        <p:attrNameLst>
                                          <p:attrName>ppt_y</p:attrName>
                                        </p:attrNameLst>
                                      </p:cBhvr>
                                      <p:tavLst>
                                        <p:tav tm="0">
                                          <p:val>
                                            <p:strVal val="ppt_y"/>
                                          </p:val>
                                        </p:tav>
                                        <p:tav tm="100000">
                                          <p:val>
                                            <p:strVal val="ppt_y"/>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ppt_y"/>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ppt_y"/>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ppt_y"/>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ppt_y"/>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ppt_y"/>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ppt_y"/>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0-ppt_w/2"/>
                                          </p:val>
                                        </p:tav>
                                      </p:tavLst>
                                    </p:anim>
                                    <p:anim calcmode="lin" valueType="num">
                                      <p:cBhvr additive="base">
                                        <p:cTn id="170" dur="2000"/>
                                        <p:tgtEl>
                                          <p:spTgt spid="21"/>
                                        </p:tgtEl>
                                        <p:attrNameLst>
                                          <p:attrName>ppt_y</p:attrName>
                                        </p:attrNameLst>
                                      </p:cBhvr>
                                      <p:tavLst>
                                        <p:tav tm="0">
                                          <p:val>
                                            <p:strVal val="ppt_y"/>
                                          </p:val>
                                        </p:tav>
                                        <p:tav tm="100000">
                                          <p:val>
                                            <p:strVal val="ppt_y"/>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0-ppt_w/2"/>
                                          </p:val>
                                        </p:tav>
                                      </p:tavLst>
                                    </p:anim>
                                    <p:anim calcmode="lin" valueType="num">
                                      <p:cBhvr additive="base">
                                        <p:cTn id="174" dur="2000"/>
                                        <p:tgtEl>
                                          <p:spTgt spid="22"/>
                                        </p:tgtEl>
                                        <p:attrNameLst>
                                          <p:attrName>ppt_y</p:attrName>
                                        </p:attrNameLst>
                                      </p:cBhvr>
                                      <p:tavLst>
                                        <p:tav tm="0">
                                          <p:val>
                                            <p:strVal val="ppt_y"/>
                                          </p:val>
                                        </p:tav>
                                        <p:tav tm="100000">
                                          <p:val>
                                            <p:strVal val="ppt_y"/>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0-ppt_w/2"/>
                                          </p:val>
                                        </p:tav>
                                      </p:tavLst>
                                    </p:anim>
                                    <p:anim calcmode="lin" valueType="num">
                                      <p:cBhvr additive="base">
                                        <p:cTn id="178" dur="2000"/>
                                        <p:tgtEl>
                                          <p:spTgt spid="23"/>
                                        </p:tgtEl>
                                        <p:attrNameLst>
                                          <p:attrName>ppt_y</p:attrName>
                                        </p:attrNameLst>
                                      </p:cBhvr>
                                      <p:tavLst>
                                        <p:tav tm="0">
                                          <p:val>
                                            <p:strVal val="ppt_y"/>
                                          </p:val>
                                        </p:tav>
                                        <p:tav tm="100000">
                                          <p:val>
                                            <p:strVal val="ppt_y"/>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0-ppt_w/2"/>
                                          </p:val>
                                        </p:tav>
                                      </p:tavLst>
                                    </p:anim>
                                    <p:anim calcmode="lin" valueType="num">
                                      <p:cBhvr additive="base">
                                        <p:cTn id="182" dur="2000"/>
                                        <p:tgtEl>
                                          <p:spTgt spid="24"/>
                                        </p:tgtEl>
                                        <p:attrNameLst>
                                          <p:attrName>ppt_y</p:attrName>
                                        </p:attrNameLst>
                                      </p:cBhvr>
                                      <p:tavLst>
                                        <p:tav tm="0">
                                          <p:val>
                                            <p:strVal val="ppt_y"/>
                                          </p:val>
                                        </p:tav>
                                        <p:tav tm="100000">
                                          <p:val>
                                            <p:strVal val="ppt_y"/>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25"/>
                                        </p:tgtEl>
                                        <p:attrNameLst>
                                          <p:attrName>ppt_x</p:attrName>
                                        </p:attrNameLst>
                                      </p:cBhvr>
                                      <p:tavLst>
                                        <p:tav tm="0">
                                          <p:val>
                                            <p:strVal val="ppt_x"/>
                                          </p:val>
                                        </p:tav>
                                        <p:tav tm="100000">
                                          <p:val>
                                            <p:strVal val="0-ppt_w/2"/>
                                          </p:val>
                                        </p:tav>
                                      </p:tavLst>
                                    </p:anim>
                                    <p:anim calcmode="lin" valueType="num">
                                      <p:cBhvr additive="base">
                                        <p:cTn id="186" dur="2000"/>
                                        <p:tgtEl>
                                          <p:spTgt spid="25"/>
                                        </p:tgtEl>
                                        <p:attrNameLst>
                                          <p:attrName>ppt_y</p:attrName>
                                        </p:attrNameLst>
                                      </p:cBhvr>
                                      <p:tavLst>
                                        <p:tav tm="0">
                                          <p:val>
                                            <p:strVal val="ppt_y"/>
                                          </p:val>
                                        </p:tav>
                                        <p:tav tm="100000">
                                          <p:val>
                                            <p:strVal val="ppt_y"/>
                                          </p:val>
                                        </p:tav>
                                      </p:tavLst>
                                    </p:anim>
                                    <p:set>
                                      <p:cBhvr>
                                        <p:cTn id="187" dur="1" fill="hold">
                                          <p:stCondLst>
                                            <p:cond delay="1999"/>
                                          </p:stCondLst>
                                        </p:cTn>
                                        <p:tgtEl>
                                          <p:spTgt spid="25"/>
                                        </p:tgtEl>
                                        <p:attrNameLst>
                                          <p:attrName>style.visibility</p:attrName>
                                        </p:attrNameLst>
                                      </p:cBhvr>
                                      <p:to>
                                        <p:strVal val="hidden"/>
                                      </p:to>
                                    </p:set>
                                  </p:childTnLst>
                                </p:cTn>
                              </p:par>
                              <p:par>
                                <p:cTn id="188" presetID="17" presetClass="entr" presetSubtype="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ppt_w/2"/>
                                          </p:val>
                                        </p:tav>
                                        <p:tav tm="100000">
                                          <p:val>
                                            <p:strVal val="#ppt_x"/>
                                          </p:val>
                                        </p:tav>
                                      </p:tavLst>
                                    </p:anim>
                                    <p:anim calcmode="lin" valueType="num">
                                      <p:cBhvr>
                                        <p:cTn id="191" dur="2000" fill="hold"/>
                                        <p:tgtEl>
                                          <p:spTgt spid="2"/>
                                        </p:tgtEl>
                                        <p:attrNameLst>
                                          <p:attrName>ppt_y</p:attrName>
                                        </p:attrNameLst>
                                      </p:cBhvr>
                                      <p:tavLst>
                                        <p:tav tm="0">
                                          <p:val>
                                            <p:strVal val="#ppt_y"/>
                                          </p:val>
                                        </p:tav>
                                        <p:tav tm="100000">
                                          <p:val>
                                            <p:strVal val="#ppt_y"/>
                                          </p:val>
                                        </p:tav>
                                      </p:tavLst>
                                    </p:anim>
                                    <p:anim calcmode="lin" valueType="num">
                                      <p:cBhvr>
                                        <p:cTn id="192" dur="2000" fill="hold"/>
                                        <p:tgtEl>
                                          <p:spTgt spid="2"/>
                                        </p:tgtEl>
                                        <p:attrNameLst>
                                          <p:attrName>ppt_w</p:attrName>
                                        </p:attrNameLst>
                                      </p:cBhvr>
                                      <p:tavLst>
                                        <p:tav tm="0">
                                          <p:val>
                                            <p:fltVal val="0"/>
                                          </p:val>
                                        </p:tav>
                                        <p:tav tm="100000">
                                          <p:val>
                                            <p:strVal val="#ppt_w"/>
                                          </p:val>
                                        </p:tav>
                                      </p:tavLst>
                                    </p:anim>
                                    <p:anim calcmode="lin" valueType="num">
                                      <p:cBhvr>
                                        <p:cTn id="19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714612" y="1857370"/>
            <a:ext cx="3929090" cy="923330"/>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rPr>
              <a:t>La relación que sembremos hoy con nuestros hijos tendrá sus frutos, dulces o amargos, el día de mañana</a:t>
            </a:r>
            <a:endParaRPr lang="es-PE"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541676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0" y="1285866"/>
            <a:ext cx="1071538" cy="1071570"/>
          </a:xfrm>
          <a:prstGeom prst="ellipse">
            <a:avLst/>
          </a:prstGeom>
          <a:gradFill flip="none" rotWithShape="1">
            <a:gsLst>
              <a:gs pos="48000">
                <a:srgbClr val="FFC000"/>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142976" y="1285866"/>
            <a:ext cx="1071538" cy="1071570"/>
          </a:xfrm>
          <a:prstGeom prst="ellipse">
            <a:avLst/>
          </a:prstGeom>
          <a:gradFill flip="none" rotWithShape="1">
            <a:gsLst>
              <a:gs pos="48000">
                <a:schemeClr val="bg1"/>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214546" y="1285866"/>
            <a:ext cx="1071538" cy="1071570"/>
          </a:xfrm>
          <a:prstGeom prst="ellipse">
            <a:avLst/>
          </a:prstGeom>
          <a:gradFill flip="none" rotWithShape="1">
            <a:gsLst>
              <a:gs pos="48000">
                <a:srgbClr val="FFC000"/>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428992" y="1285866"/>
            <a:ext cx="1071538" cy="1071570"/>
          </a:xfrm>
          <a:prstGeom prst="ellipse">
            <a:avLst/>
          </a:prstGeom>
          <a:gradFill flip="none" rotWithShape="1">
            <a:gsLst>
              <a:gs pos="48000">
                <a:schemeClr val="bg1"/>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572000" y="1285866"/>
            <a:ext cx="1071538" cy="1071570"/>
          </a:xfrm>
          <a:prstGeom prst="ellipse">
            <a:avLst/>
          </a:prstGeom>
          <a:gradFill flip="none" rotWithShape="1">
            <a:gsLst>
              <a:gs pos="48000">
                <a:srgbClr val="FFC000"/>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715008" y="1285866"/>
            <a:ext cx="1071538" cy="1071570"/>
          </a:xfrm>
          <a:prstGeom prst="ellipse">
            <a:avLst/>
          </a:prstGeom>
          <a:gradFill flip="none" rotWithShape="1">
            <a:gsLst>
              <a:gs pos="48000">
                <a:schemeClr val="bg1"/>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6858016" y="1285866"/>
            <a:ext cx="1071538" cy="1071570"/>
          </a:xfrm>
          <a:prstGeom prst="ellipse">
            <a:avLst/>
          </a:prstGeom>
          <a:gradFill flip="none" rotWithShape="1">
            <a:gsLst>
              <a:gs pos="48000">
                <a:srgbClr val="FFC000"/>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8072462" y="1285866"/>
            <a:ext cx="1071538" cy="1071570"/>
          </a:xfrm>
          <a:prstGeom prst="ellipse">
            <a:avLst/>
          </a:prstGeom>
          <a:gradFill flip="none" rotWithShape="1">
            <a:gsLst>
              <a:gs pos="48000">
                <a:schemeClr val="bg1"/>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0" y="2643188"/>
            <a:ext cx="1071538" cy="1071570"/>
          </a:xfrm>
          <a:prstGeom prst="ellipse">
            <a:avLst/>
          </a:prstGeom>
          <a:gradFill flip="none" rotWithShape="1">
            <a:gsLst>
              <a:gs pos="48000">
                <a:schemeClr val="bg1"/>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1142976" y="2643188"/>
            <a:ext cx="1071538" cy="1071570"/>
          </a:xfrm>
          <a:prstGeom prst="ellipse">
            <a:avLst/>
          </a:prstGeom>
          <a:gradFill flip="none" rotWithShape="1">
            <a:gsLst>
              <a:gs pos="48000">
                <a:srgbClr val="FFC000"/>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214546" y="2643188"/>
            <a:ext cx="1071538" cy="1071570"/>
          </a:xfrm>
          <a:prstGeom prst="ellipse">
            <a:avLst/>
          </a:prstGeom>
          <a:gradFill flip="none" rotWithShape="1">
            <a:gsLst>
              <a:gs pos="48000">
                <a:schemeClr val="bg1"/>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3428992" y="2643188"/>
            <a:ext cx="1071538" cy="1071570"/>
          </a:xfrm>
          <a:prstGeom prst="ellipse">
            <a:avLst/>
          </a:prstGeom>
          <a:gradFill flip="none" rotWithShape="1">
            <a:gsLst>
              <a:gs pos="48000">
                <a:srgbClr val="FFC000"/>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572000" y="2643188"/>
            <a:ext cx="1071538" cy="1071570"/>
          </a:xfrm>
          <a:prstGeom prst="ellipse">
            <a:avLst/>
          </a:prstGeom>
          <a:gradFill flip="none" rotWithShape="1">
            <a:gsLst>
              <a:gs pos="48000">
                <a:schemeClr val="bg1"/>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5715008" y="2643188"/>
            <a:ext cx="1071538" cy="1071570"/>
          </a:xfrm>
          <a:prstGeom prst="ellipse">
            <a:avLst/>
          </a:prstGeom>
          <a:gradFill flip="none" rotWithShape="1">
            <a:gsLst>
              <a:gs pos="48000">
                <a:srgbClr val="FFC000"/>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858016" y="2643188"/>
            <a:ext cx="1071538" cy="1071570"/>
          </a:xfrm>
          <a:prstGeom prst="ellipse">
            <a:avLst/>
          </a:prstGeom>
          <a:gradFill flip="none" rotWithShape="1">
            <a:gsLst>
              <a:gs pos="48000">
                <a:schemeClr val="bg1"/>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8072462" y="2643188"/>
            <a:ext cx="1071538" cy="1071570"/>
          </a:xfrm>
          <a:prstGeom prst="ellipse">
            <a:avLst/>
          </a:prstGeom>
          <a:gradFill flip="none" rotWithShape="1">
            <a:gsLst>
              <a:gs pos="48000">
                <a:srgbClr val="FFC000"/>
              </a:gs>
              <a:gs pos="50000">
                <a:srgbClr val="D3B095">
                  <a:shade val="67500"/>
                  <a:satMod val="115000"/>
                </a:srgbClr>
              </a:gs>
              <a:gs pos="100000">
                <a:srgbClr val="D3B095">
                  <a:shade val="100000"/>
                  <a:satMod val="115000"/>
                </a:srgbClr>
              </a:gs>
            </a:gsLst>
            <a:path path="circle">
              <a:fillToRect l="50000" t="50000" r="50000" b="50000"/>
            </a:path>
            <a:tileRect/>
          </a:gradFill>
          <a:ln>
            <a:noFill/>
          </a:ln>
          <a:effectLst>
            <a:glow rad="139700">
              <a:schemeClr val="accent6">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vertical)">
                                      <p:cBhvr>
                                        <p:cTn id="9" dur="2000"/>
                                        <p:tgtEl>
                                          <p:spTgt spid="4"/>
                                        </p:tgtEl>
                                      </p:cBhvr>
                                    </p:animEffect>
                                  </p:childTnLst>
                                </p:cTn>
                              </p:par>
                              <p:par>
                                <p:cTn id="10" presetID="3" presetClass="entr" presetSubtype="5"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2000"/>
                                        <p:tgtEl>
                                          <p:spTgt spid="5"/>
                                        </p:tgtEl>
                                      </p:cBhvr>
                                    </p:animEffect>
                                  </p:childTnLst>
                                </p:cTn>
                              </p:par>
                              <p:par>
                                <p:cTn id="13" presetID="3" presetClass="entr" presetSubtype="5"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2000"/>
                                        <p:tgtEl>
                                          <p:spTgt spid="6"/>
                                        </p:tgtEl>
                                      </p:cBhvr>
                                    </p:animEffect>
                                  </p:childTnLst>
                                </p:cTn>
                              </p:par>
                              <p:par>
                                <p:cTn id="16" presetID="3" presetClass="entr" presetSubtype="5"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2000"/>
                                        <p:tgtEl>
                                          <p:spTgt spid="7"/>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vertical)">
                                      <p:cBhvr>
                                        <p:cTn id="21" dur="2000"/>
                                        <p:tgtEl>
                                          <p:spTgt spid="8"/>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vertical)">
                                      <p:cBhvr>
                                        <p:cTn id="24" dur="2000"/>
                                        <p:tgtEl>
                                          <p:spTgt spid="9"/>
                                        </p:tgtEl>
                                      </p:cBhvr>
                                    </p:animEffect>
                                  </p:childTnLst>
                                </p:cTn>
                              </p:par>
                              <p:par>
                                <p:cTn id="25" presetID="3" presetClass="entr" presetSubtype="5"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vertical)">
                                      <p:cBhvr>
                                        <p:cTn id="27" dur="2000"/>
                                        <p:tgtEl>
                                          <p:spTgt spid="10"/>
                                        </p:tgtEl>
                                      </p:cBhvr>
                                    </p:animEffect>
                                  </p:childTnLst>
                                </p:cTn>
                              </p:par>
                              <p:par>
                                <p:cTn id="28" presetID="3" presetClass="entr" presetSubtype="5"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vertical)">
                                      <p:cBhvr>
                                        <p:cTn id="30" dur="2000"/>
                                        <p:tgtEl>
                                          <p:spTgt spid="11"/>
                                        </p:tgtEl>
                                      </p:cBhvr>
                                    </p:animEffect>
                                  </p:childTnLst>
                                </p:cTn>
                              </p:par>
                              <p:par>
                                <p:cTn id="31" presetID="3" presetClass="entr" presetSubtype="5"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linds(vertical)">
                                      <p:cBhvr>
                                        <p:cTn id="33" dur="2000"/>
                                        <p:tgtEl>
                                          <p:spTgt spid="12"/>
                                        </p:tgtEl>
                                      </p:cBhvr>
                                    </p:animEffect>
                                  </p:childTnLst>
                                </p:cTn>
                              </p:par>
                              <p:par>
                                <p:cTn id="34" presetID="3" presetClass="entr" presetSubtype="5"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linds(vertical)">
                                      <p:cBhvr>
                                        <p:cTn id="36" dur="2000"/>
                                        <p:tgtEl>
                                          <p:spTgt spid="13"/>
                                        </p:tgtEl>
                                      </p:cBhvr>
                                    </p:animEffect>
                                  </p:childTnLst>
                                </p:cTn>
                              </p:par>
                              <p:par>
                                <p:cTn id="37" presetID="3" presetClass="entr" presetSubtype="5"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linds(vertical)">
                                      <p:cBhvr>
                                        <p:cTn id="39" dur="2000"/>
                                        <p:tgtEl>
                                          <p:spTgt spid="14"/>
                                        </p:tgtEl>
                                      </p:cBhvr>
                                    </p:animEffect>
                                  </p:childTnLst>
                                </p:cTn>
                              </p:par>
                              <p:par>
                                <p:cTn id="40" presetID="3" presetClass="entr" presetSubtype="5"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vertical)">
                                      <p:cBhvr>
                                        <p:cTn id="42" dur="2000"/>
                                        <p:tgtEl>
                                          <p:spTgt spid="15"/>
                                        </p:tgtEl>
                                      </p:cBhvr>
                                    </p:animEffect>
                                  </p:childTnLst>
                                </p:cTn>
                              </p:par>
                              <p:par>
                                <p:cTn id="43" presetID="3" presetClass="entr" presetSubtype="5"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blinds(vertical)">
                                      <p:cBhvr>
                                        <p:cTn id="45" dur="2000"/>
                                        <p:tgtEl>
                                          <p:spTgt spid="16"/>
                                        </p:tgtEl>
                                      </p:cBhvr>
                                    </p:animEffect>
                                  </p:childTnLst>
                                </p:cTn>
                              </p:par>
                              <p:par>
                                <p:cTn id="46" presetID="3" presetClass="entr" presetSubtype="5"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linds(vertical)">
                                      <p:cBhvr>
                                        <p:cTn id="48" dur="2000"/>
                                        <p:tgtEl>
                                          <p:spTgt spid="17"/>
                                        </p:tgtEl>
                                      </p:cBhvr>
                                    </p:animEffect>
                                  </p:childTnLst>
                                </p:cTn>
                              </p:par>
                              <p:par>
                                <p:cTn id="49" presetID="3" presetClass="entr" presetSubtype="5"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blinds(vertical)">
                                      <p:cBhvr>
                                        <p:cTn id="51" dur="2000"/>
                                        <p:tgtEl>
                                          <p:spTgt spid="18"/>
                                        </p:tgtEl>
                                      </p:cBhvr>
                                    </p:animEffect>
                                  </p:childTnLst>
                                </p:cTn>
                              </p:par>
                              <p:par>
                                <p:cTn id="52" presetID="3" presetClass="entr" presetSubtype="5"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blinds(vertical)">
                                      <p:cBhvr>
                                        <p:cTn id="54" dur="2000"/>
                                        <p:tgtEl>
                                          <p:spTgt spid="19"/>
                                        </p:tgtEl>
                                      </p:cBhvr>
                                    </p:animEffect>
                                  </p:childTnLst>
                                </p:cTn>
                              </p:par>
                              <p:par>
                                <p:cTn id="55" presetID="2" presetClass="entr" presetSubtype="4" fill="hold" grpId="2"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ppt_x"/>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4" fill="hold" grpId="2"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ppt_x"/>
                                          </p:val>
                                        </p:tav>
                                        <p:tav tm="100000">
                                          <p:val>
                                            <p:strVal val="#ppt_x"/>
                                          </p:val>
                                        </p:tav>
                                      </p:tavLst>
                                    </p:anim>
                                    <p:anim calcmode="lin" valueType="num">
                                      <p:cBhvr additive="base">
                                        <p:cTn id="62" dur="20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4" fill="hold" grpId="2"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ppt_x"/>
                                          </p:val>
                                        </p:tav>
                                        <p:tav tm="100000">
                                          <p:val>
                                            <p:strVal val="#ppt_x"/>
                                          </p:val>
                                        </p:tav>
                                      </p:tavLst>
                                    </p:anim>
                                    <p:anim calcmode="lin" valueType="num">
                                      <p:cBhvr additive="base">
                                        <p:cTn id="66" dur="2000" fill="hold"/>
                                        <p:tgtEl>
                                          <p:spTgt spid="6"/>
                                        </p:tgtEl>
                                        <p:attrNameLst>
                                          <p:attrName>ppt_y</p:attrName>
                                        </p:attrNameLst>
                                      </p:cBhvr>
                                      <p:tavLst>
                                        <p:tav tm="0">
                                          <p:val>
                                            <p:strVal val="1+#ppt_h/2"/>
                                          </p:val>
                                        </p:tav>
                                        <p:tav tm="100000">
                                          <p:val>
                                            <p:strVal val="#ppt_y"/>
                                          </p:val>
                                        </p:tav>
                                      </p:tavLst>
                                    </p:anim>
                                  </p:childTnLst>
                                </p:cTn>
                              </p:par>
                              <p:par>
                                <p:cTn id="67" presetID="2" presetClass="entr" presetSubtype="4" fill="hold" grpId="2"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ppt_x"/>
                                          </p:val>
                                        </p:tav>
                                        <p:tav tm="100000">
                                          <p:val>
                                            <p:strVal val="#ppt_x"/>
                                          </p:val>
                                        </p:tav>
                                      </p:tavLst>
                                    </p:anim>
                                    <p:anim calcmode="lin" valueType="num">
                                      <p:cBhvr additive="base">
                                        <p:cTn id="70" dur="2000" fill="hold"/>
                                        <p:tgtEl>
                                          <p:spTgt spid="7"/>
                                        </p:tgtEl>
                                        <p:attrNameLst>
                                          <p:attrName>ppt_y</p:attrName>
                                        </p:attrNameLst>
                                      </p:cBhvr>
                                      <p:tavLst>
                                        <p:tav tm="0">
                                          <p:val>
                                            <p:strVal val="1+#ppt_h/2"/>
                                          </p:val>
                                        </p:tav>
                                        <p:tav tm="100000">
                                          <p:val>
                                            <p:strVal val="#ppt_y"/>
                                          </p:val>
                                        </p:tav>
                                      </p:tavLst>
                                    </p:anim>
                                  </p:childTnLst>
                                </p:cTn>
                              </p:par>
                              <p:par>
                                <p:cTn id="71" presetID="2" presetClass="entr" presetSubtype="4" fill="hold" grpId="2"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ppt_x"/>
                                          </p:val>
                                        </p:tav>
                                        <p:tav tm="100000">
                                          <p:val>
                                            <p:strVal val="#ppt_x"/>
                                          </p:val>
                                        </p:tav>
                                      </p:tavLst>
                                    </p:anim>
                                    <p:anim calcmode="lin" valueType="num">
                                      <p:cBhvr additive="base">
                                        <p:cTn id="74" dur="2000" fill="hold"/>
                                        <p:tgtEl>
                                          <p:spTgt spid="8"/>
                                        </p:tgtEl>
                                        <p:attrNameLst>
                                          <p:attrName>ppt_y</p:attrName>
                                        </p:attrNameLst>
                                      </p:cBhvr>
                                      <p:tavLst>
                                        <p:tav tm="0">
                                          <p:val>
                                            <p:strVal val="1+#ppt_h/2"/>
                                          </p:val>
                                        </p:tav>
                                        <p:tav tm="100000">
                                          <p:val>
                                            <p:strVal val="#ppt_y"/>
                                          </p:val>
                                        </p:tav>
                                      </p:tavLst>
                                    </p:anim>
                                  </p:childTnLst>
                                </p:cTn>
                              </p:par>
                              <p:par>
                                <p:cTn id="75" presetID="2" presetClass="entr" presetSubtype="4" fill="hold" grpId="2"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ppt_x"/>
                                          </p:val>
                                        </p:tav>
                                        <p:tav tm="100000">
                                          <p:val>
                                            <p:strVal val="#ppt_x"/>
                                          </p:val>
                                        </p:tav>
                                      </p:tavLst>
                                    </p:anim>
                                    <p:anim calcmode="lin" valueType="num">
                                      <p:cBhvr additive="base">
                                        <p:cTn id="78" dur="2000" fill="hold"/>
                                        <p:tgtEl>
                                          <p:spTgt spid="9"/>
                                        </p:tgtEl>
                                        <p:attrNameLst>
                                          <p:attrName>ppt_y</p:attrName>
                                        </p:attrNameLst>
                                      </p:cBhvr>
                                      <p:tavLst>
                                        <p:tav tm="0">
                                          <p:val>
                                            <p:strVal val="1+#ppt_h/2"/>
                                          </p:val>
                                        </p:tav>
                                        <p:tav tm="100000">
                                          <p:val>
                                            <p:strVal val="#ppt_y"/>
                                          </p:val>
                                        </p:tav>
                                      </p:tavLst>
                                    </p:anim>
                                  </p:childTnLst>
                                </p:cTn>
                              </p:par>
                              <p:par>
                                <p:cTn id="79" presetID="2" presetClass="entr" presetSubtype="4" fill="hold" grpId="2"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ppt_x"/>
                                          </p:val>
                                        </p:tav>
                                        <p:tav tm="100000">
                                          <p:val>
                                            <p:strVal val="#ppt_x"/>
                                          </p:val>
                                        </p:tav>
                                      </p:tavLst>
                                    </p:anim>
                                    <p:anim calcmode="lin" valueType="num">
                                      <p:cBhvr additive="base">
                                        <p:cTn id="82" dur="2000" fill="hold"/>
                                        <p:tgtEl>
                                          <p:spTgt spid="10"/>
                                        </p:tgtEl>
                                        <p:attrNameLst>
                                          <p:attrName>ppt_y</p:attrName>
                                        </p:attrNameLst>
                                      </p:cBhvr>
                                      <p:tavLst>
                                        <p:tav tm="0">
                                          <p:val>
                                            <p:strVal val="1+#ppt_h/2"/>
                                          </p:val>
                                        </p:tav>
                                        <p:tav tm="100000">
                                          <p:val>
                                            <p:strVal val="#ppt_y"/>
                                          </p:val>
                                        </p:tav>
                                      </p:tavLst>
                                    </p:anim>
                                  </p:childTnLst>
                                </p:cTn>
                              </p:par>
                              <p:par>
                                <p:cTn id="83" presetID="2" presetClass="entr" presetSubtype="4"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ppt_x"/>
                                          </p:val>
                                        </p:tav>
                                        <p:tav tm="100000">
                                          <p:val>
                                            <p:strVal val="#ppt_x"/>
                                          </p:val>
                                        </p:tav>
                                      </p:tavLst>
                                    </p:anim>
                                    <p:anim calcmode="lin" valueType="num">
                                      <p:cBhvr additive="base">
                                        <p:cTn id="86" dur="2000" fill="hold"/>
                                        <p:tgtEl>
                                          <p:spTgt spid="11"/>
                                        </p:tgtEl>
                                        <p:attrNameLst>
                                          <p:attrName>ppt_y</p:attrName>
                                        </p:attrNameLst>
                                      </p:cBhvr>
                                      <p:tavLst>
                                        <p:tav tm="0">
                                          <p:val>
                                            <p:strVal val="1+#ppt_h/2"/>
                                          </p:val>
                                        </p:tav>
                                        <p:tav tm="100000">
                                          <p:val>
                                            <p:strVal val="#ppt_y"/>
                                          </p:val>
                                        </p:tav>
                                      </p:tavLst>
                                    </p:anim>
                                  </p:childTnLst>
                                </p:cTn>
                              </p:par>
                              <p:par>
                                <p:cTn id="87" presetID="2" presetClass="entr" presetSubtype="1" fill="hold" grpId="2"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ppt_x"/>
                                          </p:val>
                                        </p:tav>
                                        <p:tav tm="100000">
                                          <p:val>
                                            <p:strVal val="#ppt_x"/>
                                          </p:val>
                                        </p:tav>
                                      </p:tavLst>
                                    </p:anim>
                                    <p:anim calcmode="lin" valueType="num">
                                      <p:cBhvr additive="base">
                                        <p:cTn id="90" dur="2000" fill="hold"/>
                                        <p:tgtEl>
                                          <p:spTgt spid="12"/>
                                        </p:tgtEl>
                                        <p:attrNameLst>
                                          <p:attrName>ppt_y</p:attrName>
                                        </p:attrNameLst>
                                      </p:cBhvr>
                                      <p:tavLst>
                                        <p:tav tm="0">
                                          <p:val>
                                            <p:strVal val="0-#ppt_h/2"/>
                                          </p:val>
                                        </p:tav>
                                        <p:tav tm="100000">
                                          <p:val>
                                            <p:strVal val="#ppt_y"/>
                                          </p:val>
                                        </p:tav>
                                      </p:tavLst>
                                    </p:anim>
                                  </p:childTnLst>
                                </p:cTn>
                              </p:par>
                              <p:par>
                                <p:cTn id="91" presetID="2" presetClass="entr" presetSubtype="1" fill="hold" grpId="2"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2000" fill="hold"/>
                                        <p:tgtEl>
                                          <p:spTgt spid="13"/>
                                        </p:tgtEl>
                                        <p:attrNameLst>
                                          <p:attrName>ppt_x</p:attrName>
                                        </p:attrNameLst>
                                      </p:cBhvr>
                                      <p:tavLst>
                                        <p:tav tm="0">
                                          <p:val>
                                            <p:strVal val="#ppt_x"/>
                                          </p:val>
                                        </p:tav>
                                        <p:tav tm="100000">
                                          <p:val>
                                            <p:strVal val="#ppt_x"/>
                                          </p:val>
                                        </p:tav>
                                      </p:tavLst>
                                    </p:anim>
                                    <p:anim calcmode="lin" valueType="num">
                                      <p:cBhvr additive="base">
                                        <p:cTn id="94" dur="2000" fill="hold"/>
                                        <p:tgtEl>
                                          <p:spTgt spid="13"/>
                                        </p:tgtEl>
                                        <p:attrNameLst>
                                          <p:attrName>ppt_y</p:attrName>
                                        </p:attrNameLst>
                                      </p:cBhvr>
                                      <p:tavLst>
                                        <p:tav tm="0">
                                          <p:val>
                                            <p:strVal val="0-#ppt_h/2"/>
                                          </p:val>
                                        </p:tav>
                                        <p:tav tm="100000">
                                          <p:val>
                                            <p:strVal val="#ppt_y"/>
                                          </p:val>
                                        </p:tav>
                                      </p:tavLst>
                                    </p:anim>
                                  </p:childTnLst>
                                </p:cTn>
                              </p:par>
                              <p:par>
                                <p:cTn id="95" presetID="2" presetClass="entr" presetSubtype="1" fill="hold" grpId="2"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2000" fill="hold"/>
                                        <p:tgtEl>
                                          <p:spTgt spid="14"/>
                                        </p:tgtEl>
                                        <p:attrNameLst>
                                          <p:attrName>ppt_x</p:attrName>
                                        </p:attrNameLst>
                                      </p:cBhvr>
                                      <p:tavLst>
                                        <p:tav tm="0">
                                          <p:val>
                                            <p:strVal val="#ppt_x"/>
                                          </p:val>
                                        </p:tav>
                                        <p:tav tm="100000">
                                          <p:val>
                                            <p:strVal val="#ppt_x"/>
                                          </p:val>
                                        </p:tav>
                                      </p:tavLst>
                                    </p:anim>
                                    <p:anim calcmode="lin" valueType="num">
                                      <p:cBhvr additive="base">
                                        <p:cTn id="98" dur="2000" fill="hold"/>
                                        <p:tgtEl>
                                          <p:spTgt spid="14"/>
                                        </p:tgtEl>
                                        <p:attrNameLst>
                                          <p:attrName>ppt_y</p:attrName>
                                        </p:attrNameLst>
                                      </p:cBhvr>
                                      <p:tavLst>
                                        <p:tav tm="0">
                                          <p:val>
                                            <p:strVal val="0-#ppt_h/2"/>
                                          </p:val>
                                        </p:tav>
                                        <p:tav tm="100000">
                                          <p:val>
                                            <p:strVal val="#ppt_y"/>
                                          </p:val>
                                        </p:tav>
                                      </p:tavLst>
                                    </p:anim>
                                  </p:childTnLst>
                                </p:cTn>
                              </p:par>
                              <p:par>
                                <p:cTn id="99" presetID="2" presetClass="entr" presetSubtype="1" fill="hold" grpId="2"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ppt_x"/>
                                          </p:val>
                                        </p:tav>
                                        <p:tav tm="100000">
                                          <p:val>
                                            <p:strVal val="#ppt_x"/>
                                          </p:val>
                                        </p:tav>
                                      </p:tavLst>
                                    </p:anim>
                                    <p:anim calcmode="lin" valueType="num">
                                      <p:cBhvr additive="base">
                                        <p:cTn id="102" dur="2000" fill="hold"/>
                                        <p:tgtEl>
                                          <p:spTgt spid="15"/>
                                        </p:tgtEl>
                                        <p:attrNameLst>
                                          <p:attrName>ppt_y</p:attrName>
                                        </p:attrNameLst>
                                      </p:cBhvr>
                                      <p:tavLst>
                                        <p:tav tm="0">
                                          <p:val>
                                            <p:strVal val="0-#ppt_h/2"/>
                                          </p:val>
                                        </p:tav>
                                        <p:tav tm="100000">
                                          <p:val>
                                            <p:strVal val="#ppt_y"/>
                                          </p:val>
                                        </p:tav>
                                      </p:tavLst>
                                    </p:anim>
                                  </p:childTnLst>
                                </p:cTn>
                              </p:par>
                              <p:par>
                                <p:cTn id="103" presetID="2" presetClass="entr" presetSubtype="1" fill="hold" grpId="2"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ppt_x"/>
                                          </p:val>
                                        </p:tav>
                                        <p:tav tm="100000">
                                          <p:val>
                                            <p:strVal val="#ppt_x"/>
                                          </p:val>
                                        </p:tav>
                                      </p:tavLst>
                                    </p:anim>
                                    <p:anim calcmode="lin" valueType="num">
                                      <p:cBhvr additive="base">
                                        <p:cTn id="106" dur="2000" fill="hold"/>
                                        <p:tgtEl>
                                          <p:spTgt spid="16"/>
                                        </p:tgtEl>
                                        <p:attrNameLst>
                                          <p:attrName>ppt_y</p:attrName>
                                        </p:attrNameLst>
                                      </p:cBhvr>
                                      <p:tavLst>
                                        <p:tav tm="0">
                                          <p:val>
                                            <p:strVal val="0-#ppt_h/2"/>
                                          </p:val>
                                        </p:tav>
                                        <p:tav tm="100000">
                                          <p:val>
                                            <p:strVal val="#ppt_y"/>
                                          </p:val>
                                        </p:tav>
                                      </p:tavLst>
                                    </p:anim>
                                  </p:childTnLst>
                                </p:cTn>
                              </p:par>
                              <p:par>
                                <p:cTn id="107" presetID="2" presetClass="entr" presetSubtype="1" fill="hold" grpId="2"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ppt_x"/>
                                          </p:val>
                                        </p:tav>
                                        <p:tav tm="100000">
                                          <p:val>
                                            <p:strVal val="#ppt_x"/>
                                          </p:val>
                                        </p:tav>
                                      </p:tavLst>
                                    </p:anim>
                                    <p:anim calcmode="lin" valueType="num">
                                      <p:cBhvr additive="base">
                                        <p:cTn id="110" dur="2000" fill="hold"/>
                                        <p:tgtEl>
                                          <p:spTgt spid="17"/>
                                        </p:tgtEl>
                                        <p:attrNameLst>
                                          <p:attrName>ppt_y</p:attrName>
                                        </p:attrNameLst>
                                      </p:cBhvr>
                                      <p:tavLst>
                                        <p:tav tm="0">
                                          <p:val>
                                            <p:strVal val="0-#ppt_h/2"/>
                                          </p:val>
                                        </p:tav>
                                        <p:tav tm="100000">
                                          <p:val>
                                            <p:strVal val="#ppt_y"/>
                                          </p:val>
                                        </p:tav>
                                      </p:tavLst>
                                    </p:anim>
                                  </p:childTnLst>
                                </p:cTn>
                              </p:par>
                              <p:par>
                                <p:cTn id="111" presetID="2" presetClass="entr" presetSubtype="1" fill="hold" grpId="2" nodeType="withEffect">
                                  <p:stCondLst>
                                    <p:cond delay="0"/>
                                  </p:stCondLst>
                                  <p:childTnLst>
                                    <p:set>
                                      <p:cBhvr>
                                        <p:cTn id="112" dur="1" fill="hold">
                                          <p:stCondLst>
                                            <p:cond delay="0"/>
                                          </p:stCondLst>
                                        </p:cTn>
                                        <p:tgtEl>
                                          <p:spTgt spid="18"/>
                                        </p:tgtEl>
                                        <p:attrNameLst>
                                          <p:attrName>style.visibility</p:attrName>
                                        </p:attrNameLst>
                                      </p:cBhvr>
                                      <p:to>
                                        <p:strVal val="visible"/>
                                      </p:to>
                                    </p:set>
                                    <p:anim calcmode="lin" valueType="num">
                                      <p:cBhvr additive="base">
                                        <p:cTn id="113" dur="2000" fill="hold"/>
                                        <p:tgtEl>
                                          <p:spTgt spid="18"/>
                                        </p:tgtEl>
                                        <p:attrNameLst>
                                          <p:attrName>ppt_x</p:attrName>
                                        </p:attrNameLst>
                                      </p:cBhvr>
                                      <p:tavLst>
                                        <p:tav tm="0">
                                          <p:val>
                                            <p:strVal val="#ppt_x"/>
                                          </p:val>
                                        </p:tav>
                                        <p:tav tm="100000">
                                          <p:val>
                                            <p:strVal val="#ppt_x"/>
                                          </p:val>
                                        </p:tav>
                                      </p:tavLst>
                                    </p:anim>
                                    <p:anim calcmode="lin" valueType="num">
                                      <p:cBhvr additive="base">
                                        <p:cTn id="114" dur="2000" fill="hold"/>
                                        <p:tgtEl>
                                          <p:spTgt spid="18"/>
                                        </p:tgtEl>
                                        <p:attrNameLst>
                                          <p:attrName>ppt_y</p:attrName>
                                        </p:attrNameLst>
                                      </p:cBhvr>
                                      <p:tavLst>
                                        <p:tav tm="0">
                                          <p:val>
                                            <p:strVal val="0-#ppt_h/2"/>
                                          </p:val>
                                        </p:tav>
                                        <p:tav tm="100000">
                                          <p:val>
                                            <p:strVal val="#ppt_y"/>
                                          </p:val>
                                        </p:tav>
                                      </p:tavLst>
                                    </p:anim>
                                  </p:childTnLst>
                                </p:cTn>
                              </p:par>
                              <p:par>
                                <p:cTn id="115" presetID="2" presetClass="entr" presetSubtype="1" fill="hold" grpId="2"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ppt_x"/>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childTnLst>
                          </p:cTn>
                        </p:par>
                        <p:par>
                          <p:cTn id="119" fill="hold">
                            <p:stCondLst>
                              <p:cond delay="2000"/>
                            </p:stCondLst>
                            <p:childTnLst>
                              <p:par>
                                <p:cTn id="120" presetID="2" presetClass="exit" presetSubtype="8" fill="hold" grpId="3"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1+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1+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1+ppt_w/2"/>
                                          </p:val>
                                        </p:tav>
                                      </p:tavLst>
                                    </p:anim>
                                    <p:anim calcmode="lin" valueType="num">
                                      <p:cBhvr additive="base">
                                        <p:cTn id="178" dur="2000"/>
                                        <p:tgtEl>
                                          <p:spTgt spid="18"/>
                                        </p:tgtEl>
                                        <p:attrNameLst>
                                          <p:attrName>ppt_y</p:attrName>
                                        </p:attrNameLst>
                                      </p:cBhvr>
                                      <p:tavLst>
                                        <p:tav tm="0">
                                          <p:val>
                                            <p:strVal val="ppt_y"/>
                                          </p:val>
                                        </p:tav>
                                        <p:tav tm="100000">
                                          <p:val>
                                            <p:strVal val="ppt_y"/>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ppt_y"/>
                                          </p:val>
                                        </p:tav>
                                      </p:tavLst>
                                    </p:anim>
                                    <p:set>
                                      <p:cBhvr>
                                        <p:cTn id="183" dur="1" fill="hold">
                                          <p:stCondLst>
                                            <p:cond delay="1999"/>
                                          </p:stCondLst>
                                        </p:cTn>
                                        <p:tgtEl>
                                          <p:spTgt spid="19"/>
                                        </p:tgtEl>
                                        <p:attrNameLst>
                                          <p:attrName>style.visibility</p:attrName>
                                        </p:attrNameLst>
                                      </p:cBhvr>
                                      <p:to>
                                        <p:strVal val="hidden"/>
                                      </p:to>
                                    </p:set>
                                  </p:childTnLst>
                                </p:cTn>
                              </p:par>
                              <p:par>
                                <p:cTn id="184" presetID="21" presetClass="exit" presetSubtype="8" fill="hold" grpId="4" nodeType="withEffect">
                                  <p:stCondLst>
                                    <p:cond delay="0"/>
                                  </p:stCondLst>
                                  <p:childTnLst>
                                    <p:animEffect transition="out" filter="wheel(8)">
                                      <p:cBhvr>
                                        <p:cTn id="185" dur="2000"/>
                                        <p:tgtEl>
                                          <p:spTgt spid="4"/>
                                        </p:tgtEl>
                                      </p:cBhvr>
                                    </p:animEffect>
                                    <p:set>
                                      <p:cBhvr>
                                        <p:cTn id="186" dur="1" fill="hold">
                                          <p:stCondLst>
                                            <p:cond delay="1999"/>
                                          </p:stCondLst>
                                        </p:cTn>
                                        <p:tgtEl>
                                          <p:spTgt spid="4"/>
                                        </p:tgtEl>
                                        <p:attrNameLst>
                                          <p:attrName>style.visibility</p:attrName>
                                        </p:attrNameLst>
                                      </p:cBhvr>
                                      <p:to>
                                        <p:strVal val="hidden"/>
                                      </p:to>
                                    </p:set>
                                  </p:childTnLst>
                                </p:cTn>
                              </p:par>
                              <p:par>
                                <p:cTn id="187" presetID="21" presetClass="exit" presetSubtype="8" fill="hold" grpId="4" nodeType="withEffect">
                                  <p:stCondLst>
                                    <p:cond delay="0"/>
                                  </p:stCondLst>
                                  <p:childTnLst>
                                    <p:animEffect transition="out" filter="wheel(8)">
                                      <p:cBhvr>
                                        <p:cTn id="188" dur="2000"/>
                                        <p:tgtEl>
                                          <p:spTgt spid="5"/>
                                        </p:tgtEl>
                                      </p:cBhvr>
                                    </p:animEffect>
                                    <p:set>
                                      <p:cBhvr>
                                        <p:cTn id="189" dur="1" fill="hold">
                                          <p:stCondLst>
                                            <p:cond delay="1999"/>
                                          </p:stCondLst>
                                        </p:cTn>
                                        <p:tgtEl>
                                          <p:spTgt spid="5"/>
                                        </p:tgtEl>
                                        <p:attrNameLst>
                                          <p:attrName>style.visibility</p:attrName>
                                        </p:attrNameLst>
                                      </p:cBhvr>
                                      <p:to>
                                        <p:strVal val="hidden"/>
                                      </p:to>
                                    </p:set>
                                  </p:childTnLst>
                                </p:cTn>
                              </p:par>
                              <p:par>
                                <p:cTn id="190" presetID="21" presetClass="exit" presetSubtype="8" fill="hold" grpId="4" nodeType="withEffect">
                                  <p:stCondLst>
                                    <p:cond delay="0"/>
                                  </p:stCondLst>
                                  <p:childTnLst>
                                    <p:animEffect transition="out" filter="wheel(8)">
                                      <p:cBhvr>
                                        <p:cTn id="191" dur="2000"/>
                                        <p:tgtEl>
                                          <p:spTgt spid="6"/>
                                        </p:tgtEl>
                                      </p:cBhvr>
                                    </p:animEffect>
                                    <p:set>
                                      <p:cBhvr>
                                        <p:cTn id="192" dur="1" fill="hold">
                                          <p:stCondLst>
                                            <p:cond delay="1999"/>
                                          </p:stCondLst>
                                        </p:cTn>
                                        <p:tgtEl>
                                          <p:spTgt spid="6"/>
                                        </p:tgtEl>
                                        <p:attrNameLst>
                                          <p:attrName>style.visibility</p:attrName>
                                        </p:attrNameLst>
                                      </p:cBhvr>
                                      <p:to>
                                        <p:strVal val="hidden"/>
                                      </p:to>
                                    </p:set>
                                  </p:childTnLst>
                                </p:cTn>
                              </p:par>
                              <p:par>
                                <p:cTn id="193" presetID="21" presetClass="exit" presetSubtype="8" fill="hold" grpId="4" nodeType="withEffect">
                                  <p:stCondLst>
                                    <p:cond delay="0"/>
                                  </p:stCondLst>
                                  <p:childTnLst>
                                    <p:animEffect transition="out" filter="wheel(8)">
                                      <p:cBhvr>
                                        <p:cTn id="194" dur="2000"/>
                                        <p:tgtEl>
                                          <p:spTgt spid="7"/>
                                        </p:tgtEl>
                                      </p:cBhvr>
                                    </p:animEffect>
                                    <p:set>
                                      <p:cBhvr>
                                        <p:cTn id="195" dur="1" fill="hold">
                                          <p:stCondLst>
                                            <p:cond delay="1999"/>
                                          </p:stCondLst>
                                        </p:cTn>
                                        <p:tgtEl>
                                          <p:spTgt spid="7"/>
                                        </p:tgtEl>
                                        <p:attrNameLst>
                                          <p:attrName>style.visibility</p:attrName>
                                        </p:attrNameLst>
                                      </p:cBhvr>
                                      <p:to>
                                        <p:strVal val="hidden"/>
                                      </p:to>
                                    </p:set>
                                  </p:childTnLst>
                                </p:cTn>
                              </p:par>
                              <p:par>
                                <p:cTn id="196" presetID="21" presetClass="exit" presetSubtype="8" fill="hold" grpId="4" nodeType="withEffect">
                                  <p:stCondLst>
                                    <p:cond delay="0"/>
                                  </p:stCondLst>
                                  <p:childTnLst>
                                    <p:animEffect transition="out" filter="wheel(8)">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21" presetClass="exit" presetSubtype="8" fill="hold" grpId="4" nodeType="withEffect">
                                  <p:stCondLst>
                                    <p:cond delay="0"/>
                                  </p:stCondLst>
                                  <p:childTnLst>
                                    <p:animEffect transition="out" filter="wheel(8)">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21" presetClass="exit" presetSubtype="8" fill="hold" grpId="4" nodeType="withEffect">
                                  <p:stCondLst>
                                    <p:cond delay="0"/>
                                  </p:stCondLst>
                                  <p:childTnLst>
                                    <p:animEffect transition="out" filter="wheel(8)">
                                      <p:cBhvr>
                                        <p:cTn id="203" dur="2000"/>
                                        <p:tgtEl>
                                          <p:spTgt spid="10"/>
                                        </p:tgtEl>
                                      </p:cBhvr>
                                    </p:animEffect>
                                    <p:set>
                                      <p:cBhvr>
                                        <p:cTn id="204" dur="1" fill="hold">
                                          <p:stCondLst>
                                            <p:cond delay="1999"/>
                                          </p:stCondLst>
                                        </p:cTn>
                                        <p:tgtEl>
                                          <p:spTgt spid="10"/>
                                        </p:tgtEl>
                                        <p:attrNameLst>
                                          <p:attrName>style.visibility</p:attrName>
                                        </p:attrNameLst>
                                      </p:cBhvr>
                                      <p:to>
                                        <p:strVal val="hidden"/>
                                      </p:to>
                                    </p:set>
                                  </p:childTnLst>
                                </p:cTn>
                              </p:par>
                              <p:par>
                                <p:cTn id="205" presetID="21" presetClass="exit" presetSubtype="8" fill="hold" grpId="4" nodeType="withEffect">
                                  <p:stCondLst>
                                    <p:cond delay="0"/>
                                  </p:stCondLst>
                                  <p:childTnLst>
                                    <p:animEffect transition="out" filter="wheel(8)">
                                      <p:cBhvr>
                                        <p:cTn id="206" dur="2000"/>
                                        <p:tgtEl>
                                          <p:spTgt spid="11"/>
                                        </p:tgtEl>
                                      </p:cBhvr>
                                    </p:animEffect>
                                    <p:set>
                                      <p:cBhvr>
                                        <p:cTn id="207" dur="1" fill="hold">
                                          <p:stCondLst>
                                            <p:cond delay="1999"/>
                                          </p:stCondLst>
                                        </p:cTn>
                                        <p:tgtEl>
                                          <p:spTgt spid="11"/>
                                        </p:tgtEl>
                                        <p:attrNameLst>
                                          <p:attrName>style.visibility</p:attrName>
                                        </p:attrNameLst>
                                      </p:cBhvr>
                                      <p:to>
                                        <p:strVal val="hidden"/>
                                      </p:to>
                                    </p:set>
                                  </p:childTnLst>
                                </p:cTn>
                              </p:par>
                              <p:par>
                                <p:cTn id="208" presetID="21" presetClass="exit" presetSubtype="8" fill="hold" grpId="4" nodeType="withEffect">
                                  <p:stCondLst>
                                    <p:cond delay="0"/>
                                  </p:stCondLst>
                                  <p:childTnLst>
                                    <p:animEffect transition="out" filter="wheel(8)">
                                      <p:cBhvr>
                                        <p:cTn id="209" dur="2000"/>
                                        <p:tgtEl>
                                          <p:spTgt spid="12"/>
                                        </p:tgtEl>
                                      </p:cBhvr>
                                    </p:animEffect>
                                    <p:set>
                                      <p:cBhvr>
                                        <p:cTn id="210" dur="1" fill="hold">
                                          <p:stCondLst>
                                            <p:cond delay="1999"/>
                                          </p:stCondLst>
                                        </p:cTn>
                                        <p:tgtEl>
                                          <p:spTgt spid="12"/>
                                        </p:tgtEl>
                                        <p:attrNameLst>
                                          <p:attrName>style.visibility</p:attrName>
                                        </p:attrNameLst>
                                      </p:cBhvr>
                                      <p:to>
                                        <p:strVal val="hidden"/>
                                      </p:to>
                                    </p:set>
                                  </p:childTnLst>
                                </p:cTn>
                              </p:par>
                              <p:par>
                                <p:cTn id="211" presetID="21" presetClass="exit" presetSubtype="8" fill="hold" grpId="4" nodeType="withEffect">
                                  <p:stCondLst>
                                    <p:cond delay="0"/>
                                  </p:stCondLst>
                                  <p:childTnLst>
                                    <p:animEffect transition="out" filter="wheel(8)">
                                      <p:cBhvr>
                                        <p:cTn id="212" dur="2000"/>
                                        <p:tgtEl>
                                          <p:spTgt spid="13"/>
                                        </p:tgtEl>
                                      </p:cBhvr>
                                    </p:animEffect>
                                    <p:set>
                                      <p:cBhvr>
                                        <p:cTn id="213" dur="1" fill="hold">
                                          <p:stCondLst>
                                            <p:cond delay="1999"/>
                                          </p:stCondLst>
                                        </p:cTn>
                                        <p:tgtEl>
                                          <p:spTgt spid="13"/>
                                        </p:tgtEl>
                                        <p:attrNameLst>
                                          <p:attrName>style.visibility</p:attrName>
                                        </p:attrNameLst>
                                      </p:cBhvr>
                                      <p:to>
                                        <p:strVal val="hidden"/>
                                      </p:to>
                                    </p:set>
                                  </p:childTnLst>
                                </p:cTn>
                              </p:par>
                              <p:par>
                                <p:cTn id="214" presetID="21" presetClass="exit" presetSubtype="8" fill="hold" grpId="4" nodeType="withEffect">
                                  <p:stCondLst>
                                    <p:cond delay="0"/>
                                  </p:stCondLst>
                                  <p:childTnLst>
                                    <p:animEffect transition="out" filter="wheel(8)">
                                      <p:cBhvr>
                                        <p:cTn id="215" dur="2000"/>
                                        <p:tgtEl>
                                          <p:spTgt spid="14"/>
                                        </p:tgtEl>
                                      </p:cBhvr>
                                    </p:animEffect>
                                    <p:set>
                                      <p:cBhvr>
                                        <p:cTn id="216" dur="1" fill="hold">
                                          <p:stCondLst>
                                            <p:cond delay="1999"/>
                                          </p:stCondLst>
                                        </p:cTn>
                                        <p:tgtEl>
                                          <p:spTgt spid="14"/>
                                        </p:tgtEl>
                                        <p:attrNameLst>
                                          <p:attrName>style.visibility</p:attrName>
                                        </p:attrNameLst>
                                      </p:cBhvr>
                                      <p:to>
                                        <p:strVal val="hidden"/>
                                      </p:to>
                                    </p:set>
                                  </p:childTnLst>
                                </p:cTn>
                              </p:par>
                              <p:par>
                                <p:cTn id="217" presetID="21" presetClass="exit" presetSubtype="8" fill="hold" grpId="4" nodeType="withEffect">
                                  <p:stCondLst>
                                    <p:cond delay="0"/>
                                  </p:stCondLst>
                                  <p:childTnLst>
                                    <p:animEffect transition="out" filter="wheel(8)">
                                      <p:cBhvr>
                                        <p:cTn id="218" dur="2000"/>
                                        <p:tgtEl>
                                          <p:spTgt spid="15"/>
                                        </p:tgtEl>
                                      </p:cBhvr>
                                    </p:animEffect>
                                    <p:set>
                                      <p:cBhvr>
                                        <p:cTn id="219" dur="1" fill="hold">
                                          <p:stCondLst>
                                            <p:cond delay="1999"/>
                                          </p:stCondLst>
                                        </p:cTn>
                                        <p:tgtEl>
                                          <p:spTgt spid="15"/>
                                        </p:tgtEl>
                                        <p:attrNameLst>
                                          <p:attrName>style.visibility</p:attrName>
                                        </p:attrNameLst>
                                      </p:cBhvr>
                                      <p:to>
                                        <p:strVal val="hidden"/>
                                      </p:to>
                                    </p:set>
                                  </p:childTnLst>
                                </p:cTn>
                              </p:par>
                              <p:par>
                                <p:cTn id="220" presetID="21" presetClass="exit" presetSubtype="8" fill="hold" grpId="4" nodeType="withEffect">
                                  <p:stCondLst>
                                    <p:cond delay="0"/>
                                  </p:stCondLst>
                                  <p:childTnLst>
                                    <p:animEffect transition="out" filter="wheel(8)">
                                      <p:cBhvr>
                                        <p:cTn id="221" dur="2000"/>
                                        <p:tgtEl>
                                          <p:spTgt spid="16"/>
                                        </p:tgtEl>
                                      </p:cBhvr>
                                    </p:animEffect>
                                    <p:set>
                                      <p:cBhvr>
                                        <p:cTn id="222" dur="1" fill="hold">
                                          <p:stCondLst>
                                            <p:cond delay="1999"/>
                                          </p:stCondLst>
                                        </p:cTn>
                                        <p:tgtEl>
                                          <p:spTgt spid="16"/>
                                        </p:tgtEl>
                                        <p:attrNameLst>
                                          <p:attrName>style.visibility</p:attrName>
                                        </p:attrNameLst>
                                      </p:cBhvr>
                                      <p:to>
                                        <p:strVal val="hidden"/>
                                      </p:to>
                                    </p:set>
                                  </p:childTnLst>
                                </p:cTn>
                              </p:par>
                              <p:par>
                                <p:cTn id="223" presetID="21" presetClass="exit" presetSubtype="8" fill="hold" grpId="4" nodeType="withEffect">
                                  <p:stCondLst>
                                    <p:cond delay="0"/>
                                  </p:stCondLst>
                                  <p:childTnLst>
                                    <p:animEffect transition="out" filter="wheel(8)">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21" presetClass="exit" presetSubtype="8" fill="hold" grpId="4" nodeType="withEffect">
                                  <p:stCondLst>
                                    <p:cond delay="0"/>
                                  </p:stCondLst>
                                  <p:childTnLst>
                                    <p:animEffect transition="out" filter="wheel(8)">
                                      <p:cBhvr>
                                        <p:cTn id="227" dur="2000"/>
                                        <p:tgtEl>
                                          <p:spTgt spid="18"/>
                                        </p:tgtEl>
                                      </p:cBhvr>
                                    </p:animEffect>
                                    <p:set>
                                      <p:cBhvr>
                                        <p:cTn id="228" dur="1" fill="hold">
                                          <p:stCondLst>
                                            <p:cond delay="1999"/>
                                          </p:stCondLst>
                                        </p:cTn>
                                        <p:tgtEl>
                                          <p:spTgt spid="18"/>
                                        </p:tgtEl>
                                        <p:attrNameLst>
                                          <p:attrName>style.visibility</p:attrName>
                                        </p:attrNameLst>
                                      </p:cBhvr>
                                      <p:to>
                                        <p:strVal val="hidden"/>
                                      </p:to>
                                    </p:set>
                                  </p:childTnLst>
                                </p:cTn>
                              </p:par>
                              <p:par>
                                <p:cTn id="229" presetID="21" presetClass="exit" presetSubtype="8" fill="hold" grpId="4" nodeType="withEffect">
                                  <p:stCondLst>
                                    <p:cond delay="0"/>
                                  </p:stCondLst>
                                  <p:childTnLst>
                                    <p:animEffect transition="out" filter="wheel(8)">
                                      <p:cBhvr>
                                        <p:cTn id="230" dur="2000"/>
                                        <p:tgtEl>
                                          <p:spTgt spid="19"/>
                                        </p:tgtEl>
                                      </p:cBhvr>
                                    </p:animEffect>
                                    <p:set>
                                      <p:cBhvr>
                                        <p:cTn id="231" dur="1" fill="hold">
                                          <p:stCondLst>
                                            <p:cond delay="1999"/>
                                          </p:stCondLst>
                                        </p:cTn>
                                        <p:tgtEl>
                                          <p:spTgt spid="19"/>
                                        </p:tgtEl>
                                        <p:attrNameLst>
                                          <p:attrName>style.visibility</p:attrName>
                                        </p:attrNameLst>
                                      </p:cBhvr>
                                      <p:to>
                                        <p:strVal val="hidden"/>
                                      </p:to>
                                    </p:set>
                                  </p:childTnLst>
                                </p:cTn>
                              </p:par>
                              <p:par>
                                <p:cTn id="232" presetID="8" presetClass="emph" presetSubtype="0" fill="hold" grpId="5" nodeType="withEffect">
                                  <p:stCondLst>
                                    <p:cond delay="0"/>
                                  </p:stCondLst>
                                  <p:childTnLst>
                                    <p:animRot by="21600000">
                                      <p:cBhvr>
                                        <p:cTn id="233" dur="2000" fill="hold"/>
                                        <p:tgtEl>
                                          <p:spTgt spid="4"/>
                                        </p:tgtEl>
                                        <p:attrNameLst>
                                          <p:attrName>r</p:attrName>
                                        </p:attrNameLst>
                                      </p:cBhvr>
                                    </p:animRot>
                                  </p:childTnLst>
                                </p:cTn>
                              </p:par>
                              <p:par>
                                <p:cTn id="234" presetID="8" presetClass="emph" presetSubtype="0" fill="hold" grpId="5" nodeType="withEffect">
                                  <p:stCondLst>
                                    <p:cond delay="0"/>
                                  </p:stCondLst>
                                  <p:childTnLst>
                                    <p:animRot by="21600000">
                                      <p:cBhvr>
                                        <p:cTn id="235" dur="2000" fill="hold"/>
                                        <p:tgtEl>
                                          <p:spTgt spid="5"/>
                                        </p:tgtEl>
                                        <p:attrNameLst>
                                          <p:attrName>r</p:attrName>
                                        </p:attrNameLst>
                                      </p:cBhvr>
                                    </p:animRot>
                                  </p:childTnLst>
                                </p:cTn>
                              </p:par>
                              <p:par>
                                <p:cTn id="236" presetID="8" presetClass="emph" presetSubtype="0" fill="hold" grpId="5" nodeType="withEffect">
                                  <p:stCondLst>
                                    <p:cond delay="0"/>
                                  </p:stCondLst>
                                  <p:childTnLst>
                                    <p:animRot by="21600000">
                                      <p:cBhvr>
                                        <p:cTn id="237" dur="2000" fill="hold"/>
                                        <p:tgtEl>
                                          <p:spTgt spid="6"/>
                                        </p:tgtEl>
                                        <p:attrNameLst>
                                          <p:attrName>r</p:attrName>
                                        </p:attrNameLst>
                                      </p:cBhvr>
                                    </p:animRot>
                                  </p:childTnLst>
                                </p:cTn>
                              </p:par>
                              <p:par>
                                <p:cTn id="238" presetID="8" presetClass="emph" presetSubtype="0" fill="hold" grpId="5" nodeType="withEffect">
                                  <p:stCondLst>
                                    <p:cond delay="0"/>
                                  </p:stCondLst>
                                  <p:childTnLst>
                                    <p:animRot by="21600000">
                                      <p:cBhvr>
                                        <p:cTn id="239" dur="2000" fill="hold"/>
                                        <p:tgtEl>
                                          <p:spTgt spid="7"/>
                                        </p:tgtEl>
                                        <p:attrNameLst>
                                          <p:attrName>r</p:attrName>
                                        </p:attrNameLst>
                                      </p:cBhvr>
                                    </p:animRot>
                                  </p:childTnLst>
                                </p:cTn>
                              </p:par>
                              <p:par>
                                <p:cTn id="240" presetID="8" presetClass="emph" presetSubtype="0" fill="hold" grpId="5" nodeType="withEffect">
                                  <p:stCondLst>
                                    <p:cond delay="0"/>
                                  </p:stCondLst>
                                  <p:childTnLst>
                                    <p:animRot by="21600000">
                                      <p:cBhvr>
                                        <p:cTn id="241" dur="2000" fill="hold"/>
                                        <p:tgtEl>
                                          <p:spTgt spid="8"/>
                                        </p:tgtEl>
                                        <p:attrNameLst>
                                          <p:attrName>r</p:attrName>
                                        </p:attrNameLst>
                                      </p:cBhvr>
                                    </p:animRot>
                                  </p:childTnLst>
                                </p:cTn>
                              </p:par>
                              <p:par>
                                <p:cTn id="242" presetID="8" presetClass="emph" presetSubtype="0" fill="hold" grpId="5" nodeType="withEffect">
                                  <p:stCondLst>
                                    <p:cond delay="0"/>
                                  </p:stCondLst>
                                  <p:childTnLst>
                                    <p:animRot by="21600000">
                                      <p:cBhvr>
                                        <p:cTn id="243" dur="2000" fill="hold"/>
                                        <p:tgtEl>
                                          <p:spTgt spid="9"/>
                                        </p:tgtEl>
                                        <p:attrNameLst>
                                          <p:attrName>r</p:attrName>
                                        </p:attrNameLst>
                                      </p:cBhvr>
                                    </p:animRot>
                                  </p:childTnLst>
                                </p:cTn>
                              </p:par>
                              <p:par>
                                <p:cTn id="244" presetID="8" presetClass="emph" presetSubtype="0" fill="hold" grpId="5" nodeType="withEffect">
                                  <p:stCondLst>
                                    <p:cond delay="0"/>
                                  </p:stCondLst>
                                  <p:childTnLst>
                                    <p:animRot by="21600000">
                                      <p:cBhvr>
                                        <p:cTn id="245" dur="2000" fill="hold"/>
                                        <p:tgtEl>
                                          <p:spTgt spid="10"/>
                                        </p:tgtEl>
                                        <p:attrNameLst>
                                          <p:attrName>r</p:attrName>
                                        </p:attrNameLst>
                                      </p:cBhvr>
                                    </p:animRot>
                                  </p:childTnLst>
                                </p:cTn>
                              </p:par>
                              <p:par>
                                <p:cTn id="246" presetID="8" presetClass="emph" presetSubtype="0" fill="hold" grpId="5" nodeType="withEffect">
                                  <p:stCondLst>
                                    <p:cond delay="0"/>
                                  </p:stCondLst>
                                  <p:childTnLst>
                                    <p:animRot by="21600000">
                                      <p:cBhvr>
                                        <p:cTn id="247" dur="2000" fill="hold"/>
                                        <p:tgtEl>
                                          <p:spTgt spid="11"/>
                                        </p:tgtEl>
                                        <p:attrNameLst>
                                          <p:attrName>r</p:attrName>
                                        </p:attrNameLst>
                                      </p:cBhvr>
                                    </p:animRot>
                                  </p:childTnLst>
                                </p:cTn>
                              </p:par>
                              <p:par>
                                <p:cTn id="248" presetID="8" presetClass="emph" presetSubtype="0" fill="hold" grpId="5" nodeType="withEffect">
                                  <p:stCondLst>
                                    <p:cond delay="0"/>
                                  </p:stCondLst>
                                  <p:childTnLst>
                                    <p:animRot by="-21600000">
                                      <p:cBhvr>
                                        <p:cTn id="249" dur="2000" fill="hold"/>
                                        <p:tgtEl>
                                          <p:spTgt spid="12"/>
                                        </p:tgtEl>
                                        <p:attrNameLst>
                                          <p:attrName>r</p:attrName>
                                        </p:attrNameLst>
                                      </p:cBhvr>
                                    </p:animRot>
                                  </p:childTnLst>
                                </p:cTn>
                              </p:par>
                              <p:par>
                                <p:cTn id="250" presetID="8" presetClass="emph" presetSubtype="0" fill="hold" grpId="5" nodeType="withEffect">
                                  <p:stCondLst>
                                    <p:cond delay="0"/>
                                  </p:stCondLst>
                                  <p:childTnLst>
                                    <p:animRot by="-21600000">
                                      <p:cBhvr>
                                        <p:cTn id="251" dur="2000" fill="hold"/>
                                        <p:tgtEl>
                                          <p:spTgt spid="13"/>
                                        </p:tgtEl>
                                        <p:attrNameLst>
                                          <p:attrName>r</p:attrName>
                                        </p:attrNameLst>
                                      </p:cBhvr>
                                    </p:animRot>
                                  </p:childTnLst>
                                </p:cTn>
                              </p:par>
                              <p:par>
                                <p:cTn id="252" presetID="8" presetClass="emph" presetSubtype="0" fill="hold" grpId="5" nodeType="withEffect">
                                  <p:stCondLst>
                                    <p:cond delay="0"/>
                                  </p:stCondLst>
                                  <p:childTnLst>
                                    <p:animRot by="-21600000">
                                      <p:cBhvr>
                                        <p:cTn id="253" dur="2000" fill="hold"/>
                                        <p:tgtEl>
                                          <p:spTgt spid="14"/>
                                        </p:tgtEl>
                                        <p:attrNameLst>
                                          <p:attrName>r</p:attrName>
                                        </p:attrNameLst>
                                      </p:cBhvr>
                                    </p:animRot>
                                  </p:childTnLst>
                                </p:cTn>
                              </p:par>
                              <p:par>
                                <p:cTn id="254" presetID="8" presetClass="emph" presetSubtype="0" fill="hold" grpId="5"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fill="hold" grpId="5" nodeType="withEffect">
                                  <p:stCondLst>
                                    <p:cond delay="0"/>
                                  </p:stCondLst>
                                  <p:childTnLst>
                                    <p:animRot by="-21600000">
                                      <p:cBhvr>
                                        <p:cTn id="257" dur="2000" fill="hold"/>
                                        <p:tgtEl>
                                          <p:spTgt spid="16"/>
                                        </p:tgtEl>
                                        <p:attrNameLst>
                                          <p:attrName>r</p:attrName>
                                        </p:attrNameLst>
                                      </p:cBhvr>
                                    </p:animRot>
                                  </p:childTnLst>
                                </p:cTn>
                              </p:par>
                              <p:par>
                                <p:cTn id="258" presetID="8" presetClass="emph" presetSubtype="0" fill="hold" grpId="5" nodeType="withEffect">
                                  <p:stCondLst>
                                    <p:cond delay="0"/>
                                  </p:stCondLst>
                                  <p:childTnLst>
                                    <p:animRot by="-21600000">
                                      <p:cBhvr>
                                        <p:cTn id="259" dur="2000" fill="hold"/>
                                        <p:tgtEl>
                                          <p:spTgt spid="17"/>
                                        </p:tgtEl>
                                        <p:attrNameLst>
                                          <p:attrName>r</p:attrName>
                                        </p:attrNameLst>
                                      </p:cBhvr>
                                    </p:animRot>
                                  </p:childTnLst>
                                </p:cTn>
                              </p:par>
                              <p:par>
                                <p:cTn id="260" presetID="8" presetClass="emph" presetSubtype="0" fill="hold" grpId="5" nodeType="withEffect">
                                  <p:stCondLst>
                                    <p:cond delay="0"/>
                                  </p:stCondLst>
                                  <p:childTnLst>
                                    <p:animRot by="-21600000">
                                      <p:cBhvr>
                                        <p:cTn id="261" dur="2000" fill="hold"/>
                                        <p:tgtEl>
                                          <p:spTgt spid="18"/>
                                        </p:tgtEl>
                                        <p:attrNameLst>
                                          <p:attrName>r</p:attrName>
                                        </p:attrNameLst>
                                      </p:cBhvr>
                                    </p:animRot>
                                  </p:childTnLst>
                                </p:cTn>
                              </p:par>
                              <p:par>
                                <p:cTn id="262" presetID="8" presetClass="emph" presetSubtype="0" fill="hold" grpId="5" nodeType="withEffect">
                                  <p:stCondLst>
                                    <p:cond delay="0"/>
                                  </p:stCondLst>
                                  <p:childTnLst>
                                    <p:animRot by="-21600000">
                                      <p:cBhvr>
                                        <p:cTn id="263" dur="2000" fill="hold"/>
                                        <p:tgtEl>
                                          <p:spTgt spid="19"/>
                                        </p:tgtEl>
                                        <p:attrNameLst>
                                          <p:attrName>r</p:attrName>
                                        </p:attrNameLst>
                                      </p:cBhvr>
                                    </p:animRot>
                                  </p:childTnLst>
                                </p:cTn>
                              </p:par>
                              <p:par>
                                <p:cTn id="264" presetID="17" presetClass="entr" presetSubtype="10"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fltVal val="0"/>
                                          </p:val>
                                        </p:tav>
                                        <p:tav tm="100000">
                                          <p:val>
                                            <p:strVal val="#ppt_w"/>
                                          </p:val>
                                        </p:tav>
                                      </p:tavLst>
                                    </p:anim>
                                    <p:anim calcmode="lin" valueType="num">
                                      <p:cBhvr>
                                        <p:cTn id="2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2" animBg="1"/>
      <p:bldP spid="4" grpId="3" animBg="1"/>
      <p:bldP spid="4" grpId="4" animBg="1"/>
      <p:bldP spid="4" grpId="5" animBg="1"/>
      <p:bldP spid="5" grpId="0" animBg="1"/>
      <p:bldP spid="5" grpId="2" animBg="1"/>
      <p:bldP spid="5" grpId="3" animBg="1"/>
      <p:bldP spid="5" grpId="4" animBg="1"/>
      <p:bldP spid="5" grpId="5" animBg="1"/>
      <p:bldP spid="6" grpId="0" animBg="1"/>
      <p:bldP spid="6" grpId="2" animBg="1"/>
      <p:bldP spid="6" grpId="3" animBg="1"/>
      <p:bldP spid="6" grpId="4" animBg="1"/>
      <p:bldP spid="6" grpId="5" animBg="1"/>
      <p:bldP spid="7" grpId="0" animBg="1"/>
      <p:bldP spid="7" grpId="2" animBg="1"/>
      <p:bldP spid="7" grpId="3" animBg="1"/>
      <p:bldP spid="7" grpId="4" animBg="1"/>
      <p:bldP spid="7" grpId="5" animBg="1"/>
      <p:bldP spid="8" grpId="0" animBg="1"/>
      <p:bldP spid="8" grpId="2" animBg="1"/>
      <p:bldP spid="8" grpId="3" animBg="1"/>
      <p:bldP spid="8" grpId="4" animBg="1"/>
      <p:bldP spid="8" grpId="5" animBg="1"/>
      <p:bldP spid="9" grpId="0" animBg="1"/>
      <p:bldP spid="9" grpId="2" animBg="1"/>
      <p:bldP spid="9" grpId="3" animBg="1"/>
      <p:bldP spid="9" grpId="4" animBg="1"/>
      <p:bldP spid="9" grpId="5" animBg="1"/>
      <p:bldP spid="10" grpId="0" animBg="1"/>
      <p:bldP spid="10" grpId="2" animBg="1"/>
      <p:bldP spid="10" grpId="3" animBg="1"/>
      <p:bldP spid="10" grpId="4" animBg="1"/>
      <p:bldP spid="10" grpId="5" animBg="1"/>
      <p:bldP spid="11" grpId="0" animBg="1"/>
      <p:bldP spid="11" grpId="2" animBg="1"/>
      <p:bldP spid="11" grpId="3" animBg="1"/>
      <p:bldP spid="11" grpId="4" animBg="1"/>
      <p:bldP spid="11" grpId="5" animBg="1"/>
      <p:bldP spid="12" grpId="0" animBg="1"/>
      <p:bldP spid="12" grpId="2" animBg="1"/>
      <p:bldP spid="12" grpId="3" animBg="1"/>
      <p:bldP spid="12" grpId="4" animBg="1"/>
      <p:bldP spid="12" grpId="5" animBg="1"/>
      <p:bldP spid="13" grpId="0" animBg="1"/>
      <p:bldP spid="13" grpId="2" animBg="1"/>
      <p:bldP spid="13" grpId="3" animBg="1"/>
      <p:bldP spid="13" grpId="4" animBg="1"/>
      <p:bldP spid="13" grpId="5" animBg="1"/>
      <p:bldP spid="14" grpId="0" animBg="1"/>
      <p:bldP spid="14" grpId="2" animBg="1"/>
      <p:bldP spid="14" grpId="3" animBg="1"/>
      <p:bldP spid="14" grpId="4" animBg="1"/>
      <p:bldP spid="14" grpId="5" animBg="1"/>
      <p:bldP spid="15" grpId="0" animBg="1"/>
      <p:bldP spid="15" grpId="2" animBg="1"/>
      <p:bldP spid="15" grpId="3" animBg="1"/>
      <p:bldP spid="15" grpId="4" animBg="1"/>
      <p:bldP spid="15" grpId="5" animBg="1"/>
      <p:bldP spid="16" grpId="0" animBg="1"/>
      <p:bldP spid="16" grpId="2" animBg="1"/>
      <p:bldP spid="16" grpId="3" animBg="1"/>
      <p:bldP spid="16" grpId="4" animBg="1"/>
      <p:bldP spid="16" grpId="5" animBg="1"/>
      <p:bldP spid="17" grpId="0" animBg="1"/>
      <p:bldP spid="17" grpId="2" animBg="1"/>
      <p:bldP spid="17" grpId="3" animBg="1"/>
      <p:bldP spid="17" grpId="4" animBg="1"/>
      <p:bldP spid="17" grpId="5" animBg="1"/>
      <p:bldP spid="18" grpId="0" animBg="1"/>
      <p:bldP spid="18" grpId="2" animBg="1"/>
      <p:bldP spid="18" grpId="3" animBg="1"/>
      <p:bldP spid="18" grpId="4" animBg="1"/>
      <p:bldP spid="18" grpId="5" animBg="1"/>
      <p:bldP spid="19" grpId="0" animBg="1"/>
      <p:bldP spid="19" grpId="2" animBg="1"/>
      <p:bldP spid="19" grpId="3" animBg="1"/>
      <p:bldP spid="19" grpId="4" animBg="1"/>
      <p:bldP spid="19" grpId="5" animBg="1"/>
      <p:bldP spid="2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00B0F0">
                <a:shade val="67500"/>
                <a:satMod val="115000"/>
              </a:srgbClr>
            </a:gs>
            <a:gs pos="100000">
              <a:srgbClr val="00B0F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2183908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19359846">
            <a:off x="3365042" y="-270820"/>
            <a:ext cx="2286016" cy="1739360"/>
          </a:xfrm>
          <a:prstGeom prst="rect">
            <a:avLst/>
          </a:prstGeom>
        </p:spPr>
      </p:pic>
      <p:pic>
        <p:nvPicPr>
          <p:cNvPr id="5" name="4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4759077">
            <a:off x="4143372" y="3357568"/>
            <a:ext cx="2286016" cy="1739360"/>
          </a:xfrm>
          <a:prstGeom prst="rect">
            <a:avLst/>
          </a:prstGeom>
        </p:spPr>
      </p:pic>
      <p:pic>
        <p:nvPicPr>
          <p:cNvPr id="6" name="5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6762509">
            <a:off x="2713797" y="3483525"/>
            <a:ext cx="2286016" cy="1739360"/>
          </a:xfrm>
          <a:prstGeom prst="rect">
            <a:avLst/>
          </a:prstGeom>
        </p:spPr>
      </p:pic>
      <p:pic>
        <p:nvPicPr>
          <p:cNvPr id="7" name="6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1490560">
            <a:off x="4617294" y="-28912"/>
            <a:ext cx="2286016" cy="1739360"/>
          </a:xfrm>
          <a:prstGeom prst="rect">
            <a:avLst/>
          </a:prstGeom>
        </p:spPr>
      </p:pic>
      <p:pic>
        <p:nvPicPr>
          <p:cNvPr id="8" name="7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2027809">
            <a:off x="5505550" y="988883"/>
            <a:ext cx="2286016" cy="1739360"/>
          </a:xfrm>
          <a:prstGeom prst="rect">
            <a:avLst/>
          </a:prstGeom>
        </p:spPr>
      </p:pic>
      <p:pic>
        <p:nvPicPr>
          <p:cNvPr id="9" name="8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2027809">
            <a:off x="5362676" y="2274768"/>
            <a:ext cx="2286016" cy="1739360"/>
          </a:xfrm>
          <a:prstGeom prst="rect">
            <a:avLst/>
          </a:prstGeom>
        </p:spPr>
      </p:pic>
      <p:pic>
        <p:nvPicPr>
          <p:cNvPr id="10" name="9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8199083">
            <a:off x="1628512" y="2669427"/>
            <a:ext cx="2286016" cy="1739360"/>
          </a:xfrm>
          <a:prstGeom prst="rect">
            <a:avLst/>
          </a:prstGeom>
        </p:spPr>
      </p:pic>
      <p:pic>
        <p:nvPicPr>
          <p:cNvPr id="11" name="10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11193556">
            <a:off x="1449152" y="1339303"/>
            <a:ext cx="2286016" cy="1739360"/>
          </a:xfrm>
          <a:prstGeom prst="rect">
            <a:avLst/>
          </a:prstGeom>
        </p:spPr>
      </p:pic>
      <p:pic>
        <p:nvPicPr>
          <p:cNvPr id="12" name="11 Imagen" descr="3.png"/>
          <p:cNvPicPr>
            <a:picLocks noChangeAspect="1"/>
          </p:cNvPicPr>
          <p:nvPr/>
        </p:nvPicPr>
        <p:blipFill>
          <a:blip r:embed="rId3">
            <a:duotone>
              <a:prstClr val="black"/>
              <a:srgbClr val="D9C3A5">
                <a:tint val="50000"/>
                <a:satMod val="180000"/>
              </a:srgbClr>
            </a:duotone>
            <a:lum bright="30000" contrast="40000"/>
          </a:blip>
          <a:srcRect l="20761" t="14052" r="19550" b="24473"/>
          <a:stretch>
            <a:fillRect/>
          </a:stretch>
        </p:blipFill>
        <p:spPr>
          <a:xfrm rot="14233888">
            <a:off x="1992843" y="62061"/>
            <a:ext cx="2286016" cy="1739360"/>
          </a:xfrm>
          <a:prstGeom prst="rect">
            <a:avLst/>
          </a:prstGeom>
        </p:spPr>
      </p:pic>
      <p:pic>
        <p:nvPicPr>
          <p:cNvPr id="13" name="12 Imagen" descr="1211811437.png"/>
          <p:cNvPicPr>
            <a:picLocks noChangeAspect="1"/>
          </p:cNvPicPr>
          <p:nvPr/>
        </p:nvPicPr>
        <p:blipFill>
          <a:blip r:embed="rId4">
            <a:duotone>
              <a:prstClr val="black"/>
              <a:srgbClr val="D9C3A5">
                <a:tint val="50000"/>
                <a:satMod val="180000"/>
              </a:srgbClr>
            </a:duotone>
            <a:lum bright="-20000" contrast="40000"/>
          </a:blip>
          <a:stretch>
            <a:fillRect/>
          </a:stretch>
        </p:blipFill>
        <p:spPr>
          <a:xfrm>
            <a:off x="3286116" y="1214428"/>
            <a:ext cx="2438400" cy="2438400"/>
          </a:xfrm>
          <a:prstGeom prst="rect">
            <a:avLst/>
          </a:prstGeom>
        </p:spPr>
      </p:pic>
      <p:sp>
        <p:nvSpPr>
          <p:cNvPr id="14" name="13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2"/>
                                        </p:tgtEl>
                                        <p:attrNameLst>
                                          <p:attrName>r</p:attrName>
                                        </p:attrNameLst>
                                      </p:cBhvr>
                                    </p:animRot>
                                  </p:childTnLst>
                                </p:cTn>
                              </p:par>
                              <p:par>
                                <p:cTn id="79" presetID="23" presetClass="entr" presetSubtype="528"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2000" fill="hold"/>
                                        <p:tgtEl>
                                          <p:spTgt spid="13"/>
                                        </p:tgtEl>
                                        <p:attrNameLst>
                                          <p:attrName>ppt_w</p:attrName>
                                        </p:attrNameLst>
                                      </p:cBhvr>
                                      <p:tavLst>
                                        <p:tav tm="0">
                                          <p:val>
                                            <p:fltVal val="0"/>
                                          </p:val>
                                        </p:tav>
                                        <p:tav tm="100000">
                                          <p:val>
                                            <p:strVal val="#ppt_w"/>
                                          </p:val>
                                        </p:tav>
                                      </p:tavLst>
                                    </p:anim>
                                    <p:anim calcmode="lin" valueType="num">
                                      <p:cBhvr>
                                        <p:cTn id="82" dur="2000" fill="hold"/>
                                        <p:tgtEl>
                                          <p:spTgt spid="13"/>
                                        </p:tgtEl>
                                        <p:attrNameLst>
                                          <p:attrName>ppt_h</p:attrName>
                                        </p:attrNameLst>
                                      </p:cBhvr>
                                      <p:tavLst>
                                        <p:tav tm="0">
                                          <p:val>
                                            <p:fltVal val="0"/>
                                          </p:val>
                                        </p:tav>
                                        <p:tav tm="100000">
                                          <p:val>
                                            <p:strVal val="#ppt_h"/>
                                          </p:val>
                                        </p:tav>
                                      </p:tavLst>
                                    </p:anim>
                                    <p:anim calcmode="lin" valueType="num">
                                      <p:cBhvr>
                                        <p:cTn id="83" dur="2000" fill="hold"/>
                                        <p:tgtEl>
                                          <p:spTgt spid="13"/>
                                        </p:tgtEl>
                                        <p:attrNameLst>
                                          <p:attrName>ppt_x</p:attrName>
                                        </p:attrNameLst>
                                      </p:cBhvr>
                                      <p:tavLst>
                                        <p:tav tm="0">
                                          <p:val>
                                            <p:fltVal val="0.5"/>
                                          </p:val>
                                        </p:tav>
                                        <p:tav tm="100000">
                                          <p:val>
                                            <p:strVal val="#ppt_x"/>
                                          </p:val>
                                        </p:tav>
                                      </p:tavLst>
                                    </p:anim>
                                    <p:anim calcmode="lin" valueType="num">
                                      <p:cBhvr>
                                        <p:cTn id="84" dur="2000" fill="hold"/>
                                        <p:tgtEl>
                                          <p:spTgt spid="13"/>
                                        </p:tgtEl>
                                        <p:attrNameLst>
                                          <p:attrName>ppt_y</p:attrName>
                                        </p:attrNameLst>
                                      </p:cBhvr>
                                      <p:tavLst>
                                        <p:tav tm="0">
                                          <p:val>
                                            <p:fltVal val="0.5"/>
                                          </p:val>
                                        </p:tav>
                                        <p:tav tm="100000">
                                          <p:val>
                                            <p:strVal val="#ppt_y"/>
                                          </p:val>
                                        </p:tav>
                                      </p:tavLst>
                                    </p:anim>
                                  </p:childTnLst>
                                </p:cTn>
                              </p:par>
                              <p:par>
                                <p:cTn id="85" presetID="8" presetClass="emph" presetSubtype="0" fill="hold" nodeType="withEffect">
                                  <p:stCondLst>
                                    <p:cond delay="0"/>
                                  </p:stCondLst>
                                  <p:childTnLst>
                                    <p:animRot by="-21600000">
                                      <p:cBhvr>
                                        <p:cTn id="86" dur="2000" fill="hold"/>
                                        <p:tgtEl>
                                          <p:spTgt spid="13"/>
                                        </p:tgtEl>
                                        <p:attrNameLst>
                                          <p:attrName>r</p:attrName>
                                        </p:attrNameLst>
                                      </p:cBhvr>
                                    </p:animRot>
                                  </p:childTnLst>
                                </p:cTn>
                              </p:par>
                            </p:childTnLst>
                          </p:cTn>
                        </p:par>
                        <p:par>
                          <p:cTn id="87" fill="hold">
                            <p:stCondLst>
                              <p:cond delay="2000"/>
                            </p:stCondLst>
                            <p:childTnLst>
                              <p:par>
                                <p:cTn id="88" presetID="23" presetClass="exit" presetSubtype="544" fill="hold" nodeType="afterEffect">
                                  <p:stCondLst>
                                    <p:cond delay="0"/>
                                  </p:stCondLst>
                                  <p:childTnLst>
                                    <p:anim calcmode="lin" valueType="num">
                                      <p:cBhvr>
                                        <p:cTn id="89" dur="2000"/>
                                        <p:tgtEl>
                                          <p:spTgt spid="4"/>
                                        </p:tgtEl>
                                        <p:attrNameLst>
                                          <p:attrName>ppt_w</p:attrName>
                                        </p:attrNameLst>
                                      </p:cBhvr>
                                      <p:tavLst>
                                        <p:tav tm="0">
                                          <p:val>
                                            <p:strVal val="ppt_w"/>
                                          </p:val>
                                        </p:tav>
                                        <p:tav tm="100000">
                                          <p:val>
                                            <p:fltVal val="0"/>
                                          </p:val>
                                        </p:tav>
                                      </p:tavLst>
                                    </p:anim>
                                    <p:anim calcmode="lin" valueType="num">
                                      <p:cBhvr>
                                        <p:cTn id="90" dur="2000"/>
                                        <p:tgtEl>
                                          <p:spTgt spid="4"/>
                                        </p:tgtEl>
                                        <p:attrNameLst>
                                          <p:attrName>ppt_h</p:attrName>
                                        </p:attrNameLst>
                                      </p:cBhvr>
                                      <p:tavLst>
                                        <p:tav tm="0">
                                          <p:val>
                                            <p:strVal val="ppt_h"/>
                                          </p:val>
                                        </p:tav>
                                        <p:tav tm="100000">
                                          <p:val>
                                            <p:fltVal val="0"/>
                                          </p:val>
                                        </p:tav>
                                      </p:tavLst>
                                    </p:anim>
                                    <p:anim calcmode="lin" valueType="num">
                                      <p:cBhvr>
                                        <p:cTn id="91" dur="2000"/>
                                        <p:tgtEl>
                                          <p:spTgt spid="4"/>
                                        </p:tgtEl>
                                        <p:attrNameLst>
                                          <p:attrName>ppt_x</p:attrName>
                                        </p:attrNameLst>
                                      </p:cBhvr>
                                      <p:tavLst>
                                        <p:tav tm="0">
                                          <p:val>
                                            <p:strVal val="ppt_x"/>
                                          </p:val>
                                        </p:tav>
                                        <p:tav tm="100000">
                                          <p:val>
                                            <p:fltVal val="0.5"/>
                                          </p:val>
                                        </p:tav>
                                      </p:tavLst>
                                    </p:anim>
                                    <p:anim calcmode="lin" valueType="num">
                                      <p:cBhvr>
                                        <p:cTn id="92" dur="2000"/>
                                        <p:tgtEl>
                                          <p:spTgt spid="4"/>
                                        </p:tgtEl>
                                        <p:attrNameLst>
                                          <p:attrName>ppt_y</p:attrName>
                                        </p:attrNameLst>
                                      </p:cBhvr>
                                      <p:tavLst>
                                        <p:tav tm="0">
                                          <p:val>
                                            <p:strVal val="ppt_y"/>
                                          </p:val>
                                        </p:tav>
                                        <p:tav tm="100000">
                                          <p:val>
                                            <p:fltVal val="0.5"/>
                                          </p:val>
                                        </p:tav>
                                      </p:tavLst>
                                    </p:anim>
                                    <p:set>
                                      <p:cBhvr>
                                        <p:cTn id="93" dur="1" fill="hold">
                                          <p:stCondLst>
                                            <p:cond delay="1999"/>
                                          </p:stCondLst>
                                        </p:cTn>
                                        <p:tgtEl>
                                          <p:spTgt spid="4"/>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2000"/>
                                        <p:tgtEl>
                                          <p:spTgt spid="5"/>
                                        </p:tgtEl>
                                        <p:attrNameLst>
                                          <p:attrName>ppt_w</p:attrName>
                                        </p:attrNameLst>
                                      </p:cBhvr>
                                      <p:tavLst>
                                        <p:tav tm="0">
                                          <p:val>
                                            <p:strVal val="ppt_w"/>
                                          </p:val>
                                        </p:tav>
                                        <p:tav tm="100000">
                                          <p:val>
                                            <p:fltVal val="0"/>
                                          </p:val>
                                        </p:tav>
                                      </p:tavLst>
                                    </p:anim>
                                    <p:anim calcmode="lin" valueType="num">
                                      <p:cBhvr>
                                        <p:cTn id="96" dur="2000"/>
                                        <p:tgtEl>
                                          <p:spTgt spid="5"/>
                                        </p:tgtEl>
                                        <p:attrNameLst>
                                          <p:attrName>ppt_h</p:attrName>
                                        </p:attrNameLst>
                                      </p:cBhvr>
                                      <p:tavLst>
                                        <p:tav tm="0">
                                          <p:val>
                                            <p:strVal val="ppt_h"/>
                                          </p:val>
                                        </p:tav>
                                        <p:tav tm="100000">
                                          <p:val>
                                            <p:fltVal val="0"/>
                                          </p:val>
                                        </p:tav>
                                      </p:tavLst>
                                    </p:anim>
                                    <p:anim calcmode="lin" valueType="num">
                                      <p:cBhvr>
                                        <p:cTn id="97" dur="2000"/>
                                        <p:tgtEl>
                                          <p:spTgt spid="5"/>
                                        </p:tgtEl>
                                        <p:attrNameLst>
                                          <p:attrName>ppt_x</p:attrName>
                                        </p:attrNameLst>
                                      </p:cBhvr>
                                      <p:tavLst>
                                        <p:tav tm="0">
                                          <p:val>
                                            <p:strVal val="ppt_x"/>
                                          </p:val>
                                        </p:tav>
                                        <p:tav tm="100000">
                                          <p:val>
                                            <p:fltVal val="0.5"/>
                                          </p:val>
                                        </p:tav>
                                      </p:tavLst>
                                    </p:anim>
                                    <p:anim calcmode="lin" valueType="num">
                                      <p:cBhvr>
                                        <p:cTn id="98" dur="2000"/>
                                        <p:tgtEl>
                                          <p:spTgt spid="5"/>
                                        </p:tgtEl>
                                        <p:attrNameLst>
                                          <p:attrName>ppt_y</p:attrName>
                                        </p:attrNameLst>
                                      </p:cBhvr>
                                      <p:tavLst>
                                        <p:tav tm="0">
                                          <p:val>
                                            <p:strVal val="ppt_y"/>
                                          </p:val>
                                        </p:tav>
                                        <p:tav tm="100000">
                                          <p:val>
                                            <p:fltVal val="0.5"/>
                                          </p:val>
                                        </p:tav>
                                      </p:tavLst>
                                    </p:anim>
                                    <p:set>
                                      <p:cBhvr>
                                        <p:cTn id="99" dur="1" fill="hold">
                                          <p:stCondLst>
                                            <p:cond delay="1999"/>
                                          </p:stCondLst>
                                        </p:cTn>
                                        <p:tgtEl>
                                          <p:spTgt spid="5"/>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2000"/>
                                        <p:tgtEl>
                                          <p:spTgt spid="6"/>
                                        </p:tgtEl>
                                        <p:attrNameLst>
                                          <p:attrName>ppt_w</p:attrName>
                                        </p:attrNameLst>
                                      </p:cBhvr>
                                      <p:tavLst>
                                        <p:tav tm="0">
                                          <p:val>
                                            <p:strVal val="ppt_w"/>
                                          </p:val>
                                        </p:tav>
                                        <p:tav tm="100000">
                                          <p:val>
                                            <p:fltVal val="0"/>
                                          </p:val>
                                        </p:tav>
                                      </p:tavLst>
                                    </p:anim>
                                    <p:anim calcmode="lin" valueType="num">
                                      <p:cBhvr>
                                        <p:cTn id="102" dur="2000"/>
                                        <p:tgtEl>
                                          <p:spTgt spid="6"/>
                                        </p:tgtEl>
                                        <p:attrNameLst>
                                          <p:attrName>ppt_h</p:attrName>
                                        </p:attrNameLst>
                                      </p:cBhvr>
                                      <p:tavLst>
                                        <p:tav tm="0">
                                          <p:val>
                                            <p:strVal val="ppt_h"/>
                                          </p:val>
                                        </p:tav>
                                        <p:tav tm="100000">
                                          <p:val>
                                            <p:fltVal val="0"/>
                                          </p:val>
                                        </p:tav>
                                      </p:tavLst>
                                    </p:anim>
                                    <p:anim calcmode="lin" valueType="num">
                                      <p:cBhvr>
                                        <p:cTn id="103" dur="2000"/>
                                        <p:tgtEl>
                                          <p:spTgt spid="6"/>
                                        </p:tgtEl>
                                        <p:attrNameLst>
                                          <p:attrName>ppt_x</p:attrName>
                                        </p:attrNameLst>
                                      </p:cBhvr>
                                      <p:tavLst>
                                        <p:tav tm="0">
                                          <p:val>
                                            <p:strVal val="ppt_x"/>
                                          </p:val>
                                        </p:tav>
                                        <p:tav tm="100000">
                                          <p:val>
                                            <p:fltVal val="0.5"/>
                                          </p:val>
                                        </p:tav>
                                      </p:tavLst>
                                    </p:anim>
                                    <p:anim calcmode="lin" valueType="num">
                                      <p:cBhvr>
                                        <p:cTn id="104" dur="2000"/>
                                        <p:tgtEl>
                                          <p:spTgt spid="6"/>
                                        </p:tgtEl>
                                        <p:attrNameLst>
                                          <p:attrName>ppt_y</p:attrName>
                                        </p:attrNameLst>
                                      </p:cBhvr>
                                      <p:tavLst>
                                        <p:tav tm="0">
                                          <p:val>
                                            <p:strVal val="ppt_y"/>
                                          </p:val>
                                        </p:tav>
                                        <p:tav tm="100000">
                                          <p:val>
                                            <p:fltVal val="0.5"/>
                                          </p:val>
                                        </p:tav>
                                      </p:tavLst>
                                    </p:anim>
                                    <p:set>
                                      <p:cBhvr>
                                        <p:cTn id="105" dur="1" fill="hold">
                                          <p:stCondLst>
                                            <p:cond delay="1999"/>
                                          </p:stCondLst>
                                        </p:cTn>
                                        <p:tgtEl>
                                          <p:spTgt spid="6"/>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2000"/>
                                        <p:tgtEl>
                                          <p:spTgt spid="7"/>
                                        </p:tgtEl>
                                        <p:attrNameLst>
                                          <p:attrName>ppt_w</p:attrName>
                                        </p:attrNameLst>
                                      </p:cBhvr>
                                      <p:tavLst>
                                        <p:tav tm="0">
                                          <p:val>
                                            <p:strVal val="ppt_w"/>
                                          </p:val>
                                        </p:tav>
                                        <p:tav tm="100000">
                                          <p:val>
                                            <p:fltVal val="0"/>
                                          </p:val>
                                        </p:tav>
                                      </p:tavLst>
                                    </p:anim>
                                    <p:anim calcmode="lin" valueType="num">
                                      <p:cBhvr>
                                        <p:cTn id="108" dur="2000"/>
                                        <p:tgtEl>
                                          <p:spTgt spid="7"/>
                                        </p:tgtEl>
                                        <p:attrNameLst>
                                          <p:attrName>ppt_h</p:attrName>
                                        </p:attrNameLst>
                                      </p:cBhvr>
                                      <p:tavLst>
                                        <p:tav tm="0">
                                          <p:val>
                                            <p:strVal val="ppt_h"/>
                                          </p:val>
                                        </p:tav>
                                        <p:tav tm="100000">
                                          <p:val>
                                            <p:fltVal val="0"/>
                                          </p:val>
                                        </p:tav>
                                      </p:tavLst>
                                    </p:anim>
                                    <p:anim calcmode="lin" valueType="num">
                                      <p:cBhvr>
                                        <p:cTn id="109" dur="2000"/>
                                        <p:tgtEl>
                                          <p:spTgt spid="7"/>
                                        </p:tgtEl>
                                        <p:attrNameLst>
                                          <p:attrName>ppt_x</p:attrName>
                                        </p:attrNameLst>
                                      </p:cBhvr>
                                      <p:tavLst>
                                        <p:tav tm="0">
                                          <p:val>
                                            <p:strVal val="ppt_x"/>
                                          </p:val>
                                        </p:tav>
                                        <p:tav tm="100000">
                                          <p:val>
                                            <p:fltVal val="0.5"/>
                                          </p:val>
                                        </p:tav>
                                      </p:tavLst>
                                    </p:anim>
                                    <p:anim calcmode="lin" valueType="num">
                                      <p:cBhvr>
                                        <p:cTn id="110" dur="2000"/>
                                        <p:tgtEl>
                                          <p:spTgt spid="7"/>
                                        </p:tgtEl>
                                        <p:attrNameLst>
                                          <p:attrName>ppt_y</p:attrName>
                                        </p:attrNameLst>
                                      </p:cBhvr>
                                      <p:tavLst>
                                        <p:tav tm="0">
                                          <p:val>
                                            <p:strVal val="ppt_y"/>
                                          </p:val>
                                        </p:tav>
                                        <p:tav tm="100000">
                                          <p:val>
                                            <p:fltVal val="0.5"/>
                                          </p:val>
                                        </p:tav>
                                      </p:tavLst>
                                    </p:anim>
                                    <p:set>
                                      <p:cBhvr>
                                        <p:cTn id="111" dur="1" fill="hold">
                                          <p:stCondLst>
                                            <p:cond delay="1999"/>
                                          </p:stCondLst>
                                        </p:cTn>
                                        <p:tgtEl>
                                          <p:spTgt spid="7"/>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2000"/>
                                        <p:tgtEl>
                                          <p:spTgt spid="8"/>
                                        </p:tgtEl>
                                        <p:attrNameLst>
                                          <p:attrName>ppt_w</p:attrName>
                                        </p:attrNameLst>
                                      </p:cBhvr>
                                      <p:tavLst>
                                        <p:tav tm="0">
                                          <p:val>
                                            <p:strVal val="ppt_w"/>
                                          </p:val>
                                        </p:tav>
                                        <p:tav tm="100000">
                                          <p:val>
                                            <p:fltVal val="0"/>
                                          </p:val>
                                        </p:tav>
                                      </p:tavLst>
                                    </p:anim>
                                    <p:anim calcmode="lin" valueType="num">
                                      <p:cBhvr>
                                        <p:cTn id="114" dur="2000"/>
                                        <p:tgtEl>
                                          <p:spTgt spid="8"/>
                                        </p:tgtEl>
                                        <p:attrNameLst>
                                          <p:attrName>ppt_h</p:attrName>
                                        </p:attrNameLst>
                                      </p:cBhvr>
                                      <p:tavLst>
                                        <p:tav tm="0">
                                          <p:val>
                                            <p:strVal val="ppt_h"/>
                                          </p:val>
                                        </p:tav>
                                        <p:tav tm="100000">
                                          <p:val>
                                            <p:fltVal val="0"/>
                                          </p:val>
                                        </p:tav>
                                      </p:tavLst>
                                    </p:anim>
                                    <p:anim calcmode="lin" valueType="num">
                                      <p:cBhvr>
                                        <p:cTn id="115" dur="2000"/>
                                        <p:tgtEl>
                                          <p:spTgt spid="8"/>
                                        </p:tgtEl>
                                        <p:attrNameLst>
                                          <p:attrName>ppt_x</p:attrName>
                                        </p:attrNameLst>
                                      </p:cBhvr>
                                      <p:tavLst>
                                        <p:tav tm="0">
                                          <p:val>
                                            <p:strVal val="ppt_x"/>
                                          </p:val>
                                        </p:tav>
                                        <p:tav tm="100000">
                                          <p:val>
                                            <p:fltVal val="0.5"/>
                                          </p:val>
                                        </p:tav>
                                      </p:tavLst>
                                    </p:anim>
                                    <p:anim calcmode="lin" valueType="num">
                                      <p:cBhvr>
                                        <p:cTn id="116" dur="2000"/>
                                        <p:tgtEl>
                                          <p:spTgt spid="8"/>
                                        </p:tgtEl>
                                        <p:attrNameLst>
                                          <p:attrName>ppt_y</p:attrName>
                                        </p:attrNameLst>
                                      </p:cBhvr>
                                      <p:tavLst>
                                        <p:tav tm="0">
                                          <p:val>
                                            <p:strVal val="ppt_y"/>
                                          </p:val>
                                        </p:tav>
                                        <p:tav tm="100000">
                                          <p:val>
                                            <p:fltVal val="0.5"/>
                                          </p:val>
                                        </p:tav>
                                      </p:tavLst>
                                    </p:anim>
                                    <p:set>
                                      <p:cBhvr>
                                        <p:cTn id="117" dur="1" fill="hold">
                                          <p:stCondLst>
                                            <p:cond delay="1999"/>
                                          </p:stCondLst>
                                        </p:cTn>
                                        <p:tgtEl>
                                          <p:spTgt spid="8"/>
                                        </p:tgtEl>
                                        <p:attrNameLst>
                                          <p:attrName>style.visibility</p:attrName>
                                        </p:attrNameLst>
                                      </p:cBhvr>
                                      <p:to>
                                        <p:strVal val="hidden"/>
                                      </p:to>
                                    </p:set>
                                  </p:childTnLst>
                                </p:cTn>
                              </p:par>
                              <p:par>
                                <p:cTn id="118" presetID="23" presetClass="exit" presetSubtype="544" fill="hold" nodeType="withEffect">
                                  <p:stCondLst>
                                    <p:cond delay="0"/>
                                  </p:stCondLst>
                                  <p:childTnLst>
                                    <p:anim calcmode="lin" valueType="num">
                                      <p:cBhvr>
                                        <p:cTn id="119" dur="2000"/>
                                        <p:tgtEl>
                                          <p:spTgt spid="9"/>
                                        </p:tgtEl>
                                        <p:attrNameLst>
                                          <p:attrName>ppt_w</p:attrName>
                                        </p:attrNameLst>
                                      </p:cBhvr>
                                      <p:tavLst>
                                        <p:tav tm="0">
                                          <p:val>
                                            <p:strVal val="ppt_w"/>
                                          </p:val>
                                        </p:tav>
                                        <p:tav tm="100000">
                                          <p:val>
                                            <p:fltVal val="0"/>
                                          </p:val>
                                        </p:tav>
                                      </p:tavLst>
                                    </p:anim>
                                    <p:anim calcmode="lin" valueType="num">
                                      <p:cBhvr>
                                        <p:cTn id="120" dur="2000"/>
                                        <p:tgtEl>
                                          <p:spTgt spid="9"/>
                                        </p:tgtEl>
                                        <p:attrNameLst>
                                          <p:attrName>ppt_h</p:attrName>
                                        </p:attrNameLst>
                                      </p:cBhvr>
                                      <p:tavLst>
                                        <p:tav tm="0">
                                          <p:val>
                                            <p:strVal val="ppt_h"/>
                                          </p:val>
                                        </p:tav>
                                        <p:tav tm="100000">
                                          <p:val>
                                            <p:fltVal val="0"/>
                                          </p:val>
                                        </p:tav>
                                      </p:tavLst>
                                    </p:anim>
                                    <p:anim calcmode="lin" valueType="num">
                                      <p:cBhvr>
                                        <p:cTn id="121" dur="2000"/>
                                        <p:tgtEl>
                                          <p:spTgt spid="9"/>
                                        </p:tgtEl>
                                        <p:attrNameLst>
                                          <p:attrName>ppt_x</p:attrName>
                                        </p:attrNameLst>
                                      </p:cBhvr>
                                      <p:tavLst>
                                        <p:tav tm="0">
                                          <p:val>
                                            <p:strVal val="ppt_x"/>
                                          </p:val>
                                        </p:tav>
                                        <p:tav tm="100000">
                                          <p:val>
                                            <p:fltVal val="0.5"/>
                                          </p:val>
                                        </p:tav>
                                      </p:tavLst>
                                    </p:anim>
                                    <p:anim calcmode="lin" valueType="num">
                                      <p:cBhvr>
                                        <p:cTn id="122" dur="2000"/>
                                        <p:tgtEl>
                                          <p:spTgt spid="9"/>
                                        </p:tgtEl>
                                        <p:attrNameLst>
                                          <p:attrName>ppt_y</p:attrName>
                                        </p:attrNameLst>
                                      </p:cBhvr>
                                      <p:tavLst>
                                        <p:tav tm="0">
                                          <p:val>
                                            <p:strVal val="ppt_y"/>
                                          </p:val>
                                        </p:tav>
                                        <p:tav tm="100000">
                                          <p:val>
                                            <p:fltVal val="0.5"/>
                                          </p:val>
                                        </p:tav>
                                      </p:tavLst>
                                    </p:anim>
                                    <p:set>
                                      <p:cBhvr>
                                        <p:cTn id="123" dur="1" fill="hold">
                                          <p:stCondLst>
                                            <p:cond delay="1999"/>
                                          </p:stCondLst>
                                        </p:cTn>
                                        <p:tgtEl>
                                          <p:spTgt spid="9"/>
                                        </p:tgtEl>
                                        <p:attrNameLst>
                                          <p:attrName>style.visibility</p:attrName>
                                        </p:attrNameLst>
                                      </p:cBhvr>
                                      <p:to>
                                        <p:strVal val="hidden"/>
                                      </p:to>
                                    </p:set>
                                  </p:childTnLst>
                                </p:cTn>
                              </p:par>
                              <p:par>
                                <p:cTn id="124" presetID="23" presetClass="exit" presetSubtype="544" fill="hold" nodeType="withEffect">
                                  <p:stCondLst>
                                    <p:cond delay="0"/>
                                  </p:stCondLst>
                                  <p:childTnLst>
                                    <p:anim calcmode="lin" valueType="num">
                                      <p:cBhvr>
                                        <p:cTn id="125" dur="2000"/>
                                        <p:tgtEl>
                                          <p:spTgt spid="10"/>
                                        </p:tgtEl>
                                        <p:attrNameLst>
                                          <p:attrName>ppt_w</p:attrName>
                                        </p:attrNameLst>
                                      </p:cBhvr>
                                      <p:tavLst>
                                        <p:tav tm="0">
                                          <p:val>
                                            <p:strVal val="ppt_w"/>
                                          </p:val>
                                        </p:tav>
                                        <p:tav tm="100000">
                                          <p:val>
                                            <p:fltVal val="0"/>
                                          </p:val>
                                        </p:tav>
                                      </p:tavLst>
                                    </p:anim>
                                    <p:anim calcmode="lin" valueType="num">
                                      <p:cBhvr>
                                        <p:cTn id="126" dur="2000"/>
                                        <p:tgtEl>
                                          <p:spTgt spid="10"/>
                                        </p:tgtEl>
                                        <p:attrNameLst>
                                          <p:attrName>ppt_h</p:attrName>
                                        </p:attrNameLst>
                                      </p:cBhvr>
                                      <p:tavLst>
                                        <p:tav tm="0">
                                          <p:val>
                                            <p:strVal val="ppt_h"/>
                                          </p:val>
                                        </p:tav>
                                        <p:tav tm="100000">
                                          <p:val>
                                            <p:fltVal val="0"/>
                                          </p:val>
                                        </p:tav>
                                      </p:tavLst>
                                    </p:anim>
                                    <p:anim calcmode="lin" valueType="num">
                                      <p:cBhvr>
                                        <p:cTn id="127" dur="2000"/>
                                        <p:tgtEl>
                                          <p:spTgt spid="10"/>
                                        </p:tgtEl>
                                        <p:attrNameLst>
                                          <p:attrName>ppt_x</p:attrName>
                                        </p:attrNameLst>
                                      </p:cBhvr>
                                      <p:tavLst>
                                        <p:tav tm="0">
                                          <p:val>
                                            <p:strVal val="ppt_x"/>
                                          </p:val>
                                        </p:tav>
                                        <p:tav tm="100000">
                                          <p:val>
                                            <p:fltVal val="0.5"/>
                                          </p:val>
                                        </p:tav>
                                      </p:tavLst>
                                    </p:anim>
                                    <p:anim calcmode="lin" valueType="num">
                                      <p:cBhvr>
                                        <p:cTn id="128" dur="2000"/>
                                        <p:tgtEl>
                                          <p:spTgt spid="10"/>
                                        </p:tgtEl>
                                        <p:attrNameLst>
                                          <p:attrName>ppt_y</p:attrName>
                                        </p:attrNameLst>
                                      </p:cBhvr>
                                      <p:tavLst>
                                        <p:tav tm="0">
                                          <p:val>
                                            <p:strVal val="ppt_y"/>
                                          </p:val>
                                        </p:tav>
                                        <p:tav tm="100000">
                                          <p:val>
                                            <p:fltVal val="0.5"/>
                                          </p:val>
                                        </p:tav>
                                      </p:tavLst>
                                    </p:anim>
                                    <p:set>
                                      <p:cBhvr>
                                        <p:cTn id="129" dur="1" fill="hold">
                                          <p:stCondLst>
                                            <p:cond delay="1999"/>
                                          </p:stCondLst>
                                        </p:cTn>
                                        <p:tgtEl>
                                          <p:spTgt spid="10"/>
                                        </p:tgtEl>
                                        <p:attrNameLst>
                                          <p:attrName>style.visibility</p:attrName>
                                        </p:attrNameLst>
                                      </p:cBhvr>
                                      <p:to>
                                        <p:strVal val="hidden"/>
                                      </p:to>
                                    </p:set>
                                  </p:childTnLst>
                                </p:cTn>
                              </p:par>
                              <p:par>
                                <p:cTn id="130" presetID="23" presetClass="exit" presetSubtype="544" fill="hold" nodeType="withEffect">
                                  <p:stCondLst>
                                    <p:cond delay="0"/>
                                  </p:stCondLst>
                                  <p:childTnLst>
                                    <p:anim calcmode="lin" valueType="num">
                                      <p:cBhvr>
                                        <p:cTn id="131" dur="2000"/>
                                        <p:tgtEl>
                                          <p:spTgt spid="11"/>
                                        </p:tgtEl>
                                        <p:attrNameLst>
                                          <p:attrName>ppt_w</p:attrName>
                                        </p:attrNameLst>
                                      </p:cBhvr>
                                      <p:tavLst>
                                        <p:tav tm="0">
                                          <p:val>
                                            <p:strVal val="ppt_w"/>
                                          </p:val>
                                        </p:tav>
                                        <p:tav tm="100000">
                                          <p:val>
                                            <p:fltVal val="0"/>
                                          </p:val>
                                        </p:tav>
                                      </p:tavLst>
                                    </p:anim>
                                    <p:anim calcmode="lin" valueType="num">
                                      <p:cBhvr>
                                        <p:cTn id="132" dur="2000"/>
                                        <p:tgtEl>
                                          <p:spTgt spid="11"/>
                                        </p:tgtEl>
                                        <p:attrNameLst>
                                          <p:attrName>ppt_h</p:attrName>
                                        </p:attrNameLst>
                                      </p:cBhvr>
                                      <p:tavLst>
                                        <p:tav tm="0">
                                          <p:val>
                                            <p:strVal val="ppt_h"/>
                                          </p:val>
                                        </p:tav>
                                        <p:tav tm="100000">
                                          <p:val>
                                            <p:fltVal val="0"/>
                                          </p:val>
                                        </p:tav>
                                      </p:tavLst>
                                    </p:anim>
                                    <p:anim calcmode="lin" valueType="num">
                                      <p:cBhvr>
                                        <p:cTn id="133" dur="2000"/>
                                        <p:tgtEl>
                                          <p:spTgt spid="11"/>
                                        </p:tgtEl>
                                        <p:attrNameLst>
                                          <p:attrName>ppt_x</p:attrName>
                                        </p:attrNameLst>
                                      </p:cBhvr>
                                      <p:tavLst>
                                        <p:tav tm="0">
                                          <p:val>
                                            <p:strVal val="ppt_x"/>
                                          </p:val>
                                        </p:tav>
                                        <p:tav tm="100000">
                                          <p:val>
                                            <p:fltVal val="0.5"/>
                                          </p:val>
                                        </p:tav>
                                      </p:tavLst>
                                    </p:anim>
                                    <p:anim calcmode="lin" valueType="num">
                                      <p:cBhvr>
                                        <p:cTn id="134" dur="2000"/>
                                        <p:tgtEl>
                                          <p:spTgt spid="11"/>
                                        </p:tgtEl>
                                        <p:attrNameLst>
                                          <p:attrName>ppt_y</p:attrName>
                                        </p:attrNameLst>
                                      </p:cBhvr>
                                      <p:tavLst>
                                        <p:tav tm="0">
                                          <p:val>
                                            <p:strVal val="ppt_y"/>
                                          </p:val>
                                        </p:tav>
                                        <p:tav tm="100000">
                                          <p:val>
                                            <p:fltVal val="0.5"/>
                                          </p:val>
                                        </p:tav>
                                      </p:tavLst>
                                    </p:anim>
                                    <p:set>
                                      <p:cBhvr>
                                        <p:cTn id="135" dur="1" fill="hold">
                                          <p:stCondLst>
                                            <p:cond delay="1999"/>
                                          </p:stCondLst>
                                        </p:cTn>
                                        <p:tgtEl>
                                          <p:spTgt spid="11"/>
                                        </p:tgtEl>
                                        <p:attrNameLst>
                                          <p:attrName>style.visibility</p:attrName>
                                        </p:attrNameLst>
                                      </p:cBhvr>
                                      <p:to>
                                        <p:strVal val="hidden"/>
                                      </p:to>
                                    </p:set>
                                  </p:childTnLst>
                                </p:cTn>
                              </p:par>
                              <p:par>
                                <p:cTn id="136" presetID="23" presetClass="exit" presetSubtype="544" fill="hold" nodeType="withEffect">
                                  <p:stCondLst>
                                    <p:cond delay="0"/>
                                  </p:stCondLst>
                                  <p:childTnLst>
                                    <p:anim calcmode="lin" valueType="num">
                                      <p:cBhvr>
                                        <p:cTn id="137" dur="2000"/>
                                        <p:tgtEl>
                                          <p:spTgt spid="12"/>
                                        </p:tgtEl>
                                        <p:attrNameLst>
                                          <p:attrName>ppt_w</p:attrName>
                                        </p:attrNameLst>
                                      </p:cBhvr>
                                      <p:tavLst>
                                        <p:tav tm="0">
                                          <p:val>
                                            <p:strVal val="ppt_w"/>
                                          </p:val>
                                        </p:tav>
                                        <p:tav tm="100000">
                                          <p:val>
                                            <p:fltVal val="0"/>
                                          </p:val>
                                        </p:tav>
                                      </p:tavLst>
                                    </p:anim>
                                    <p:anim calcmode="lin" valueType="num">
                                      <p:cBhvr>
                                        <p:cTn id="138" dur="2000"/>
                                        <p:tgtEl>
                                          <p:spTgt spid="12"/>
                                        </p:tgtEl>
                                        <p:attrNameLst>
                                          <p:attrName>ppt_h</p:attrName>
                                        </p:attrNameLst>
                                      </p:cBhvr>
                                      <p:tavLst>
                                        <p:tav tm="0">
                                          <p:val>
                                            <p:strVal val="ppt_h"/>
                                          </p:val>
                                        </p:tav>
                                        <p:tav tm="100000">
                                          <p:val>
                                            <p:fltVal val="0"/>
                                          </p:val>
                                        </p:tav>
                                      </p:tavLst>
                                    </p:anim>
                                    <p:anim calcmode="lin" valueType="num">
                                      <p:cBhvr>
                                        <p:cTn id="139" dur="2000"/>
                                        <p:tgtEl>
                                          <p:spTgt spid="12"/>
                                        </p:tgtEl>
                                        <p:attrNameLst>
                                          <p:attrName>ppt_x</p:attrName>
                                        </p:attrNameLst>
                                      </p:cBhvr>
                                      <p:tavLst>
                                        <p:tav tm="0">
                                          <p:val>
                                            <p:strVal val="ppt_x"/>
                                          </p:val>
                                        </p:tav>
                                        <p:tav tm="100000">
                                          <p:val>
                                            <p:fltVal val="0.5"/>
                                          </p:val>
                                        </p:tav>
                                      </p:tavLst>
                                    </p:anim>
                                    <p:anim calcmode="lin" valueType="num">
                                      <p:cBhvr>
                                        <p:cTn id="140" dur="2000"/>
                                        <p:tgtEl>
                                          <p:spTgt spid="12"/>
                                        </p:tgtEl>
                                        <p:attrNameLst>
                                          <p:attrName>ppt_y</p:attrName>
                                        </p:attrNameLst>
                                      </p:cBhvr>
                                      <p:tavLst>
                                        <p:tav tm="0">
                                          <p:val>
                                            <p:strVal val="ppt_y"/>
                                          </p:val>
                                        </p:tav>
                                        <p:tav tm="100000">
                                          <p:val>
                                            <p:fltVal val="0.5"/>
                                          </p:val>
                                        </p:tav>
                                      </p:tavLst>
                                    </p:anim>
                                    <p:set>
                                      <p:cBhvr>
                                        <p:cTn id="141" dur="1" fill="hold">
                                          <p:stCondLst>
                                            <p:cond delay="1999"/>
                                          </p:stCondLst>
                                        </p:cTn>
                                        <p:tgtEl>
                                          <p:spTgt spid="12"/>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2000"/>
                                        <p:tgtEl>
                                          <p:spTgt spid="13"/>
                                        </p:tgtEl>
                                        <p:attrNameLst>
                                          <p:attrName>ppt_w</p:attrName>
                                        </p:attrNameLst>
                                      </p:cBhvr>
                                      <p:tavLst>
                                        <p:tav tm="0">
                                          <p:val>
                                            <p:strVal val="ppt_w"/>
                                          </p:val>
                                        </p:tav>
                                        <p:tav tm="100000">
                                          <p:val>
                                            <p:fltVal val="0"/>
                                          </p:val>
                                        </p:tav>
                                      </p:tavLst>
                                    </p:anim>
                                    <p:anim calcmode="lin" valueType="num">
                                      <p:cBhvr>
                                        <p:cTn id="144" dur="2000"/>
                                        <p:tgtEl>
                                          <p:spTgt spid="13"/>
                                        </p:tgtEl>
                                        <p:attrNameLst>
                                          <p:attrName>ppt_h</p:attrName>
                                        </p:attrNameLst>
                                      </p:cBhvr>
                                      <p:tavLst>
                                        <p:tav tm="0">
                                          <p:val>
                                            <p:strVal val="ppt_h"/>
                                          </p:val>
                                        </p:tav>
                                        <p:tav tm="100000">
                                          <p:val>
                                            <p:fltVal val="0"/>
                                          </p:val>
                                        </p:tav>
                                      </p:tavLst>
                                    </p:anim>
                                    <p:anim calcmode="lin" valueType="num">
                                      <p:cBhvr>
                                        <p:cTn id="145" dur="2000"/>
                                        <p:tgtEl>
                                          <p:spTgt spid="13"/>
                                        </p:tgtEl>
                                        <p:attrNameLst>
                                          <p:attrName>ppt_x</p:attrName>
                                        </p:attrNameLst>
                                      </p:cBhvr>
                                      <p:tavLst>
                                        <p:tav tm="0">
                                          <p:val>
                                            <p:strVal val="ppt_x"/>
                                          </p:val>
                                        </p:tav>
                                        <p:tav tm="100000">
                                          <p:val>
                                            <p:fltVal val="0.5"/>
                                          </p:val>
                                        </p:tav>
                                      </p:tavLst>
                                    </p:anim>
                                    <p:anim calcmode="lin" valueType="num">
                                      <p:cBhvr>
                                        <p:cTn id="146" dur="2000"/>
                                        <p:tgtEl>
                                          <p:spTgt spid="13"/>
                                        </p:tgtEl>
                                        <p:attrNameLst>
                                          <p:attrName>ppt_y</p:attrName>
                                        </p:attrNameLst>
                                      </p:cBhvr>
                                      <p:tavLst>
                                        <p:tav tm="0">
                                          <p:val>
                                            <p:strVal val="ppt_y"/>
                                          </p:val>
                                        </p:tav>
                                        <p:tav tm="100000">
                                          <p:val>
                                            <p:fltVal val="0.5"/>
                                          </p:val>
                                        </p:tav>
                                      </p:tavLst>
                                    </p:anim>
                                    <p:set>
                                      <p:cBhvr>
                                        <p:cTn id="147" dur="1" fill="hold">
                                          <p:stCondLst>
                                            <p:cond delay="1999"/>
                                          </p:stCondLst>
                                        </p:cTn>
                                        <p:tgtEl>
                                          <p:spTgt spid="13"/>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5"/>
                                        </p:tgtEl>
                                        <p:attrNameLst>
                                          <p:attrName>r</p:attrName>
                                        </p:attrNameLst>
                                      </p:cBhvr>
                                    </p:animRot>
                                  </p:childTnLst>
                                </p:cTn>
                              </p:par>
                              <p:par>
                                <p:cTn id="152" presetID="8" presetClass="emph" presetSubtype="0" fill="hold" nodeType="withEffect">
                                  <p:stCondLst>
                                    <p:cond delay="0"/>
                                  </p:stCondLst>
                                  <p:childTnLst>
                                    <p:animRot by="21600000">
                                      <p:cBhvr>
                                        <p:cTn id="153" dur="2000" fill="hold"/>
                                        <p:tgtEl>
                                          <p:spTgt spid="6"/>
                                        </p:tgtEl>
                                        <p:attrNameLst>
                                          <p:attrName>r</p:attrName>
                                        </p:attrNameLst>
                                      </p:cBhvr>
                                    </p:animRot>
                                  </p:childTnLst>
                                </p:cTn>
                              </p:par>
                              <p:par>
                                <p:cTn id="154" presetID="8" presetClass="emph" presetSubtype="0" fill="hold" nodeType="withEffect">
                                  <p:stCondLst>
                                    <p:cond delay="0"/>
                                  </p:stCondLst>
                                  <p:childTnLst>
                                    <p:animRot by="21600000">
                                      <p:cBhvr>
                                        <p:cTn id="155" dur="2000" fill="hold"/>
                                        <p:tgtEl>
                                          <p:spTgt spid="7"/>
                                        </p:tgtEl>
                                        <p:attrNameLst>
                                          <p:attrName>r</p:attrName>
                                        </p:attrNameLst>
                                      </p:cBhvr>
                                    </p:animRot>
                                  </p:childTnLst>
                                </p:cTn>
                              </p:par>
                              <p:par>
                                <p:cTn id="156" presetID="8" presetClass="emph" presetSubtype="0" fill="hold" nodeType="withEffect">
                                  <p:stCondLst>
                                    <p:cond delay="0"/>
                                  </p:stCondLst>
                                  <p:childTnLst>
                                    <p:animRot by="21600000">
                                      <p:cBhvr>
                                        <p:cTn id="157" dur="2000" fill="hold"/>
                                        <p:tgtEl>
                                          <p:spTgt spid="8"/>
                                        </p:tgtEl>
                                        <p:attrNameLst>
                                          <p:attrName>r</p:attrName>
                                        </p:attrNameLst>
                                      </p:cBhvr>
                                    </p:animRot>
                                  </p:childTnLst>
                                </p:cTn>
                              </p:par>
                              <p:par>
                                <p:cTn id="158" presetID="8" presetClass="emph" presetSubtype="0" fill="hold" nodeType="withEffect">
                                  <p:stCondLst>
                                    <p:cond delay="0"/>
                                  </p:stCondLst>
                                  <p:childTnLst>
                                    <p:animRot by="21600000">
                                      <p:cBhvr>
                                        <p:cTn id="159" dur="2000" fill="hold"/>
                                        <p:tgtEl>
                                          <p:spTgt spid="9"/>
                                        </p:tgtEl>
                                        <p:attrNameLst>
                                          <p:attrName>r</p:attrName>
                                        </p:attrNameLst>
                                      </p:cBhvr>
                                    </p:animRot>
                                  </p:childTnLst>
                                </p:cTn>
                              </p:par>
                              <p:par>
                                <p:cTn id="160" presetID="8" presetClass="emph" presetSubtype="0" fill="hold" nodeType="withEffect">
                                  <p:stCondLst>
                                    <p:cond delay="0"/>
                                  </p:stCondLst>
                                  <p:childTnLst>
                                    <p:animRot by="21600000">
                                      <p:cBhvr>
                                        <p:cTn id="161" dur="2000" fill="hold"/>
                                        <p:tgtEl>
                                          <p:spTgt spid="10"/>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11"/>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12"/>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3"/>
                                        </p:tgtEl>
                                        <p:attrNameLst>
                                          <p:attrName>r</p:attrName>
                                        </p:attrNameLst>
                                      </p:cBhvr>
                                    </p:animRo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21" presetClass="entr" presetSubtype="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wheel(2)">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tx1"/>
            </a:gs>
            <a:gs pos="50000">
              <a:srgbClr val="FF99CC">
                <a:shade val="67500"/>
                <a:satMod val="115000"/>
              </a:srgbClr>
            </a:gs>
            <a:gs pos="100000">
              <a:srgbClr val="FF99CC">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10068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1500230" y="0"/>
            <a:ext cx="3214678" cy="5143500"/>
          </a:xfrm>
          <a:prstGeom prst="chevron">
            <a:avLst>
              <a:gd name="adj" fmla="val 92767"/>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flipH="1">
            <a:off x="4786314" y="0"/>
            <a:ext cx="2857488" cy="5143500"/>
          </a:xfrm>
          <a:prstGeom prst="chevron">
            <a:avLst>
              <a:gd name="adj" fmla="val 92666"/>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1000132" y="0"/>
            <a:ext cx="3214678" cy="5143500"/>
          </a:xfrm>
          <a:prstGeom prst="chevron">
            <a:avLst>
              <a:gd name="adj" fmla="val 9276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5286380" y="0"/>
            <a:ext cx="2857488" cy="5143500"/>
          </a:xfrm>
          <a:prstGeom prst="chevron">
            <a:avLst>
              <a:gd name="adj" fmla="val 92666"/>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500066" y="0"/>
            <a:ext cx="3214678" cy="5143500"/>
          </a:xfrm>
          <a:prstGeom prst="chevron">
            <a:avLst>
              <a:gd name="adj" fmla="val 92767"/>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786446" y="0"/>
            <a:ext cx="2857488" cy="5143500"/>
          </a:xfrm>
          <a:prstGeom prst="chevron">
            <a:avLst>
              <a:gd name="adj" fmla="val 92666"/>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214678" cy="5143500"/>
          </a:xfrm>
          <a:prstGeom prst="chevron">
            <a:avLst>
              <a:gd name="adj" fmla="val 92767"/>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6286512" y="0"/>
            <a:ext cx="2857488" cy="5143500"/>
          </a:xfrm>
          <a:prstGeom prst="chevron">
            <a:avLst>
              <a:gd name="adj" fmla="val 92666"/>
            </a:avLst>
          </a:prstGeom>
          <a:blipFill>
            <a:blip r:embed="rId3">
              <a:duotone>
                <a:schemeClr val="bg2">
                  <a:shade val="45000"/>
                  <a:satMod val="135000"/>
                </a:schemeClr>
                <a:prstClr val="white"/>
              </a:duotone>
              <a:lum bright="4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3"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2000"/>
                                        <p:tgtEl>
                                          <p:spTgt spid="4"/>
                                        </p:tgtEl>
                                      </p:cBhvr>
                                    </p:animEffect>
                                  </p:childTnLst>
                                </p:cTn>
                              </p:par>
                              <p:par>
                                <p:cTn id="42" presetID="3" presetClass="entr" presetSubtype="1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linds(horizontal)">
                                      <p:cBhvr>
                                        <p:cTn id="44" dur="2000"/>
                                        <p:tgtEl>
                                          <p:spTgt spid="6"/>
                                        </p:tgtEl>
                                      </p:cBhvr>
                                    </p:animEffect>
                                  </p:childTnLst>
                                </p:cTn>
                              </p:par>
                              <p:par>
                                <p:cTn id="45" presetID="3" presetClass="entr" presetSubtype="10"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horizontal)">
                                      <p:cBhvr>
                                        <p:cTn id="47" dur="2000"/>
                                        <p:tgtEl>
                                          <p:spTgt spid="8"/>
                                        </p:tgtEl>
                                      </p:cBhvr>
                                    </p:animEffect>
                                  </p:childTnLst>
                                </p:cTn>
                              </p:par>
                              <p:par>
                                <p:cTn id="48" presetID="3" presetClass="entr" presetSubtype="10"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linds(horizontal)">
                                      <p:cBhvr>
                                        <p:cTn id="50" dur="2000"/>
                                        <p:tgtEl>
                                          <p:spTgt spid="10"/>
                                        </p:tgtEl>
                                      </p:cBhvr>
                                    </p:animEffect>
                                  </p:childTnLst>
                                </p:cTn>
                              </p:par>
                              <p:par>
                                <p:cTn id="51" presetID="3" presetClass="entr" presetSubtype="10"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blinds(horizontal)">
                                      <p:cBhvr>
                                        <p:cTn id="53" dur="2000"/>
                                        <p:tgtEl>
                                          <p:spTgt spid="5"/>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blinds(horizontal)">
                                      <p:cBhvr>
                                        <p:cTn id="56" dur="2000"/>
                                        <p:tgtEl>
                                          <p:spTgt spid="7"/>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blinds(horizontal)">
                                      <p:cBhvr>
                                        <p:cTn id="59" dur="2000"/>
                                        <p:tgtEl>
                                          <p:spTgt spid="9"/>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horizontal)">
                                      <p:cBhvr>
                                        <p:cTn id="62" dur="2000"/>
                                        <p:tgtEl>
                                          <p:spTgt spid="11"/>
                                        </p:tgtEl>
                                      </p:cBhvr>
                                    </p:animEffect>
                                  </p:childTnLst>
                                </p:cTn>
                              </p:par>
                            </p:childTnLst>
                          </p:cTn>
                        </p:par>
                        <p:par>
                          <p:cTn id="63" fill="hold">
                            <p:stCondLst>
                              <p:cond delay="2000"/>
                            </p:stCondLst>
                            <p:childTnLst>
                              <p:par>
                                <p:cTn id="64" presetID="2" presetClass="exit" presetSubtype="2"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1+ppt_w/2"/>
                                          </p:val>
                                        </p:tav>
                                      </p:tavLst>
                                    </p:anim>
                                    <p:anim calcmode="lin" valueType="num">
                                      <p:cBhvr additive="base">
                                        <p:cTn id="66" dur="2000"/>
                                        <p:tgtEl>
                                          <p:spTgt spid="4"/>
                                        </p:tgtEl>
                                        <p:attrNameLst>
                                          <p:attrName>ppt_y</p:attrName>
                                        </p:attrNameLst>
                                      </p:cBhvr>
                                      <p:tavLst>
                                        <p:tav tm="0">
                                          <p:val>
                                            <p:strVal val="ppt_y"/>
                                          </p:val>
                                        </p:tav>
                                        <p:tav tm="100000">
                                          <p:val>
                                            <p:strVal val="ppt_y"/>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1+ppt_w/2"/>
                                          </p:val>
                                        </p:tav>
                                      </p:tavLst>
                                    </p:anim>
                                    <p:anim calcmode="lin" valueType="num">
                                      <p:cBhvr additive="base">
                                        <p:cTn id="70" dur="2000"/>
                                        <p:tgtEl>
                                          <p:spTgt spid="6"/>
                                        </p:tgtEl>
                                        <p:attrNameLst>
                                          <p:attrName>ppt_y</p:attrName>
                                        </p:attrNameLst>
                                      </p:cBhvr>
                                      <p:tavLst>
                                        <p:tav tm="0">
                                          <p:val>
                                            <p:strVal val="ppt_y"/>
                                          </p:val>
                                        </p:tav>
                                        <p:tav tm="100000">
                                          <p:val>
                                            <p:strVal val="ppt_y"/>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1+ppt_w/2"/>
                                          </p:val>
                                        </p:tav>
                                      </p:tavLst>
                                    </p:anim>
                                    <p:anim calcmode="lin" valueType="num">
                                      <p:cBhvr additive="base">
                                        <p:cTn id="74" dur="2000"/>
                                        <p:tgtEl>
                                          <p:spTgt spid="8"/>
                                        </p:tgtEl>
                                        <p:attrNameLst>
                                          <p:attrName>ppt_y</p:attrName>
                                        </p:attrNameLst>
                                      </p:cBhvr>
                                      <p:tavLst>
                                        <p:tav tm="0">
                                          <p:val>
                                            <p:strVal val="ppt_y"/>
                                          </p:val>
                                        </p:tav>
                                        <p:tav tm="100000">
                                          <p:val>
                                            <p:strVal val="ppt_y"/>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1+ppt_w/2"/>
                                          </p:val>
                                        </p:tav>
                                      </p:tavLst>
                                    </p:anim>
                                    <p:anim calcmode="lin" valueType="num">
                                      <p:cBhvr additive="base">
                                        <p:cTn id="78" dur="2000"/>
                                        <p:tgtEl>
                                          <p:spTgt spid="10"/>
                                        </p:tgtEl>
                                        <p:attrNameLst>
                                          <p:attrName>ppt_y</p:attrName>
                                        </p:attrNameLst>
                                      </p:cBhvr>
                                      <p:tavLst>
                                        <p:tav tm="0">
                                          <p:val>
                                            <p:strVal val="ppt_y"/>
                                          </p:val>
                                        </p:tav>
                                        <p:tav tm="100000">
                                          <p:val>
                                            <p:strVal val="ppt_y"/>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16" presetClass="exit" presetSubtype="42" fill="hold" grpId="3" nodeType="withEffect">
                                  <p:stCondLst>
                                    <p:cond delay="0"/>
                                  </p:stCondLst>
                                  <p:childTnLst>
                                    <p:animEffect transition="out" filter="barn(outHorizontal)">
                                      <p:cBhvr>
                                        <p:cTn id="97" dur="2000"/>
                                        <p:tgtEl>
                                          <p:spTgt spid="4"/>
                                        </p:tgtEl>
                                      </p:cBhvr>
                                    </p:animEffect>
                                    <p:set>
                                      <p:cBhvr>
                                        <p:cTn id="98" dur="1" fill="hold">
                                          <p:stCondLst>
                                            <p:cond delay="1999"/>
                                          </p:stCondLst>
                                        </p:cTn>
                                        <p:tgtEl>
                                          <p:spTgt spid="4"/>
                                        </p:tgtEl>
                                        <p:attrNameLst>
                                          <p:attrName>style.visibility</p:attrName>
                                        </p:attrNameLst>
                                      </p:cBhvr>
                                      <p:to>
                                        <p:strVal val="hidden"/>
                                      </p:to>
                                    </p:set>
                                  </p:childTnLst>
                                </p:cTn>
                              </p:par>
                              <p:par>
                                <p:cTn id="99" presetID="16" presetClass="exit" presetSubtype="42" fill="hold" grpId="3" nodeType="withEffect">
                                  <p:stCondLst>
                                    <p:cond delay="0"/>
                                  </p:stCondLst>
                                  <p:childTnLst>
                                    <p:animEffect transition="out" filter="barn(outHorizontal)">
                                      <p:cBhvr>
                                        <p:cTn id="100" dur="2000"/>
                                        <p:tgtEl>
                                          <p:spTgt spid="6"/>
                                        </p:tgtEl>
                                      </p:cBhvr>
                                    </p:animEffect>
                                    <p:set>
                                      <p:cBhvr>
                                        <p:cTn id="101" dur="1" fill="hold">
                                          <p:stCondLst>
                                            <p:cond delay="1999"/>
                                          </p:stCondLst>
                                        </p:cTn>
                                        <p:tgtEl>
                                          <p:spTgt spid="6"/>
                                        </p:tgtEl>
                                        <p:attrNameLst>
                                          <p:attrName>style.visibility</p:attrName>
                                        </p:attrNameLst>
                                      </p:cBhvr>
                                      <p:to>
                                        <p:strVal val="hidden"/>
                                      </p:to>
                                    </p:set>
                                  </p:childTnLst>
                                </p:cTn>
                              </p:par>
                              <p:par>
                                <p:cTn id="102" presetID="16" presetClass="exit" presetSubtype="42" fill="hold" grpId="3" nodeType="withEffect">
                                  <p:stCondLst>
                                    <p:cond delay="0"/>
                                  </p:stCondLst>
                                  <p:childTnLst>
                                    <p:animEffect transition="out" filter="barn(outHorizontal)">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16" presetClass="exit" presetSubtype="42" fill="hold" grpId="3" nodeType="withEffect">
                                  <p:stCondLst>
                                    <p:cond delay="0"/>
                                  </p:stCondLst>
                                  <p:childTnLst>
                                    <p:animEffect transition="out" filter="barn(outHorizontal)">
                                      <p:cBhvr>
                                        <p:cTn id="106" dur="2000"/>
                                        <p:tgtEl>
                                          <p:spTgt spid="10"/>
                                        </p:tgtEl>
                                      </p:cBhvr>
                                    </p:animEffect>
                                    <p:set>
                                      <p:cBhvr>
                                        <p:cTn id="107" dur="1" fill="hold">
                                          <p:stCondLst>
                                            <p:cond delay="1999"/>
                                          </p:stCondLst>
                                        </p:cTn>
                                        <p:tgtEl>
                                          <p:spTgt spid="10"/>
                                        </p:tgtEl>
                                        <p:attrNameLst>
                                          <p:attrName>style.visibility</p:attrName>
                                        </p:attrNameLst>
                                      </p:cBhvr>
                                      <p:to>
                                        <p:strVal val="hidden"/>
                                      </p:to>
                                    </p:set>
                                  </p:childTnLst>
                                </p:cTn>
                              </p:par>
                              <p:par>
                                <p:cTn id="108" presetID="16" presetClass="exit" presetSubtype="42" fill="hold" grpId="3" nodeType="withEffect">
                                  <p:stCondLst>
                                    <p:cond delay="0"/>
                                  </p:stCondLst>
                                  <p:childTnLst>
                                    <p:animEffect transition="out" filter="barn(outHorizontal)">
                                      <p:cBhvr>
                                        <p:cTn id="109" dur="2000"/>
                                        <p:tgtEl>
                                          <p:spTgt spid="5"/>
                                        </p:tgtEl>
                                      </p:cBhvr>
                                    </p:animEffect>
                                    <p:set>
                                      <p:cBhvr>
                                        <p:cTn id="110" dur="1" fill="hold">
                                          <p:stCondLst>
                                            <p:cond delay="1999"/>
                                          </p:stCondLst>
                                        </p:cTn>
                                        <p:tgtEl>
                                          <p:spTgt spid="5"/>
                                        </p:tgtEl>
                                        <p:attrNameLst>
                                          <p:attrName>style.visibility</p:attrName>
                                        </p:attrNameLst>
                                      </p:cBhvr>
                                      <p:to>
                                        <p:strVal val="hidden"/>
                                      </p:to>
                                    </p:set>
                                  </p:childTnLst>
                                </p:cTn>
                              </p:par>
                              <p:par>
                                <p:cTn id="111" presetID="16" presetClass="exit" presetSubtype="42" fill="hold" grpId="3" nodeType="withEffect">
                                  <p:stCondLst>
                                    <p:cond delay="0"/>
                                  </p:stCondLst>
                                  <p:childTnLst>
                                    <p:animEffect transition="out" filter="barn(outHorizontal)">
                                      <p:cBhvr>
                                        <p:cTn id="112" dur="2000"/>
                                        <p:tgtEl>
                                          <p:spTgt spid="7"/>
                                        </p:tgtEl>
                                      </p:cBhvr>
                                    </p:animEffect>
                                    <p:set>
                                      <p:cBhvr>
                                        <p:cTn id="113" dur="1" fill="hold">
                                          <p:stCondLst>
                                            <p:cond delay="1999"/>
                                          </p:stCondLst>
                                        </p:cTn>
                                        <p:tgtEl>
                                          <p:spTgt spid="7"/>
                                        </p:tgtEl>
                                        <p:attrNameLst>
                                          <p:attrName>style.visibility</p:attrName>
                                        </p:attrNameLst>
                                      </p:cBhvr>
                                      <p:to>
                                        <p:strVal val="hidden"/>
                                      </p:to>
                                    </p:set>
                                  </p:childTnLst>
                                </p:cTn>
                              </p:par>
                              <p:par>
                                <p:cTn id="114" presetID="16" presetClass="exit" presetSubtype="42" fill="hold" grpId="3" nodeType="withEffect">
                                  <p:stCondLst>
                                    <p:cond delay="0"/>
                                  </p:stCondLst>
                                  <p:childTnLst>
                                    <p:animEffect transition="out" filter="barn(outHorizontal)">
                                      <p:cBhvr>
                                        <p:cTn id="115" dur="2000"/>
                                        <p:tgtEl>
                                          <p:spTgt spid="9"/>
                                        </p:tgtEl>
                                      </p:cBhvr>
                                    </p:animEffect>
                                    <p:set>
                                      <p:cBhvr>
                                        <p:cTn id="116" dur="1" fill="hold">
                                          <p:stCondLst>
                                            <p:cond delay="1999"/>
                                          </p:stCondLst>
                                        </p:cTn>
                                        <p:tgtEl>
                                          <p:spTgt spid="9"/>
                                        </p:tgtEl>
                                        <p:attrNameLst>
                                          <p:attrName>style.visibility</p:attrName>
                                        </p:attrNameLst>
                                      </p:cBhvr>
                                      <p:to>
                                        <p:strVal val="hidden"/>
                                      </p:to>
                                    </p:set>
                                  </p:childTnLst>
                                </p:cTn>
                              </p:par>
                              <p:par>
                                <p:cTn id="117" presetID="16" presetClass="exit" presetSubtype="42" fill="hold" grpId="3" nodeType="withEffect">
                                  <p:stCondLst>
                                    <p:cond delay="0"/>
                                  </p:stCondLst>
                                  <p:childTnLst>
                                    <p:animEffect transition="out" filter="barn(outHorizontal)">
                                      <p:cBhvr>
                                        <p:cTn id="118" dur="2000"/>
                                        <p:tgtEl>
                                          <p:spTgt spid="11"/>
                                        </p:tgtEl>
                                      </p:cBhvr>
                                    </p:animEffect>
                                    <p:set>
                                      <p:cBhvr>
                                        <p:cTn id="119" dur="1" fill="hold">
                                          <p:stCondLst>
                                            <p:cond delay="1999"/>
                                          </p:stCondLst>
                                        </p:cTn>
                                        <p:tgtEl>
                                          <p:spTgt spid="11"/>
                                        </p:tgtEl>
                                        <p:attrNameLst>
                                          <p:attrName>style.visibility</p:attrName>
                                        </p:attrNameLst>
                                      </p:cBhvr>
                                      <p:to>
                                        <p:strVal val="hidden"/>
                                      </p:to>
                                    </p:set>
                                  </p:childTnLst>
                                </p:cTn>
                              </p:par>
                              <p:par>
                                <p:cTn id="120" presetID="17" presetClass="entr" presetSubtype="10"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fltVal val="0"/>
                                          </p:val>
                                        </p:tav>
                                        <p:tav tm="100000">
                                          <p:val>
                                            <p:strVal val="#ppt_w"/>
                                          </p:val>
                                        </p:tav>
                                      </p:tavLst>
                                    </p:anim>
                                    <p:anim calcmode="lin" valueType="num">
                                      <p:cBhvr>
                                        <p:cTn id="1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285984" y="1285866"/>
            <a:ext cx="5000659" cy="1846659"/>
          </a:xfrm>
          <a:prstGeom prst="rect">
            <a:avLst/>
          </a:prstGeom>
          <a:noFill/>
        </p:spPr>
        <p:txBody>
          <a:bodyPr wrap="square" rtlCol="0">
            <a:spAutoFit/>
          </a:bodyPr>
          <a:lstStyle/>
          <a:p>
            <a:pPr algn="ctr"/>
            <a:r>
              <a:rPr lang="es-PE" dirty="0" smtClean="0"/>
              <a:t> </a:t>
            </a:r>
            <a:r>
              <a:rPr lang="es-PE" sz="1600" dirty="0" smtClean="0">
                <a:solidFill>
                  <a:srgbClr val="FFFF00"/>
                </a:solidFill>
                <a:effectLst>
                  <a:outerShdw blurRad="38100" dist="38100" dir="2700000" algn="tl">
                    <a:srgbClr val="000000">
                      <a:alpha val="43137"/>
                    </a:srgbClr>
                  </a:outerShdw>
                </a:effectLst>
              </a:rPr>
              <a:t>Tenemos una sola oportunidad de hacerlo bien con ellos, pero afortunadamente cada día podemos tomar la decisión de hacerlo mejor que el anterior, de dar de nosotros lo mejor e inyectarnos de ser preciso el compromiso de estar allí para ellos, cuando nos necesiten y cuando no, de organizarnos para tener tiempo para jugar o para bañarlos, para contarles un cuento…</a:t>
            </a:r>
            <a:endParaRPr lang="es-PE" sz="1600"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11099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4572032" y="0"/>
            <a:ext cx="1214414"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214678" y="0"/>
            <a:ext cx="1143008"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5143504" y="1000108"/>
            <a:ext cx="1214414"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786082" y="785794"/>
            <a:ext cx="1143008"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86478" y="2143140"/>
            <a:ext cx="1214414"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6357950" y="3143248"/>
            <a:ext cx="1214414" cy="2000252"/>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2071670" y="2143140"/>
            <a:ext cx="1143008"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1643074" y="2928934"/>
            <a:ext cx="1143008" cy="221456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2714612" y="0"/>
            <a:ext cx="1143008"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285984" y="785794"/>
            <a:ext cx="1143008"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1571604" y="2143116"/>
            <a:ext cx="1143008"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1142976" y="2928934"/>
            <a:ext cx="1143008" cy="2000270"/>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642910" y="3857628"/>
            <a:ext cx="1143008" cy="1285872"/>
          </a:xfrm>
          <a:prstGeom prst="rtTriangle">
            <a:avLst/>
          </a:prstGeom>
          <a:blipFill>
            <a:blip r:embed="rId4" cstate="print">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5214942" y="0"/>
            <a:ext cx="1214414"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5786446" y="1071546"/>
            <a:ext cx="1285852"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6429388" y="2143116"/>
            <a:ext cx="1214414"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6858016" y="2857496"/>
            <a:ext cx="1214414" cy="2143116"/>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7143768" y="3357562"/>
            <a:ext cx="1214414" cy="1785938"/>
          </a:xfrm>
          <a:prstGeom prst="rtTriangle">
            <a:avLst/>
          </a:prstGeom>
          <a:blipFill>
            <a:blip r:embed="rId3">
              <a:duotone>
                <a:prstClr val="black"/>
                <a:srgbClr val="00B050">
                  <a:tint val="45000"/>
                  <a:satMod val="400000"/>
                </a:srgbClr>
              </a:duotone>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par>
                                <p:cTn id="55" presetID="2" presetClass="entr" presetSubtype="3"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8" presetClass="emph" presetSubtype="0" fill="hold" grpId="1"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8"/>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9"/>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20"/>
                                        </p:tgtEl>
                                        <p:attrNameLst>
                                          <p:attrName>r</p:attrName>
                                        </p:attrNameLst>
                                      </p:cBhvr>
                                    </p:animRot>
                                  </p:childTnLst>
                                </p:cTn>
                              </p:par>
                              <p:par>
                                <p:cTn id="85" presetID="2" presetClass="entr" presetSubtype="9"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2000" fill="hold"/>
                                        <p:tgtEl>
                                          <p:spTgt spid="22"/>
                                        </p:tgtEl>
                                        <p:attrNameLst>
                                          <p:attrName>ppt_x</p:attrName>
                                        </p:attrNameLst>
                                      </p:cBhvr>
                                      <p:tavLst>
                                        <p:tav tm="0">
                                          <p:val>
                                            <p:strVal val="0-#ppt_w/2"/>
                                          </p:val>
                                        </p:tav>
                                        <p:tav tm="100000">
                                          <p:val>
                                            <p:strVal val="#ppt_x"/>
                                          </p:val>
                                        </p:tav>
                                      </p:tavLst>
                                    </p:anim>
                                    <p:anim calcmode="lin" valueType="num">
                                      <p:cBhvr additive="base">
                                        <p:cTn id="88" dur="2000" fill="hold"/>
                                        <p:tgtEl>
                                          <p:spTgt spid="22"/>
                                        </p:tgtEl>
                                        <p:attrNameLst>
                                          <p:attrName>ppt_y</p:attrName>
                                        </p:attrNameLst>
                                      </p:cBhvr>
                                      <p:tavLst>
                                        <p:tav tm="0">
                                          <p:val>
                                            <p:strVal val="0-#ppt_h/2"/>
                                          </p:val>
                                        </p:tav>
                                        <p:tav tm="100000">
                                          <p:val>
                                            <p:strVal val="#ppt_y"/>
                                          </p:val>
                                        </p:tav>
                                      </p:tavLst>
                                    </p:anim>
                                  </p:childTnLst>
                                </p:cTn>
                              </p:par>
                              <p:par>
                                <p:cTn id="89" presetID="2" presetClass="entr" presetSubtype="9"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2000" fill="hold"/>
                                        <p:tgtEl>
                                          <p:spTgt spid="23"/>
                                        </p:tgtEl>
                                        <p:attrNameLst>
                                          <p:attrName>ppt_x</p:attrName>
                                        </p:attrNameLst>
                                      </p:cBhvr>
                                      <p:tavLst>
                                        <p:tav tm="0">
                                          <p:val>
                                            <p:strVal val="0-#ppt_w/2"/>
                                          </p:val>
                                        </p:tav>
                                        <p:tav tm="100000">
                                          <p:val>
                                            <p:strVal val="#ppt_x"/>
                                          </p:val>
                                        </p:tav>
                                      </p:tavLst>
                                    </p:anim>
                                    <p:anim calcmode="lin" valueType="num">
                                      <p:cBhvr additive="base">
                                        <p:cTn id="92" dur="2000" fill="hold"/>
                                        <p:tgtEl>
                                          <p:spTgt spid="23"/>
                                        </p:tgtEl>
                                        <p:attrNameLst>
                                          <p:attrName>ppt_y</p:attrName>
                                        </p:attrNameLst>
                                      </p:cBhvr>
                                      <p:tavLst>
                                        <p:tav tm="0">
                                          <p:val>
                                            <p:strVal val="0-#ppt_h/2"/>
                                          </p:val>
                                        </p:tav>
                                        <p:tav tm="100000">
                                          <p:val>
                                            <p:strVal val="#ppt_y"/>
                                          </p:val>
                                        </p:tav>
                                      </p:tavLst>
                                    </p:anim>
                                  </p:childTnLst>
                                </p:cTn>
                              </p:par>
                              <p:par>
                                <p:cTn id="93" presetID="2" presetClass="entr" presetSubtype="9"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2000" fill="hold"/>
                                        <p:tgtEl>
                                          <p:spTgt spid="24"/>
                                        </p:tgtEl>
                                        <p:attrNameLst>
                                          <p:attrName>ppt_x</p:attrName>
                                        </p:attrNameLst>
                                      </p:cBhvr>
                                      <p:tavLst>
                                        <p:tav tm="0">
                                          <p:val>
                                            <p:strVal val="0-#ppt_w/2"/>
                                          </p:val>
                                        </p:tav>
                                        <p:tav tm="100000">
                                          <p:val>
                                            <p:strVal val="#ppt_x"/>
                                          </p:val>
                                        </p:tav>
                                      </p:tavLst>
                                    </p:anim>
                                    <p:anim calcmode="lin" valueType="num">
                                      <p:cBhvr additive="base">
                                        <p:cTn id="96" dur="2000" fill="hold"/>
                                        <p:tgtEl>
                                          <p:spTgt spid="24"/>
                                        </p:tgtEl>
                                        <p:attrNameLst>
                                          <p:attrName>ppt_y</p:attrName>
                                        </p:attrNameLst>
                                      </p:cBhvr>
                                      <p:tavLst>
                                        <p:tav tm="0">
                                          <p:val>
                                            <p:strVal val="0-#ppt_h/2"/>
                                          </p:val>
                                        </p:tav>
                                        <p:tav tm="100000">
                                          <p:val>
                                            <p:strVal val="#ppt_y"/>
                                          </p:val>
                                        </p:tav>
                                      </p:tavLst>
                                    </p:anim>
                                  </p:childTnLst>
                                </p:cTn>
                              </p:par>
                              <p:par>
                                <p:cTn id="97" presetID="2" presetClass="entr" presetSubtype="9"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additive="base">
                                        <p:cTn id="99" dur="2000" fill="hold"/>
                                        <p:tgtEl>
                                          <p:spTgt spid="25"/>
                                        </p:tgtEl>
                                        <p:attrNameLst>
                                          <p:attrName>ppt_x</p:attrName>
                                        </p:attrNameLst>
                                      </p:cBhvr>
                                      <p:tavLst>
                                        <p:tav tm="0">
                                          <p:val>
                                            <p:strVal val="0-#ppt_w/2"/>
                                          </p:val>
                                        </p:tav>
                                        <p:tav tm="100000">
                                          <p:val>
                                            <p:strVal val="#ppt_x"/>
                                          </p:val>
                                        </p:tav>
                                      </p:tavLst>
                                    </p:anim>
                                    <p:anim calcmode="lin" valueType="num">
                                      <p:cBhvr additive="base">
                                        <p:cTn id="100" dur="2000" fill="hold"/>
                                        <p:tgtEl>
                                          <p:spTgt spid="25"/>
                                        </p:tgtEl>
                                        <p:attrNameLst>
                                          <p:attrName>ppt_y</p:attrName>
                                        </p:attrNameLst>
                                      </p:cBhvr>
                                      <p:tavLst>
                                        <p:tav tm="0">
                                          <p:val>
                                            <p:strVal val="0-#ppt_h/2"/>
                                          </p:val>
                                        </p:tav>
                                        <p:tav tm="100000">
                                          <p:val>
                                            <p:strVal val="#ppt_y"/>
                                          </p:val>
                                        </p:tav>
                                      </p:tavLst>
                                    </p:anim>
                                  </p:childTnLst>
                                </p:cTn>
                              </p:par>
                              <p:par>
                                <p:cTn id="101" presetID="2" presetClass="entr" presetSubtype="9"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additive="base">
                                        <p:cTn id="103" dur="2000" fill="hold"/>
                                        <p:tgtEl>
                                          <p:spTgt spid="26"/>
                                        </p:tgtEl>
                                        <p:attrNameLst>
                                          <p:attrName>ppt_x</p:attrName>
                                        </p:attrNameLst>
                                      </p:cBhvr>
                                      <p:tavLst>
                                        <p:tav tm="0">
                                          <p:val>
                                            <p:strVal val="0-#ppt_w/2"/>
                                          </p:val>
                                        </p:tav>
                                        <p:tav tm="100000">
                                          <p:val>
                                            <p:strVal val="#ppt_x"/>
                                          </p:val>
                                        </p:tav>
                                      </p:tavLst>
                                    </p:anim>
                                    <p:anim calcmode="lin" valueType="num">
                                      <p:cBhvr additive="base">
                                        <p:cTn id="104" dur="2000" fill="hold"/>
                                        <p:tgtEl>
                                          <p:spTgt spid="26"/>
                                        </p:tgtEl>
                                        <p:attrNameLst>
                                          <p:attrName>ppt_y</p:attrName>
                                        </p:attrNameLst>
                                      </p:cBhvr>
                                      <p:tavLst>
                                        <p:tav tm="0">
                                          <p:val>
                                            <p:strVal val="0-#ppt_h/2"/>
                                          </p:val>
                                        </p:tav>
                                        <p:tav tm="100000">
                                          <p:val>
                                            <p:strVal val="#ppt_y"/>
                                          </p:val>
                                        </p:tav>
                                      </p:tavLst>
                                    </p:anim>
                                  </p:childTnLst>
                                </p:cTn>
                              </p:par>
                              <p:par>
                                <p:cTn id="105" presetID="8" presetClass="emph" presetSubtype="0" fill="hold" grpId="1"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5"/>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6"/>
                                        </p:tgtEl>
                                        <p:attrNameLst>
                                          <p:attrName>r</p:attrName>
                                        </p:attrNameLst>
                                      </p:cBhvr>
                                    </p:animRot>
                                  </p:childTnLst>
                                </p:cTn>
                              </p:par>
                            </p:childTnLst>
                          </p:cTn>
                        </p:par>
                        <p:par>
                          <p:cTn id="115" fill="hold">
                            <p:stCondLst>
                              <p:cond delay="2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22"/>
                                        </p:tgtEl>
                                        <p:attrNameLst>
                                          <p:attrName>ppt_x</p:attrName>
                                        </p:attrNameLst>
                                      </p:cBhvr>
                                      <p:tavLst>
                                        <p:tav tm="0">
                                          <p:val>
                                            <p:strVal val="ppt_x"/>
                                          </p:val>
                                        </p:tav>
                                        <p:tav tm="100000">
                                          <p:val>
                                            <p:strVal val="1+ppt_w/2"/>
                                          </p:val>
                                        </p:tav>
                                      </p:tavLst>
                                    </p:anim>
                                    <p:anim calcmode="lin" valueType="num">
                                      <p:cBhvr additive="base">
                                        <p:cTn id="134" dur="2000"/>
                                        <p:tgtEl>
                                          <p:spTgt spid="22"/>
                                        </p:tgtEl>
                                        <p:attrNameLst>
                                          <p:attrName>ppt_y</p:attrName>
                                        </p:attrNameLst>
                                      </p:cBhvr>
                                      <p:tavLst>
                                        <p:tav tm="0">
                                          <p:val>
                                            <p:strVal val="ppt_y"/>
                                          </p:val>
                                        </p:tav>
                                        <p:tav tm="100000">
                                          <p:val>
                                            <p:strVal val="1+ppt_h/2"/>
                                          </p:val>
                                        </p:tav>
                                      </p:tavLst>
                                    </p:anim>
                                    <p:set>
                                      <p:cBhvr>
                                        <p:cTn id="135" dur="1" fill="hold">
                                          <p:stCondLst>
                                            <p:cond delay="1999"/>
                                          </p:stCondLst>
                                        </p:cTn>
                                        <p:tgtEl>
                                          <p:spTgt spid="22"/>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23"/>
                                        </p:tgtEl>
                                        <p:attrNameLst>
                                          <p:attrName>ppt_x</p:attrName>
                                        </p:attrNameLst>
                                      </p:cBhvr>
                                      <p:tavLst>
                                        <p:tav tm="0">
                                          <p:val>
                                            <p:strVal val="ppt_x"/>
                                          </p:val>
                                        </p:tav>
                                        <p:tav tm="100000">
                                          <p:val>
                                            <p:strVal val="1+ppt_w/2"/>
                                          </p:val>
                                        </p:tav>
                                      </p:tavLst>
                                    </p:anim>
                                    <p:anim calcmode="lin" valueType="num">
                                      <p:cBhvr additive="base">
                                        <p:cTn id="138" dur="2000"/>
                                        <p:tgtEl>
                                          <p:spTgt spid="23"/>
                                        </p:tgtEl>
                                        <p:attrNameLst>
                                          <p:attrName>ppt_y</p:attrName>
                                        </p:attrNameLst>
                                      </p:cBhvr>
                                      <p:tavLst>
                                        <p:tav tm="0">
                                          <p:val>
                                            <p:strVal val="ppt_y"/>
                                          </p:val>
                                        </p:tav>
                                        <p:tav tm="100000">
                                          <p:val>
                                            <p:strVal val="1+ppt_h/2"/>
                                          </p:val>
                                        </p:tav>
                                      </p:tavLst>
                                    </p:anim>
                                    <p:set>
                                      <p:cBhvr>
                                        <p:cTn id="139" dur="1" fill="hold">
                                          <p:stCondLst>
                                            <p:cond delay="1999"/>
                                          </p:stCondLst>
                                        </p:cTn>
                                        <p:tgtEl>
                                          <p:spTgt spid="2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24"/>
                                        </p:tgtEl>
                                        <p:attrNameLst>
                                          <p:attrName>ppt_x</p:attrName>
                                        </p:attrNameLst>
                                      </p:cBhvr>
                                      <p:tavLst>
                                        <p:tav tm="0">
                                          <p:val>
                                            <p:strVal val="ppt_x"/>
                                          </p:val>
                                        </p:tav>
                                        <p:tav tm="100000">
                                          <p:val>
                                            <p:strVal val="1+ppt_w/2"/>
                                          </p:val>
                                        </p:tav>
                                      </p:tavLst>
                                    </p:anim>
                                    <p:anim calcmode="lin" valueType="num">
                                      <p:cBhvr additive="base">
                                        <p:cTn id="142" dur="2000"/>
                                        <p:tgtEl>
                                          <p:spTgt spid="24"/>
                                        </p:tgtEl>
                                        <p:attrNameLst>
                                          <p:attrName>ppt_y</p:attrName>
                                        </p:attrNameLst>
                                      </p:cBhvr>
                                      <p:tavLst>
                                        <p:tav tm="0">
                                          <p:val>
                                            <p:strVal val="ppt_y"/>
                                          </p:val>
                                        </p:tav>
                                        <p:tav tm="100000">
                                          <p:val>
                                            <p:strVal val="1+ppt_h/2"/>
                                          </p:val>
                                        </p:tav>
                                      </p:tavLst>
                                    </p:anim>
                                    <p:set>
                                      <p:cBhvr>
                                        <p:cTn id="143" dur="1" fill="hold">
                                          <p:stCondLst>
                                            <p:cond delay="1999"/>
                                          </p:stCondLst>
                                        </p:cTn>
                                        <p:tgtEl>
                                          <p:spTgt spid="2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25"/>
                                        </p:tgtEl>
                                        <p:attrNameLst>
                                          <p:attrName>ppt_x</p:attrName>
                                        </p:attrNameLst>
                                      </p:cBhvr>
                                      <p:tavLst>
                                        <p:tav tm="0">
                                          <p:val>
                                            <p:strVal val="ppt_x"/>
                                          </p:val>
                                        </p:tav>
                                        <p:tav tm="100000">
                                          <p:val>
                                            <p:strVal val="1+ppt_w/2"/>
                                          </p:val>
                                        </p:tav>
                                      </p:tavLst>
                                    </p:anim>
                                    <p:anim calcmode="lin" valueType="num">
                                      <p:cBhvr additive="base">
                                        <p:cTn id="146" dur="2000"/>
                                        <p:tgtEl>
                                          <p:spTgt spid="25"/>
                                        </p:tgtEl>
                                        <p:attrNameLst>
                                          <p:attrName>ppt_y</p:attrName>
                                        </p:attrNameLst>
                                      </p:cBhvr>
                                      <p:tavLst>
                                        <p:tav tm="0">
                                          <p:val>
                                            <p:strVal val="ppt_y"/>
                                          </p:val>
                                        </p:tav>
                                        <p:tav tm="100000">
                                          <p:val>
                                            <p:strVal val="1+ppt_h/2"/>
                                          </p:val>
                                        </p:tav>
                                      </p:tavLst>
                                    </p:anim>
                                    <p:set>
                                      <p:cBhvr>
                                        <p:cTn id="147" dur="1" fill="hold">
                                          <p:stCondLst>
                                            <p:cond delay="1999"/>
                                          </p:stCondLst>
                                        </p:cTn>
                                        <p:tgtEl>
                                          <p:spTgt spid="2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6"/>
                                        </p:tgtEl>
                                        <p:attrNameLst>
                                          <p:attrName>ppt_x</p:attrName>
                                        </p:attrNameLst>
                                      </p:cBhvr>
                                      <p:tavLst>
                                        <p:tav tm="0">
                                          <p:val>
                                            <p:strVal val="ppt_x"/>
                                          </p:val>
                                        </p:tav>
                                        <p:tav tm="100000">
                                          <p:val>
                                            <p:strVal val="1+ppt_w/2"/>
                                          </p:val>
                                        </p:tav>
                                      </p:tavLst>
                                    </p:anim>
                                    <p:anim calcmode="lin" valueType="num">
                                      <p:cBhvr additive="base">
                                        <p:cTn id="150" dur="2000"/>
                                        <p:tgtEl>
                                          <p:spTgt spid="26"/>
                                        </p:tgtEl>
                                        <p:attrNameLst>
                                          <p:attrName>ppt_y</p:attrName>
                                        </p:attrNameLst>
                                      </p:cBhvr>
                                      <p:tavLst>
                                        <p:tav tm="0">
                                          <p:val>
                                            <p:strVal val="ppt_y"/>
                                          </p:val>
                                        </p:tav>
                                        <p:tav tm="100000">
                                          <p:val>
                                            <p:strVal val="1+ppt_h/2"/>
                                          </p:val>
                                        </p:tav>
                                      </p:tavLst>
                                    </p:anim>
                                    <p:set>
                                      <p:cBhvr>
                                        <p:cTn id="151" dur="1" fill="hold">
                                          <p:stCondLst>
                                            <p:cond delay="1999"/>
                                          </p:stCondLst>
                                        </p:cTn>
                                        <p:tgtEl>
                                          <p:spTgt spid="2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0-ppt_w/2"/>
                                          </p:val>
                                        </p:tav>
                                      </p:tavLst>
                                    </p:anim>
                                    <p:anim calcmode="lin" valueType="num">
                                      <p:cBhvr additive="base">
                                        <p:cTn id="162" dur="2000"/>
                                        <p:tgtEl>
                                          <p:spTgt spid="10"/>
                                        </p:tgtEl>
                                        <p:attrNameLst>
                                          <p:attrName>ppt_y</p:attrName>
                                        </p:attrNameLst>
                                      </p:cBhvr>
                                      <p:tavLst>
                                        <p:tav tm="0">
                                          <p:val>
                                            <p:strVal val="ppt_y"/>
                                          </p:val>
                                        </p:tav>
                                        <p:tav tm="100000">
                                          <p:val>
                                            <p:strVal val="1+ppt_h/2"/>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0-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1+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17" presetClass="entr" presetSubtype="1"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
                                          </p:val>
                                        </p:tav>
                                        <p:tav tm="100000">
                                          <p:val>
                                            <p:strVal val="#ppt_x"/>
                                          </p:val>
                                        </p:tav>
                                      </p:tavLst>
                                    </p:anim>
                                    <p:anim calcmode="lin" valueType="num">
                                      <p:cBhvr>
                                        <p:cTn id="191" dur="2000" fill="hold"/>
                                        <p:tgtEl>
                                          <p:spTgt spid="2"/>
                                        </p:tgtEl>
                                        <p:attrNameLst>
                                          <p:attrName>ppt_y</p:attrName>
                                        </p:attrNameLst>
                                      </p:cBhvr>
                                      <p:tavLst>
                                        <p:tav tm="0">
                                          <p:val>
                                            <p:strVal val="#ppt_y-#ppt_h/2"/>
                                          </p:val>
                                        </p:tav>
                                        <p:tav tm="100000">
                                          <p:val>
                                            <p:strVal val="#ppt_y"/>
                                          </p:val>
                                        </p:tav>
                                      </p:tavLst>
                                    </p:anim>
                                    <p:anim calcmode="lin" valueType="num">
                                      <p:cBhvr>
                                        <p:cTn id="192" dur="2000" fill="hold"/>
                                        <p:tgtEl>
                                          <p:spTgt spid="2"/>
                                        </p:tgtEl>
                                        <p:attrNameLst>
                                          <p:attrName>ppt_w</p:attrName>
                                        </p:attrNameLst>
                                      </p:cBhvr>
                                      <p:tavLst>
                                        <p:tav tm="0">
                                          <p:val>
                                            <p:strVal val="#ppt_w"/>
                                          </p:val>
                                        </p:tav>
                                        <p:tav tm="100000">
                                          <p:val>
                                            <p:strVal val="#ppt_w"/>
                                          </p:val>
                                        </p:tav>
                                      </p:tavLst>
                                    </p:anim>
                                    <p:anim calcmode="lin" valueType="num">
                                      <p:cBhvr>
                                        <p:cTn id="1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3000">
              <a:srgbClr val="00206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559124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390576" y="962062"/>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390576" y="2748012"/>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895276" y="962062"/>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895276" y="2748012"/>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2181192" y="103350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181192" y="281945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467044" y="103350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3467044" y="281945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748230" y="103350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4748230" y="281945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6034082" y="103350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6034082" y="281945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7319998" y="103350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7319998" y="2819450"/>
            <a:ext cx="2214578" cy="1433426"/>
          </a:xfrm>
          <a:prstGeom prst="wave">
            <a:avLst>
              <a:gd name="adj1" fmla="val 20000"/>
              <a:gd name="adj2" fmla="val -10000"/>
            </a:avLst>
          </a:prstGeom>
          <a:gradFill flip="none" rotWithShape="1">
            <a:gsLst>
              <a:gs pos="18000">
                <a:srgbClr val="00B0F0"/>
              </a:gs>
              <a:gs pos="50000">
                <a:srgbClr val="000099">
                  <a:shade val="67500"/>
                  <a:satMod val="115000"/>
                </a:srgbClr>
              </a:gs>
              <a:gs pos="100000">
                <a:srgbClr val="000099">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8660" y="-428646"/>
            <a:ext cx="9929882" cy="6858048"/>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9" presetClass="entr" presetSubtype="10" fill="hold" grpId="3"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fmla="#ppt_w*sin(2.5*pi*$)">
                                          <p:val>
                                            <p:fltVal val="0"/>
                                          </p:val>
                                        </p:tav>
                                        <p:tav tm="100000">
                                          <p:val>
                                            <p:fltVal val="1"/>
                                          </p:val>
                                        </p:tav>
                                      </p:tavLst>
                                    </p:anim>
                                    <p:anim calcmode="lin" valueType="num">
                                      <p:cBhvr>
                                        <p:cTn id="10" dur="2000" fill="hold"/>
                                        <p:tgtEl>
                                          <p:spTgt spid="4"/>
                                        </p:tgtEl>
                                        <p:attrNameLst>
                                          <p:attrName>ppt_h</p:attrName>
                                        </p:attrNameLst>
                                      </p:cBhvr>
                                      <p:tavLst>
                                        <p:tav tm="0">
                                          <p:val>
                                            <p:strVal val="#ppt_h"/>
                                          </p:val>
                                        </p:tav>
                                        <p:tav tm="100000">
                                          <p:val>
                                            <p:strVal val="#ppt_h"/>
                                          </p:val>
                                        </p:tav>
                                      </p:tavLst>
                                    </p:anim>
                                  </p:childTnLst>
                                </p:cTn>
                              </p:par>
                              <p:par>
                                <p:cTn id="11" presetID="19" presetClass="entr" presetSubtype="10" fill="hold" grpId="3"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par>
                                <p:cTn id="15" presetID="19" presetClass="entr" presetSubtype="10" fill="hold" grpId="3"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fmla="#ppt_w*sin(2.5*pi*$)">
                                          <p:val>
                                            <p:fltVal val="0"/>
                                          </p:val>
                                        </p:tav>
                                        <p:tav tm="100000">
                                          <p:val>
                                            <p:fltVal val="1"/>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childTnLst>
                                </p:cTn>
                              </p:par>
                              <p:par>
                                <p:cTn id="19" presetID="19" presetClass="entr" presetSubtype="10" fill="hold" grpId="3"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fmla="#ppt_w*sin(2.5*pi*$)">
                                          <p:val>
                                            <p:fltVal val="0"/>
                                          </p:val>
                                        </p:tav>
                                        <p:tav tm="100000">
                                          <p:val>
                                            <p:fltVal val="1"/>
                                          </p:val>
                                        </p:tav>
                                      </p:tavLst>
                                    </p:anim>
                                    <p:anim calcmode="lin" valueType="num">
                                      <p:cBhvr>
                                        <p:cTn id="22" dur="2000" fill="hold"/>
                                        <p:tgtEl>
                                          <p:spTgt spid="7"/>
                                        </p:tgtEl>
                                        <p:attrNameLst>
                                          <p:attrName>ppt_h</p:attrName>
                                        </p:attrNameLst>
                                      </p:cBhvr>
                                      <p:tavLst>
                                        <p:tav tm="0">
                                          <p:val>
                                            <p:strVal val="#ppt_h"/>
                                          </p:val>
                                        </p:tav>
                                        <p:tav tm="100000">
                                          <p:val>
                                            <p:strVal val="#ppt_h"/>
                                          </p:val>
                                        </p:tav>
                                      </p:tavLst>
                                    </p:anim>
                                  </p:childTnLst>
                                </p:cTn>
                              </p:par>
                              <p:par>
                                <p:cTn id="23" presetID="19" presetClass="entr" presetSubtype="10" fill="hold" grpId="3"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fmla="#ppt_w*sin(2.5*pi*$)">
                                          <p:val>
                                            <p:fltVal val="0"/>
                                          </p:val>
                                        </p:tav>
                                        <p:tav tm="100000">
                                          <p:val>
                                            <p:fltVal val="1"/>
                                          </p:val>
                                        </p:tav>
                                      </p:tavLst>
                                    </p:anim>
                                    <p:anim calcmode="lin" valueType="num">
                                      <p:cBhvr>
                                        <p:cTn id="26" dur="2000" fill="hold"/>
                                        <p:tgtEl>
                                          <p:spTgt spid="8"/>
                                        </p:tgtEl>
                                        <p:attrNameLst>
                                          <p:attrName>ppt_h</p:attrName>
                                        </p:attrNameLst>
                                      </p:cBhvr>
                                      <p:tavLst>
                                        <p:tav tm="0">
                                          <p:val>
                                            <p:strVal val="#ppt_h"/>
                                          </p:val>
                                        </p:tav>
                                        <p:tav tm="100000">
                                          <p:val>
                                            <p:strVal val="#ppt_h"/>
                                          </p:val>
                                        </p:tav>
                                      </p:tavLst>
                                    </p:anim>
                                  </p:childTnLst>
                                </p:cTn>
                              </p:par>
                              <p:par>
                                <p:cTn id="27" presetID="19" presetClass="entr" presetSubtype="10" fill="hold" grpId="3"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fmla="#ppt_w*sin(2.5*pi*$)">
                                          <p:val>
                                            <p:fltVal val="0"/>
                                          </p:val>
                                        </p:tav>
                                        <p:tav tm="100000">
                                          <p:val>
                                            <p:fltVal val="1"/>
                                          </p:val>
                                        </p:tav>
                                      </p:tavLst>
                                    </p:anim>
                                    <p:anim calcmode="lin" valueType="num">
                                      <p:cBhvr>
                                        <p:cTn id="30" dur="2000" fill="hold"/>
                                        <p:tgtEl>
                                          <p:spTgt spid="9"/>
                                        </p:tgtEl>
                                        <p:attrNameLst>
                                          <p:attrName>ppt_h</p:attrName>
                                        </p:attrNameLst>
                                      </p:cBhvr>
                                      <p:tavLst>
                                        <p:tav tm="0">
                                          <p:val>
                                            <p:strVal val="#ppt_h"/>
                                          </p:val>
                                        </p:tav>
                                        <p:tav tm="100000">
                                          <p:val>
                                            <p:strVal val="#ppt_h"/>
                                          </p:val>
                                        </p:tav>
                                      </p:tavLst>
                                    </p:anim>
                                  </p:childTnLst>
                                </p:cTn>
                              </p:par>
                              <p:par>
                                <p:cTn id="31" presetID="19" presetClass="entr" presetSubtype="10" fill="hold" grpId="3"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19" presetClass="entr" presetSubtype="10" fill="hold" grpId="3"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fmla="#ppt_w*sin(2.5*pi*$)">
                                          <p:val>
                                            <p:fltVal val="0"/>
                                          </p:val>
                                        </p:tav>
                                        <p:tav tm="100000">
                                          <p:val>
                                            <p:fltVal val="1"/>
                                          </p:val>
                                        </p:tav>
                                      </p:tavLst>
                                    </p:anim>
                                    <p:anim calcmode="lin" valueType="num">
                                      <p:cBhvr>
                                        <p:cTn id="38" dur="2000" fill="hold"/>
                                        <p:tgtEl>
                                          <p:spTgt spid="11"/>
                                        </p:tgtEl>
                                        <p:attrNameLst>
                                          <p:attrName>ppt_h</p:attrName>
                                        </p:attrNameLst>
                                      </p:cBhvr>
                                      <p:tavLst>
                                        <p:tav tm="0">
                                          <p:val>
                                            <p:strVal val="#ppt_h"/>
                                          </p:val>
                                        </p:tav>
                                        <p:tav tm="100000">
                                          <p:val>
                                            <p:strVal val="#ppt_h"/>
                                          </p:val>
                                        </p:tav>
                                      </p:tavLst>
                                    </p:anim>
                                  </p:childTnLst>
                                </p:cTn>
                              </p:par>
                              <p:par>
                                <p:cTn id="39" presetID="19" presetClass="entr" presetSubtype="10" fill="hold" grpId="3"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2000" fill="hold"/>
                                        <p:tgtEl>
                                          <p:spTgt spid="12"/>
                                        </p:tgtEl>
                                        <p:attrNameLst>
                                          <p:attrName>ppt_w</p:attrName>
                                        </p:attrNameLst>
                                      </p:cBhvr>
                                      <p:tavLst>
                                        <p:tav tm="0" fmla="#ppt_w*sin(2.5*pi*$)">
                                          <p:val>
                                            <p:fltVal val="0"/>
                                          </p:val>
                                        </p:tav>
                                        <p:tav tm="100000">
                                          <p:val>
                                            <p:fltVal val="1"/>
                                          </p:val>
                                        </p:tav>
                                      </p:tavLst>
                                    </p:anim>
                                    <p:anim calcmode="lin" valueType="num">
                                      <p:cBhvr>
                                        <p:cTn id="42" dur="2000" fill="hold"/>
                                        <p:tgtEl>
                                          <p:spTgt spid="12"/>
                                        </p:tgtEl>
                                        <p:attrNameLst>
                                          <p:attrName>ppt_h</p:attrName>
                                        </p:attrNameLst>
                                      </p:cBhvr>
                                      <p:tavLst>
                                        <p:tav tm="0">
                                          <p:val>
                                            <p:strVal val="#ppt_h"/>
                                          </p:val>
                                        </p:tav>
                                        <p:tav tm="100000">
                                          <p:val>
                                            <p:strVal val="#ppt_h"/>
                                          </p:val>
                                        </p:tav>
                                      </p:tavLst>
                                    </p:anim>
                                  </p:childTnLst>
                                </p:cTn>
                              </p:par>
                              <p:par>
                                <p:cTn id="43" presetID="19" presetClass="entr" presetSubtype="10" fill="hold" grpId="3"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2000" fill="hold"/>
                                        <p:tgtEl>
                                          <p:spTgt spid="13"/>
                                        </p:tgtEl>
                                        <p:attrNameLst>
                                          <p:attrName>ppt_w</p:attrName>
                                        </p:attrNameLst>
                                      </p:cBhvr>
                                      <p:tavLst>
                                        <p:tav tm="0" fmla="#ppt_w*sin(2.5*pi*$)">
                                          <p:val>
                                            <p:fltVal val="0"/>
                                          </p:val>
                                        </p:tav>
                                        <p:tav tm="100000">
                                          <p:val>
                                            <p:fltVal val="1"/>
                                          </p:val>
                                        </p:tav>
                                      </p:tavLst>
                                    </p:anim>
                                    <p:anim calcmode="lin" valueType="num">
                                      <p:cBhvr>
                                        <p:cTn id="46" dur="2000" fill="hold"/>
                                        <p:tgtEl>
                                          <p:spTgt spid="13"/>
                                        </p:tgtEl>
                                        <p:attrNameLst>
                                          <p:attrName>ppt_h</p:attrName>
                                        </p:attrNameLst>
                                      </p:cBhvr>
                                      <p:tavLst>
                                        <p:tav tm="0">
                                          <p:val>
                                            <p:strVal val="#ppt_h"/>
                                          </p:val>
                                        </p:tav>
                                        <p:tav tm="100000">
                                          <p:val>
                                            <p:strVal val="#ppt_h"/>
                                          </p:val>
                                        </p:tav>
                                      </p:tavLst>
                                    </p:anim>
                                  </p:childTnLst>
                                </p:cTn>
                              </p:par>
                              <p:par>
                                <p:cTn id="47" presetID="19" presetClass="entr" presetSubtype="10" fill="hold" grpId="3"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fmla="#ppt_w*sin(2.5*pi*$)">
                                          <p:val>
                                            <p:fltVal val="0"/>
                                          </p:val>
                                        </p:tav>
                                        <p:tav tm="100000">
                                          <p:val>
                                            <p:fltVal val="1"/>
                                          </p:val>
                                        </p:tav>
                                      </p:tavLst>
                                    </p:anim>
                                    <p:anim calcmode="lin" valueType="num">
                                      <p:cBhvr>
                                        <p:cTn id="50" dur="2000" fill="hold"/>
                                        <p:tgtEl>
                                          <p:spTgt spid="14"/>
                                        </p:tgtEl>
                                        <p:attrNameLst>
                                          <p:attrName>ppt_h</p:attrName>
                                        </p:attrNameLst>
                                      </p:cBhvr>
                                      <p:tavLst>
                                        <p:tav tm="0">
                                          <p:val>
                                            <p:strVal val="#ppt_h"/>
                                          </p:val>
                                        </p:tav>
                                        <p:tav tm="100000">
                                          <p:val>
                                            <p:strVal val="#ppt_h"/>
                                          </p:val>
                                        </p:tav>
                                      </p:tavLst>
                                    </p:anim>
                                  </p:childTnLst>
                                </p:cTn>
                              </p:par>
                              <p:par>
                                <p:cTn id="51" presetID="19" presetClass="entr" presetSubtype="10" fill="hold" grpId="3"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2000" fill="hold"/>
                                        <p:tgtEl>
                                          <p:spTgt spid="15"/>
                                        </p:tgtEl>
                                        <p:attrNameLst>
                                          <p:attrName>ppt_w</p:attrName>
                                        </p:attrNameLst>
                                      </p:cBhvr>
                                      <p:tavLst>
                                        <p:tav tm="0" fmla="#ppt_w*sin(2.5*pi*$)">
                                          <p:val>
                                            <p:fltVal val="0"/>
                                          </p:val>
                                        </p:tav>
                                        <p:tav tm="100000">
                                          <p:val>
                                            <p:fltVal val="1"/>
                                          </p:val>
                                        </p:tav>
                                      </p:tavLst>
                                    </p:anim>
                                    <p:anim calcmode="lin" valueType="num">
                                      <p:cBhvr>
                                        <p:cTn id="54" dur="2000" fill="hold"/>
                                        <p:tgtEl>
                                          <p:spTgt spid="15"/>
                                        </p:tgtEl>
                                        <p:attrNameLst>
                                          <p:attrName>ppt_h</p:attrName>
                                        </p:attrNameLst>
                                      </p:cBhvr>
                                      <p:tavLst>
                                        <p:tav tm="0">
                                          <p:val>
                                            <p:strVal val="#ppt_h"/>
                                          </p:val>
                                        </p:tav>
                                        <p:tav tm="100000">
                                          <p:val>
                                            <p:strVal val="#ppt_h"/>
                                          </p:val>
                                        </p:tav>
                                      </p:tavLst>
                                    </p:anim>
                                  </p:childTnLst>
                                </p:cTn>
                              </p:par>
                              <p:par>
                                <p:cTn id="55" presetID="19" presetClass="entr" presetSubtype="10" fill="hold" grpId="3"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2000" fill="hold"/>
                                        <p:tgtEl>
                                          <p:spTgt spid="16"/>
                                        </p:tgtEl>
                                        <p:attrNameLst>
                                          <p:attrName>ppt_w</p:attrName>
                                        </p:attrNameLst>
                                      </p:cBhvr>
                                      <p:tavLst>
                                        <p:tav tm="0" fmla="#ppt_w*sin(2.5*pi*$)">
                                          <p:val>
                                            <p:fltVal val="0"/>
                                          </p:val>
                                        </p:tav>
                                        <p:tav tm="100000">
                                          <p:val>
                                            <p:fltVal val="1"/>
                                          </p:val>
                                        </p:tav>
                                      </p:tavLst>
                                    </p:anim>
                                    <p:anim calcmode="lin" valueType="num">
                                      <p:cBhvr>
                                        <p:cTn id="58" dur="2000" fill="hold"/>
                                        <p:tgtEl>
                                          <p:spTgt spid="16"/>
                                        </p:tgtEl>
                                        <p:attrNameLst>
                                          <p:attrName>ppt_h</p:attrName>
                                        </p:attrNameLst>
                                      </p:cBhvr>
                                      <p:tavLst>
                                        <p:tav tm="0">
                                          <p:val>
                                            <p:strVal val="#ppt_h"/>
                                          </p:val>
                                        </p:tav>
                                        <p:tav tm="100000">
                                          <p:val>
                                            <p:strVal val="#ppt_h"/>
                                          </p:val>
                                        </p:tav>
                                      </p:tavLst>
                                    </p:anim>
                                  </p:childTnLst>
                                </p:cTn>
                              </p:par>
                              <p:par>
                                <p:cTn id="59" presetID="19" presetClass="entr" presetSubtype="10" fill="hold" grpId="3"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2000" fill="hold"/>
                                        <p:tgtEl>
                                          <p:spTgt spid="17"/>
                                        </p:tgtEl>
                                        <p:attrNameLst>
                                          <p:attrName>ppt_w</p:attrName>
                                        </p:attrNameLst>
                                      </p:cBhvr>
                                      <p:tavLst>
                                        <p:tav tm="0" fmla="#ppt_w*sin(2.5*pi*$)">
                                          <p:val>
                                            <p:fltVal val="0"/>
                                          </p:val>
                                        </p:tav>
                                        <p:tav tm="100000">
                                          <p:val>
                                            <p:fltVal val="1"/>
                                          </p:val>
                                        </p:tav>
                                      </p:tavLst>
                                    </p:anim>
                                    <p:anim calcmode="lin" valueType="num">
                                      <p:cBhvr>
                                        <p:cTn id="62" dur="2000" fill="hold"/>
                                        <p:tgtEl>
                                          <p:spTgt spid="17"/>
                                        </p:tgtEl>
                                        <p:attrNameLst>
                                          <p:attrName>ppt_h</p:attrName>
                                        </p:attrNameLst>
                                      </p:cBhvr>
                                      <p:tavLst>
                                        <p:tav tm="0">
                                          <p:val>
                                            <p:strVal val="#ppt_h"/>
                                          </p:val>
                                        </p:tav>
                                        <p:tav tm="100000">
                                          <p:val>
                                            <p:strVal val="#ppt_h"/>
                                          </p:val>
                                        </p:tav>
                                      </p:tavLst>
                                    </p:anim>
                                  </p:childTnLst>
                                </p:cTn>
                              </p:par>
                              <p:par>
                                <p:cTn id="63" presetID="2" presetClass="entr" presetSubtype="8" fill="hold" grpId="0"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0-#ppt_w/2"/>
                                          </p:val>
                                        </p:tav>
                                        <p:tav tm="100000">
                                          <p:val>
                                            <p:strVal val="#ppt_x"/>
                                          </p:val>
                                        </p:tav>
                                      </p:tavLst>
                                    </p:anim>
                                    <p:anim calcmode="lin" valueType="num">
                                      <p:cBhvr additive="base">
                                        <p:cTn id="66" dur="2000" fill="hold"/>
                                        <p:tgtEl>
                                          <p:spTgt spid="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0-#ppt_w/2"/>
                                          </p:val>
                                        </p:tav>
                                        <p:tav tm="100000">
                                          <p:val>
                                            <p:strVal val="#ppt_x"/>
                                          </p:val>
                                        </p:tav>
                                      </p:tavLst>
                                    </p:anim>
                                    <p:anim calcmode="lin" valueType="num">
                                      <p:cBhvr additive="base">
                                        <p:cTn id="78" dur="2000" fill="hold"/>
                                        <p:tgtEl>
                                          <p:spTgt spid="1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additive="base">
                                        <p:cTn id="93" dur="2000" fill="hold"/>
                                        <p:tgtEl>
                                          <p:spTgt spid="5"/>
                                        </p:tgtEl>
                                        <p:attrNameLst>
                                          <p:attrName>ppt_x</p:attrName>
                                        </p:attrNameLst>
                                      </p:cBhvr>
                                      <p:tavLst>
                                        <p:tav tm="0">
                                          <p:val>
                                            <p:strVal val="1+#ppt_w/2"/>
                                          </p:val>
                                        </p:tav>
                                        <p:tav tm="100000">
                                          <p:val>
                                            <p:strVal val="#ppt_x"/>
                                          </p:val>
                                        </p:tav>
                                      </p:tavLst>
                                    </p:anim>
                                    <p:anim calcmode="lin" valueType="num">
                                      <p:cBhvr additive="base">
                                        <p:cTn id="94" dur="2000" fill="hold"/>
                                        <p:tgtEl>
                                          <p:spTgt spid="5"/>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2000" fill="hold"/>
                                        <p:tgtEl>
                                          <p:spTgt spid="7"/>
                                        </p:tgtEl>
                                        <p:attrNameLst>
                                          <p:attrName>ppt_x</p:attrName>
                                        </p:attrNameLst>
                                      </p:cBhvr>
                                      <p:tavLst>
                                        <p:tav tm="0">
                                          <p:val>
                                            <p:strVal val="1+#ppt_w/2"/>
                                          </p:val>
                                        </p:tav>
                                        <p:tav tm="100000">
                                          <p:val>
                                            <p:strVal val="#ppt_x"/>
                                          </p:val>
                                        </p:tav>
                                      </p:tavLst>
                                    </p:anim>
                                    <p:anim calcmode="lin" valueType="num">
                                      <p:cBhvr additive="base">
                                        <p:cTn id="98" dur="2000" fill="hold"/>
                                        <p:tgtEl>
                                          <p:spTgt spid="7"/>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1+#ppt_w/2"/>
                                          </p:val>
                                        </p:tav>
                                        <p:tav tm="100000">
                                          <p:val>
                                            <p:strVal val="#ppt_x"/>
                                          </p:val>
                                        </p:tav>
                                      </p:tavLst>
                                    </p:anim>
                                    <p:anim calcmode="lin" valueType="num">
                                      <p:cBhvr additive="base">
                                        <p:cTn id="102" dur="2000" fill="hold"/>
                                        <p:tgtEl>
                                          <p:spTgt spid="9"/>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1+#ppt_w/2"/>
                                          </p:val>
                                        </p:tav>
                                        <p:tav tm="100000">
                                          <p:val>
                                            <p:strVal val="#ppt_x"/>
                                          </p:val>
                                        </p:tav>
                                      </p:tavLst>
                                    </p:anim>
                                    <p:anim calcmode="lin" valueType="num">
                                      <p:cBhvr additive="base">
                                        <p:cTn id="106" dur="2000" fill="hold"/>
                                        <p:tgtEl>
                                          <p:spTgt spid="11"/>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3"/>
                                        </p:tgtEl>
                                        <p:attrNameLst>
                                          <p:attrName>style.visibility</p:attrName>
                                        </p:attrNameLst>
                                      </p:cBhvr>
                                      <p:to>
                                        <p:strVal val="visible"/>
                                      </p:to>
                                    </p:set>
                                    <p:anim calcmode="lin" valueType="num">
                                      <p:cBhvr additive="base">
                                        <p:cTn id="109" dur="2000" fill="hold"/>
                                        <p:tgtEl>
                                          <p:spTgt spid="13"/>
                                        </p:tgtEl>
                                        <p:attrNameLst>
                                          <p:attrName>ppt_x</p:attrName>
                                        </p:attrNameLst>
                                      </p:cBhvr>
                                      <p:tavLst>
                                        <p:tav tm="0">
                                          <p:val>
                                            <p:strVal val="1+#ppt_w/2"/>
                                          </p:val>
                                        </p:tav>
                                        <p:tav tm="100000">
                                          <p:val>
                                            <p:strVal val="#ppt_x"/>
                                          </p:val>
                                        </p:tav>
                                      </p:tavLst>
                                    </p:anim>
                                    <p:anim calcmode="lin" valueType="num">
                                      <p:cBhvr additive="base">
                                        <p:cTn id="110" dur="2000" fill="hold"/>
                                        <p:tgtEl>
                                          <p:spTgt spid="13"/>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15"/>
                                        </p:tgtEl>
                                        <p:attrNameLst>
                                          <p:attrName>style.visibility</p:attrName>
                                        </p:attrNameLst>
                                      </p:cBhvr>
                                      <p:to>
                                        <p:strVal val="visible"/>
                                      </p:to>
                                    </p:set>
                                    <p:anim calcmode="lin" valueType="num">
                                      <p:cBhvr additive="base">
                                        <p:cTn id="113" dur="2000" fill="hold"/>
                                        <p:tgtEl>
                                          <p:spTgt spid="15"/>
                                        </p:tgtEl>
                                        <p:attrNameLst>
                                          <p:attrName>ppt_x</p:attrName>
                                        </p:attrNameLst>
                                      </p:cBhvr>
                                      <p:tavLst>
                                        <p:tav tm="0">
                                          <p:val>
                                            <p:strVal val="1+#ppt_w/2"/>
                                          </p:val>
                                        </p:tav>
                                        <p:tav tm="100000">
                                          <p:val>
                                            <p:strVal val="#ppt_x"/>
                                          </p:val>
                                        </p:tav>
                                      </p:tavLst>
                                    </p:anim>
                                    <p:anim calcmode="lin" valueType="num">
                                      <p:cBhvr additive="base">
                                        <p:cTn id="114" dur="2000" fill="hold"/>
                                        <p:tgtEl>
                                          <p:spTgt spid="15"/>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2000" fill="hold"/>
                                        <p:tgtEl>
                                          <p:spTgt spid="17"/>
                                        </p:tgtEl>
                                        <p:attrNameLst>
                                          <p:attrName>ppt_x</p:attrName>
                                        </p:attrNameLst>
                                      </p:cBhvr>
                                      <p:tavLst>
                                        <p:tav tm="0">
                                          <p:val>
                                            <p:strVal val="1+#ppt_w/2"/>
                                          </p:val>
                                        </p:tav>
                                        <p:tav tm="100000">
                                          <p:val>
                                            <p:strVal val="#ppt_x"/>
                                          </p:val>
                                        </p:tav>
                                      </p:tavLst>
                                    </p:anim>
                                    <p:anim calcmode="lin" valueType="num">
                                      <p:cBhvr additive="base">
                                        <p:cTn id="118" dur="2000" fill="hold"/>
                                        <p:tgtEl>
                                          <p:spTgt spid="17"/>
                                        </p:tgtEl>
                                        <p:attrNameLst>
                                          <p:attrName>ppt_y</p:attrName>
                                        </p:attrNameLst>
                                      </p:cBhvr>
                                      <p:tavLst>
                                        <p:tav tm="0">
                                          <p:val>
                                            <p:strVal val="#ppt_y"/>
                                          </p:val>
                                        </p:tav>
                                        <p:tav tm="100000">
                                          <p:val>
                                            <p:strVal val="#ppt_y"/>
                                          </p:val>
                                        </p:tav>
                                      </p:tavLst>
                                    </p:anim>
                                  </p:childTnLst>
                                </p:cTn>
                              </p:par>
                            </p:childTnLst>
                          </p:cTn>
                        </p:par>
                        <p:par>
                          <p:cTn id="119" fill="hold">
                            <p:stCondLst>
                              <p:cond delay="2000"/>
                            </p:stCondLst>
                            <p:childTnLst>
                              <p:par>
                                <p:cTn id="120" presetID="2" presetClass="exit" presetSubtype="4" fill="hold" grpId="1"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ppt_x"/>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ppt_x"/>
                                          </p:val>
                                        </p:tav>
                                      </p:tavLst>
                                    </p:anim>
                                    <p:anim calcmode="lin" valueType="num">
                                      <p:cBhvr additive="base">
                                        <p:cTn id="130" dur="2000"/>
                                        <p:tgtEl>
                                          <p:spTgt spid="8"/>
                                        </p:tgtEl>
                                        <p:attrNameLst>
                                          <p:attrName>ppt_y</p:attrName>
                                        </p:attrNameLst>
                                      </p:cBhvr>
                                      <p:tavLst>
                                        <p:tav tm="0">
                                          <p:val>
                                            <p:strVal val="ppt_y"/>
                                          </p:val>
                                        </p:tav>
                                        <p:tav tm="100000">
                                          <p:val>
                                            <p:strVal val="1+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ppt_x"/>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4" fill="hold" grpId="1"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4" fill="hold" grpId="1"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ppt_x"/>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1" fill="hold" grpId="1" nodeType="withEffect">
                                  <p:stCondLst>
                                    <p:cond delay="0"/>
                                  </p:stCondLst>
                                  <p:childTnLst>
                                    <p:anim calcmode="lin" valueType="num">
                                      <p:cBhvr additive="base">
                                        <p:cTn id="149" dur="2000"/>
                                        <p:tgtEl>
                                          <p:spTgt spid="5"/>
                                        </p:tgtEl>
                                        <p:attrNameLst>
                                          <p:attrName>ppt_x</p:attrName>
                                        </p:attrNameLst>
                                      </p:cBhvr>
                                      <p:tavLst>
                                        <p:tav tm="0">
                                          <p:val>
                                            <p:strVal val="ppt_x"/>
                                          </p:val>
                                        </p:tav>
                                        <p:tav tm="100000">
                                          <p:val>
                                            <p:strVal val="ppt_x"/>
                                          </p:val>
                                        </p:tav>
                                      </p:tavLst>
                                    </p:anim>
                                    <p:anim calcmode="lin" valueType="num">
                                      <p:cBhvr additive="base">
                                        <p:cTn id="150" dur="2000"/>
                                        <p:tgtEl>
                                          <p:spTgt spid="5"/>
                                        </p:tgtEl>
                                        <p:attrNameLst>
                                          <p:attrName>ppt_y</p:attrName>
                                        </p:attrNameLst>
                                      </p:cBhvr>
                                      <p:tavLst>
                                        <p:tav tm="0">
                                          <p:val>
                                            <p:strVal val="ppt_y"/>
                                          </p:val>
                                        </p:tav>
                                        <p:tav tm="100000">
                                          <p:val>
                                            <p:strVal val="0-ppt_h/2"/>
                                          </p:val>
                                        </p:tav>
                                      </p:tavLst>
                                    </p:anim>
                                    <p:set>
                                      <p:cBhvr>
                                        <p:cTn id="151" dur="1" fill="hold">
                                          <p:stCondLst>
                                            <p:cond delay="1999"/>
                                          </p:stCondLst>
                                        </p:cTn>
                                        <p:tgtEl>
                                          <p:spTgt spid="5"/>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ppt_x"/>
                                          </p:val>
                                        </p:tav>
                                      </p:tavLst>
                                    </p:anim>
                                    <p:anim calcmode="lin" valueType="num">
                                      <p:cBhvr additive="base">
                                        <p:cTn id="154" dur="2000"/>
                                        <p:tgtEl>
                                          <p:spTgt spid="7"/>
                                        </p:tgtEl>
                                        <p:attrNameLst>
                                          <p:attrName>ppt_y</p:attrName>
                                        </p:attrNameLst>
                                      </p:cBhvr>
                                      <p:tavLst>
                                        <p:tav tm="0">
                                          <p:val>
                                            <p:strVal val="ppt_y"/>
                                          </p:val>
                                        </p:tav>
                                        <p:tav tm="100000">
                                          <p:val>
                                            <p:strVal val="0-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1" fill="hold" grpId="1"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ppt_x"/>
                                          </p:val>
                                        </p:tav>
                                      </p:tavLst>
                                    </p:anim>
                                    <p:anim calcmode="lin" valueType="num">
                                      <p:cBhvr additive="base">
                                        <p:cTn id="158" dur="2000"/>
                                        <p:tgtEl>
                                          <p:spTgt spid="9"/>
                                        </p:tgtEl>
                                        <p:attrNameLst>
                                          <p:attrName>ppt_y</p:attrName>
                                        </p:attrNameLst>
                                      </p:cBhvr>
                                      <p:tavLst>
                                        <p:tav tm="0">
                                          <p:val>
                                            <p:strVal val="ppt_y"/>
                                          </p:val>
                                        </p:tav>
                                        <p:tav tm="100000">
                                          <p:val>
                                            <p:strVal val="0-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 fill="hold" grpId="1"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ppt_x"/>
                                          </p:val>
                                        </p:tav>
                                      </p:tavLst>
                                    </p:anim>
                                    <p:anim calcmode="lin" valueType="num">
                                      <p:cBhvr additive="base">
                                        <p:cTn id="162" dur="2000"/>
                                        <p:tgtEl>
                                          <p:spTgt spid="11"/>
                                        </p:tgtEl>
                                        <p:attrNameLst>
                                          <p:attrName>ppt_y</p:attrName>
                                        </p:attrNameLst>
                                      </p:cBhvr>
                                      <p:tavLst>
                                        <p:tav tm="0">
                                          <p:val>
                                            <p:strVal val="ppt_y"/>
                                          </p:val>
                                        </p:tav>
                                        <p:tav tm="100000">
                                          <p:val>
                                            <p:strVal val="0-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 fill="hold" grpId="1"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ppt_x"/>
                                          </p:val>
                                        </p:tav>
                                      </p:tavLst>
                                    </p:anim>
                                    <p:anim calcmode="lin" valueType="num">
                                      <p:cBhvr additive="base">
                                        <p:cTn id="166" dur="2000"/>
                                        <p:tgtEl>
                                          <p:spTgt spid="13"/>
                                        </p:tgtEl>
                                        <p:attrNameLst>
                                          <p:attrName>ppt_y</p:attrName>
                                        </p:attrNameLst>
                                      </p:cBhvr>
                                      <p:tavLst>
                                        <p:tav tm="0">
                                          <p:val>
                                            <p:strVal val="ppt_y"/>
                                          </p:val>
                                        </p:tav>
                                        <p:tav tm="100000">
                                          <p:val>
                                            <p:strVal val="0-ppt_h/2"/>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1" fill="hold" grpId="1"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ppt_x"/>
                                          </p:val>
                                        </p:tav>
                                      </p:tavLst>
                                    </p:anim>
                                    <p:anim calcmode="lin" valueType="num">
                                      <p:cBhvr additive="base">
                                        <p:cTn id="170" dur="2000"/>
                                        <p:tgtEl>
                                          <p:spTgt spid="15"/>
                                        </p:tgtEl>
                                        <p:attrNameLst>
                                          <p:attrName>ppt_y</p:attrName>
                                        </p:attrNameLst>
                                      </p:cBhvr>
                                      <p:tavLst>
                                        <p:tav tm="0">
                                          <p:val>
                                            <p:strVal val="ppt_y"/>
                                          </p:val>
                                        </p:tav>
                                        <p:tav tm="100000">
                                          <p:val>
                                            <p:strVal val="0-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1" fill="hold" grpId="1"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ppt_x"/>
                                          </p:val>
                                        </p:tav>
                                      </p:tavLst>
                                    </p:anim>
                                    <p:anim calcmode="lin" valueType="num">
                                      <p:cBhvr additive="base">
                                        <p:cTn id="174" dur="2000"/>
                                        <p:tgtEl>
                                          <p:spTgt spid="17"/>
                                        </p:tgtEl>
                                        <p:attrNameLst>
                                          <p:attrName>ppt_y</p:attrName>
                                        </p:attrNameLst>
                                      </p:cBhvr>
                                      <p:tavLst>
                                        <p:tav tm="0">
                                          <p:val>
                                            <p:strVal val="ppt_y"/>
                                          </p:val>
                                        </p:tav>
                                        <p:tav tm="100000">
                                          <p:val>
                                            <p:strVal val="0-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19" presetClass="exit" presetSubtype="10" fill="hold" grpId="2" nodeType="withEffect">
                                  <p:stCondLst>
                                    <p:cond delay="0"/>
                                  </p:stCondLst>
                                  <p:childTnLst>
                                    <p:anim calcmode="lin" valueType="num">
                                      <p:cBhvr>
                                        <p:cTn id="177" dur="2000"/>
                                        <p:tgtEl>
                                          <p:spTgt spid="4"/>
                                        </p:tgtEl>
                                        <p:attrNameLst>
                                          <p:attrName>ppt_h</p:attrName>
                                        </p:attrNameLst>
                                      </p:cBhvr>
                                      <p:tavLst>
                                        <p:tav tm="0">
                                          <p:val>
                                            <p:strVal val="ppt_h"/>
                                          </p:val>
                                        </p:tav>
                                        <p:tav tm="100000">
                                          <p:val>
                                            <p:strVal val="ppt_h"/>
                                          </p:val>
                                        </p:tav>
                                      </p:tavLst>
                                    </p:anim>
                                    <p:anim calcmode="lin" valueType="num">
                                      <p:cBhvr>
                                        <p:cTn id="178"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4"/>
                                        </p:tgtEl>
                                        <p:attrNameLst>
                                          <p:attrName>style.visibility</p:attrName>
                                        </p:attrNameLst>
                                      </p:cBhvr>
                                      <p:to>
                                        <p:strVal val="hidden"/>
                                      </p:to>
                                    </p:set>
                                  </p:childTnLst>
                                </p:cTn>
                              </p:par>
                              <p:par>
                                <p:cTn id="180" presetID="19" presetClass="exit" presetSubtype="10" fill="hold" grpId="2" nodeType="withEffect">
                                  <p:stCondLst>
                                    <p:cond delay="0"/>
                                  </p:stCondLst>
                                  <p:childTnLst>
                                    <p:anim calcmode="lin" valueType="num">
                                      <p:cBhvr>
                                        <p:cTn id="181" dur="2000"/>
                                        <p:tgtEl>
                                          <p:spTgt spid="5"/>
                                        </p:tgtEl>
                                        <p:attrNameLst>
                                          <p:attrName>ppt_h</p:attrName>
                                        </p:attrNameLst>
                                      </p:cBhvr>
                                      <p:tavLst>
                                        <p:tav tm="0">
                                          <p:val>
                                            <p:strVal val="ppt_h"/>
                                          </p:val>
                                        </p:tav>
                                        <p:tav tm="100000">
                                          <p:val>
                                            <p:strVal val="ppt_h"/>
                                          </p:val>
                                        </p:tav>
                                      </p:tavLst>
                                    </p:anim>
                                    <p:anim calcmode="lin" valueType="num">
                                      <p:cBhvr>
                                        <p:cTn id="182"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5"/>
                                        </p:tgtEl>
                                        <p:attrNameLst>
                                          <p:attrName>style.visibility</p:attrName>
                                        </p:attrNameLst>
                                      </p:cBhvr>
                                      <p:to>
                                        <p:strVal val="hidden"/>
                                      </p:to>
                                    </p:set>
                                  </p:childTnLst>
                                </p:cTn>
                              </p:par>
                              <p:par>
                                <p:cTn id="184" presetID="19" presetClass="exit" presetSubtype="10" fill="hold" grpId="2" nodeType="withEffect">
                                  <p:stCondLst>
                                    <p:cond delay="0"/>
                                  </p:stCondLst>
                                  <p:childTnLst>
                                    <p:anim calcmode="lin" valueType="num">
                                      <p:cBhvr>
                                        <p:cTn id="185" dur="2000"/>
                                        <p:tgtEl>
                                          <p:spTgt spid="6"/>
                                        </p:tgtEl>
                                        <p:attrNameLst>
                                          <p:attrName>ppt_h</p:attrName>
                                        </p:attrNameLst>
                                      </p:cBhvr>
                                      <p:tavLst>
                                        <p:tav tm="0">
                                          <p:val>
                                            <p:strVal val="ppt_h"/>
                                          </p:val>
                                        </p:tav>
                                        <p:tav tm="100000">
                                          <p:val>
                                            <p:strVal val="ppt_h"/>
                                          </p:val>
                                        </p:tav>
                                      </p:tavLst>
                                    </p:anim>
                                    <p:anim calcmode="lin" valueType="num">
                                      <p:cBhvr>
                                        <p:cTn id="186"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6"/>
                                        </p:tgtEl>
                                        <p:attrNameLst>
                                          <p:attrName>style.visibility</p:attrName>
                                        </p:attrNameLst>
                                      </p:cBhvr>
                                      <p:to>
                                        <p:strVal val="hidden"/>
                                      </p:to>
                                    </p:set>
                                  </p:childTnLst>
                                </p:cTn>
                              </p:par>
                              <p:par>
                                <p:cTn id="188" presetID="19" presetClass="exit" presetSubtype="10" fill="hold" grpId="2" nodeType="withEffect">
                                  <p:stCondLst>
                                    <p:cond delay="0"/>
                                  </p:stCondLst>
                                  <p:childTnLst>
                                    <p:anim calcmode="lin" valueType="num">
                                      <p:cBhvr>
                                        <p:cTn id="189" dur="2000"/>
                                        <p:tgtEl>
                                          <p:spTgt spid="7"/>
                                        </p:tgtEl>
                                        <p:attrNameLst>
                                          <p:attrName>ppt_h</p:attrName>
                                        </p:attrNameLst>
                                      </p:cBhvr>
                                      <p:tavLst>
                                        <p:tav tm="0">
                                          <p:val>
                                            <p:strVal val="ppt_h"/>
                                          </p:val>
                                        </p:tav>
                                        <p:tav tm="100000">
                                          <p:val>
                                            <p:strVal val="ppt_h"/>
                                          </p:val>
                                        </p:tav>
                                      </p:tavLst>
                                    </p:anim>
                                    <p:anim calcmode="lin" valueType="num">
                                      <p:cBhvr>
                                        <p:cTn id="19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7"/>
                                        </p:tgtEl>
                                        <p:attrNameLst>
                                          <p:attrName>style.visibility</p:attrName>
                                        </p:attrNameLst>
                                      </p:cBhvr>
                                      <p:to>
                                        <p:strVal val="hidden"/>
                                      </p:to>
                                    </p:set>
                                  </p:childTnLst>
                                </p:cTn>
                              </p:par>
                              <p:par>
                                <p:cTn id="192" presetID="19" presetClass="exit" presetSubtype="10" fill="hold" grpId="2" nodeType="withEffect">
                                  <p:stCondLst>
                                    <p:cond delay="0"/>
                                  </p:stCondLst>
                                  <p:childTnLst>
                                    <p:anim calcmode="lin" valueType="num">
                                      <p:cBhvr>
                                        <p:cTn id="193" dur="2000"/>
                                        <p:tgtEl>
                                          <p:spTgt spid="8"/>
                                        </p:tgtEl>
                                        <p:attrNameLst>
                                          <p:attrName>ppt_h</p:attrName>
                                        </p:attrNameLst>
                                      </p:cBhvr>
                                      <p:tavLst>
                                        <p:tav tm="0">
                                          <p:val>
                                            <p:strVal val="ppt_h"/>
                                          </p:val>
                                        </p:tav>
                                        <p:tav tm="100000">
                                          <p:val>
                                            <p:strVal val="ppt_h"/>
                                          </p:val>
                                        </p:tav>
                                      </p:tavLst>
                                    </p:anim>
                                    <p:anim calcmode="lin" valueType="num">
                                      <p:cBhvr>
                                        <p:cTn id="194"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8"/>
                                        </p:tgtEl>
                                        <p:attrNameLst>
                                          <p:attrName>style.visibility</p:attrName>
                                        </p:attrNameLst>
                                      </p:cBhvr>
                                      <p:to>
                                        <p:strVal val="hidden"/>
                                      </p:to>
                                    </p:set>
                                  </p:childTnLst>
                                </p:cTn>
                              </p:par>
                              <p:par>
                                <p:cTn id="196" presetID="19" presetClass="exit" presetSubtype="10" fill="hold" grpId="2" nodeType="withEffect">
                                  <p:stCondLst>
                                    <p:cond delay="0"/>
                                  </p:stCondLst>
                                  <p:childTnLst>
                                    <p:anim calcmode="lin" valueType="num">
                                      <p:cBhvr>
                                        <p:cTn id="197" dur="2000"/>
                                        <p:tgtEl>
                                          <p:spTgt spid="9"/>
                                        </p:tgtEl>
                                        <p:attrNameLst>
                                          <p:attrName>ppt_h</p:attrName>
                                        </p:attrNameLst>
                                      </p:cBhvr>
                                      <p:tavLst>
                                        <p:tav tm="0">
                                          <p:val>
                                            <p:strVal val="ppt_h"/>
                                          </p:val>
                                        </p:tav>
                                        <p:tav tm="100000">
                                          <p:val>
                                            <p:strVal val="ppt_h"/>
                                          </p:val>
                                        </p:tav>
                                      </p:tavLst>
                                    </p:anim>
                                    <p:anim calcmode="lin" valueType="num">
                                      <p:cBhvr>
                                        <p:cTn id="19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9"/>
                                        </p:tgtEl>
                                        <p:attrNameLst>
                                          <p:attrName>style.visibility</p:attrName>
                                        </p:attrNameLst>
                                      </p:cBhvr>
                                      <p:to>
                                        <p:strVal val="hidden"/>
                                      </p:to>
                                    </p:set>
                                  </p:childTnLst>
                                </p:cTn>
                              </p:par>
                              <p:par>
                                <p:cTn id="200" presetID="19" presetClass="exit" presetSubtype="10" fill="hold" grpId="2" nodeType="withEffect">
                                  <p:stCondLst>
                                    <p:cond delay="0"/>
                                  </p:stCondLst>
                                  <p:childTnLst>
                                    <p:anim calcmode="lin" valueType="num">
                                      <p:cBhvr>
                                        <p:cTn id="201" dur="2000"/>
                                        <p:tgtEl>
                                          <p:spTgt spid="10"/>
                                        </p:tgtEl>
                                        <p:attrNameLst>
                                          <p:attrName>ppt_h</p:attrName>
                                        </p:attrNameLst>
                                      </p:cBhvr>
                                      <p:tavLst>
                                        <p:tav tm="0">
                                          <p:val>
                                            <p:strVal val="ppt_h"/>
                                          </p:val>
                                        </p:tav>
                                        <p:tav tm="100000">
                                          <p:val>
                                            <p:strVal val="ppt_h"/>
                                          </p:val>
                                        </p:tav>
                                      </p:tavLst>
                                    </p:anim>
                                    <p:anim calcmode="lin" valueType="num">
                                      <p:cBhvr>
                                        <p:cTn id="20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0"/>
                                        </p:tgtEl>
                                        <p:attrNameLst>
                                          <p:attrName>style.visibility</p:attrName>
                                        </p:attrNameLst>
                                      </p:cBhvr>
                                      <p:to>
                                        <p:strVal val="hidden"/>
                                      </p:to>
                                    </p:set>
                                  </p:childTnLst>
                                </p:cTn>
                              </p:par>
                              <p:par>
                                <p:cTn id="204" presetID="19" presetClass="exit" presetSubtype="10" fill="hold" grpId="2" nodeType="withEffect">
                                  <p:stCondLst>
                                    <p:cond delay="0"/>
                                  </p:stCondLst>
                                  <p:childTnLst>
                                    <p:anim calcmode="lin" valueType="num">
                                      <p:cBhvr>
                                        <p:cTn id="205" dur="2000"/>
                                        <p:tgtEl>
                                          <p:spTgt spid="11"/>
                                        </p:tgtEl>
                                        <p:attrNameLst>
                                          <p:attrName>ppt_h</p:attrName>
                                        </p:attrNameLst>
                                      </p:cBhvr>
                                      <p:tavLst>
                                        <p:tav tm="0">
                                          <p:val>
                                            <p:strVal val="ppt_h"/>
                                          </p:val>
                                        </p:tav>
                                        <p:tav tm="100000">
                                          <p:val>
                                            <p:strVal val="ppt_h"/>
                                          </p:val>
                                        </p:tav>
                                      </p:tavLst>
                                    </p:anim>
                                    <p:anim calcmode="lin" valueType="num">
                                      <p:cBhvr>
                                        <p:cTn id="20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11"/>
                                        </p:tgtEl>
                                        <p:attrNameLst>
                                          <p:attrName>style.visibility</p:attrName>
                                        </p:attrNameLst>
                                      </p:cBhvr>
                                      <p:to>
                                        <p:strVal val="hidden"/>
                                      </p:to>
                                    </p:set>
                                  </p:childTnLst>
                                </p:cTn>
                              </p:par>
                              <p:par>
                                <p:cTn id="208" presetID="19" presetClass="exit" presetSubtype="10" fill="hold" grpId="2" nodeType="withEffect">
                                  <p:stCondLst>
                                    <p:cond delay="0"/>
                                  </p:stCondLst>
                                  <p:childTnLst>
                                    <p:anim calcmode="lin" valueType="num">
                                      <p:cBhvr>
                                        <p:cTn id="209" dur="2000"/>
                                        <p:tgtEl>
                                          <p:spTgt spid="12"/>
                                        </p:tgtEl>
                                        <p:attrNameLst>
                                          <p:attrName>ppt_h</p:attrName>
                                        </p:attrNameLst>
                                      </p:cBhvr>
                                      <p:tavLst>
                                        <p:tav tm="0">
                                          <p:val>
                                            <p:strVal val="ppt_h"/>
                                          </p:val>
                                        </p:tav>
                                        <p:tav tm="100000">
                                          <p:val>
                                            <p:strVal val="ppt_h"/>
                                          </p:val>
                                        </p:tav>
                                      </p:tavLst>
                                    </p:anim>
                                    <p:anim calcmode="lin" valueType="num">
                                      <p:cBhvr>
                                        <p:cTn id="210"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12"/>
                                        </p:tgtEl>
                                        <p:attrNameLst>
                                          <p:attrName>style.visibility</p:attrName>
                                        </p:attrNameLst>
                                      </p:cBhvr>
                                      <p:to>
                                        <p:strVal val="hidden"/>
                                      </p:to>
                                    </p:set>
                                  </p:childTnLst>
                                </p:cTn>
                              </p:par>
                              <p:par>
                                <p:cTn id="212" presetID="19" presetClass="exit" presetSubtype="10" fill="hold" grpId="2" nodeType="withEffect">
                                  <p:stCondLst>
                                    <p:cond delay="0"/>
                                  </p:stCondLst>
                                  <p:childTnLst>
                                    <p:anim calcmode="lin" valueType="num">
                                      <p:cBhvr>
                                        <p:cTn id="213" dur="2000"/>
                                        <p:tgtEl>
                                          <p:spTgt spid="13"/>
                                        </p:tgtEl>
                                        <p:attrNameLst>
                                          <p:attrName>ppt_h</p:attrName>
                                        </p:attrNameLst>
                                      </p:cBhvr>
                                      <p:tavLst>
                                        <p:tav tm="0">
                                          <p:val>
                                            <p:strVal val="ppt_h"/>
                                          </p:val>
                                        </p:tav>
                                        <p:tav tm="100000">
                                          <p:val>
                                            <p:strVal val="ppt_h"/>
                                          </p:val>
                                        </p:tav>
                                      </p:tavLst>
                                    </p:anim>
                                    <p:anim calcmode="lin" valueType="num">
                                      <p:cBhvr>
                                        <p:cTn id="214"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13"/>
                                        </p:tgtEl>
                                        <p:attrNameLst>
                                          <p:attrName>style.visibility</p:attrName>
                                        </p:attrNameLst>
                                      </p:cBhvr>
                                      <p:to>
                                        <p:strVal val="hidden"/>
                                      </p:to>
                                    </p:set>
                                  </p:childTnLst>
                                </p:cTn>
                              </p:par>
                              <p:par>
                                <p:cTn id="216" presetID="19" presetClass="exit" presetSubtype="10" fill="hold" grpId="2" nodeType="withEffect">
                                  <p:stCondLst>
                                    <p:cond delay="0"/>
                                  </p:stCondLst>
                                  <p:childTnLst>
                                    <p:anim calcmode="lin" valueType="num">
                                      <p:cBhvr>
                                        <p:cTn id="217" dur="2000"/>
                                        <p:tgtEl>
                                          <p:spTgt spid="14"/>
                                        </p:tgtEl>
                                        <p:attrNameLst>
                                          <p:attrName>ppt_h</p:attrName>
                                        </p:attrNameLst>
                                      </p:cBhvr>
                                      <p:tavLst>
                                        <p:tav tm="0">
                                          <p:val>
                                            <p:strVal val="ppt_h"/>
                                          </p:val>
                                        </p:tav>
                                        <p:tav tm="100000">
                                          <p:val>
                                            <p:strVal val="ppt_h"/>
                                          </p:val>
                                        </p:tav>
                                      </p:tavLst>
                                    </p:anim>
                                    <p:anim calcmode="lin" valueType="num">
                                      <p:cBhvr>
                                        <p:cTn id="218"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4"/>
                                        </p:tgtEl>
                                        <p:attrNameLst>
                                          <p:attrName>style.visibility</p:attrName>
                                        </p:attrNameLst>
                                      </p:cBhvr>
                                      <p:to>
                                        <p:strVal val="hidden"/>
                                      </p:to>
                                    </p:set>
                                  </p:childTnLst>
                                </p:cTn>
                              </p:par>
                              <p:par>
                                <p:cTn id="220" presetID="19" presetClass="exit" presetSubtype="10" fill="hold" grpId="2" nodeType="withEffect">
                                  <p:stCondLst>
                                    <p:cond delay="0"/>
                                  </p:stCondLst>
                                  <p:childTnLst>
                                    <p:anim calcmode="lin" valueType="num">
                                      <p:cBhvr>
                                        <p:cTn id="221" dur="2000"/>
                                        <p:tgtEl>
                                          <p:spTgt spid="15"/>
                                        </p:tgtEl>
                                        <p:attrNameLst>
                                          <p:attrName>ppt_h</p:attrName>
                                        </p:attrNameLst>
                                      </p:cBhvr>
                                      <p:tavLst>
                                        <p:tav tm="0">
                                          <p:val>
                                            <p:strVal val="ppt_h"/>
                                          </p:val>
                                        </p:tav>
                                        <p:tav tm="100000">
                                          <p:val>
                                            <p:strVal val="ppt_h"/>
                                          </p:val>
                                        </p:tav>
                                      </p:tavLst>
                                    </p:anim>
                                    <p:anim calcmode="lin" valueType="num">
                                      <p:cBhvr>
                                        <p:cTn id="222"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5"/>
                                        </p:tgtEl>
                                        <p:attrNameLst>
                                          <p:attrName>style.visibility</p:attrName>
                                        </p:attrNameLst>
                                      </p:cBhvr>
                                      <p:to>
                                        <p:strVal val="hidden"/>
                                      </p:to>
                                    </p:set>
                                  </p:childTnLst>
                                </p:cTn>
                              </p:par>
                              <p:par>
                                <p:cTn id="224" presetID="19" presetClass="exit" presetSubtype="10" fill="hold" grpId="2" nodeType="withEffect">
                                  <p:stCondLst>
                                    <p:cond delay="0"/>
                                  </p:stCondLst>
                                  <p:childTnLst>
                                    <p:anim calcmode="lin" valueType="num">
                                      <p:cBhvr>
                                        <p:cTn id="225" dur="2000"/>
                                        <p:tgtEl>
                                          <p:spTgt spid="16"/>
                                        </p:tgtEl>
                                        <p:attrNameLst>
                                          <p:attrName>ppt_h</p:attrName>
                                        </p:attrNameLst>
                                      </p:cBhvr>
                                      <p:tavLst>
                                        <p:tav tm="0">
                                          <p:val>
                                            <p:strVal val="ppt_h"/>
                                          </p:val>
                                        </p:tav>
                                        <p:tav tm="100000">
                                          <p:val>
                                            <p:strVal val="ppt_h"/>
                                          </p:val>
                                        </p:tav>
                                      </p:tavLst>
                                    </p:anim>
                                    <p:anim calcmode="lin" valueType="num">
                                      <p:cBhvr>
                                        <p:cTn id="226"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6"/>
                                        </p:tgtEl>
                                        <p:attrNameLst>
                                          <p:attrName>style.visibility</p:attrName>
                                        </p:attrNameLst>
                                      </p:cBhvr>
                                      <p:to>
                                        <p:strVal val="hidden"/>
                                      </p:to>
                                    </p:set>
                                  </p:childTnLst>
                                </p:cTn>
                              </p:par>
                              <p:par>
                                <p:cTn id="228" presetID="19" presetClass="exit" presetSubtype="10" fill="hold" grpId="2" nodeType="withEffect">
                                  <p:stCondLst>
                                    <p:cond delay="0"/>
                                  </p:stCondLst>
                                  <p:childTnLst>
                                    <p:anim calcmode="lin" valueType="num">
                                      <p:cBhvr>
                                        <p:cTn id="229" dur="2000"/>
                                        <p:tgtEl>
                                          <p:spTgt spid="17"/>
                                        </p:tgtEl>
                                        <p:attrNameLst>
                                          <p:attrName>ppt_h</p:attrName>
                                        </p:attrNameLst>
                                      </p:cBhvr>
                                      <p:tavLst>
                                        <p:tav tm="0">
                                          <p:val>
                                            <p:strVal val="ppt_h"/>
                                          </p:val>
                                        </p:tav>
                                        <p:tav tm="100000">
                                          <p:val>
                                            <p:strVal val="ppt_h"/>
                                          </p:val>
                                        </p:tav>
                                      </p:tavLst>
                                    </p:anim>
                                    <p:anim calcmode="lin" valueType="num">
                                      <p:cBhvr>
                                        <p:cTn id="230"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7"/>
                                        </p:tgtEl>
                                        <p:attrNameLst>
                                          <p:attrName>style.visibility</p:attrName>
                                        </p:attrNameLst>
                                      </p:cBhvr>
                                      <p:to>
                                        <p:strVal val="hidden"/>
                                      </p:to>
                                    </p:set>
                                  </p:childTnLst>
                                </p:cTn>
                              </p:par>
                              <p:par>
                                <p:cTn id="232" presetID="23" presetClass="entr" presetSubtype="288"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strVal val="4/3*#ppt_w"/>
                                          </p:val>
                                        </p:tav>
                                        <p:tav tm="100000">
                                          <p:val>
                                            <p:strVal val="#ppt_w"/>
                                          </p:val>
                                        </p:tav>
                                      </p:tavLst>
                                    </p:anim>
                                    <p:anim calcmode="lin" valueType="num">
                                      <p:cBhvr>
                                        <p:cTn id="235" dur="2000" fill="hold"/>
                                        <p:tgtEl>
                                          <p:spTgt spid="2"/>
                                        </p:tgtEl>
                                        <p:attrNameLst>
                                          <p:attrName>ppt_h</p:attrName>
                                        </p:attrNameLst>
                                      </p:cBhvr>
                                      <p:tavLst>
                                        <p:tav tm="0">
                                          <p:val>
                                            <p:strVal val="4/3*#ppt_h"/>
                                          </p:val>
                                        </p:tav>
                                        <p:tav tm="100000">
                                          <p:val>
                                            <p:strVal val="#ppt_h"/>
                                          </p:val>
                                        </p:tav>
                                      </p:tavLst>
                                    </p:anim>
                                  </p:childTnLst>
                                </p:cTn>
                              </p:par>
                              <p:par>
                                <p:cTn id="236" presetID="16" presetClass="entr" presetSubtype="42"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Effect transition="in" filter="barn(outHorizontal)">
                                      <p:cBhvr>
                                        <p:cTn id="2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rgbClr val="FFE8D1">
                <a:shade val="67500"/>
                <a:satMod val="115000"/>
              </a:srgbClr>
            </a:gs>
            <a:gs pos="100000">
              <a:srgbClr val="FFE8D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184341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1142976" cy="135729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8000992" y="0"/>
            <a:ext cx="1143008" cy="135729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571472" y="714356"/>
            <a:ext cx="1142976" cy="135729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7358082" y="714356"/>
            <a:ext cx="1143008" cy="1428736"/>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214414" y="1428736"/>
            <a:ext cx="1142976" cy="135729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6786578" y="1428736"/>
            <a:ext cx="1143008" cy="1428736"/>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785950" y="2071678"/>
            <a:ext cx="1142976" cy="1428760"/>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2357422" y="2786058"/>
            <a:ext cx="1142976" cy="1428736"/>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3000364" y="3571876"/>
            <a:ext cx="1142976" cy="135729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6357918" y="2000264"/>
            <a:ext cx="1143008" cy="135729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5715008" y="2714620"/>
            <a:ext cx="1143008" cy="1428736"/>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5143504" y="3500438"/>
            <a:ext cx="1071570" cy="135729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3643306" y="4286262"/>
            <a:ext cx="1142976" cy="85723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4500562" y="4286262"/>
            <a:ext cx="1071570" cy="857238"/>
          </a:xfrm>
          <a:prstGeom prst="rtTriangle">
            <a:avLst/>
          </a:prstGeom>
          <a:gradFill flip="none" rotWithShape="1">
            <a:gsLst>
              <a:gs pos="0">
                <a:srgbClr val="C00000"/>
              </a:gs>
              <a:gs pos="30000">
                <a:srgbClr val="D49E6C"/>
              </a:gs>
              <a:gs pos="70000">
                <a:srgbClr val="A65528"/>
              </a:gs>
              <a:gs pos="100000">
                <a:srgbClr val="663012"/>
              </a:gs>
            </a:gsLst>
            <a:lin ang="27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2" fill="hold" grpId="1"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1+#ppt_w/2"/>
                                          </p:val>
                                        </p:tav>
                                        <p:tav tm="100000">
                                          <p:val>
                                            <p:strVal val="#ppt_x"/>
                                          </p:val>
                                        </p:tav>
                                      </p:tavLst>
                                    </p:anim>
                                    <p:anim calcmode="lin" valueType="num">
                                      <p:cBhvr additive="base">
                                        <p:cTn id="66" dur="2000" fill="hold"/>
                                        <p:tgtEl>
                                          <p:spTgt spid="4"/>
                                        </p:tgtEl>
                                        <p:attrNameLst>
                                          <p:attrName>ppt_y</p:attrName>
                                        </p:attrNameLst>
                                      </p:cBhvr>
                                      <p:tavLst>
                                        <p:tav tm="0">
                                          <p:val>
                                            <p:strVal val="#ppt_y"/>
                                          </p:val>
                                        </p:tav>
                                        <p:tav tm="100000">
                                          <p:val>
                                            <p:strVal val="#ppt_y"/>
                                          </p:val>
                                        </p:tav>
                                      </p:tavLst>
                                    </p:anim>
                                  </p:childTnLst>
                                </p:cTn>
                              </p:par>
                              <p:par>
                                <p:cTn id="67" presetID="2" presetClass="entr" presetSubtype="2"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ppt_y"/>
                                          </p:val>
                                        </p:tav>
                                        <p:tav tm="100000">
                                          <p:val>
                                            <p:strVal val="#ppt_y"/>
                                          </p:val>
                                        </p:tav>
                                      </p:tavLst>
                                    </p:anim>
                                  </p:childTnLst>
                                </p:cTn>
                              </p:par>
                              <p:par>
                                <p:cTn id="71" presetID="2" presetClass="entr" presetSubtype="2"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1+#ppt_w/2"/>
                                          </p:val>
                                        </p:tav>
                                        <p:tav tm="100000">
                                          <p:val>
                                            <p:strVal val="#ppt_x"/>
                                          </p:val>
                                        </p:tav>
                                      </p:tavLst>
                                    </p:anim>
                                    <p:anim calcmode="lin" valueType="num">
                                      <p:cBhvr additive="base">
                                        <p:cTn id="74" dur="2000" fill="hold"/>
                                        <p:tgtEl>
                                          <p:spTgt spid="8"/>
                                        </p:tgtEl>
                                        <p:attrNameLst>
                                          <p:attrName>ppt_y</p:attrName>
                                        </p:attrNameLst>
                                      </p:cBhvr>
                                      <p:tavLst>
                                        <p:tav tm="0">
                                          <p:val>
                                            <p:strVal val="#ppt_y"/>
                                          </p:val>
                                        </p:tav>
                                        <p:tav tm="100000">
                                          <p:val>
                                            <p:strVal val="#ppt_y"/>
                                          </p:val>
                                        </p:tav>
                                      </p:tavLst>
                                    </p:anim>
                                  </p:childTnLst>
                                </p:cTn>
                              </p:par>
                              <p:par>
                                <p:cTn id="75" presetID="2" presetClass="entr" presetSubtype="2" fill="hold" grpId="1"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1+#ppt_w/2"/>
                                          </p:val>
                                        </p:tav>
                                        <p:tav tm="100000">
                                          <p:val>
                                            <p:strVal val="#ppt_x"/>
                                          </p:val>
                                        </p:tav>
                                      </p:tavLst>
                                    </p:anim>
                                    <p:anim calcmode="lin" valueType="num">
                                      <p:cBhvr additive="base">
                                        <p:cTn id="78" dur="2000" fill="hold"/>
                                        <p:tgtEl>
                                          <p:spTgt spid="10"/>
                                        </p:tgtEl>
                                        <p:attrNameLst>
                                          <p:attrName>ppt_y</p:attrName>
                                        </p:attrNameLst>
                                      </p:cBhvr>
                                      <p:tavLst>
                                        <p:tav tm="0">
                                          <p:val>
                                            <p:strVal val="#ppt_y"/>
                                          </p:val>
                                        </p:tav>
                                        <p:tav tm="100000">
                                          <p:val>
                                            <p:strVal val="#ppt_y"/>
                                          </p:val>
                                        </p:tav>
                                      </p:tavLst>
                                    </p:anim>
                                  </p:childTnLst>
                                </p:cTn>
                              </p:par>
                              <p:par>
                                <p:cTn id="79" presetID="2" presetClass="entr" presetSubtype="2"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1+#ppt_w/2"/>
                                          </p:val>
                                        </p:tav>
                                        <p:tav tm="100000">
                                          <p:val>
                                            <p:strVal val="#ppt_x"/>
                                          </p:val>
                                        </p:tav>
                                      </p:tavLst>
                                    </p:anim>
                                    <p:anim calcmode="lin" valueType="num">
                                      <p:cBhvr additive="base">
                                        <p:cTn id="82" dur="2000" fill="hold"/>
                                        <p:tgtEl>
                                          <p:spTgt spid="11"/>
                                        </p:tgtEl>
                                        <p:attrNameLst>
                                          <p:attrName>ppt_y</p:attrName>
                                        </p:attrNameLst>
                                      </p:cBhvr>
                                      <p:tavLst>
                                        <p:tav tm="0">
                                          <p:val>
                                            <p:strVal val="#ppt_y"/>
                                          </p:val>
                                        </p:tav>
                                        <p:tav tm="100000">
                                          <p:val>
                                            <p:strVal val="#ppt_y"/>
                                          </p:val>
                                        </p:tav>
                                      </p:tavLst>
                                    </p:anim>
                                  </p:childTnLst>
                                </p:cTn>
                              </p:par>
                              <p:par>
                                <p:cTn id="83" presetID="2" presetClass="entr" presetSubtype="2"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1+#ppt_w/2"/>
                                          </p:val>
                                        </p:tav>
                                        <p:tav tm="100000">
                                          <p:val>
                                            <p:strVal val="#ppt_x"/>
                                          </p:val>
                                        </p:tav>
                                      </p:tavLst>
                                    </p:anim>
                                    <p:anim calcmode="lin" valueType="num">
                                      <p:cBhvr additive="base">
                                        <p:cTn id="86" dur="2000" fill="hold"/>
                                        <p:tgtEl>
                                          <p:spTgt spid="12"/>
                                        </p:tgtEl>
                                        <p:attrNameLst>
                                          <p:attrName>ppt_y</p:attrName>
                                        </p:attrNameLst>
                                      </p:cBhvr>
                                      <p:tavLst>
                                        <p:tav tm="0">
                                          <p:val>
                                            <p:strVal val="#ppt_y"/>
                                          </p:val>
                                        </p:tav>
                                        <p:tav tm="100000">
                                          <p:val>
                                            <p:strVal val="#ppt_y"/>
                                          </p:val>
                                        </p:tav>
                                      </p:tavLst>
                                    </p:anim>
                                  </p:childTnLst>
                                </p:cTn>
                              </p:par>
                              <p:par>
                                <p:cTn id="87" presetID="2" presetClass="entr" presetSubtype="2"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ppt_y"/>
                                          </p:val>
                                        </p:tav>
                                        <p:tav tm="100000">
                                          <p:val>
                                            <p:strVal val="#ppt_y"/>
                                          </p:val>
                                        </p:tav>
                                      </p:tavLst>
                                    </p:anim>
                                  </p:childTnLst>
                                </p:cTn>
                              </p:par>
                              <p:par>
                                <p:cTn id="91" presetID="2" presetClass="entr" presetSubtype="8" fill="hold" grpId="1"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additive="base">
                                        <p:cTn id="93" dur="2000" fill="hold"/>
                                        <p:tgtEl>
                                          <p:spTgt spid="5"/>
                                        </p:tgtEl>
                                        <p:attrNameLst>
                                          <p:attrName>ppt_x</p:attrName>
                                        </p:attrNameLst>
                                      </p:cBhvr>
                                      <p:tavLst>
                                        <p:tav tm="0">
                                          <p:val>
                                            <p:strVal val="0-#ppt_w/2"/>
                                          </p:val>
                                        </p:tav>
                                        <p:tav tm="100000">
                                          <p:val>
                                            <p:strVal val="#ppt_x"/>
                                          </p:val>
                                        </p:tav>
                                      </p:tavLst>
                                    </p:anim>
                                    <p:anim calcmode="lin" valueType="num">
                                      <p:cBhvr additive="base">
                                        <p:cTn id="94" dur="2000" fill="hold"/>
                                        <p:tgtEl>
                                          <p:spTgt spid="5"/>
                                        </p:tgtEl>
                                        <p:attrNameLst>
                                          <p:attrName>ppt_y</p:attrName>
                                        </p:attrNameLst>
                                      </p:cBhvr>
                                      <p:tavLst>
                                        <p:tav tm="0">
                                          <p:val>
                                            <p:strVal val="#ppt_y"/>
                                          </p:val>
                                        </p:tav>
                                        <p:tav tm="100000">
                                          <p:val>
                                            <p:strVal val="#ppt_y"/>
                                          </p:val>
                                        </p:tav>
                                      </p:tavLst>
                                    </p:anim>
                                  </p:childTnLst>
                                </p:cTn>
                              </p:par>
                              <p:par>
                                <p:cTn id="95" presetID="2" presetClass="entr" presetSubtype="8"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2000" fill="hold"/>
                                        <p:tgtEl>
                                          <p:spTgt spid="7"/>
                                        </p:tgtEl>
                                        <p:attrNameLst>
                                          <p:attrName>ppt_x</p:attrName>
                                        </p:attrNameLst>
                                      </p:cBhvr>
                                      <p:tavLst>
                                        <p:tav tm="0">
                                          <p:val>
                                            <p:strVal val="0-#ppt_w/2"/>
                                          </p:val>
                                        </p:tav>
                                        <p:tav tm="100000">
                                          <p:val>
                                            <p:strVal val="#ppt_x"/>
                                          </p:val>
                                        </p:tav>
                                      </p:tavLst>
                                    </p:anim>
                                    <p:anim calcmode="lin" valueType="num">
                                      <p:cBhvr additive="base">
                                        <p:cTn id="98" dur="2000" fill="hold"/>
                                        <p:tgtEl>
                                          <p:spTgt spid="7"/>
                                        </p:tgtEl>
                                        <p:attrNameLst>
                                          <p:attrName>ppt_y</p:attrName>
                                        </p:attrNameLst>
                                      </p:cBhvr>
                                      <p:tavLst>
                                        <p:tav tm="0">
                                          <p:val>
                                            <p:strVal val="#ppt_y"/>
                                          </p:val>
                                        </p:tav>
                                        <p:tav tm="100000">
                                          <p:val>
                                            <p:strVal val="#ppt_y"/>
                                          </p:val>
                                        </p:tav>
                                      </p:tavLst>
                                    </p:anim>
                                  </p:childTnLst>
                                </p:cTn>
                              </p:par>
                              <p:par>
                                <p:cTn id="99" presetID="2" presetClass="entr" presetSubtype="8"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0-#ppt_w/2"/>
                                          </p:val>
                                        </p:tav>
                                        <p:tav tm="100000">
                                          <p:val>
                                            <p:strVal val="#ppt_x"/>
                                          </p:val>
                                        </p:tav>
                                      </p:tavLst>
                                    </p:anim>
                                    <p:anim calcmode="lin" valueType="num">
                                      <p:cBhvr additive="base">
                                        <p:cTn id="102" dur="2000" fill="hold"/>
                                        <p:tgtEl>
                                          <p:spTgt spid="9"/>
                                        </p:tgtEl>
                                        <p:attrNameLst>
                                          <p:attrName>ppt_y</p:attrName>
                                        </p:attrNameLst>
                                      </p:cBhvr>
                                      <p:tavLst>
                                        <p:tav tm="0">
                                          <p:val>
                                            <p:strVal val="#ppt_y"/>
                                          </p:val>
                                        </p:tav>
                                        <p:tav tm="100000">
                                          <p:val>
                                            <p:strVal val="#ppt_y"/>
                                          </p:val>
                                        </p:tav>
                                      </p:tavLst>
                                    </p:anim>
                                  </p:childTnLst>
                                </p:cTn>
                              </p:par>
                              <p:par>
                                <p:cTn id="103" presetID="2" presetClass="entr" presetSubtype="8"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2000" fill="hold"/>
                                        <p:tgtEl>
                                          <p:spTgt spid="13"/>
                                        </p:tgtEl>
                                        <p:attrNameLst>
                                          <p:attrName>ppt_x</p:attrName>
                                        </p:attrNameLst>
                                      </p:cBhvr>
                                      <p:tavLst>
                                        <p:tav tm="0">
                                          <p:val>
                                            <p:strVal val="0-#ppt_w/2"/>
                                          </p:val>
                                        </p:tav>
                                        <p:tav tm="100000">
                                          <p:val>
                                            <p:strVal val="#ppt_x"/>
                                          </p:val>
                                        </p:tav>
                                      </p:tavLst>
                                    </p:anim>
                                    <p:anim calcmode="lin" valueType="num">
                                      <p:cBhvr additive="base">
                                        <p:cTn id="106" dur="2000" fill="hold"/>
                                        <p:tgtEl>
                                          <p:spTgt spid="13"/>
                                        </p:tgtEl>
                                        <p:attrNameLst>
                                          <p:attrName>ppt_y</p:attrName>
                                        </p:attrNameLst>
                                      </p:cBhvr>
                                      <p:tavLst>
                                        <p:tav tm="0">
                                          <p:val>
                                            <p:strVal val="#ppt_y"/>
                                          </p:val>
                                        </p:tav>
                                        <p:tav tm="100000">
                                          <p:val>
                                            <p:strVal val="#ppt_y"/>
                                          </p:val>
                                        </p:tav>
                                      </p:tavLst>
                                    </p:anim>
                                  </p:childTnLst>
                                </p:cTn>
                              </p:par>
                              <p:par>
                                <p:cTn id="107" presetID="2" presetClass="entr" presetSubtype="8"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additive="base">
                                        <p:cTn id="109" dur="2000" fill="hold"/>
                                        <p:tgtEl>
                                          <p:spTgt spid="14"/>
                                        </p:tgtEl>
                                        <p:attrNameLst>
                                          <p:attrName>ppt_x</p:attrName>
                                        </p:attrNameLst>
                                      </p:cBhvr>
                                      <p:tavLst>
                                        <p:tav tm="0">
                                          <p:val>
                                            <p:strVal val="0-#ppt_w/2"/>
                                          </p:val>
                                        </p:tav>
                                        <p:tav tm="100000">
                                          <p:val>
                                            <p:strVal val="#ppt_x"/>
                                          </p:val>
                                        </p:tav>
                                      </p:tavLst>
                                    </p:anim>
                                    <p:anim calcmode="lin" valueType="num">
                                      <p:cBhvr additive="base">
                                        <p:cTn id="110" dur="2000" fill="hold"/>
                                        <p:tgtEl>
                                          <p:spTgt spid="14"/>
                                        </p:tgtEl>
                                        <p:attrNameLst>
                                          <p:attrName>ppt_y</p:attrName>
                                        </p:attrNameLst>
                                      </p:cBhvr>
                                      <p:tavLst>
                                        <p:tav tm="0">
                                          <p:val>
                                            <p:strVal val="#ppt_y"/>
                                          </p:val>
                                        </p:tav>
                                        <p:tav tm="100000">
                                          <p:val>
                                            <p:strVal val="#ppt_y"/>
                                          </p:val>
                                        </p:tav>
                                      </p:tavLst>
                                    </p:anim>
                                  </p:childTnLst>
                                </p:cTn>
                              </p:par>
                              <p:par>
                                <p:cTn id="111" presetID="2" presetClass="entr" presetSubtype="8" fill="hold" grpId="1" nodeType="withEffect">
                                  <p:stCondLst>
                                    <p:cond delay="0"/>
                                  </p:stCondLst>
                                  <p:childTnLst>
                                    <p:set>
                                      <p:cBhvr>
                                        <p:cTn id="112" dur="1" fill="hold">
                                          <p:stCondLst>
                                            <p:cond delay="0"/>
                                          </p:stCondLst>
                                        </p:cTn>
                                        <p:tgtEl>
                                          <p:spTgt spid="15"/>
                                        </p:tgtEl>
                                        <p:attrNameLst>
                                          <p:attrName>style.visibility</p:attrName>
                                        </p:attrNameLst>
                                      </p:cBhvr>
                                      <p:to>
                                        <p:strVal val="visible"/>
                                      </p:to>
                                    </p:set>
                                    <p:anim calcmode="lin" valueType="num">
                                      <p:cBhvr additive="base">
                                        <p:cTn id="113" dur="2000" fill="hold"/>
                                        <p:tgtEl>
                                          <p:spTgt spid="15"/>
                                        </p:tgtEl>
                                        <p:attrNameLst>
                                          <p:attrName>ppt_x</p:attrName>
                                        </p:attrNameLst>
                                      </p:cBhvr>
                                      <p:tavLst>
                                        <p:tav tm="0">
                                          <p:val>
                                            <p:strVal val="0-#ppt_w/2"/>
                                          </p:val>
                                        </p:tav>
                                        <p:tav tm="100000">
                                          <p:val>
                                            <p:strVal val="#ppt_x"/>
                                          </p:val>
                                        </p:tav>
                                      </p:tavLst>
                                    </p:anim>
                                    <p:anim calcmode="lin" valueType="num">
                                      <p:cBhvr additive="base">
                                        <p:cTn id="114" dur="2000" fill="hold"/>
                                        <p:tgtEl>
                                          <p:spTgt spid="15"/>
                                        </p:tgtEl>
                                        <p:attrNameLst>
                                          <p:attrName>ppt_y</p:attrName>
                                        </p:attrNameLst>
                                      </p:cBhvr>
                                      <p:tavLst>
                                        <p:tav tm="0">
                                          <p:val>
                                            <p:strVal val="#ppt_y"/>
                                          </p:val>
                                        </p:tav>
                                        <p:tav tm="100000">
                                          <p:val>
                                            <p:strVal val="#ppt_y"/>
                                          </p:val>
                                        </p:tav>
                                      </p:tavLst>
                                    </p:anim>
                                  </p:childTnLst>
                                </p:cTn>
                              </p:par>
                              <p:par>
                                <p:cTn id="115" presetID="2" presetClass="entr" presetSubtype="8" fill="hold" grpId="1"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2000" fill="hold"/>
                                        <p:tgtEl>
                                          <p:spTgt spid="17"/>
                                        </p:tgtEl>
                                        <p:attrNameLst>
                                          <p:attrName>ppt_x</p:attrName>
                                        </p:attrNameLst>
                                      </p:cBhvr>
                                      <p:tavLst>
                                        <p:tav tm="0">
                                          <p:val>
                                            <p:strVal val="0-#ppt_w/2"/>
                                          </p:val>
                                        </p:tav>
                                        <p:tav tm="100000">
                                          <p:val>
                                            <p:strVal val="#ppt_x"/>
                                          </p:val>
                                        </p:tav>
                                      </p:tavLst>
                                    </p:anim>
                                    <p:anim calcmode="lin" valueType="num">
                                      <p:cBhvr additive="base">
                                        <p:cTn id="118" dur="2000" fill="hold"/>
                                        <p:tgtEl>
                                          <p:spTgt spid="17"/>
                                        </p:tgtEl>
                                        <p:attrNameLst>
                                          <p:attrName>ppt_y</p:attrName>
                                        </p:attrNameLst>
                                      </p:cBhvr>
                                      <p:tavLst>
                                        <p:tav tm="0">
                                          <p:val>
                                            <p:strVal val="#ppt_y"/>
                                          </p:val>
                                        </p:tav>
                                        <p:tav tm="100000">
                                          <p:val>
                                            <p:strVal val="#ppt_y"/>
                                          </p:val>
                                        </p:tav>
                                      </p:tavLst>
                                    </p:anim>
                                  </p:childTnLst>
                                </p:cTn>
                              </p:par>
                              <p:par>
                                <p:cTn id="119" presetID="35" presetClass="entr" presetSubtype="0" fill="hold" grpId="2" nodeType="withEffect">
                                  <p:stCondLst>
                                    <p:cond delay="0"/>
                                  </p:stCondLst>
                                  <p:childTnLst>
                                    <p:set>
                                      <p:cBhvr>
                                        <p:cTn id="120" dur="1" fill="hold">
                                          <p:stCondLst>
                                            <p:cond delay="0"/>
                                          </p:stCondLst>
                                        </p:cTn>
                                        <p:tgtEl>
                                          <p:spTgt spid="4"/>
                                        </p:tgtEl>
                                        <p:attrNameLst>
                                          <p:attrName>style.visibility</p:attrName>
                                        </p:attrNameLst>
                                      </p:cBhvr>
                                      <p:to>
                                        <p:strVal val="visible"/>
                                      </p:to>
                                    </p:set>
                                    <p:animEffect transition="in" filter="fade">
                                      <p:cBhvr>
                                        <p:cTn id="121" dur="2000"/>
                                        <p:tgtEl>
                                          <p:spTgt spid="4"/>
                                        </p:tgtEl>
                                      </p:cBhvr>
                                    </p:animEffect>
                                    <p:anim calcmode="lin" valueType="num">
                                      <p:cBhvr>
                                        <p:cTn id="122" dur="2000" fill="hold"/>
                                        <p:tgtEl>
                                          <p:spTgt spid="4"/>
                                        </p:tgtEl>
                                        <p:attrNameLst>
                                          <p:attrName>style.rotation</p:attrName>
                                        </p:attrNameLst>
                                      </p:cBhvr>
                                      <p:tavLst>
                                        <p:tav tm="0">
                                          <p:val>
                                            <p:fltVal val="720"/>
                                          </p:val>
                                        </p:tav>
                                        <p:tav tm="100000">
                                          <p:val>
                                            <p:fltVal val="0"/>
                                          </p:val>
                                        </p:tav>
                                      </p:tavLst>
                                    </p:anim>
                                    <p:anim calcmode="lin" valueType="num">
                                      <p:cBhvr>
                                        <p:cTn id="123" dur="2000" fill="hold"/>
                                        <p:tgtEl>
                                          <p:spTgt spid="4"/>
                                        </p:tgtEl>
                                        <p:attrNameLst>
                                          <p:attrName>ppt_h</p:attrName>
                                        </p:attrNameLst>
                                      </p:cBhvr>
                                      <p:tavLst>
                                        <p:tav tm="0">
                                          <p:val>
                                            <p:fltVal val="0"/>
                                          </p:val>
                                        </p:tav>
                                        <p:tav tm="100000">
                                          <p:val>
                                            <p:strVal val="#ppt_h"/>
                                          </p:val>
                                        </p:tav>
                                      </p:tavLst>
                                    </p:anim>
                                    <p:anim calcmode="lin" valueType="num">
                                      <p:cBhvr>
                                        <p:cTn id="124" dur="2000" fill="hold"/>
                                        <p:tgtEl>
                                          <p:spTgt spid="4"/>
                                        </p:tgtEl>
                                        <p:attrNameLst>
                                          <p:attrName>ppt_w</p:attrName>
                                        </p:attrNameLst>
                                      </p:cBhvr>
                                      <p:tavLst>
                                        <p:tav tm="0">
                                          <p:val>
                                            <p:fltVal val="0"/>
                                          </p:val>
                                        </p:tav>
                                        <p:tav tm="100000">
                                          <p:val>
                                            <p:strVal val="#ppt_w"/>
                                          </p:val>
                                        </p:tav>
                                      </p:tavLst>
                                    </p:anim>
                                  </p:childTnLst>
                                </p:cTn>
                              </p:par>
                              <p:par>
                                <p:cTn id="125" presetID="35" presetClass="entr" presetSubtype="0" fill="hold" grpId="2"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fade">
                                      <p:cBhvr>
                                        <p:cTn id="127" dur="2000"/>
                                        <p:tgtEl>
                                          <p:spTgt spid="5"/>
                                        </p:tgtEl>
                                      </p:cBhvr>
                                    </p:animEffect>
                                    <p:anim calcmode="lin" valueType="num">
                                      <p:cBhvr>
                                        <p:cTn id="128" dur="2000" fill="hold"/>
                                        <p:tgtEl>
                                          <p:spTgt spid="5"/>
                                        </p:tgtEl>
                                        <p:attrNameLst>
                                          <p:attrName>style.rotation</p:attrName>
                                        </p:attrNameLst>
                                      </p:cBhvr>
                                      <p:tavLst>
                                        <p:tav tm="0">
                                          <p:val>
                                            <p:fltVal val="720"/>
                                          </p:val>
                                        </p:tav>
                                        <p:tav tm="100000">
                                          <p:val>
                                            <p:fltVal val="0"/>
                                          </p:val>
                                        </p:tav>
                                      </p:tavLst>
                                    </p:anim>
                                    <p:anim calcmode="lin" valueType="num">
                                      <p:cBhvr>
                                        <p:cTn id="129" dur="2000" fill="hold"/>
                                        <p:tgtEl>
                                          <p:spTgt spid="5"/>
                                        </p:tgtEl>
                                        <p:attrNameLst>
                                          <p:attrName>ppt_h</p:attrName>
                                        </p:attrNameLst>
                                      </p:cBhvr>
                                      <p:tavLst>
                                        <p:tav tm="0">
                                          <p:val>
                                            <p:fltVal val="0"/>
                                          </p:val>
                                        </p:tav>
                                        <p:tav tm="100000">
                                          <p:val>
                                            <p:strVal val="#ppt_h"/>
                                          </p:val>
                                        </p:tav>
                                      </p:tavLst>
                                    </p:anim>
                                    <p:anim calcmode="lin" valueType="num">
                                      <p:cBhvr>
                                        <p:cTn id="130" dur="2000" fill="hold"/>
                                        <p:tgtEl>
                                          <p:spTgt spid="5"/>
                                        </p:tgtEl>
                                        <p:attrNameLst>
                                          <p:attrName>ppt_w</p:attrName>
                                        </p:attrNameLst>
                                      </p:cBhvr>
                                      <p:tavLst>
                                        <p:tav tm="0">
                                          <p:val>
                                            <p:fltVal val="0"/>
                                          </p:val>
                                        </p:tav>
                                        <p:tav tm="100000">
                                          <p:val>
                                            <p:strVal val="#ppt_w"/>
                                          </p:val>
                                        </p:tav>
                                      </p:tavLst>
                                    </p:anim>
                                  </p:childTnLst>
                                </p:cTn>
                              </p:par>
                              <p:par>
                                <p:cTn id="131" presetID="35" presetClass="entr" presetSubtype="0" fill="hold" grpId="2" nodeType="withEffect">
                                  <p:stCondLst>
                                    <p:cond delay="0"/>
                                  </p:stCondLst>
                                  <p:childTnLst>
                                    <p:set>
                                      <p:cBhvr>
                                        <p:cTn id="132" dur="1" fill="hold">
                                          <p:stCondLst>
                                            <p:cond delay="0"/>
                                          </p:stCondLst>
                                        </p:cTn>
                                        <p:tgtEl>
                                          <p:spTgt spid="6"/>
                                        </p:tgtEl>
                                        <p:attrNameLst>
                                          <p:attrName>style.visibility</p:attrName>
                                        </p:attrNameLst>
                                      </p:cBhvr>
                                      <p:to>
                                        <p:strVal val="visible"/>
                                      </p:to>
                                    </p:set>
                                    <p:animEffect transition="in" filter="fade">
                                      <p:cBhvr>
                                        <p:cTn id="133" dur="2000"/>
                                        <p:tgtEl>
                                          <p:spTgt spid="6"/>
                                        </p:tgtEl>
                                      </p:cBhvr>
                                    </p:animEffect>
                                    <p:anim calcmode="lin" valueType="num">
                                      <p:cBhvr>
                                        <p:cTn id="134" dur="2000" fill="hold"/>
                                        <p:tgtEl>
                                          <p:spTgt spid="6"/>
                                        </p:tgtEl>
                                        <p:attrNameLst>
                                          <p:attrName>style.rotation</p:attrName>
                                        </p:attrNameLst>
                                      </p:cBhvr>
                                      <p:tavLst>
                                        <p:tav tm="0">
                                          <p:val>
                                            <p:fltVal val="720"/>
                                          </p:val>
                                        </p:tav>
                                        <p:tav tm="100000">
                                          <p:val>
                                            <p:fltVal val="0"/>
                                          </p:val>
                                        </p:tav>
                                      </p:tavLst>
                                    </p:anim>
                                    <p:anim calcmode="lin" valueType="num">
                                      <p:cBhvr>
                                        <p:cTn id="135" dur="2000" fill="hold"/>
                                        <p:tgtEl>
                                          <p:spTgt spid="6"/>
                                        </p:tgtEl>
                                        <p:attrNameLst>
                                          <p:attrName>ppt_h</p:attrName>
                                        </p:attrNameLst>
                                      </p:cBhvr>
                                      <p:tavLst>
                                        <p:tav tm="0">
                                          <p:val>
                                            <p:fltVal val="0"/>
                                          </p:val>
                                        </p:tav>
                                        <p:tav tm="100000">
                                          <p:val>
                                            <p:strVal val="#ppt_h"/>
                                          </p:val>
                                        </p:tav>
                                      </p:tavLst>
                                    </p:anim>
                                    <p:anim calcmode="lin" valueType="num">
                                      <p:cBhvr>
                                        <p:cTn id="136" dur="2000" fill="hold"/>
                                        <p:tgtEl>
                                          <p:spTgt spid="6"/>
                                        </p:tgtEl>
                                        <p:attrNameLst>
                                          <p:attrName>ppt_w</p:attrName>
                                        </p:attrNameLst>
                                      </p:cBhvr>
                                      <p:tavLst>
                                        <p:tav tm="0">
                                          <p:val>
                                            <p:fltVal val="0"/>
                                          </p:val>
                                        </p:tav>
                                        <p:tav tm="100000">
                                          <p:val>
                                            <p:strVal val="#ppt_w"/>
                                          </p:val>
                                        </p:tav>
                                      </p:tavLst>
                                    </p:anim>
                                  </p:childTnLst>
                                </p:cTn>
                              </p:par>
                              <p:par>
                                <p:cTn id="137" presetID="35" presetClass="entr" presetSubtype="0" fill="hold" grpId="2" nodeType="withEffect">
                                  <p:stCondLst>
                                    <p:cond delay="0"/>
                                  </p:stCondLst>
                                  <p:childTnLst>
                                    <p:set>
                                      <p:cBhvr>
                                        <p:cTn id="138" dur="1" fill="hold">
                                          <p:stCondLst>
                                            <p:cond delay="0"/>
                                          </p:stCondLst>
                                        </p:cTn>
                                        <p:tgtEl>
                                          <p:spTgt spid="7"/>
                                        </p:tgtEl>
                                        <p:attrNameLst>
                                          <p:attrName>style.visibility</p:attrName>
                                        </p:attrNameLst>
                                      </p:cBhvr>
                                      <p:to>
                                        <p:strVal val="visible"/>
                                      </p:to>
                                    </p:set>
                                    <p:animEffect transition="in" filter="fade">
                                      <p:cBhvr>
                                        <p:cTn id="139" dur="2000"/>
                                        <p:tgtEl>
                                          <p:spTgt spid="7"/>
                                        </p:tgtEl>
                                      </p:cBhvr>
                                    </p:animEffect>
                                    <p:anim calcmode="lin" valueType="num">
                                      <p:cBhvr>
                                        <p:cTn id="140" dur="2000" fill="hold"/>
                                        <p:tgtEl>
                                          <p:spTgt spid="7"/>
                                        </p:tgtEl>
                                        <p:attrNameLst>
                                          <p:attrName>style.rotation</p:attrName>
                                        </p:attrNameLst>
                                      </p:cBhvr>
                                      <p:tavLst>
                                        <p:tav tm="0">
                                          <p:val>
                                            <p:fltVal val="720"/>
                                          </p:val>
                                        </p:tav>
                                        <p:tav tm="100000">
                                          <p:val>
                                            <p:fltVal val="0"/>
                                          </p:val>
                                        </p:tav>
                                      </p:tavLst>
                                    </p:anim>
                                    <p:anim calcmode="lin" valueType="num">
                                      <p:cBhvr>
                                        <p:cTn id="141" dur="2000" fill="hold"/>
                                        <p:tgtEl>
                                          <p:spTgt spid="7"/>
                                        </p:tgtEl>
                                        <p:attrNameLst>
                                          <p:attrName>ppt_h</p:attrName>
                                        </p:attrNameLst>
                                      </p:cBhvr>
                                      <p:tavLst>
                                        <p:tav tm="0">
                                          <p:val>
                                            <p:fltVal val="0"/>
                                          </p:val>
                                        </p:tav>
                                        <p:tav tm="100000">
                                          <p:val>
                                            <p:strVal val="#ppt_h"/>
                                          </p:val>
                                        </p:tav>
                                      </p:tavLst>
                                    </p:anim>
                                    <p:anim calcmode="lin" valueType="num">
                                      <p:cBhvr>
                                        <p:cTn id="142" dur="2000" fill="hold"/>
                                        <p:tgtEl>
                                          <p:spTgt spid="7"/>
                                        </p:tgtEl>
                                        <p:attrNameLst>
                                          <p:attrName>ppt_w</p:attrName>
                                        </p:attrNameLst>
                                      </p:cBhvr>
                                      <p:tavLst>
                                        <p:tav tm="0">
                                          <p:val>
                                            <p:fltVal val="0"/>
                                          </p:val>
                                        </p:tav>
                                        <p:tav tm="100000">
                                          <p:val>
                                            <p:strVal val="#ppt_w"/>
                                          </p:val>
                                        </p:tav>
                                      </p:tavLst>
                                    </p:anim>
                                  </p:childTnLst>
                                </p:cTn>
                              </p:par>
                              <p:par>
                                <p:cTn id="143" presetID="35" presetClass="entr" presetSubtype="0" fill="hold" grpId="2" nodeType="withEffect">
                                  <p:stCondLst>
                                    <p:cond delay="0"/>
                                  </p:stCondLst>
                                  <p:childTnLst>
                                    <p:set>
                                      <p:cBhvr>
                                        <p:cTn id="144" dur="1" fill="hold">
                                          <p:stCondLst>
                                            <p:cond delay="0"/>
                                          </p:stCondLst>
                                        </p:cTn>
                                        <p:tgtEl>
                                          <p:spTgt spid="8"/>
                                        </p:tgtEl>
                                        <p:attrNameLst>
                                          <p:attrName>style.visibility</p:attrName>
                                        </p:attrNameLst>
                                      </p:cBhvr>
                                      <p:to>
                                        <p:strVal val="visible"/>
                                      </p:to>
                                    </p:set>
                                    <p:animEffect transition="in" filter="fade">
                                      <p:cBhvr>
                                        <p:cTn id="145" dur="2000"/>
                                        <p:tgtEl>
                                          <p:spTgt spid="8"/>
                                        </p:tgtEl>
                                      </p:cBhvr>
                                    </p:animEffect>
                                    <p:anim calcmode="lin" valueType="num">
                                      <p:cBhvr>
                                        <p:cTn id="146" dur="2000" fill="hold"/>
                                        <p:tgtEl>
                                          <p:spTgt spid="8"/>
                                        </p:tgtEl>
                                        <p:attrNameLst>
                                          <p:attrName>style.rotation</p:attrName>
                                        </p:attrNameLst>
                                      </p:cBhvr>
                                      <p:tavLst>
                                        <p:tav tm="0">
                                          <p:val>
                                            <p:fltVal val="720"/>
                                          </p:val>
                                        </p:tav>
                                        <p:tav tm="100000">
                                          <p:val>
                                            <p:fltVal val="0"/>
                                          </p:val>
                                        </p:tav>
                                      </p:tavLst>
                                    </p:anim>
                                    <p:anim calcmode="lin" valueType="num">
                                      <p:cBhvr>
                                        <p:cTn id="147" dur="2000" fill="hold"/>
                                        <p:tgtEl>
                                          <p:spTgt spid="8"/>
                                        </p:tgtEl>
                                        <p:attrNameLst>
                                          <p:attrName>ppt_h</p:attrName>
                                        </p:attrNameLst>
                                      </p:cBhvr>
                                      <p:tavLst>
                                        <p:tav tm="0">
                                          <p:val>
                                            <p:fltVal val="0"/>
                                          </p:val>
                                        </p:tav>
                                        <p:tav tm="100000">
                                          <p:val>
                                            <p:strVal val="#ppt_h"/>
                                          </p:val>
                                        </p:tav>
                                      </p:tavLst>
                                    </p:anim>
                                    <p:anim calcmode="lin" valueType="num">
                                      <p:cBhvr>
                                        <p:cTn id="148" dur="2000" fill="hold"/>
                                        <p:tgtEl>
                                          <p:spTgt spid="8"/>
                                        </p:tgtEl>
                                        <p:attrNameLst>
                                          <p:attrName>ppt_w</p:attrName>
                                        </p:attrNameLst>
                                      </p:cBhvr>
                                      <p:tavLst>
                                        <p:tav tm="0">
                                          <p:val>
                                            <p:fltVal val="0"/>
                                          </p:val>
                                        </p:tav>
                                        <p:tav tm="100000">
                                          <p:val>
                                            <p:strVal val="#ppt_w"/>
                                          </p:val>
                                        </p:tav>
                                      </p:tavLst>
                                    </p:anim>
                                  </p:childTnLst>
                                </p:cTn>
                              </p:par>
                              <p:par>
                                <p:cTn id="149" presetID="35" presetClass="entr" presetSubtype="0" fill="hold" grpId="2" nodeType="withEffect">
                                  <p:stCondLst>
                                    <p:cond delay="0"/>
                                  </p:stCondLst>
                                  <p:childTnLst>
                                    <p:set>
                                      <p:cBhvr>
                                        <p:cTn id="150" dur="1" fill="hold">
                                          <p:stCondLst>
                                            <p:cond delay="0"/>
                                          </p:stCondLst>
                                        </p:cTn>
                                        <p:tgtEl>
                                          <p:spTgt spid="9"/>
                                        </p:tgtEl>
                                        <p:attrNameLst>
                                          <p:attrName>style.visibility</p:attrName>
                                        </p:attrNameLst>
                                      </p:cBhvr>
                                      <p:to>
                                        <p:strVal val="visible"/>
                                      </p:to>
                                    </p:set>
                                    <p:animEffect transition="in" filter="fade">
                                      <p:cBhvr>
                                        <p:cTn id="151" dur="2000"/>
                                        <p:tgtEl>
                                          <p:spTgt spid="9"/>
                                        </p:tgtEl>
                                      </p:cBhvr>
                                    </p:animEffect>
                                    <p:anim calcmode="lin" valueType="num">
                                      <p:cBhvr>
                                        <p:cTn id="152" dur="2000" fill="hold"/>
                                        <p:tgtEl>
                                          <p:spTgt spid="9"/>
                                        </p:tgtEl>
                                        <p:attrNameLst>
                                          <p:attrName>style.rotation</p:attrName>
                                        </p:attrNameLst>
                                      </p:cBhvr>
                                      <p:tavLst>
                                        <p:tav tm="0">
                                          <p:val>
                                            <p:fltVal val="720"/>
                                          </p:val>
                                        </p:tav>
                                        <p:tav tm="100000">
                                          <p:val>
                                            <p:fltVal val="0"/>
                                          </p:val>
                                        </p:tav>
                                      </p:tavLst>
                                    </p:anim>
                                    <p:anim calcmode="lin" valueType="num">
                                      <p:cBhvr>
                                        <p:cTn id="153" dur="2000" fill="hold"/>
                                        <p:tgtEl>
                                          <p:spTgt spid="9"/>
                                        </p:tgtEl>
                                        <p:attrNameLst>
                                          <p:attrName>ppt_h</p:attrName>
                                        </p:attrNameLst>
                                      </p:cBhvr>
                                      <p:tavLst>
                                        <p:tav tm="0">
                                          <p:val>
                                            <p:fltVal val="0"/>
                                          </p:val>
                                        </p:tav>
                                        <p:tav tm="100000">
                                          <p:val>
                                            <p:strVal val="#ppt_h"/>
                                          </p:val>
                                        </p:tav>
                                      </p:tavLst>
                                    </p:anim>
                                    <p:anim calcmode="lin" valueType="num">
                                      <p:cBhvr>
                                        <p:cTn id="154" dur="2000" fill="hold"/>
                                        <p:tgtEl>
                                          <p:spTgt spid="9"/>
                                        </p:tgtEl>
                                        <p:attrNameLst>
                                          <p:attrName>ppt_w</p:attrName>
                                        </p:attrNameLst>
                                      </p:cBhvr>
                                      <p:tavLst>
                                        <p:tav tm="0">
                                          <p:val>
                                            <p:fltVal val="0"/>
                                          </p:val>
                                        </p:tav>
                                        <p:tav tm="100000">
                                          <p:val>
                                            <p:strVal val="#ppt_w"/>
                                          </p:val>
                                        </p:tav>
                                      </p:tavLst>
                                    </p:anim>
                                  </p:childTnLst>
                                </p:cTn>
                              </p:par>
                              <p:par>
                                <p:cTn id="155" presetID="35" presetClass="entr" presetSubtype="0" fill="hold" grpId="2" nodeType="withEffect">
                                  <p:stCondLst>
                                    <p:cond delay="0"/>
                                  </p:stCondLst>
                                  <p:childTnLst>
                                    <p:set>
                                      <p:cBhvr>
                                        <p:cTn id="156" dur="1" fill="hold">
                                          <p:stCondLst>
                                            <p:cond delay="0"/>
                                          </p:stCondLst>
                                        </p:cTn>
                                        <p:tgtEl>
                                          <p:spTgt spid="10"/>
                                        </p:tgtEl>
                                        <p:attrNameLst>
                                          <p:attrName>style.visibility</p:attrName>
                                        </p:attrNameLst>
                                      </p:cBhvr>
                                      <p:to>
                                        <p:strVal val="visible"/>
                                      </p:to>
                                    </p:set>
                                    <p:animEffect transition="in" filter="fade">
                                      <p:cBhvr>
                                        <p:cTn id="157" dur="2000"/>
                                        <p:tgtEl>
                                          <p:spTgt spid="10"/>
                                        </p:tgtEl>
                                      </p:cBhvr>
                                    </p:animEffect>
                                    <p:anim calcmode="lin" valueType="num">
                                      <p:cBhvr>
                                        <p:cTn id="158" dur="2000" fill="hold"/>
                                        <p:tgtEl>
                                          <p:spTgt spid="10"/>
                                        </p:tgtEl>
                                        <p:attrNameLst>
                                          <p:attrName>style.rotation</p:attrName>
                                        </p:attrNameLst>
                                      </p:cBhvr>
                                      <p:tavLst>
                                        <p:tav tm="0">
                                          <p:val>
                                            <p:fltVal val="720"/>
                                          </p:val>
                                        </p:tav>
                                        <p:tav tm="100000">
                                          <p:val>
                                            <p:fltVal val="0"/>
                                          </p:val>
                                        </p:tav>
                                      </p:tavLst>
                                    </p:anim>
                                    <p:anim calcmode="lin" valueType="num">
                                      <p:cBhvr>
                                        <p:cTn id="159" dur="2000" fill="hold"/>
                                        <p:tgtEl>
                                          <p:spTgt spid="10"/>
                                        </p:tgtEl>
                                        <p:attrNameLst>
                                          <p:attrName>ppt_h</p:attrName>
                                        </p:attrNameLst>
                                      </p:cBhvr>
                                      <p:tavLst>
                                        <p:tav tm="0">
                                          <p:val>
                                            <p:fltVal val="0"/>
                                          </p:val>
                                        </p:tav>
                                        <p:tav tm="100000">
                                          <p:val>
                                            <p:strVal val="#ppt_h"/>
                                          </p:val>
                                        </p:tav>
                                      </p:tavLst>
                                    </p:anim>
                                    <p:anim calcmode="lin" valueType="num">
                                      <p:cBhvr>
                                        <p:cTn id="160" dur="2000" fill="hold"/>
                                        <p:tgtEl>
                                          <p:spTgt spid="10"/>
                                        </p:tgtEl>
                                        <p:attrNameLst>
                                          <p:attrName>ppt_w</p:attrName>
                                        </p:attrNameLst>
                                      </p:cBhvr>
                                      <p:tavLst>
                                        <p:tav tm="0">
                                          <p:val>
                                            <p:fltVal val="0"/>
                                          </p:val>
                                        </p:tav>
                                        <p:tav tm="100000">
                                          <p:val>
                                            <p:strVal val="#ppt_w"/>
                                          </p:val>
                                        </p:tav>
                                      </p:tavLst>
                                    </p:anim>
                                  </p:childTnLst>
                                </p:cTn>
                              </p:par>
                              <p:par>
                                <p:cTn id="161" presetID="35" presetClass="entr" presetSubtype="0" fill="hold" grpId="2" nodeType="withEffect">
                                  <p:stCondLst>
                                    <p:cond delay="0"/>
                                  </p:stCondLst>
                                  <p:childTnLst>
                                    <p:set>
                                      <p:cBhvr>
                                        <p:cTn id="162" dur="1" fill="hold">
                                          <p:stCondLst>
                                            <p:cond delay="0"/>
                                          </p:stCondLst>
                                        </p:cTn>
                                        <p:tgtEl>
                                          <p:spTgt spid="11"/>
                                        </p:tgtEl>
                                        <p:attrNameLst>
                                          <p:attrName>style.visibility</p:attrName>
                                        </p:attrNameLst>
                                      </p:cBhvr>
                                      <p:to>
                                        <p:strVal val="visible"/>
                                      </p:to>
                                    </p:set>
                                    <p:animEffect transition="in" filter="fade">
                                      <p:cBhvr>
                                        <p:cTn id="163" dur="2000"/>
                                        <p:tgtEl>
                                          <p:spTgt spid="11"/>
                                        </p:tgtEl>
                                      </p:cBhvr>
                                    </p:animEffect>
                                    <p:anim calcmode="lin" valueType="num">
                                      <p:cBhvr>
                                        <p:cTn id="164" dur="2000" fill="hold"/>
                                        <p:tgtEl>
                                          <p:spTgt spid="11"/>
                                        </p:tgtEl>
                                        <p:attrNameLst>
                                          <p:attrName>style.rotation</p:attrName>
                                        </p:attrNameLst>
                                      </p:cBhvr>
                                      <p:tavLst>
                                        <p:tav tm="0">
                                          <p:val>
                                            <p:fltVal val="720"/>
                                          </p:val>
                                        </p:tav>
                                        <p:tav tm="100000">
                                          <p:val>
                                            <p:fltVal val="0"/>
                                          </p:val>
                                        </p:tav>
                                      </p:tavLst>
                                    </p:anim>
                                    <p:anim calcmode="lin" valueType="num">
                                      <p:cBhvr>
                                        <p:cTn id="165" dur="2000" fill="hold"/>
                                        <p:tgtEl>
                                          <p:spTgt spid="11"/>
                                        </p:tgtEl>
                                        <p:attrNameLst>
                                          <p:attrName>ppt_h</p:attrName>
                                        </p:attrNameLst>
                                      </p:cBhvr>
                                      <p:tavLst>
                                        <p:tav tm="0">
                                          <p:val>
                                            <p:fltVal val="0"/>
                                          </p:val>
                                        </p:tav>
                                        <p:tav tm="100000">
                                          <p:val>
                                            <p:strVal val="#ppt_h"/>
                                          </p:val>
                                        </p:tav>
                                      </p:tavLst>
                                    </p:anim>
                                    <p:anim calcmode="lin" valueType="num">
                                      <p:cBhvr>
                                        <p:cTn id="166" dur="2000" fill="hold"/>
                                        <p:tgtEl>
                                          <p:spTgt spid="11"/>
                                        </p:tgtEl>
                                        <p:attrNameLst>
                                          <p:attrName>ppt_w</p:attrName>
                                        </p:attrNameLst>
                                      </p:cBhvr>
                                      <p:tavLst>
                                        <p:tav tm="0">
                                          <p:val>
                                            <p:fltVal val="0"/>
                                          </p:val>
                                        </p:tav>
                                        <p:tav tm="100000">
                                          <p:val>
                                            <p:strVal val="#ppt_w"/>
                                          </p:val>
                                        </p:tav>
                                      </p:tavLst>
                                    </p:anim>
                                  </p:childTnLst>
                                </p:cTn>
                              </p:par>
                              <p:par>
                                <p:cTn id="167" presetID="35" presetClass="entr" presetSubtype="0"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fade">
                                      <p:cBhvr>
                                        <p:cTn id="169" dur="2000"/>
                                        <p:tgtEl>
                                          <p:spTgt spid="12"/>
                                        </p:tgtEl>
                                      </p:cBhvr>
                                    </p:animEffect>
                                    <p:anim calcmode="lin" valueType="num">
                                      <p:cBhvr>
                                        <p:cTn id="170" dur="2000" fill="hold"/>
                                        <p:tgtEl>
                                          <p:spTgt spid="12"/>
                                        </p:tgtEl>
                                        <p:attrNameLst>
                                          <p:attrName>style.rotation</p:attrName>
                                        </p:attrNameLst>
                                      </p:cBhvr>
                                      <p:tavLst>
                                        <p:tav tm="0">
                                          <p:val>
                                            <p:fltVal val="720"/>
                                          </p:val>
                                        </p:tav>
                                        <p:tav tm="100000">
                                          <p:val>
                                            <p:fltVal val="0"/>
                                          </p:val>
                                        </p:tav>
                                      </p:tavLst>
                                    </p:anim>
                                    <p:anim calcmode="lin" valueType="num">
                                      <p:cBhvr>
                                        <p:cTn id="171" dur="2000" fill="hold"/>
                                        <p:tgtEl>
                                          <p:spTgt spid="12"/>
                                        </p:tgtEl>
                                        <p:attrNameLst>
                                          <p:attrName>ppt_h</p:attrName>
                                        </p:attrNameLst>
                                      </p:cBhvr>
                                      <p:tavLst>
                                        <p:tav tm="0">
                                          <p:val>
                                            <p:fltVal val="0"/>
                                          </p:val>
                                        </p:tav>
                                        <p:tav tm="100000">
                                          <p:val>
                                            <p:strVal val="#ppt_h"/>
                                          </p:val>
                                        </p:tav>
                                      </p:tavLst>
                                    </p:anim>
                                    <p:anim calcmode="lin" valueType="num">
                                      <p:cBhvr>
                                        <p:cTn id="172" dur="2000" fill="hold"/>
                                        <p:tgtEl>
                                          <p:spTgt spid="12"/>
                                        </p:tgtEl>
                                        <p:attrNameLst>
                                          <p:attrName>ppt_w</p:attrName>
                                        </p:attrNameLst>
                                      </p:cBhvr>
                                      <p:tavLst>
                                        <p:tav tm="0">
                                          <p:val>
                                            <p:fltVal val="0"/>
                                          </p:val>
                                        </p:tav>
                                        <p:tav tm="100000">
                                          <p:val>
                                            <p:strVal val="#ppt_w"/>
                                          </p:val>
                                        </p:tav>
                                      </p:tavLst>
                                    </p:anim>
                                  </p:childTnLst>
                                </p:cTn>
                              </p:par>
                              <p:par>
                                <p:cTn id="173" presetID="35" presetClass="entr" presetSubtype="0" fill="hold" grpId="2" nodeType="withEffect">
                                  <p:stCondLst>
                                    <p:cond delay="0"/>
                                  </p:stCondLst>
                                  <p:childTnLst>
                                    <p:set>
                                      <p:cBhvr>
                                        <p:cTn id="174" dur="1" fill="hold">
                                          <p:stCondLst>
                                            <p:cond delay="0"/>
                                          </p:stCondLst>
                                        </p:cTn>
                                        <p:tgtEl>
                                          <p:spTgt spid="13"/>
                                        </p:tgtEl>
                                        <p:attrNameLst>
                                          <p:attrName>style.visibility</p:attrName>
                                        </p:attrNameLst>
                                      </p:cBhvr>
                                      <p:to>
                                        <p:strVal val="visible"/>
                                      </p:to>
                                    </p:set>
                                    <p:animEffect transition="in" filter="fade">
                                      <p:cBhvr>
                                        <p:cTn id="175" dur="2000"/>
                                        <p:tgtEl>
                                          <p:spTgt spid="13"/>
                                        </p:tgtEl>
                                      </p:cBhvr>
                                    </p:animEffect>
                                    <p:anim calcmode="lin" valueType="num">
                                      <p:cBhvr>
                                        <p:cTn id="176" dur="2000" fill="hold"/>
                                        <p:tgtEl>
                                          <p:spTgt spid="13"/>
                                        </p:tgtEl>
                                        <p:attrNameLst>
                                          <p:attrName>style.rotation</p:attrName>
                                        </p:attrNameLst>
                                      </p:cBhvr>
                                      <p:tavLst>
                                        <p:tav tm="0">
                                          <p:val>
                                            <p:fltVal val="720"/>
                                          </p:val>
                                        </p:tav>
                                        <p:tav tm="100000">
                                          <p:val>
                                            <p:fltVal val="0"/>
                                          </p:val>
                                        </p:tav>
                                      </p:tavLst>
                                    </p:anim>
                                    <p:anim calcmode="lin" valueType="num">
                                      <p:cBhvr>
                                        <p:cTn id="177" dur="2000" fill="hold"/>
                                        <p:tgtEl>
                                          <p:spTgt spid="13"/>
                                        </p:tgtEl>
                                        <p:attrNameLst>
                                          <p:attrName>ppt_h</p:attrName>
                                        </p:attrNameLst>
                                      </p:cBhvr>
                                      <p:tavLst>
                                        <p:tav tm="0">
                                          <p:val>
                                            <p:fltVal val="0"/>
                                          </p:val>
                                        </p:tav>
                                        <p:tav tm="100000">
                                          <p:val>
                                            <p:strVal val="#ppt_h"/>
                                          </p:val>
                                        </p:tav>
                                      </p:tavLst>
                                    </p:anim>
                                    <p:anim calcmode="lin" valueType="num">
                                      <p:cBhvr>
                                        <p:cTn id="178" dur="2000" fill="hold"/>
                                        <p:tgtEl>
                                          <p:spTgt spid="13"/>
                                        </p:tgtEl>
                                        <p:attrNameLst>
                                          <p:attrName>ppt_w</p:attrName>
                                        </p:attrNameLst>
                                      </p:cBhvr>
                                      <p:tavLst>
                                        <p:tav tm="0">
                                          <p:val>
                                            <p:fltVal val="0"/>
                                          </p:val>
                                        </p:tav>
                                        <p:tav tm="100000">
                                          <p:val>
                                            <p:strVal val="#ppt_w"/>
                                          </p:val>
                                        </p:tav>
                                      </p:tavLst>
                                    </p:anim>
                                  </p:childTnLst>
                                </p:cTn>
                              </p:par>
                              <p:par>
                                <p:cTn id="179" presetID="35" presetClass="entr" presetSubtype="0"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fade">
                                      <p:cBhvr>
                                        <p:cTn id="181" dur="2000"/>
                                        <p:tgtEl>
                                          <p:spTgt spid="14"/>
                                        </p:tgtEl>
                                      </p:cBhvr>
                                    </p:animEffect>
                                    <p:anim calcmode="lin" valueType="num">
                                      <p:cBhvr>
                                        <p:cTn id="182" dur="2000" fill="hold"/>
                                        <p:tgtEl>
                                          <p:spTgt spid="14"/>
                                        </p:tgtEl>
                                        <p:attrNameLst>
                                          <p:attrName>style.rotation</p:attrName>
                                        </p:attrNameLst>
                                      </p:cBhvr>
                                      <p:tavLst>
                                        <p:tav tm="0">
                                          <p:val>
                                            <p:fltVal val="720"/>
                                          </p:val>
                                        </p:tav>
                                        <p:tav tm="100000">
                                          <p:val>
                                            <p:fltVal val="0"/>
                                          </p:val>
                                        </p:tav>
                                      </p:tavLst>
                                    </p:anim>
                                    <p:anim calcmode="lin" valueType="num">
                                      <p:cBhvr>
                                        <p:cTn id="183" dur="2000" fill="hold"/>
                                        <p:tgtEl>
                                          <p:spTgt spid="14"/>
                                        </p:tgtEl>
                                        <p:attrNameLst>
                                          <p:attrName>ppt_h</p:attrName>
                                        </p:attrNameLst>
                                      </p:cBhvr>
                                      <p:tavLst>
                                        <p:tav tm="0">
                                          <p:val>
                                            <p:fltVal val="0"/>
                                          </p:val>
                                        </p:tav>
                                        <p:tav tm="100000">
                                          <p:val>
                                            <p:strVal val="#ppt_h"/>
                                          </p:val>
                                        </p:tav>
                                      </p:tavLst>
                                    </p:anim>
                                    <p:anim calcmode="lin" valueType="num">
                                      <p:cBhvr>
                                        <p:cTn id="184" dur="2000" fill="hold"/>
                                        <p:tgtEl>
                                          <p:spTgt spid="14"/>
                                        </p:tgtEl>
                                        <p:attrNameLst>
                                          <p:attrName>ppt_w</p:attrName>
                                        </p:attrNameLst>
                                      </p:cBhvr>
                                      <p:tavLst>
                                        <p:tav tm="0">
                                          <p:val>
                                            <p:fltVal val="0"/>
                                          </p:val>
                                        </p:tav>
                                        <p:tav tm="100000">
                                          <p:val>
                                            <p:strVal val="#ppt_w"/>
                                          </p:val>
                                        </p:tav>
                                      </p:tavLst>
                                    </p:anim>
                                  </p:childTnLst>
                                </p:cTn>
                              </p:par>
                              <p:par>
                                <p:cTn id="185" presetID="35" presetClass="entr" presetSubtype="0" fill="hold" grpId="2" nodeType="withEffect">
                                  <p:stCondLst>
                                    <p:cond delay="0"/>
                                  </p:stCondLst>
                                  <p:childTnLst>
                                    <p:set>
                                      <p:cBhvr>
                                        <p:cTn id="186" dur="1" fill="hold">
                                          <p:stCondLst>
                                            <p:cond delay="0"/>
                                          </p:stCondLst>
                                        </p:cTn>
                                        <p:tgtEl>
                                          <p:spTgt spid="15"/>
                                        </p:tgtEl>
                                        <p:attrNameLst>
                                          <p:attrName>style.visibility</p:attrName>
                                        </p:attrNameLst>
                                      </p:cBhvr>
                                      <p:to>
                                        <p:strVal val="visible"/>
                                      </p:to>
                                    </p:set>
                                    <p:animEffect transition="in" filter="fade">
                                      <p:cBhvr>
                                        <p:cTn id="187" dur="2000"/>
                                        <p:tgtEl>
                                          <p:spTgt spid="15"/>
                                        </p:tgtEl>
                                      </p:cBhvr>
                                    </p:animEffect>
                                    <p:anim calcmode="lin" valueType="num">
                                      <p:cBhvr>
                                        <p:cTn id="188" dur="2000" fill="hold"/>
                                        <p:tgtEl>
                                          <p:spTgt spid="15"/>
                                        </p:tgtEl>
                                        <p:attrNameLst>
                                          <p:attrName>style.rotation</p:attrName>
                                        </p:attrNameLst>
                                      </p:cBhvr>
                                      <p:tavLst>
                                        <p:tav tm="0">
                                          <p:val>
                                            <p:fltVal val="720"/>
                                          </p:val>
                                        </p:tav>
                                        <p:tav tm="100000">
                                          <p:val>
                                            <p:fltVal val="0"/>
                                          </p:val>
                                        </p:tav>
                                      </p:tavLst>
                                    </p:anim>
                                    <p:anim calcmode="lin" valueType="num">
                                      <p:cBhvr>
                                        <p:cTn id="189" dur="2000" fill="hold"/>
                                        <p:tgtEl>
                                          <p:spTgt spid="15"/>
                                        </p:tgtEl>
                                        <p:attrNameLst>
                                          <p:attrName>ppt_h</p:attrName>
                                        </p:attrNameLst>
                                      </p:cBhvr>
                                      <p:tavLst>
                                        <p:tav tm="0">
                                          <p:val>
                                            <p:fltVal val="0"/>
                                          </p:val>
                                        </p:tav>
                                        <p:tav tm="100000">
                                          <p:val>
                                            <p:strVal val="#ppt_h"/>
                                          </p:val>
                                        </p:tav>
                                      </p:tavLst>
                                    </p:anim>
                                    <p:anim calcmode="lin" valueType="num">
                                      <p:cBhvr>
                                        <p:cTn id="190" dur="2000" fill="hold"/>
                                        <p:tgtEl>
                                          <p:spTgt spid="15"/>
                                        </p:tgtEl>
                                        <p:attrNameLst>
                                          <p:attrName>ppt_w</p:attrName>
                                        </p:attrNameLst>
                                      </p:cBhvr>
                                      <p:tavLst>
                                        <p:tav tm="0">
                                          <p:val>
                                            <p:fltVal val="0"/>
                                          </p:val>
                                        </p:tav>
                                        <p:tav tm="100000">
                                          <p:val>
                                            <p:strVal val="#ppt_w"/>
                                          </p:val>
                                        </p:tav>
                                      </p:tavLst>
                                    </p:anim>
                                  </p:childTnLst>
                                </p:cTn>
                              </p:par>
                              <p:par>
                                <p:cTn id="191" presetID="35" presetClass="entr" presetSubtype="0" fill="hold" grpId="2"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fade">
                                      <p:cBhvr>
                                        <p:cTn id="193" dur="2000"/>
                                        <p:tgtEl>
                                          <p:spTgt spid="16"/>
                                        </p:tgtEl>
                                      </p:cBhvr>
                                    </p:animEffect>
                                    <p:anim calcmode="lin" valueType="num">
                                      <p:cBhvr>
                                        <p:cTn id="194" dur="2000" fill="hold"/>
                                        <p:tgtEl>
                                          <p:spTgt spid="16"/>
                                        </p:tgtEl>
                                        <p:attrNameLst>
                                          <p:attrName>style.rotation</p:attrName>
                                        </p:attrNameLst>
                                      </p:cBhvr>
                                      <p:tavLst>
                                        <p:tav tm="0">
                                          <p:val>
                                            <p:fltVal val="720"/>
                                          </p:val>
                                        </p:tav>
                                        <p:tav tm="100000">
                                          <p:val>
                                            <p:fltVal val="0"/>
                                          </p:val>
                                        </p:tav>
                                      </p:tavLst>
                                    </p:anim>
                                    <p:anim calcmode="lin" valueType="num">
                                      <p:cBhvr>
                                        <p:cTn id="195" dur="2000" fill="hold"/>
                                        <p:tgtEl>
                                          <p:spTgt spid="16"/>
                                        </p:tgtEl>
                                        <p:attrNameLst>
                                          <p:attrName>ppt_h</p:attrName>
                                        </p:attrNameLst>
                                      </p:cBhvr>
                                      <p:tavLst>
                                        <p:tav tm="0">
                                          <p:val>
                                            <p:fltVal val="0"/>
                                          </p:val>
                                        </p:tav>
                                        <p:tav tm="100000">
                                          <p:val>
                                            <p:strVal val="#ppt_h"/>
                                          </p:val>
                                        </p:tav>
                                      </p:tavLst>
                                    </p:anim>
                                    <p:anim calcmode="lin" valueType="num">
                                      <p:cBhvr>
                                        <p:cTn id="196" dur="2000" fill="hold"/>
                                        <p:tgtEl>
                                          <p:spTgt spid="16"/>
                                        </p:tgtEl>
                                        <p:attrNameLst>
                                          <p:attrName>ppt_w</p:attrName>
                                        </p:attrNameLst>
                                      </p:cBhvr>
                                      <p:tavLst>
                                        <p:tav tm="0">
                                          <p:val>
                                            <p:fltVal val="0"/>
                                          </p:val>
                                        </p:tav>
                                        <p:tav tm="100000">
                                          <p:val>
                                            <p:strVal val="#ppt_w"/>
                                          </p:val>
                                        </p:tav>
                                      </p:tavLst>
                                    </p:anim>
                                  </p:childTnLst>
                                </p:cTn>
                              </p:par>
                              <p:par>
                                <p:cTn id="197" presetID="35" presetClass="entr" presetSubtype="0" fill="hold" grpId="2" nodeType="withEffect">
                                  <p:stCondLst>
                                    <p:cond delay="0"/>
                                  </p:stCondLst>
                                  <p:childTnLst>
                                    <p:set>
                                      <p:cBhvr>
                                        <p:cTn id="198" dur="1" fill="hold">
                                          <p:stCondLst>
                                            <p:cond delay="0"/>
                                          </p:stCondLst>
                                        </p:cTn>
                                        <p:tgtEl>
                                          <p:spTgt spid="17"/>
                                        </p:tgtEl>
                                        <p:attrNameLst>
                                          <p:attrName>style.visibility</p:attrName>
                                        </p:attrNameLst>
                                      </p:cBhvr>
                                      <p:to>
                                        <p:strVal val="visible"/>
                                      </p:to>
                                    </p:set>
                                    <p:animEffect transition="in" filter="fade">
                                      <p:cBhvr>
                                        <p:cTn id="199" dur="2000"/>
                                        <p:tgtEl>
                                          <p:spTgt spid="17"/>
                                        </p:tgtEl>
                                      </p:cBhvr>
                                    </p:animEffect>
                                    <p:anim calcmode="lin" valueType="num">
                                      <p:cBhvr>
                                        <p:cTn id="200" dur="2000" fill="hold"/>
                                        <p:tgtEl>
                                          <p:spTgt spid="17"/>
                                        </p:tgtEl>
                                        <p:attrNameLst>
                                          <p:attrName>style.rotation</p:attrName>
                                        </p:attrNameLst>
                                      </p:cBhvr>
                                      <p:tavLst>
                                        <p:tav tm="0">
                                          <p:val>
                                            <p:fltVal val="720"/>
                                          </p:val>
                                        </p:tav>
                                        <p:tav tm="100000">
                                          <p:val>
                                            <p:fltVal val="0"/>
                                          </p:val>
                                        </p:tav>
                                      </p:tavLst>
                                    </p:anim>
                                    <p:anim calcmode="lin" valueType="num">
                                      <p:cBhvr>
                                        <p:cTn id="201" dur="2000" fill="hold"/>
                                        <p:tgtEl>
                                          <p:spTgt spid="17"/>
                                        </p:tgtEl>
                                        <p:attrNameLst>
                                          <p:attrName>ppt_h</p:attrName>
                                        </p:attrNameLst>
                                      </p:cBhvr>
                                      <p:tavLst>
                                        <p:tav tm="0">
                                          <p:val>
                                            <p:fltVal val="0"/>
                                          </p:val>
                                        </p:tav>
                                        <p:tav tm="100000">
                                          <p:val>
                                            <p:strVal val="#ppt_h"/>
                                          </p:val>
                                        </p:tav>
                                      </p:tavLst>
                                    </p:anim>
                                    <p:anim calcmode="lin" valueType="num">
                                      <p:cBhvr>
                                        <p:cTn id="202" dur="2000" fill="hold"/>
                                        <p:tgtEl>
                                          <p:spTgt spid="17"/>
                                        </p:tgtEl>
                                        <p:attrNameLst>
                                          <p:attrName>ppt_w</p:attrName>
                                        </p:attrNameLst>
                                      </p:cBhvr>
                                      <p:tavLst>
                                        <p:tav tm="0">
                                          <p:val>
                                            <p:fltVal val="0"/>
                                          </p:val>
                                        </p:tav>
                                        <p:tav tm="100000">
                                          <p:val>
                                            <p:strVal val="#ppt_w"/>
                                          </p:val>
                                        </p:tav>
                                      </p:tavLst>
                                    </p:anim>
                                  </p:childTnLst>
                                </p:cTn>
                              </p:par>
                            </p:childTnLst>
                          </p:cTn>
                        </p:par>
                        <p:par>
                          <p:cTn id="203" fill="hold">
                            <p:stCondLst>
                              <p:cond delay="2000"/>
                            </p:stCondLst>
                            <p:childTnLst>
                              <p:par>
                                <p:cTn id="204" presetID="2" presetClass="exit" presetSubtype="9" fill="hold" grpId="3" nodeType="after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0-ppt_w/2"/>
                                          </p:val>
                                        </p:tav>
                                      </p:tavLst>
                                    </p:anim>
                                    <p:anim calcmode="lin" valueType="num">
                                      <p:cBhvr additive="base">
                                        <p:cTn id="206" dur="2000"/>
                                        <p:tgtEl>
                                          <p:spTgt spid="4"/>
                                        </p:tgtEl>
                                        <p:attrNameLst>
                                          <p:attrName>ppt_y</p:attrName>
                                        </p:attrNameLst>
                                      </p:cBhvr>
                                      <p:tavLst>
                                        <p:tav tm="0">
                                          <p:val>
                                            <p:strVal val="ppt_y"/>
                                          </p:val>
                                        </p:tav>
                                        <p:tav tm="100000">
                                          <p:val>
                                            <p:strVal val="0-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9" fill="hold" grpId="3"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0-ppt_w/2"/>
                                          </p:val>
                                        </p:tav>
                                      </p:tavLst>
                                    </p:anim>
                                    <p:anim calcmode="lin" valueType="num">
                                      <p:cBhvr additive="base">
                                        <p:cTn id="210" dur="2000"/>
                                        <p:tgtEl>
                                          <p:spTgt spid="6"/>
                                        </p:tgtEl>
                                        <p:attrNameLst>
                                          <p:attrName>ppt_y</p:attrName>
                                        </p:attrNameLst>
                                      </p:cBhvr>
                                      <p:tavLst>
                                        <p:tav tm="0">
                                          <p:val>
                                            <p:strVal val="ppt_y"/>
                                          </p:val>
                                        </p:tav>
                                        <p:tav tm="100000">
                                          <p:val>
                                            <p:strVal val="0-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9" fill="hold" grpId="3" nodeType="withEffect">
                                  <p:stCondLst>
                                    <p:cond delay="0"/>
                                  </p:stCondLst>
                                  <p:childTnLst>
                                    <p:anim calcmode="lin" valueType="num">
                                      <p:cBhvr additive="base">
                                        <p:cTn id="213" dur="2000"/>
                                        <p:tgtEl>
                                          <p:spTgt spid="8"/>
                                        </p:tgtEl>
                                        <p:attrNameLst>
                                          <p:attrName>ppt_x</p:attrName>
                                        </p:attrNameLst>
                                      </p:cBhvr>
                                      <p:tavLst>
                                        <p:tav tm="0">
                                          <p:val>
                                            <p:strVal val="ppt_x"/>
                                          </p:val>
                                        </p:tav>
                                        <p:tav tm="100000">
                                          <p:val>
                                            <p:strVal val="0-ppt_w/2"/>
                                          </p:val>
                                        </p:tav>
                                      </p:tavLst>
                                    </p:anim>
                                    <p:anim calcmode="lin" valueType="num">
                                      <p:cBhvr additive="base">
                                        <p:cTn id="214" dur="2000"/>
                                        <p:tgtEl>
                                          <p:spTgt spid="8"/>
                                        </p:tgtEl>
                                        <p:attrNameLst>
                                          <p:attrName>ppt_y</p:attrName>
                                        </p:attrNameLst>
                                      </p:cBhvr>
                                      <p:tavLst>
                                        <p:tav tm="0">
                                          <p:val>
                                            <p:strVal val="ppt_y"/>
                                          </p:val>
                                        </p:tav>
                                        <p:tav tm="100000">
                                          <p:val>
                                            <p:strVal val="0-ppt_h/2"/>
                                          </p:val>
                                        </p:tav>
                                      </p:tavLst>
                                    </p:anim>
                                    <p:set>
                                      <p:cBhvr>
                                        <p:cTn id="215" dur="1" fill="hold">
                                          <p:stCondLst>
                                            <p:cond delay="1999"/>
                                          </p:stCondLst>
                                        </p:cTn>
                                        <p:tgtEl>
                                          <p:spTgt spid="8"/>
                                        </p:tgtEl>
                                        <p:attrNameLst>
                                          <p:attrName>style.visibility</p:attrName>
                                        </p:attrNameLst>
                                      </p:cBhvr>
                                      <p:to>
                                        <p:strVal val="hidden"/>
                                      </p:to>
                                    </p:set>
                                  </p:childTnLst>
                                </p:cTn>
                              </p:par>
                              <p:par>
                                <p:cTn id="216" presetID="2" presetClass="exit" presetSubtype="9" fill="hold" grpId="3" nodeType="withEffect">
                                  <p:stCondLst>
                                    <p:cond delay="0"/>
                                  </p:stCondLst>
                                  <p:childTnLst>
                                    <p:anim calcmode="lin" valueType="num">
                                      <p:cBhvr additive="base">
                                        <p:cTn id="217" dur="2000"/>
                                        <p:tgtEl>
                                          <p:spTgt spid="10"/>
                                        </p:tgtEl>
                                        <p:attrNameLst>
                                          <p:attrName>ppt_x</p:attrName>
                                        </p:attrNameLst>
                                      </p:cBhvr>
                                      <p:tavLst>
                                        <p:tav tm="0">
                                          <p:val>
                                            <p:strVal val="ppt_x"/>
                                          </p:val>
                                        </p:tav>
                                        <p:tav tm="100000">
                                          <p:val>
                                            <p:strVal val="0-ppt_w/2"/>
                                          </p:val>
                                        </p:tav>
                                      </p:tavLst>
                                    </p:anim>
                                    <p:anim calcmode="lin" valueType="num">
                                      <p:cBhvr additive="base">
                                        <p:cTn id="218" dur="2000"/>
                                        <p:tgtEl>
                                          <p:spTgt spid="10"/>
                                        </p:tgtEl>
                                        <p:attrNameLst>
                                          <p:attrName>ppt_y</p:attrName>
                                        </p:attrNameLst>
                                      </p:cBhvr>
                                      <p:tavLst>
                                        <p:tav tm="0">
                                          <p:val>
                                            <p:strVal val="ppt_y"/>
                                          </p:val>
                                        </p:tav>
                                        <p:tav tm="100000">
                                          <p:val>
                                            <p:strVal val="0-ppt_h/2"/>
                                          </p:val>
                                        </p:tav>
                                      </p:tavLst>
                                    </p:anim>
                                    <p:set>
                                      <p:cBhvr>
                                        <p:cTn id="219" dur="1" fill="hold">
                                          <p:stCondLst>
                                            <p:cond delay="1999"/>
                                          </p:stCondLst>
                                        </p:cTn>
                                        <p:tgtEl>
                                          <p:spTgt spid="10"/>
                                        </p:tgtEl>
                                        <p:attrNameLst>
                                          <p:attrName>style.visibility</p:attrName>
                                        </p:attrNameLst>
                                      </p:cBhvr>
                                      <p:to>
                                        <p:strVal val="hidden"/>
                                      </p:to>
                                    </p:set>
                                  </p:childTnLst>
                                </p:cTn>
                              </p:par>
                              <p:par>
                                <p:cTn id="220" presetID="2" presetClass="exit" presetSubtype="9" fill="hold" grpId="3" nodeType="withEffect">
                                  <p:stCondLst>
                                    <p:cond delay="0"/>
                                  </p:stCondLst>
                                  <p:childTnLst>
                                    <p:anim calcmode="lin" valueType="num">
                                      <p:cBhvr additive="base">
                                        <p:cTn id="221" dur="2000"/>
                                        <p:tgtEl>
                                          <p:spTgt spid="11"/>
                                        </p:tgtEl>
                                        <p:attrNameLst>
                                          <p:attrName>ppt_x</p:attrName>
                                        </p:attrNameLst>
                                      </p:cBhvr>
                                      <p:tavLst>
                                        <p:tav tm="0">
                                          <p:val>
                                            <p:strVal val="ppt_x"/>
                                          </p:val>
                                        </p:tav>
                                        <p:tav tm="100000">
                                          <p:val>
                                            <p:strVal val="0-ppt_w/2"/>
                                          </p:val>
                                        </p:tav>
                                      </p:tavLst>
                                    </p:anim>
                                    <p:anim calcmode="lin" valueType="num">
                                      <p:cBhvr additive="base">
                                        <p:cTn id="222" dur="2000"/>
                                        <p:tgtEl>
                                          <p:spTgt spid="11"/>
                                        </p:tgtEl>
                                        <p:attrNameLst>
                                          <p:attrName>ppt_y</p:attrName>
                                        </p:attrNameLst>
                                      </p:cBhvr>
                                      <p:tavLst>
                                        <p:tav tm="0">
                                          <p:val>
                                            <p:strVal val="ppt_y"/>
                                          </p:val>
                                        </p:tav>
                                        <p:tav tm="100000">
                                          <p:val>
                                            <p:strVal val="0-ppt_h/2"/>
                                          </p:val>
                                        </p:tav>
                                      </p:tavLst>
                                    </p:anim>
                                    <p:set>
                                      <p:cBhvr>
                                        <p:cTn id="223" dur="1" fill="hold">
                                          <p:stCondLst>
                                            <p:cond delay="1999"/>
                                          </p:stCondLst>
                                        </p:cTn>
                                        <p:tgtEl>
                                          <p:spTgt spid="11"/>
                                        </p:tgtEl>
                                        <p:attrNameLst>
                                          <p:attrName>style.visibility</p:attrName>
                                        </p:attrNameLst>
                                      </p:cBhvr>
                                      <p:to>
                                        <p:strVal val="hidden"/>
                                      </p:to>
                                    </p:set>
                                  </p:childTnLst>
                                </p:cTn>
                              </p:par>
                              <p:par>
                                <p:cTn id="224" presetID="2" presetClass="exit" presetSubtype="9" fill="hold" grpId="3" nodeType="withEffect">
                                  <p:stCondLst>
                                    <p:cond delay="0"/>
                                  </p:stCondLst>
                                  <p:childTnLst>
                                    <p:anim calcmode="lin" valueType="num">
                                      <p:cBhvr additive="base">
                                        <p:cTn id="225" dur="2000"/>
                                        <p:tgtEl>
                                          <p:spTgt spid="12"/>
                                        </p:tgtEl>
                                        <p:attrNameLst>
                                          <p:attrName>ppt_x</p:attrName>
                                        </p:attrNameLst>
                                      </p:cBhvr>
                                      <p:tavLst>
                                        <p:tav tm="0">
                                          <p:val>
                                            <p:strVal val="ppt_x"/>
                                          </p:val>
                                        </p:tav>
                                        <p:tav tm="100000">
                                          <p:val>
                                            <p:strVal val="0-ppt_w/2"/>
                                          </p:val>
                                        </p:tav>
                                      </p:tavLst>
                                    </p:anim>
                                    <p:anim calcmode="lin" valueType="num">
                                      <p:cBhvr additive="base">
                                        <p:cTn id="226" dur="2000"/>
                                        <p:tgtEl>
                                          <p:spTgt spid="12"/>
                                        </p:tgtEl>
                                        <p:attrNameLst>
                                          <p:attrName>ppt_y</p:attrName>
                                        </p:attrNameLst>
                                      </p:cBhvr>
                                      <p:tavLst>
                                        <p:tav tm="0">
                                          <p:val>
                                            <p:strVal val="ppt_y"/>
                                          </p:val>
                                        </p:tav>
                                        <p:tav tm="100000">
                                          <p:val>
                                            <p:strVal val="0-ppt_h/2"/>
                                          </p:val>
                                        </p:tav>
                                      </p:tavLst>
                                    </p:anim>
                                    <p:set>
                                      <p:cBhvr>
                                        <p:cTn id="227" dur="1" fill="hold">
                                          <p:stCondLst>
                                            <p:cond delay="1999"/>
                                          </p:stCondLst>
                                        </p:cTn>
                                        <p:tgtEl>
                                          <p:spTgt spid="12"/>
                                        </p:tgtEl>
                                        <p:attrNameLst>
                                          <p:attrName>style.visibility</p:attrName>
                                        </p:attrNameLst>
                                      </p:cBhvr>
                                      <p:to>
                                        <p:strVal val="hidden"/>
                                      </p:to>
                                    </p:set>
                                  </p:childTnLst>
                                </p:cTn>
                              </p:par>
                              <p:par>
                                <p:cTn id="228" presetID="2" presetClass="exit" presetSubtype="9" fill="hold" grpId="3"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0-ppt_w/2"/>
                                          </p:val>
                                        </p:tav>
                                      </p:tavLst>
                                    </p:anim>
                                    <p:anim calcmode="lin" valueType="num">
                                      <p:cBhvr additive="base">
                                        <p:cTn id="230" dur="2000"/>
                                        <p:tgtEl>
                                          <p:spTgt spid="16"/>
                                        </p:tgtEl>
                                        <p:attrNameLst>
                                          <p:attrName>ppt_y</p:attrName>
                                        </p:attrNameLst>
                                      </p:cBhvr>
                                      <p:tavLst>
                                        <p:tav tm="0">
                                          <p:val>
                                            <p:strVal val="ppt_y"/>
                                          </p:val>
                                        </p:tav>
                                        <p:tav tm="100000">
                                          <p:val>
                                            <p:strVal val="0-ppt_h/2"/>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3" fill="hold" grpId="3"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1+ppt_w/2"/>
                                          </p:val>
                                        </p:tav>
                                      </p:tavLst>
                                    </p:anim>
                                    <p:anim calcmode="lin" valueType="num">
                                      <p:cBhvr additive="base">
                                        <p:cTn id="234" dur="2000"/>
                                        <p:tgtEl>
                                          <p:spTgt spid="5"/>
                                        </p:tgtEl>
                                        <p:attrNameLst>
                                          <p:attrName>ppt_y</p:attrName>
                                        </p:attrNameLst>
                                      </p:cBhvr>
                                      <p:tavLst>
                                        <p:tav tm="0">
                                          <p:val>
                                            <p:strVal val="ppt_y"/>
                                          </p:val>
                                        </p:tav>
                                        <p:tav tm="100000">
                                          <p:val>
                                            <p:strVal val="0-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3" fill="hold" grpId="3"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1+ppt_w/2"/>
                                          </p:val>
                                        </p:tav>
                                      </p:tavLst>
                                    </p:anim>
                                    <p:anim calcmode="lin" valueType="num">
                                      <p:cBhvr additive="base">
                                        <p:cTn id="238" dur="2000"/>
                                        <p:tgtEl>
                                          <p:spTgt spid="7"/>
                                        </p:tgtEl>
                                        <p:attrNameLst>
                                          <p:attrName>ppt_y</p:attrName>
                                        </p:attrNameLst>
                                      </p:cBhvr>
                                      <p:tavLst>
                                        <p:tav tm="0">
                                          <p:val>
                                            <p:strVal val="ppt_y"/>
                                          </p:val>
                                        </p:tav>
                                        <p:tav tm="100000">
                                          <p:val>
                                            <p:strVal val="0-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3" fill="hold" grpId="3"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1+ppt_w/2"/>
                                          </p:val>
                                        </p:tav>
                                      </p:tavLst>
                                    </p:anim>
                                    <p:anim calcmode="lin" valueType="num">
                                      <p:cBhvr additive="base">
                                        <p:cTn id="242" dur="2000"/>
                                        <p:tgtEl>
                                          <p:spTgt spid="9"/>
                                        </p:tgtEl>
                                        <p:attrNameLst>
                                          <p:attrName>ppt_y</p:attrName>
                                        </p:attrNameLst>
                                      </p:cBhvr>
                                      <p:tavLst>
                                        <p:tav tm="0">
                                          <p:val>
                                            <p:strVal val="ppt_y"/>
                                          </p:val>
                                        </p:tav>
                                        <p:tav tm="100000">
                                          <p:val>
                                            <p:strVal val="0-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3" fill="hold" grpId="3"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0-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3"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0-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3" fill="hold" grpId="3"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1+ppt_w/2"/>
                                          </p:val>
                                        </p:tav>
                                      </p:tavLst>
                                    </p:anim>
                                    <p:anim calcmode="lin" valueType="num">
                                      <p:cBhvr additive="base">
                                        <p:cTn id="254" dur="2000"/>
                                        <p:tgtEl>
                                          <p:spTgt spid="15"/>
                                        </p:tgtEl>
                                        <p:attrNameLst>
                                          <p:attrName>ppt_y</p:attrName>
                                        </p:attrNameLst>
                                      </p:cBhvr>
                                      <p:tavLst>
                                        <p:tav tm="0">
                                          <p:val>
                                            <p:strVal val="ppt_y"/>
                                          </p:val>
                                        </p:tav>
                                        <p:tav tm="100000">
                                          <p:val>
                                            <p:strVal val="0-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3" fill="hold" grpId="3"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1+ppt_w/2"/>
                                          </p:val>
                                        </p:tav>
                                      </p:tavLst>
                                    </p:anim>
                                    <p:anim calcmode="lin" valueType="num">
                                      <p:cBhvr additive="base">
                                        <p:cTn id="258" dur="2000"/>
                                        <p:tgtEl>
                                          <p:spTgt spid="17"/>
                                        </p:tgtEl>
                                        <p:attrNameLst>
                                          <p:attrName>ppt_y</p:attrName>
                                        </p:attrNameLst>
                                      </p:cBhvr>
                                      <p:tavLst>
                                        <p:tav tm="0">
                                          <p:val>
                                            <p:strVal val="ppt_y"/>
                                          </p:val>
                                        </p:tav>
                                        <p:tav tm="100000">
                                          <p:val>
                                            <p:strVal val="0-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17" presetClass="entr" presetSubtype="4"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ppt_x</p:attrName>
                                        </p:attrNameLst>
                                      </p:cBhvr>
                                      <p:tavLst>
                                        <p:tav tm="0">
                                          <p:val>
                                            <p:strVal val="#ppt_x"/>
                                          </p:val>
                                        </p:tav>
                                        <p:tav tm="100000">
                                          <p:val>
                                            <p:strVal val="#ppt_x"/>
                                          </p:val>
                                        </p:tav>
                                      </p:tavLst>
                                    </p:anim>
                                    <p:anim calcmode="lin" valueType="num">
                                      <p:cBhvr>
                                        <p:cTn id="263" dur="2000" fill="hold"/>
                                        <p:tgtEl>
                                          <p:spTgt spid="2"/>
                                        </p:tgtEl>
                                        <p:attrNameLst>
                                          <p:attrName>ppt_y</p:attrName>
                                        </p:attrNameLst>
                                      </p:cBhvr>
                                      <p:tavLst>
                                        <p:tav tm="0">
                                          <p:val>
                                            <p:strVal val="#ppt_y+#ppt_h/2"/>
                                          </p:val>
                                        </p:tav>
                                        <p:tav tm="100000">
                                          <p:val>
                                            <p:strVal val="#ppt_y"/>
                                          </p:val>
                                        </p:tav>
                                      </p:tavLst>
                                    </p:anim>
                                    <p:anim calcmode="lin" valueType="num">
                                      <p:cBhvr>
                                        <p:cTn id="264" dur="2000" fill="hold"/>
                                        <p:tgtEl>
                                          <p:spTgt spid="2"/>
                                        </p:tgtEl>
                                        <p:attrNameLst>
                                          <p:attrName>ppt_w</p:attrName>
                                        </p:attrNameLst>
                                      </p:cBhvr>
                                      <p:tavLst>
                                        <p:tav tm="0">
                                          <p:val>
                                            <p:strVal val="#ppt_w"/>
                                          </p:val>
                                        </p:tav>
                                        <p:tav tm="100000">
                                          <p:val>
                                            <p:strVal val="#ppt_w"/>
                                          </p:val>
                                        </p:tav>
                                      </p:tavLst>
                                    </p:anim>
                                    <p:anim calcmode="lin" valueType="num">
                                      <p:cBhvr>
                                        <p:cTn id="265" dur="2000" fill="hold"/>
                                        <p:tgtEl>
                                          <p:spTgt spid="2"/>
                                        </p:tgtEl>
                                        <p:attrNameLst>
                                          <p:attrName>ppt_h</p:attrName>
                                        </p:attrNameLst>
                                      </p:cBhvr>
                                      <p:tavLst>
                                        <p:tav tm="0">
                                          <p:val>
                                            <p:fltVal val="0"/>
                                          </p:val>
                                        </p:tav>
                                        <p:tav tm="100000">
                                          <p:val>
                                            <p:strVal val="#ppt_h"/>
                                          </p:val>
                                        </p:tav>
                                      </p:tavLst>
                                    </p:anim>
                                  </p:childTnLst>
                                </p:cTn>
                              </p:par>
                              <p:par>
                                <p:cTn id="266" presetID="16" presetClass="entr" presetSubtype="37" fill="hold" nodeType="withEffect">
                                  <p:stCondLst>
                                    <p:cond delay="0"/>
                                  </p:stCondLst>
                                  <p:childTnLst>
                                    <p:set>
                                      <p:cBhvr>
                                        <p:cTn id="267" dur="1" fill="hold">
                                          <p:stCondLst>
                                            <p:cond delay="0"/>
                                          </p:stCondLst>
                                        </p:cTn>
                                        <p:tgtEl>
                                          <p:spTgt spid="2"/>
                                        </p:tgtEl>
                                        <p:attrNameLst>
                                          <p:attrName>style.visibility</p:attrName>
                                        </p:attrNameLst>
                                      </p:cBhvr>
                                      <p:to>
                                        <p:strVal val="visible"/>
                                      </p:to>
                                    </p:set>
                                    <p:animEffect transition="in" filter="barn(outVertical)">
                                      <p:cBhvr>
                                        <p:cTn id="26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285984" y="1928808"/>
            <a:ext cx="4786346" cy="1200329"/>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rPr>
              <a:t>El tiempo pasa muy rápido y cuando nos damos cuenta ya estaremos extrañando la presencia de esos pequeños en nuestras vidas.</a:t>
            </a:r>
          </a:p>
          <a:p>
            <a:pPr algn="ctr"/>
            <a:endParaRPr lang="es-PE" dirty="0">
              <a:solidFill>
                <a:srgbClr val="FFFF00"/>
              </a:solidFill>
              <a:effectLst>
                <a:outerShdw blurRad="38100" dist="38100" dir="2700000" algn="tl">
                  <a:srgbClr val="000000">
                    <a:alpha val="43137"/>
                  </a:srgbClr>
                </a:outerShdw>
              </a:effectLst>
            </a:endParaRPr>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0070C0">
                <a:shade val="67500"/>
                <a:satMod val="115000"/>
              </a:srgbClr>
            </a:gs>
            <a:gs pos="100000">
              <a:srgbClr val="0070C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223048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3929058" y="-571516"/>
            <a:ext cx="714380"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4643438" y="-571516"/>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3500430" y="-214350"/>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5000628" y="-285788"/>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3071802" y="142840"/>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5429256" y="7140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5786446" y="357154"/>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714612" y="42859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2285984" y="78578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6215074" y="642906"/>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1857356" y="114297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643702" y="1000096"/>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1357290" y="1643038"/>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143768" y="1428724"/>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928662" y="2000228"/>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7643834" y="185735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7572396" y="2571756"/>
            <a:ext cx="714380"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143768" y="292892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6715140" y="328611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6357950" y="3571864"/>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5929322" y="3929054"/>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5500694" y="4286244"/>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5000628" y="4786310"/>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4572000" y="5143500"/>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928662" y="271463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1285852" y="3000360"/>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714480" y="3357550"/>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2071670" y="364330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2500298" y="3929054"/>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2928926" y="4286244"/>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3428992" y="4714872"/>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3929058" y="5143500"/>
            <a:ext cx="642942" cy="714356"/>
          </a:xfrm>
          <a:prstGeom prst="parallelogram">
            <a:avLst>
              <a:gd name="adj" fmla="val 62334"/>
            </a:avLst>
          </a:prstGeom>
          <a:gradFill flip="none" rotWithShape="1">
            <a:gsLst>
              <a:gs pos="59000">
                <a:schemeClr val="bg1"/>
              </a:gs>
              <a:gs pos="50000">
                <a:srgbClr val="2222EA">
                  <a:shade val="67500"/>
                  <a:satMod val="115000"/>
                </a:srgbClr>
              </a:gs>
              <a:gs pos="100000">
                <a:srgbClr val="2222EA">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28660" y="-642960"/>
            <a:ext cx="9929882" cy="7143800"/>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1+#ppt_w/2"/>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1+#ppt_w/2"/>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childTnLst>
                          </p:cTn>
                        </p:par>
                        <p:par>
                          <p:cTn id="135" fill="hold">
                            <p:stCondLst>
                              <p:cond delay="2000"/>
                            </p:stCondLst>
                            <p:childTnLst>
                              <p:par>
                                <p:cTn id="136" presetID="2" presetClass="exit" presetSubtype="6" fill="hold" grpId="1" nodeType="after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1+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20"/>
                                        </p:tgtEl>
                                        <p:attrNameLst>
                                          <p:attrName>ppt_x</p:attrName>
                                        </p:attrNameLst>
                                      </p:cBhvr>
                                      <p:tavLst>
                                        <p:tav tm="0">
                                          <p:val>
                                            <p:strVal val="ppt_x"/>
                                          </p:val>
                                        </p:tav>
                                        <p:tav tm="100000">
                                          <p:val>
                                            <p:strVal val="0-ppt_w/2"/>
                                          </p:val>
                                        </p:tav>
                                      </p:tavLst>
                                    </p:anim>
                                    <p:anim calcmode="lin" valueType="num">
                                      <p:cBhvr additive="base">
                                        <p:cTn id="170" dur="2000"/>
                                        <p:tgtEl>
                                          <p:spTgt spid="20"/>
                                        </p:tgtEl>
                                        <p:attrNameLst>
                                          <p:attrName>ppt_y</p:attrName>
                                        </p:attrNameLst>
                                      </p:cBhvr>
                                      <p:tavLst>
                                        <p:tav tm="0">
                                          <p:val>
                                            <p:strVal val="ppt_y"/>
                                          </p:val>
                                        </p:tav>
                                        <p:tav tm="100000">
                                          <p:val>
                                            <p:strVal val="0-ppt_h/2"/>
                                          </p:val>
                                        </p:tav>
                                      </p:tavLst>
                                    </p:anim>
                                    <p:set>
                                      <p:cBhvr>
                                        <p:cTn id="171" dur="1" fill="hold">
                                          <p:stCondLst>
                                            <p:cond delay="1999"/>
                                          </p:stCondLst>
                                        </p:cTn>
                                        <p:tgtEl>
                                          <p:spTgt spid="20"/>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1"/>
                                        </p:tgtEl>
                                        <p:attrNameLst>
                                          <p:attrName>ppt_x</p:attrName>
                                        </p:attrNameLst>
                                      </p:cBhvr>
                                      <p:tavLst>
                                        <p:tav tm="0">
                                          <p:val>
                                            <p:strVal val="ppt_x"/>
                                          </p:val>
                                        </p:tav>
                                        <p:tav tm="100000">
                                          <p:val>
                                            <p:strVal val="0-ppt_w/2"/>
                                          </p:val>
                                        </p:tav>
                                      </p:tavLst>
                                    </p:anim>
                                    <p:anim calcmode="lin" valueType="num">
                                      <p:cBhvr additive="base">
                                        <p:cTn id="174" dur="2000"/>
                                        <p:tgtEl>
                                          <p:spTgt spid="21"/>
                                        </p:tgtEl>
                                        <p:attrNameLst>
                                          <p:attrName>ppt_y</p:attrName>
                                        </p:attrNameLst>
                                      </p:cBhvr>
                                      <p:tavLst>
                                        <p:tav tm="0">
                                          <p:val>
                                            <p:strVal val="ppt_y"/>
                                          </p:val>
                                        </p:tav>
                                        <p:tav tm="100000">
                                          <p:val>
                                            <p:strVal val="0-ppt_h/2"/>
                                          </p:val>
                                        </p:tav>
                                      </p:tavLst>
                                    </p:anim>
                                    <p:set>
                                      <p:cBhvr>
                                        <p:cTn id="175" dur="1" fill="hold">
                                          <p:stCondLst>
                                            <p:cond delay="1999"/>
                                          </p:stCondLst>
                                        </p:cTn>
                                        <p:tgtEl>
                                          <p:spTgt spid="21"/>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4"/>
                                        </p:tgtEl>
                                        <p:attrNameLst>
                                          <p:attrName>ppt_x</p:attrName>
                                        </p:attrNameLst>
                                      </p:cBhvr>
                                      <p:tavLst>
                                        <p:tav tm="0">
                                          <p:val>
                                            <p:strVal val="ppt_x"/>
                                          </p:val>
                                        </p:tav>
                                        <p:tav tm="100000">
                                          <p:val>
                                            <p:strVal val="0-ppt_w/2"/>
                                          </p:val>
                                        </p:tav>
                                      </p:tavLst>
                                    </p:anim>
                                    <p:anim calcmode="lin" valueType="num">
                                      <p:cBhvr additive="base">
                                        <p:cTn id="186" dur="2000"/>
                                        <p:tgtEl>
                                          <p:spTgt spid="24"/>
                                        </p:tgtEl>
                                        <p:attrNameLst>
                                          <p:attrName>ppt_y</p:attrName>
                                        </p:attrNameLst>
                                      </p:cBhvr>
                                      <p:tavLst>
                                        <p:tav tm="0">
                                          <p:val>
                                            <p:strVal val="ppt_y"/>
                                          </p:val>
                                        </p:tav>
                                        <p:tav tm="100000">
                                          <p:val>
                                            <p:strVal val="0-ppt_h/2"/>
                                          </p:val>
                                        </p:tav>
                                      </p:tavLst>
                                    </p:anim>
                                    <p:set>
                                      <p:cBhvr>
                                        <p:cTn id="187" dur="1" fill="hold">
                                          <p:stCondLst>
                                            <p:cond delay="1999"/>
                                          </p:stCondLst>
                                        </p:cTn>
                                        <p:tgtEl>
                                          <p:spTgt spid="24"/>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25"/>
                                        </p:tgtEl>
                                        <p:attrNameLst>
                                          <p:attrName>ppt_x</p:attrName>
                                        </p:attrNameLst>
                                      </p:cBhvr>
                                      <p:tavLst>
                                        <p:tav tm="0">
                                          <p:val>
                                            <p:strVal val="ppt_x"/>
                                          </p:val>
                                        </p:tav>
                                        <p:tav tm="100000">
                                          <p:val>
                                            <p:strVal val="0-ppt_w/2"/>
                                          </p:val>
                                        </p:tav>
                                      </p:tavLst>
                                    </p:anim>
                                    <p:anim calcmode="lin" valueType="num">
                                      <p:cBhvr additive="base">
                                        <p:cTn id="190" dur="2000"/>
                                        <p:tgtEl>
                                          <p:spTgt spid="25"/>
                                        </p:tgtEl>
                                        <p:attrNameLst>
                                          <p:attrName>ppt_y</p:attrName>
                                        </p:attrNameLst>
                                      </p:cBhvr>
                                      <p:tavLst>
                                        <p:tav tm="0">
                                          <p:val>
                                            <p:strVal val="ppt_y"/>
                                          </p:val>
                                        </p:tav>
                                        <p:tav tm="100000">
                                          <p:val>
                                            <p:strVal val="0-ppt_h/2"/>
                                          </p:val>
                                        </p:tav>
                                      </p:tavLst>
                                    </p:anim>
                                    <p:set>
                                      <p:cBhvr>
                                        <p:cTn id="191" dur="1" fill="hold">
                                          <p:stCondLst>
                                            <p:cond delay="1999"/>
                                          </p:stCondLst>
                                        </p:cTn>
                                        <p:tgtEl>
                                          <p:spTgt spid="2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26"/>
                                        </p:tgtEl>
                                        <p:attrNameLst>
                                          <p:attrName>ppt_x</p:attrName>
                                        </p:attrNameLst>
                                      </p:cBhvr>
                                      <p:tavLst>
                                        <p:tav tm="0">
                                          <p:val>
                                            <p:strVal val="ppt_x"/>
                                          </p:val>
                                        </p:tav>
                                        <p:tav tm="100000">
                                          <p:val>
                                            <p:strVal val="0-ppt_w/2"/>
                                          </p:val>
                                        </p:tav>
                                      </p:tavLst>
                                    </p:anim>
                                    <p:anim calcmode="lin" valueType="num">
                                      <p:cBhvr additive="base">
                                        <p:cTn id="194" dur="2000"/>
                                        <p:tgtEl>
                                          <p:spTgt spid="26"/>
                                        </p:tgtEl>
                                        <p:attrNameLst>
                                          <p:attrName>ppt_y</p:attrName>
                                        </p:attrNameLst>
                                      </p:cBhvr>
                                      <p:tavLst>
                                        <p:tav tm="0">
                                          <p:val>
                                            <p:strVal val="ppt_y"/>
                                          </p:val>
                                        </p:tav>
                                        <p:tav tm="100000">
                                          <p:val>
                                            <p:strVal val="0-ppt_h/2"/>
                                          </p:val>
                                        </p:tav>
                                      </p:tavLst>
                                    </p:anim>
                                    <p:set>
                                      <p:cBhvr>
                                        <p:cTn id="195" dur="1" fill="hold">
                                          <p:stCondLst>
                                            <p:cond delay="1999"/>
                                          </p:stCondLst>
                                        </p:cTn>
                                        <p:tgtEl>
                                          <p:spTgt spid="26"/>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0-ppt_w/2"/>
                                          </p:val>
                                        </p:tav>
                                      </p:tavLst>
                                    </p:anim>
                                    <p:anim calcmode="lin" valueType="num">
                                      <p:cBhvr additive="base">
                                        <p:cTn id="198" dur="2000"/>
                                        <p:tgtEl>
                                          <p:spTgt spid="27"/>
                                        </p:tgtEl>
                                        <p:attrNameLst>
                                          <p:attrName>ppt_y</p:attrName>
                                        </p:attrNameLst>
                                      </p:cBhvr>
                                      <p:tavLst>
                                        <p:tav tm="0">
                                          <p:val>
                                            <p:strVal val="ppt_y"/>
                                          </p:val>
                                        </p:tav>
                                        <p:tav tm="100000">
                                          <p:val>
                                            <p:strVal val="0-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0-ppt_w/2"/>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0-ppt_w/2"/>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1+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1+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28"/>
                                        </p:tgtEl>
                                        <p:attrNameLst>
                                          <p:attrName>ppt_x</p:attrName>
                                        </p:attrNameLst>
                                      </p:cBhvr>
                                      <p:tavLst>
                                        <p:tav tm="0">
                                          <p:val>
                                            <p:strVal val="ppt_x"/>
                                          </p:val>
                                        </p:tav>
                                        <p:tav tm="100000">
                                          <p:val>
                                            <p:strVal val="1+ppt_w/2"/>
                                          </p:val>
                                        </p:tav>
                                      </p:tavLst>
                                    </p:anim>
                                    <p:anim calcmode="lin" valueType="num">
                                      <p:cBhvr additive="base">
                                        <p:cTn id="234" dur="2000"/>
                                        <p:tgtEl>
                                          <p:spTgt spid="28"/>
                                        </p:tgtEl>
                                        <p:attrNameLst>
                                          <p:attrName>ppt_y</p:attrName>
                                        </p:attrNameLst>
                                      </p:cBhvr>
                                      <p:tavLst>
                                        <p:tav tm="0">
                                          <p:val>
                                            <p:strVal val="ppt_y"/>
                                          </p:val>
                                        </p:tav>
                                        <p:tav tm="100000">
                                          <p:val>
                                            <p:strVal val="0-ppt_h/2"/>
                                          </p:val>
                                        </p:tav>
                                      </p:tavLst>
                                    </p:anim>
                                    <p:set>
                                      <p:cBhvr>
                                        <p:cTn id="235" dur="1" fill="hold">
                                          <p:stCondLst>
                                            <p:cond delay="1999"/>
                                          </p:stCondLst>
                                        </p:cTn>
                                        <p:tgtEl>
                                          <p:spTgt spid="28"/>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9"/>
                                        </p:tgtEl>
                                        <p:attrNameLst>
                                          <p:attrName>ppt_x</p:attrName>
                                        </p:attrNameLst>
                                      </p:cBhvr>
                                      <p:tavLst>
                                        <p:tav tm="0">
                                          <p:val>
                                            <p:strVal val="ppt_x"/>
                                          </p:val>
                                        </p:tav>
                                        <p:tav tm="100000">
                                          <p:val>
                                            <p:strVal val="1+ppt_w/2"/>
                                          </p:val>
                                        </p:tav>
                                      </p:tavLst>
                                    </p:anim>
                                    <p:anim calcmode="lin" valueType="num">
                                      <p:cBhvr additive="base">
                                        <p:cTn id="238" dur="2000"/>
                                        <p:tgtEl>
                                          <p:spTgt spid="29"/>
                                        </p:tgtEl>
                                        <p:attrNameLst>
                                          <p:attrName>ppt_y</p:attrName>
                                        </p:attrNameLst>
                                      </p:cBhvr>
                                      <p:tavLst>
                                        <p:tav tm="0">
                                          <p:val>
                                            <p:strVal val="ppt_y"/>
                                          </p:val>
                                        </p:tav>
                                        <p:tav tm="100000">
                                          <p:val>
                                            <p:strVal val="0-ppt_h/2"/>
                                          </p:val>
                                        </p:tav>
                                      </p:tavLst>
                                    </p:anim>
                                    <p:set>
                                      <p:cBhvr>
                                        <p:cTn id="239" dur="1" fill="hold">
                                          <p:stCondLst>
                                            <p:cond delay="1999"/>
                                          </p:stCondLst>
                                        </p:cTn>
                                        <p:tgtEl>
                                          <p:spTgt spid="29"/>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1+ppt_w/2"/>
                                          </p:val>
                                        </p:tav>
                                      </p:tavLst>
                                    </p:anim>
                                    <p:anim calcmode="lin" valueType="num">
                                      <p:cBhvr additive="base">
                                        <p:cTn id="242" dur="2000"/>
                                        <p:tgtEl>
                                          <p:spTgt spid="30"/>
                                        </p:tgtEl>
                                        <p:attrNameLst>
                                          <p:attrName>ppt_y</p:attrName>
                                        </p:attrNameLst>
                                      </p:cBhvr>
                                      <p:tavLst>
                                        <p:tav tm="0">
                                          <p:val>
                                            <p:strVal val="ppt_y"/>
                                          </p:val>
                                        </p:tav>
                                        <p:tav tm="100000">
                                          <p:val>
                                            <p:strVal val="0-ppt_h/2"/>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31"/>
                                        </p:tgtEl>
                                        <p:attrNameLst>
                                          <p:attrName>ppt_x</p:attrName>
                                        </p:attrNameLst>
                                      </p:cBhvr>
                                      <p:tavLst>
                                        <p:tav tm="0">
                                          <p:val>
                                            <p:strVal val="ppt_x"/>
                                          </p:val>
                                        </p:tav>
                                        <p:tav tm="100000">
                                          <p:val>
                                            <p:strVal val="1+ppt_w/2"/>
                                          </p:val>
                                        </p:tav>
                                      </p:tavLst>
                                    </p:anim>
                                    <p:anim calcmode="lin" valueType="num">
                                      <p:cBhvr additive="base">
                                        <p:cTn id="246" dur="2000"/>
                                        <p:tgtEl>
                                          <p:spTgt spid="31"/>
                                        </p:tgtEl>
                                        <p:attrNameLst>
                                          <p:attrName>ppt_y</p:attrName>
                                        </p:attrNameLst>
                                      </p:cBhvr>
                                      <p:tavLst>
                                        <p:tav tm="0">
                                          <p:val>
                                            <p:strVal val="ppt_y"/>
                                          </p:val>
                                        </p:tav>
                                        <p:tav tm="100000">
                                          <p:val>
                                            <p:strVal val="0-ppt_h/2"/>
                                          </p:val>
                                        </p:tav>
                                      </p:tavLst>
                                    </p:anim>
                                    <p:set>
                                      <p:cBhvr>
                                        <p:cTn id="247" dur="1" fill="hold">
                                          <p:stCondLst>
                                            <p:cond delay="1999"/>
                                          </p:stCondLst>
                                        </p:cTn>
                                        <p:tgtEl>
                                          <p:spTgt spid="31"/>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32"/>
                                        </p:tgtEl>
                                        <p:attrNameLst>
                                          <p:attrName>ppt_x</p:attrName>
                                        </p:attrNameLst>
                                      </p:cBhvr>
                                      <p:tavLst>
                                        <p:tav tm="0">
                                          <p:val>
                                            <p:strVal val="ppt_x"/>
                                          </p:val>
                                        </p:tav>
                                        <p:tav tm="100000">
                                          <p:val>
                                            <p:strVal val="1+ppt_w/2"/>
                                          </p:val>
                                        </p:tav>
                                      </p:tavLst>
                                    </p:anim>
                                    <p:anim calcmode="lin" valueType="num">
                                      <p:cBhvr additive="base">
                                        <p:cTn id="250" dur="2000"/>
                                        <p:tgtEl>
                                          <p:spTgt spid="32"/>
                                        </p:tgtEl>
                                        <p:attrNameLst>
                                          <p:attrName>ppt_y</p:attrName>
                                        </p:attrNameLst>
                                      </p:cBhvr>
                                      <p:tavLst>
                                        <p:tav tm="0">
                                          <p:val>
                                            <p:strVal val="ppt_y"/>
                                          </p:val>
                                        </p:tav>
                                        <p:tav tm="100000">
                                          <p:val>
                                            <p:strVal val="0-ppt_h/2"/>
                                          </p:val>
                                        </p:tav>
                                      </p:tavLst>
                                    </p:anim>
                                    <p:set>
                                      <p:cBhvr>
                                        <p:cTn id="251" dur="1" fill="hold">
                                          <p:stCondLst>
                                            <p:cond delay="1999"/>
                                          </p:stCondLst>
                                        </p:cTn>
                                        <p:tgtEl>
                                          <p:spTgt spid="32"/>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33"/>
                                        </p:tgtEl>
                                        <p:attrNameLst>
                                          <p:attrName>ppt_x</p:attrName>
                                        </p:attrNameLst>
                                      </p:cBhvr>
                                      <p:tavLst>
                                        <p:tav tm="0">
                                          <p:val>
                                            <p:strVal val="ppt_x"/>
                                          </p:val>
                                        </p:tav>
                                        <p:tav tm="100000">
                                          <p:val>
                                            <p:strVal val="1+ppt_w/2"/>
                                          </p:val>
                                        </p:tav>
                                      </p:tavLst>
                                    </p:anim>
                                    <p:anim calcmode="lin" valueType="num">
                                      <p:cBhvr additive="base">
                                        <p:cTn id="254" dur="2000"/>
                                        <p:tgtEl>
                                          <p:spTgt spid="33"/>
                                        </p:tgtEl>
                                        <p:attrNameLst>
                                          <p:attrName>ppt_y</p:attrName>
                                        </p:attrNameLst>
                                      </p:cBhvr>
                                      <p:tavLst>
                                        <p:tav tm="0">
                                          <p:val>
                                            <p:strVal val="ppt_y"/>
                                          </p:val>
                                        </p:tav>
                                        <p:tav tm="100000">
                                          <p:val>
                                            <p:strVal val="0-ppt_h/2"/>
                                          </p:val>
                                        </p:tav>
                                      </p:tavLst>
                                    </p:anim>
                                    <p:set>
                                      <p:cBhvr>
                                        <p:cTn id="255" dur="1" fill="hold">
                                          <p:stCondLst>
                                            <p:cond delay="1999"/>
                                          </p:stCondLst>
                                        </p:cTn>
                                        <p:tgtEl>
                                          <p:spTgt spid="33"/>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34"/>
                                        </p:tgtEl>
                                        <p:attrNameLst>
                                          <p:attrName>ppt_x</p:attrName>
                                        </p:attrNameLst>
                                      </p:cBhvr>
                                      <p:tavLst>
                                        <p:tav tm="0">
                                          <p:val>
                                            <p:strVal val="ppt_x"/>
                                          </p:val>
                                        </p:tav>
                                        <p:tav tm="100000">
                                          <p:val>
                                            <p:strVal val="1+ppt_w/2"/>
                                          </p:val>
                                        </p:tav>
                                      </p:tavLst>
                                    </p:anim>
                                    <p:anim calcmode="lin" valueType="num">
                                      <p:cBhvr additive="base">
                                        <p:cTn id="258" dur="2000"/>
                                        <p:tgtEl>
                                          <p:spTgt spid="34"/>
                                        </p:tgtEl>
                                        <p:attrNameLst>
                                          <p:attrName>ppt_y</p:attrName>
                                        </p:attrNameLst>
                                      </p:cBhvr>
                                      <p:tavLst>
                                        <p:tav tm="0">
                                          <p:val>
                                            <p:strVal val="ppt_y"/>
                                          </p:val>
                                        </p:tav>
                                        <p:tav tm="100000">
                                          <p:val>
                                            <p:strVal val="0-ppt_h/2"/>
                                          </p:val>
                                        </p:tav>
                                      </p:tavLst>
                                    </p:anim>
                                    <p:set>
                                      <p:cBhvr>
                                        <p:cTn id="259" dur="1" fill="hold">
                                          <p:stCondLst>
                                            <p:cond delay="1999"/>
                                          </p:stCondLst>
                                        </p:cTn>
                                        <p:tgtEl>
                                          <p:spTgt spid="34"/>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35"/>
                                        </p:tgtEl>
                                        <p:attrNameLst>
                                          <p:attrName>ppt_x</p:attrName>
                                        </p:attrNameLst>
                                      </p:cBhvr>
                                      <p:tavLst>
                                        <p:tav tm="0">
                                          <p:val>
                                            <p:strVal val="ppt_x"/>
                                          </p:val>
                                        </p:tav>
                                        <p:tav tm="100000">
                                          <p:val>
                                            <p:strVal val="1+ppt_w/2"/>
                                          </p:val>
                                        </p:tav>
                                      </p:tavLst>
                                    </p:anim>
                                    <p:anim calcmode="lin" valueType="num">
                                      <p:cBhvr additive="base">
                                        <p:cTn id="262" dur="2000"/>
                                        <p:tgtEl>
                                          <p:spTgt spid="35"/>
                                        </p:tgtEl>
                                        <p:attrNameLst>
                                          <p:attrName>ppt_y</p:attrName>
                                        </p:attrNameLst>
                                      </p:cBhvr>
                                      <p:tavLst>
                                        <p:tav tm="0">
                                          <p:val>
                                            <p:strVal val="ppt_y"/>
                                          </p:val>
                                        </p:tav>
                                        <p:tav tm="100000">
                                          <p:val>
                                            <p:strVal val="0-ppt_h/2"/>
                                          </p:val>
                                        </p:tav>
                                      </p:tavLst>
                                    </p:anim>
                                    <p:set>
                                      <p:cBhvr>
                                        <p:cTn id="263" dur="1" fill="hold">
                                          <p:stCondLst>
                                            <p:cond delay="1999"/>
                                          </p:stCondLst>
                                        </p:cTn>
                                        <p:tgtEl>
                                          <p:spTgt spid="35"/>
                                        </p:tgtEl>
                                        <p:attrNameLst>
                                          <p:attrName>style.visibility</p:attrName>
                                        </p:attrNameLst>
                                      </p:cBhvr>
                                      <p:to>
                                        <p:strVal val="hidden"/>
                                      </p:to>
                                    </p:set>
                                  </p:childTnLst>
                                </p:cTn>
                              </p:par>
                              <p:par>
                                <p:cTn id="264" presetID="19" presetClass="exit" presetSubtype="5" fill="hold" nodeType="withEffect">
                                  <p:stCondLst>
                                    <p:cond delay="0"/>
                                  </p:stCondLst>
                                  <p:childTnLst>
                                    <p:anim calcmode="lin" valueType="num">
                                      <p:cBhvr>
                                        <p:cTn id="265" dur="2000"/>
                                        <p:tgtEl>
                                          <p:spTgt spid="4"/>
                                        </p:tgtEl>
                                        <p:attrNameLst>
                                          <p:attrName>ppt_w</p:attrName>
                                        </p:attrNameLst>
                                      </p:cBhvr>
                                      <p:tavLst>
                                        <p:tav tm="0">
                                          <p:val>
                                            <p:strVal val="ppt_w"/>
                                          </p:val>
                                        </p:tav>
                                        <p:tav tm="100000">
                                          <p:val>
                                            <p:strVal val="ppt_w"/>
                                          </p:val>
                                        </p:tav>
                                      </p:tavLst>
                                    </p:anim>
                                    <p:anim calcmode="lin" valueType="num">
                                      <p:cBhvr>
                                        <p:cTn id="266"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1999"/>
                                          </p:stCondLst>
                                        </p:cTn>
                                        <p:tgtEl>
                                          <p:spTgt spid="4"/>
                                        </p:tgtEl>
                                        <p:attrNameLst>
                                          <p:attrName>style.visibility</p:attrName>
                                        </p:attrNameLst>
                                      </p:cBhvr>
                                      <p:to>
                                        <p:strVal val="hidden"/>
                                      </p:to>
                                    </p:set>
                                  </p:childTnLst>
                                </p:cTn>
                              </p:par>
                              <p:par>
                                <p:cTn id="268" presetID="19" presetClass="exit" presetSubtype="5" fill="hold" nodeType="withEffect">
                                  <p:stCondLst>
                                    <p:cond delay="0"/>
                                  </p:stCondLst>
                                  <p:childTnLst>
                                    <p:anim calcmode="lin" valueType="num">
                                      <p:cBhvr>
                                        <p:cTn id="269" dur="2000"/>
                                        <p:tgtEl>
                                          <p:spTgt spid="6"/>
                                        </p:tgtEl>
                                        <p:attrNameLst>
                                          <p:attrName>ppt_w</p:attrName>
                                        </p:attrNameLst>
                                      </p:cBhvr>
                                      <p:tavLst>
                                        <p:tav tm="0">
                                          <p:val>
                                            <p:strVal val="ppt_w"/>
                                          </p:val>
                                        </p:tav>
                                        <p:tav tm="100000">
                                          <p:val>
                                            <p:strVal val="ppt_w"/>
                                          </p:val>
                                        </p:tav>
                                      </p:tavLst>
                                    </p:anim>
                                    <p:anim calcmode="lin" valueType="num">
                                      <p:cBhvr>
                                        <p:cTn id="27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1999"/>
                                          </p:stCondLst>
                                        </p:cTn>
                                        <p:tgtEl>
                                          <p:spTgt spid="6"/>
                                        </p:tgtEl>
                                        <p:attrNameLst>
                                          <p:attrName>style.visibility</p:attrName>
                                        </p:attrNameLst>
                                      </p:cBhvr>
                                      <p:to>
                                        <p:strVal val="hidden"/>
                                      </p:to>
                                    </p:set>
                                  </p:childTnLst>
                                </p:cTn>
                              </p:par>
                              <p:par>
                                <p:cTn id="272" presetID="19" presetClass="exit" presetSubtype="5" fill="hold" nodeType="withEffect">
                                  <p:stCondLst>
                                    <p:cond delay="0"/>
                                  </p:stCondLst>
                                  <p:childTnLst>
                                    <p:anim calcmode="lin" valueType="num">
                                      <p:cBhvr>
                                        <p:cTn id="273" dur="2000"/>
                                        <p:tgtEl>
                                          <p:spTgt spid="8"/>
                                        </p:tgtEl>
                                        <p:attrNameLst>
                                          <p:attrName>ppt_w</p:attrName>
                                        </p:attrNameLst>
                                      </p:cBhvr>
                                      <p:tavLst>
                                        <p:tav tm="0">
                                          <p:val>
                                            <p:strVal val="ppt_w"/>
                                          </p:val>
                                        </p:tav>
                                        <p:tav tm="100000">
                                          <p:val>
                                            <p:strVal val="ppt_w"/>
                                          </p:val>
                                        </p:tav>
                                      </p:tavLst>
                                    </p:anim>
                                    <p:anim calcmode="lin" valueType="num">
                                      <p:cBhvr>
                                        <p:cTn id="27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1999"/>
                                          </p:stCondLst>
                                        </p:cTn>
                                        <p:tgtEl>
                                          <p:spTgt spid="8"/>
                                        </p:tgtEl>
                                        <p:attrNameLst>
                                          <p:attrName>style.visibility</p:attrName>
                                        </p:attrNameLst>
                                      </p:cBhvr>
                                      <p:to>
                                        <p:strVal val="hidden"/>
                                      </p:to>
                                    </p:set>
                                  </p:childTnLst>
                                </p:cTn>
                              </p:par>
                              <p:par>
                                <p:cTn id="276" presetID="19" presetClass="exit" presetSubtype="5" fill="hold" nodeType="withEffect">
                                  <p:stCondLst>
                                    <p:cond delay="0"/>
                                  </p:stCondLst>
                                  <p:childTnLst>
                                    <p:anim calcmode="lin" valueType="num">
                                      <p:cBhvr>
                                        <p:cTn id="277" dur="2000"/>
                                        <p:tgtEl>
                                          <p:spTgt spid="11"/>
                                        </p:tgtEl>
                                        <p:attrNameLst>
                                          <p:attrName>ppt_w</p:attrName>
                                        </p:attrNameLst>
                                      </p:cBhvr>
                                      <p:tavLst>
                                        <p:tav tm="0">
                                          <p:val>
                                            <p:strVal val="ppt_w"/>
                                          </p:val>
                                        </p:tav>
                                        <p:tav tm="100000">
                                          <p:val>
                                            <p:strVal val="ppt_w"/>
                                          </p:val>
                                        </p:tav>
                                      </p:tavLst>
                                    </p:anim>
                                    <p:anim calcmode="lin" valueType="num">
                                      <p:cBhvr>
                                        <p:cTn id="278"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1999"/>
                                          </p:stCondLst>
                                        </p:cTn>
                                        <p:tgtEl>
                                          <p:spTgt spid="11"/>
                                        </p:tgtEl>
                                        <p:attrNameLst>
                                          <p:attrName>style.visibility</p:attrName>
                                        </p:attrNameLst>
                                      </p:cBhvr>
                                      <p:to>
                                        <p:strVal val="hidden"/>
                                      </p:to>
                                    </p:set>
                                  </p:childTnLst>
                                </p:cTn>
                              </p:par>
                              <p:par>
                                <p:cTn id="280" presetID="19" presetClass="exit" presetSubtype="5" fill="hold" nodeType="withEffect">
                                  <p:stCondLst>
                                    <p:cond delay="0"/>
                                  </p:stCondLst>
                                  <p:childTnLst>
                                    <p:anim calcmode="lin" valueType="num">
                                      <p:cBhvr>
                                        <p:cTn id="281" dur="2000"/>
                                        <p:tgtEl>
                                          <p:spTgt spid="12"/>
                                        </p:tgtEl>
                                        <p:attrNameLst>
                                          <p:attrName>ppt_w</p:attrName>
                                        </p:attrNameLst>
                                      </p:cBhvr>
                                      <p:tavLst>
                                        <p:tav tm="0">
                                          <p:val>
                                            <p:strVal val="ppt_w"/>
                                          </p:val>
                                        </p:tav>
                                        <p:tav tm="100000">
                                          <p:val>
                                            <p:strVal val="ppt_w"/>
                                          </p:val>
                                        </p:tav>
                                      </p:tavLst>
                                    </p:anim>
                                    <p:anim calcmode="lin" valueType="num">
                                      <p:cBhvr>
                                        <p:cTn id="282"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1999"/>
                                          </p:stCondLst>
                                        </p:cTn>
                                        <p:tgtEl>
                                          <p:spTgt spid="12"/>
                                        </p:tgtEl>
                                        <p:attrNameLst>
                                          <p:attrName>style.visibility</p:attrName>
                                        </p:attrNameLst>
                                      </p:cBhvr>
                                      <p:to>
                                        <p:strVal val="hidden"/>
                                      </p:to>
                                    </p:set>
                                  </p:childTnLst>
                                </p:cTn>
                              </p:par>
                              <p:par>
                                <p:cTn id="284" presetID="19" presetClass="exit" presetSubtype="5" fill="hold" nodeType="withEffect">
                                  <p:stCondLst>
                                    <p:cond delay="0"/>
                                  </p:stCondLst>
                                  <p:childTnLst>
                                    <p:anim calcmode="lin" valueType="num">
                                      <p:cBhvr>
                                        <p:cTn id="285" dur="2000"/>
                                        <p:tgtEl>
                                          <p:spTgt spid="14"/>
                                        </p:tgtEl>
                                        <p:attrNameLst>
                                          <p:attrName>ppt_w</p:attrName>
                                        </p:attrNameLst>
                                      </p:cBhvr>
                                      <p:tavLst>
                                        <p:tav tm="0">
                                          <p:val>
                                            <p:strVal val="ppt_w"/>
                                          </p:val>
                                        </p:tav>
                                        <p:tav tm="100000">
                                          <p:val>
                                            <p:strVal val="ppt_w"/>
                                          </p:val>
                                        </p:tav>
                                      </p:tavLst>
                                    </p:anim>
                                    <p:anim calcmode="lin" valueType="num">
                                      <p:cBhvr>
                                        <p:cTn id="28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1999"/>
                                          </p:stCondLst>
                                        </p:cTn>
                                        <p:tgtEl>
                                          <p:spTgt spid="14"/>
                                        </p:tgtEl>
                                        <p:attrNameLst>
                                          <p:attrName>style.visibility</p:attrName>
                                        </p:attrNameLst>
                                      </p:cBhvr>
                                      <p:to>
                                        <p:strVal val="hidden"/>
                                      </p:to>
                                    </p:set>
                                  </p:childTnLst>
                                </p:cTn>
                              </p:par>
                              <p:par>
                                <p:cTn id="288" presetID="19" presetClass="exit" presetSubtype="5" fill="hold" nodeType="withEffect">
                                  <p:stCondLst>
                                    <p:cond delay="0"/>
                                  </p:stCondLst>
                                  <p:childTnLst>
                                    <p:anim calcmode="lin" valueType="num">
                                      <p:cBhvr>
                                        <p:cTn id="289" dur="2000"/>
                                        <p:tgtEl>
                                          <p:spTgt spid="16"/>
                                        </p:tgtEl>
                                        <p:attrNameLst>
                                          <p:attrName>ppt_w</p:attrName>
                                        </p:attrNameLst>
                                      </p:cBhvr>
                                      <p:tavLst>
                                        <p:tav tm="0">
                                          <p:val>
                                            <p:strVal val="ppt_w"/>
                                          </p:val>
                                        </p:tav>
                                        <p:tav tm="100000">
                                          <p:val>
                                            <p:strVal val="ppt_w"/>
                                          </p:val>
                                        </p:tav>
                                      </p:tavLst>
                                    </p:anim>
                                    <p:anim calcmode="lin" valueType="num">
                                      <p:cBhvr>
                                        <p:cTn id="290"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1999"/>
                                          </p:stCondLst>
                                        </p:cTn>
                                        <p:tgtEl>
                                          <p:spTgt spid="16"/>
                                        </p:tgtEl>
                                        <p:attrNameLst>
                                          <p:attrName>style.visibility</p:attrName>
                                        </p:attrNameLst>
                                      </p:cBhvr>
                                      <p:to>
                                        <p:strVal val="hidden"/>
                                      </p:to>
                                    </p:set>
                                  </p:childTnLst>
                                </p:cTn>
                              </p:par>
                              <p:par>
                                <p:cTn id="292" presetID="19" presetClass="exit" presetSubtype="5" fill="hold" nodeType="withEffect">
                                  <p:stCondLst>
                                    <p:cond delay="0"/>
                                  </p:stCondLst>
                                  <p:childTnLst>
                                    <p:anim calcmode="lin" valueType="num">
                                      <p:cBhvr>
                                        <p:cTn id="293" dur="2000"/>
                                        <p:tgtEl>
                                          <p:spTgt spid="18"/>
                                        </p:tgtEl>
                                        <p:attrNameLst>
                                          <p:attrName>ppt_w</p:attrName>
                                        </p:attrNameLst>
                                      </p:cBhvr>
                                      <p:tavLst>
                                        <p:tav tm="0">
                                          <p:val>
                                            <p:strVal val="ppt_w"/>
                                          </p:val>
                                        </p:tav>
                                        <p:tav tm="100000">
                                          <p:val>
                                            <p:strVal val="ppt_w"/>
                                          </p:val>
                                        </p:tav>
                                      </p:tavLst>
                                    </p:anim>
                                    <p:anim calcmode="lin" valueType="num">
                                      <p:cBhvr>
                                        <p:cTn id="294"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1999"/>
                                          </p:stCondLst>
                                        </p:cTn>
                                        <p:tgtEl>
                                          <p:spTgt spid="18"/>
                                        </p:tgtEl>
                                        <p:attrNameLst>
                                          <p:attrName>style.visibility</p:attrName>
                                        </p:attrNameLst>
                                      </p:cBhvr>
                                      <p:to>
                                        <p:strVal val="hidden"/>
                                      </p:to>
                                    </p:set>
                                  </p:childTnLst>
                                </p:cTn>
                              </p:par>
                              <p:par>
                                <p:cTn id="296" presetID="19" presetClass="exit" presetSubtype="5" fill="hold" nodeType="withEffect">
                                  <p:stCondLst>
                                    <p:cond delay="0"/>
                                  </p:stCondLst>
                                  <p:childTnLst>
                                    <p:anim calcmode="lin" valueType="num">
                                      <p:cBhvr>
                                        <p:cTn id="297" dur="2000"/>
                                        <p:tgtEl>
                                          <p:spTgt spid="5"/>
                                        </p:tgtEl>
                                        <p:attrNameLst>
                                          <p:attrName>ppt_w</p:attrName>
                                        </p:attrNameLst>
                                      </p:cBhvr>
                                      <p:tavLst>
                                        <p:tav tm="0">
                                          <p:val>
                                            <p:strVal val="ppt_w"/>
                                          </p:val>
                                        </p:tav>
                                        <p:tav tm="100000">
                                          <p:val>
                                            <p:strVal val="ppt_w"/>
                                          </p:val>
                                        </p:tav>
                                      </p:tavLst>
                                    </p:anim>
                                    <p:anim calcmode="lin" valueType="num">
                                      <p:cBhvr>
                                        <p:cTn id="29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1999"/>
                                          </p:stCondLst>
                                        </p:cTn>
                                        <p:tgtEl>
                                          <p:spTgt spid="5"/>
                                        </p:tgtEl>
                                        <p:attrNameLst>
                                          <p:attrName>style.visibility</p:attrName>
                                        </p:attrNameLst>
                                      </p:cBhvr>
                                      <p:to>
                                        <p:strVal val="hidden"/>
                                      </p:to>
                                    </p:set>
                                  </p:childTnLst>
                                </p:cTn>
                              </p:par>
                              <p:par>
                                <p:cTn id="300" presetID="19" presetClass="exit" presetSubtype="5" fill="hold" nodeType="withEffect">
                                  <p:stCondLst>
                                    <p:cond delay="0"/>
                                  </p:stCondLst>
                                  <p:childTnLst>
                                    <p:anim calcmode="lin" valueType="num">
                                      <p:cBhvr>
                                        <p:cTn id="301" dur="2000"/>
                                        <p:tgtEl>
                                          <p:spTgt spid="7"/>
                                        </p:tgtEl>
                                        <p:attrNameLst>
                                          <p:attrName>ppt_w</p:attrName>
                                        </p:attrNameLst>
                                      </p:cBhvr>
                                      <p:tavLst>
                                        <p:tav tm="0">
                                          <p:val>
                                            <p:strVal val="ppt_w"/>
                                          </p:val>
                                        </p:tav>
                                        <p:tav tm="100000">
                                          <p:val>
                                            <p:strVal val="ppt_w"/>
                                          </p:val>
                                        </p:tav>
                                      </p:tavLst>
                                    </p:anim>
                                    <p:anim calcmode="lin" valueType="num">
                                      <p:cBhvr>
                                        <p:cTn id="30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1999"/>
                                          </p:stCondLst>
                                        </p:cTn>
                                        <p:tgtEl>
                                          <p:spTgt spid="7"/>
                                        </p:tgtEl>
                                        <p:attrNameLst>
                                          <p:attrName>style.visibility</p:attrName>
                                        </p:attrNameLst>
                                      </p:cBhvr>
                                      <p:to>
                                        <p:strVal val="hidden"/>
                                      </p:to>
                                    </p:set>
                                  </p:childTnLst>
                                </p:cTn>
                              </p:par>
                              <p:par>
                                <p:cTn id="304" presetID="19" presetClass="exit" presetSubtype="5" fill="hold" nodeType="withEffect">
                                  <p:stCondLst>
                                    <p:cond delay="0"/>
                                  </p:stCondLst>
                                  <p:childTnLst>
                                    <p:anim calcmode="lin" valueType="num">
                                      <p:cBhvr>
                                        <p:cTn id="305" dur="2000"/>
                                        <p:tgtEl>
                                          <p:spTgt spid="9"/>
                                        </p:tgtEl>
                                        <p:attrNameLst>
                                          <p:attrName>ppt_w</p:attrName>
                                        </p:attrNameLst>
                                      </p:cBhvr>
                                      <p:tavLst>
                                        <p:tav tm="0">
                                          <p:val>
                                            <p:strVal val="ppt_w"/>
                                          </p:val>
                                        </p:tav>
                                        <p:tav tm="100000">
                                          <p:val>
                                            <p:strVal val="ppt_w"/>
                                          </p:val>
                                        </p:tav>
                                      </p:tavLst>
                                    </p:anim>
                                    <p:anim calcmode="lin" valueType="num">
                                      <p:cBhvr>
                                        <p:cTn id="306"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1999"/>
                                          </p:stCondLst>
                                        </p:cTn>
                                        <p:tgtEl>
                                          <p:spTgt spid="9"/>
                                        </p:tgtEl>
                                        <p:attrNameLst>
                                          <p:attrName>style.visibility</p:attrName>
                                        </p:attrNameLst>
                                      </p:cBhvr>
                                      <p:to>
                                        <p:strVal val="hidden"/>
                                      </p:to>
                                    </p:set>
                                  </p:childTnLst>
                                </p:cTn>
                              </p:par>
                              <p:par>
                                <p:cTn id="308" presetID="19" presetClass="exit" presetSubtype="5" fill="hold" nodeType="withEffect">
                                  <p:stCondLst>
                                    <p:cond delay="0"/>
                                  </p:stCondLst>
                                  <p:childTnLst>
                                    <p:anim calcmode="lin" valueType="num">
                                      <p:cBhvr>
                                        <p:cTn id="309" dur="2000"/>
                                        <p:tgtEl>
                                          <p:spTgt spid="10"/>
                                        </p:tgtEl>
                                        <p:attrNameLst>
                                          <p:attrName>ppt_w</p:attrName>
                                        </p:attrNameLst>
                                      </p:cBhvr>
                                      <p:tavLst>
                                        <p:tav tm="0">
                                          <p:val>
                                            <p:strVal val="ppt_w"/>
                                          </p:val>
                                        </p:tav>
                                        <p:tav tm="100000">
                                          <p:val>
                                            <p:strVal val="ppt_w"/>
                                          </p:val>
                                        </p:tav>
                                      </p:tavLst>
                                    </p:anim>
                                    <p:anim calcmode="lin" valueType="num">
                                      <p:cBhvr>
                                        <p:cTn id="31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1999"/>
                                          </p:stCondLst>
                                        </p:cTn>
                                        <p:tgtEl>
                                          <p:spTgt spid="10"/>
                                        </p:tgtEl>
                                        <p:attrNameLst>
                                          <p:attrName>style.visibility</p:attrName>
                                        </p:attrNameLst>
                                      </p:cBhvr>
                                      <p:to>
                                        <p:strVal val="hidden"/>
                                      </p:to>
                                    </p:set>
                                  </p:childTnLst>
                                </p:cTn>
                              </p:par>
                              <p:par>
                                <p:cTn id="312" presetID="19" presetClass="exit" presetSubtype="5" fill="hold" nodeType="withEffect">
                                  <p:stCondLst>
                                    <p:cond delay="0"/>
                                  </p:stCondLst>
                                  <p:childTnLst>
                                    <p:anim calcmode="lin" valueType="num">
                                      <p:cBhvr>
                                        <p:cTn id="313" dur="2000"/>
                                        <p:tgtEl>
                                          <p:spTgt spid="13"/>
                                        </p:tgtEl>
                                        <p:attrNameLst>
                                          <p:attrName>ppt_w</p:attrName>
                                        </p:attrNameLst>
                                      </p:cBhvr>
                                      <p:tavLst>
                                        <p:tav tm="0">
                                          <p:val>
                                            <p:strVal val="ppt_w"/>
                                          </p:val>
                                        </p:tav>
                                        <p:tav tm="100000">
                                          <p:val>
                                            <p:strVal val="ppt_w"/>
                                          </p:val>
                                        </p:tav>
                                      </p:tavLst>
                                    </p:anim>
                                    <p:anim calcmode="lin" valueType="num">
                                      <p:cBhvr>
                                        <p:cTn id="314"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1999"/>
                                          </p:stCondLst>
                                        </p:cTn>
                                        <p:tgtEl>
                                          <p:spTgt spid="13"/>
                                        </p:tgtEl>
                                        <p:attrNameLst>
                                          <p:attrName>style.visibility</p:attrName>
                                        </p:attrNameLst>
                                      </p:cBhvr>
                                      <p:to>
                                        <p:strVal val="hidden"/>
                                      </p:to>
                                    </p:set>
                                  </p:childTnLst>
                                </p:cTn>
                              </p:par>
                              <p:par>
                                <p:cTn id="316" presetID="19" presetClass="exit" presetSubtype="5" fill="hold" nodeType="withEffect">
                                  <p:stCondLst>
                                    <p:cond delay="0"/>
                                  </p:stCondLst>
                                  <p:childTnLst>
                                    <p:anim calcmode="lin" valueType="num">
                                      <p:cBhvr>
                                        <p:cTn id="317" dur="2000"/>
                                        <p:tgtEl>
                                          <p:spTgt spid="15"/>
                                        </p:tgtEl>
                                        <p:attrNameLst>
                                          <p:attrName>ppt_w</p:attrName>
                                        </p:attrNameLst>
                                      </p:cBhvr>
                                      <p:tavLst>
                                        <p:tav tm="0">
                                          <p:val>
                                            <p:strVal val="ppt_w"/>
                                          </p:val>
                                        </p:tav>
                                        <p:tav tm="100000">
                                          <p:val>
                                            <p:strVal val="ppt_w"/>
                                          </p:val>
                                        </p:tav>
                                      </p:tavLst>
                                    </p:anim>
                                    <p:anim calcmode="lin" valueType="num">
                                      <p:cBhvr>
                                        <p:cTn id="31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1999"/>
                                          </p:stCondLst>
                                        </p:cTn>
                                        <p:tgtEl>
                                          <p:spTgt spid="15"/>
                                        </p:tgtEl>
                                        <p:attrNameLst>
                                          <p:attrName>style.visibility</p:attrName>
                                        </p:attrNameLst>
                                      </p:cBhvr>
                                      <p:to>
                                        <p:strVal val="hidden"/>
                                      </p:to>
                                    </p:set>
                                  </p:childTnLst>
                                </p:cTn>
                              </p:par>
                              <p:par>
                                <p:cTn id="320" presetID="19" presetClass="exit" presetSubtype="5" fill="hold" nodeType="withEffect">
                                  <p:stCondLst>
                                    <p:cond delay="0"/>
                                  </p:stCondLst>
                                  <p:childTnLst>
                                    <p:anim calcmode="lin" valueType="num">
                                      <p:cBhvr>
                                        <p:cTn id="321" dur="2000"/>
                                        <p:tgtEl>
                                          <p:spTgt spid="17"/>
                                        </p:tgtEl>
                                        <p:attrNameLst>
                                          <p:attrName>ppt_w</p:attrName>
                                        </p:attrNameLst>
                                      </p:cBhvr>
                                      <p:tavLst>
                                        <p:tav tm="0">
                                          <p:val>
                                            <p:strVal val="ppt_w"/>
                                          </p:val>
                                        </p:tav>
                                        <p:tav tm="100000">
                                          <p:val>
                                            <p:strVal val="ppt_w"/>
                                          </p:val>
                                        </p:tav>
                                      </p:tavLst>
                                    </p:anim>
                                    <p:anim calcmode="lin" valueType="num">
                                      <p:cBhvr>
                                        <p:cTn id="322"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17"/>
                                        </p:tgtEl>
                                        <p:attrNameLst>
                                          <p:attrName>style.visibility</p:attrName>
                                        </p:attrNameLst>
                                      </p:cBhvr>
                                      <p:to>
                                        <p:strVal val="hidden"/>
                                      </p:to>
                                    </p:set>
                                  </p:childTnLst>
                                </p:cTn>
                              </p:par>
                              <p:par>
                                <p:cTn id="324" presetID="19" presetClass="exit" presetSubtype="5" fill="hold" nodeType="withEffect">
                                  <p:stCondLst>
                                    <p:cond delay="0"/>
                                  </p:stCondLst>
                                  <p:childTnLst>
                                    <p:anim calcmode="lin" valueType="num">
                                      <p:cBhvr>
                                        <p:cTn id="325" dur="2000"/>
                                        <p:tgtEl>
                                          <p:spTgt spid="19"/>
                                        </p:tgtEl>
                                        <p:attrNameLst>
                                          <p:attrName>ppt_w</p:attrName>
                                        </p:attrNameLst>
                                      </p:cBhvr>
                                      <p:tavLst>
                                        <p:tav tm="0">
                                          <p:val>
                                            <p:strVal val="ppt_w"/>
                                          </p:val>
                                        </p:tav>
                                        <p:tav tm="100000">
                                          <p:val>
                                            <p:strVal val="ppt_w"/>
                                          </p:val>
                                        </p:tav>
                                      </p:tavLst>
                                    </p:anim>
                                    <p:anim calcmode="lin" valueType="num">
                                      <p:cBhvr>
                                        <p:cTn id="326"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19"/>
                                        </p:tgtEl>
                                        <p:attrNameLst>
                                          <p:attrName>style.visibility</p:attrName>
                                        </p:attrNameLst>
                                      </p:cBhvr>
                                      <p:to>
                                        <p:strVal val="hidden"/>
                                      </p:to>
                                    </p:set>
                                  </p:childTnLst>
                                </p:cTn>
                              </p:par>
                              <p:par>
                                <p:cTn id="328" presetID="19" presetClass="exit" presetSubtype="5" fill="hold" nodeType="withEffect">
                                  <p:stCondLst>
                                    <p:cond delay="0"/>
                                  </p:stCondLst>
                                  <p:childTnLst>
                                    <p:anim calcmode="lin" valueType="num">
                                      <p:cBhvr>
                                        <p:cTn id="329" dur="2000"/>
                                        <p:tgtEl>
                                          <p:spTgt spid="20"/>
                                        </p:tgtEl>
                                        <p:attrNameLst>
                                          <p:attrName>ppt_w</p:attrName>
                                        </p:attrNameLst>
                                      </p:cBhvr>
                                      <p:tavLst>
                                        <p:tav tm="0">
                                          <p:val>
                                            <p:strVal val="ppt_w"/>
                                          </p:val>
                                        </p:tav>
                                        <p:tav tm="100000">
                                          <p:val>
                                            <p:strVal val="ppt_w"/>
                                          </p:val>
                                        </p:tav>
                                      </p:tavLst>
                                    </p:anim>
                                    <p:anim calcmode="lin" valueType="num">
                                      <p:cBhvr>
                                        <p:cTn id="330"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20"/>
                                        </p:tgtEl>
                                        <p:attrNameLst>
                                          <p:attrName>style.visibility</p:attrName>
                                        </p:attrNameLst>
                                      </p:cBhvr>
                                      <p:to>
                                        <p:strVal val="hidden"/>
                                      </p:to>
                                    </p:set>
                                  </p:childTnLst>
                                </p:cTn>
                              </p:par>
                              <p:par>
                                <p:cTn id="332" presetID="19" presetClass="exit" presetSubtype="5" fill="hold" nodeType="withEffect">
                                  <p:stCondLst>
                                    <p:cond delay="0"/>
                                  </p:stCondLst>
                                  <p:childTnLst>
                                    <p:anim calcmode="lin" valueType="num">
                                      <p:cBhvr>
                                        <p:cTn id="333" dur="2000"/>
                                        <p:tgtEl>
                                          <p:spTgt spid="21"/>
                                        </p:tgtEl>
                                        <p:attrNameLst>
                                          <p:attrName>ppt_w</p:attrName>
                                        </p:attrNameLst>
                                      </p:cBhvr>
                                      <p:tavLst>
                                        <p:tav tm="0">
                                          <p:val>
                                            <p:strVal val="ppt_w"/>
                                          </p:val>
                                        </p:tav>
                                        <p:tav tm="100000">
                                          <p:val>
                                            <p:strVal val="ppt_w"/>
                                          </p:val>
                                        </p:tav>
                                      </p:tavLst>
                                    </p:anim>
                                    <p:anim calcmode="lin" valueType="num">
                                      <p:cBhvr>
                                        <p:cTn id="334"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21"/>
                                        </p:tgtEl>
                                        <p:attrNameLst>
                                          <p:attrName>style.visibility</p:attrName>
                                        </p:attrNameLst>
                                      </p:cBhvr>
                                      <p:to>
                                        <p:strVal val="hidden"/>
                                      </p:to>
                                    </p:set>
                                  </p:childTnLst>
                                </p:cTn>
                              </p:par>
                              <p:par>
                                <p:cTn id="336" presetID="19" presetClass="exit" presetSubtype="5" fill="hold" nodeType="withEffect">
                                  <p:stCondLst>
                                    <p:cond delay="0"/>
                                  </p:stCondLst>
                                  <p:childTnLst>
                                    <p:anim calcmode="lin" valueType="num">
                                      <p:cBhvr>
                                        <p:cTn id="337" dur="2000"/>
                                        <p:tgtEl>
                                          <p:spTgt spid="22"/>
                                        </p:tgtEl>
                                        <p:attrNameLst>
                                          <p:attrName>ppt_w</p:attrName>
                                        </p:attrNameLst>
                                      </p:cBhvr>
                                      <p:tavLst>
                                        <p:tav tm="0">
                                          <p:val>
                                            <p:strVal val="ppt_w"/>
                                          </p:val>
                                        </p:tav>
                                        <p:tav tm="100000">
                                          <p:val>
                                            <p:strVal val="ppt_w"/>
                                          </p:val>
                                        </p:tav>
                                      </p:tavLst>
                                    </p:anim>
                                    <p:anim calcmode="lin" valueType="num">
                                      <p:cBhvr>
                                        <p:cTn id="338"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22"/>
                                        </p:tgtEl>
                                        <p:attrNameLst>
                                          <p:attrName>style.visibility</p:attrName>
                                        </p:attrNameLst>
                                      </p:cBhvr>
                                      <p:to>
                                        <p:strVal val="hidden"/>
                                      </p:to>
                                    </p:set>
                                  </p:childTnLst>
                                </p:cTn>
                              </p:par>
                              <p:par>
                                <p:cTn id="340" presetID="19" presetClass="exit" presetSubtype="5" fill="hold" nodeType="withEffect">
                                  <p:stCondLst>
                                    <p:cond delay="0"/>
                                  </p:stCondLst>
                                  <p:childTnLst>
                                    <p:anim calcmode="lin" valueType="num">
                                      <p:cBhvr>
                                        <p:cTn id="341" dur="2000"/>
                                        <p:tgtEl>
                                          <p:spTgt spid="23"/>
                                        </p:tgtEl>
                                        <p:attrNameLst>
                                          <p:attrName>ppt_w</p:attrName>
                                        </p:attrNameLst>
                                      </p:cBhvr>
                                      <p:tavLst>
                                        <p:tav tm="0">
                                          <p:val>
                                            <p:strVal val="ppt_w"/>
                                          </p:val>
                                        </p:tav>
                                        <p:tav tm="100000">
                                          <p:val>
                                            <p:strVal val="ppt_w"/>
                                          </p:val>
                                        </p:tav>
                                      </p:tavLst>
                                    </p:anim>
                                    <p:anim calcmode="lin" valueType="num">
                                      <p:cBhvr>
                                        <p:cTn id="342"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23"/>
                                        </p:tgtEl>
                                        <p:attrNameLst>
                                          <p:attrName>style.visibility</p:attrName>
                                        </p:attrNameLst>
                                      </p:cBhvr>
                                      <p:to>
                                        <p:strVal val="hidden"/>
                                      </p:to>
                                    </p:set>
                                  </p:childTnLst>
                                </p:cTn>
                              </p:par>
                              <p:par>
                                <p:cTn id="344" presetID="19" presetClass="exit" presetSubtype="5" fill="hold" nodeType="withEffect">
                                  <p:stCondLst>
                                    <p:cond delay="0"/>
                                  </p:stCondLst>
                                  <p:childTnLst>
                                    <p:anim calcmode="lin" valueType="num">
                                      <p:cBhvr>
                                        <p:cTn id="345" dur="2000"/>
                                        <p:tgtEl>
                                          <p:spTgt spid="24"/>
                                        </p:tgtEl>
                                        <p:attrNameLst>
                                          <p:attrName>ppt_w</p:attrName>
                                        </p:attrNameLst>
                                      </p:cBhvr>
                                      <p:tavLst>
                                        <p:tav tm="0">
                                          <p:val>
                                            <p:strVal val="ppt_w"/>
                                          </p:val>
                                        </p:tav>
                                        <p:tav tm="100000">
                                          <p:val>
                                            <p:strVal val="ppt_w"/>
                                          </p:val>
                                        </p:tav>
                                      </p:tavLst>
                                    </p:anim>
                                    <p:anim calcmode="lin" valueType="num">
                                      <p:cBhvr>
                                        <p:cTn id="346"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24"/>
                                        </p:tgtEl>
                                        <p:attrNameLst>
                                          <p:attrName>style.visibility</p:attrName>
                                        </p:attrNameLst>
                                      </p:cBhvr>
                                      <p:to>
                                        <p:strVal val="hidden"/>
                                      </p:to>
                                    </p:set>
                                  </p:childTnLst>
                                </p:cTn>
                              </p:par>
                              <p:par>
                                <p:cTn id="348" presetID="19" presetClass="exit" presetSubtype="5" fill="hold" nodeType="withEffect">
                                  <p:stCondLst>
                                    <p:cond delay="0"/>
                                  </p:stCondLst>
                                  <p:childTnLst>
                                    <p:anim calcmode="lin" valueType="num">
                                      <p:cBhvr>
                                        <p:cTn id="349" dur="2000"/>
                                        <p:tgtEl>
                                          <p:spTgt spid="25"/>
                                        </p:tgtEl>
                                        <p:attrNameLst>
                                          <p:attrName>ppt_w</p:attrName>
                                        </p:attrNameLst>
                                      </p:cBhvr>
                                      <p:tavLst>
                                        <p:tav tm="0">
                                          <p:val>
                                            <p:strVal val="ppt_w"/>
                                          </p:val>
                                        </p:tav>
                                        <p:tav tm="100000">
                                          <p:val>
                                            <p:strVal val="ppt_w"/>
                                          </p:val>
                                        </p:tav>
                                      </p:tavLst>
                                    </p:anim>
                                    <p:anim calcmode="lin" valueType="num">
                                      <p:cBhvr>
                                        <p:cTn id="350"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25"/>
                                        </p:tgtEl>
                                        <p:attrNameLst>
                                          <p:attrName>style.visibility</p:attrName>
                                        </p:attrNameLst>
                                      </p:cBhvr>
                                      <p:to>
                                        <p:strVal val="hidden"/>
                                      </p:to>
                                    </p:set>
                                  </p:childTnLst>
                                </p:cTn>
                              </p:par>
                              <p:par>
                                <p:cTn id="352" presetID="19" presetClass="exit" presetSubtype="5" fill="hold" nodeType="withEffect">
                                  <p:stCondLst>
                                    <p:cond delay="0"/>
                                  </p:stCondLst>
                                  <p:childTnLst>
                                    <p:anim calcmode="lin" valueType="num">
                                      <p:cBhvr>
                                        <p:cTn id="353" dur="2000"/>
                                        <p:tgtEl>
                                          <p:spTgt spid="26"/>
                                        </p:tgtEl>
                                        <p:attrNameLst>
                                          <p:attrName>ppt_w</p:attrName>
                                        </p:attrNameLst>
                                      </p:cBhvr>
                                      <p:tavLst>
                                        <p:tav tm="0">
                                          <p:val>
                                            <p:strVal val="ppt_w"/>
                                          </p:val>
                                        </p:tav>
                                        <p:tav tm="100000">
                                          <p:val>
                                            <p:strVal val="ppt_w"/>
                                          </p:val>
                                        </p:tav>
                                      </p:tavLst>
                                    </p:anim>
                                    <p:anim calcmode="lin" valueType="num">
                                      <p:cBhvr>
                                        <p:cTn id="354"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26"/>
                                        </p:tgtEl>
                                        <p:attrNameLst>
                                          <p:attrName>style.visibility</p:attrName>
                                        </p:attrNameLst>
                                      </p:cBhvr>
                                      <p:to>
                                        <p:strVal val="hidden"/>
                                      </p:to>
                                    </p:set>
                                  </p:childTnLst>
                                </p:cTn>
                              </p:par>
                              <p:par>
                                <p:cTn id="356" presetID="19" presetClass="exit" presetSubtype="5" fill="hold" nodeType="withEffect">
                                  <p:stCondLst>
                                    <p:cond delay="0"/>
                                  </p:stCondLst>
                                  <p:childTnLst>
                                    <p:anim calcmode="lin" valueType="num">
                                      <p:cBhvr>
                                        <p:cTn id="357" dur="2000"/>
                                        <p:tgtEl>
                                          <p:spTgt spid="27"/>
                                        </p:tgtEl>
                                        <p:attrNameLst>
                                          <p:attrName>ppt_w</p:attrName>
                                        </p:attrNameLst>
                                      </p:cBhvr>
                                      <p:tavLst>
                                        <p:tav tm="0">
                                          <p:val>
                                            <p:strVal val="ppt_w"/>
                                          </p:val>
                                        </p:tav>
                                        <p:tav tm="100000">
                                          <p:val>
                                            <p:strVal val="ppt_w"/>
                                          </p:val>
                                        </p:tav>
                                      </p:tavLst>
                                    </p:anim>
                                    <p:anim calcmode="lin" valueType="num">
                                      <p:cBhvr>
                                        <p:cTn id="358"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27"/>
                                        </p:tgtEl>
                                        <p:attrNameLst>
                                          <p:attrName>style.visibility</p:attrName>
                                        </p:attrNameLst>
                                      </p:cBhvr>
                                      <p:to>
                                        <p:strVal val="hidden"/>
                                      </p:to>
                                    </p:set>
                                  </p:childTnLst>
                                </p:cTn>
                              </p:par>
                              <p:par>
                                <p:cTn id="360" presetID="19" presetClass="exit" presetSubtype="5" fill="hold" nodeType="withEffect">
                                  <p:stCondLst>
                                    <p:cond delay="0"/>
                                  </p:stCondLst>
                                  <p:childTnLst>
                                    <p:anim calcmode="lin" valueType="num">
                                      <p:cBhvr>
                                        <p:cTn id="361" dur="2000"/>
                                        <p:tgtEl>
                                          <p:spTgt spid="28"/>
                                        </p:tgtEl>
                                        <p:attrNameLst>
                                          <p:attrName>ppt_w</p:attrName>
                                        </p:attrNameLst>
                                      </p:cBhvr>
                                      <p:tavLst>
                                        <p:tav tm="0">
                                          <p:val>
                                            <p:strVal val="ppt_w"/>
                                          </p:val>
                                        </p:tav>
                                        <p:tav tm="100000">
                                          <p:val>
                                            <p:strVal val="ppt_w"/>
                                          </p:val>
                                        </p:tav>
                                      </p:tavLst>
                                    </p:anim>
                                    <p:anim calcmode="lin" valueType="num">
                                      <p:cBhvr>
                                        <p:cTn id="362"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28"/>
                                        </p:tgtEl>
                                        <p:attrNameLst>
                                          <p:attrName>style.visibility</p:attrName>
                                        </p:attrNameLst>
                                      </p:cBhvr>
                                      <p:to>
                                        <p:strVal val="hidden"/>
                                      </p:to>
                                    </p:set>
                                  </p:childTnLst>
                                </p:cTn>
                              </p:par>
                              <p:par>
                                <p:cTn id="364" presetID="19" presetClass="exit" presetSubtype="5" fill="hold" nodeType="withEffect">
                                  <p:stCondLst>
                                    <p:cond delay="0"/>
                                  </p:stCondLst>
                                  <p:childTnLst>
                                    <p:anim calcmode="lin" valueType="num">
                                      <p:cBhvr>
                                        <p:cTn id="365" dur="2000"/>
                                        <p:tgtEl>
                                          <p:spTgt spid="29"/>
                                        </p:tgtEl>
                                        <p:attrNameLst>
                                          <p:attrName>ppt_w</p:attrName>
                                        </p:attrNameLst>
                                      </p:cBhvr>
                                      <p:tavLst>
                                        <p:tav tm="0">
                                          <p:val>
                                            <p:strVal val="ppt_w"/>
                                          </p:val>
                                        </p:tav>
                                        <p:tav tm="100000">
                                          <p:val>
                                            <p:strVal val="ppt_w"/>
                                          </p:val>
                                        </p:tav>
                                      </p:tavLst>
                                    </p:anim>
                                    <p:anim calcmode="lin" valueType="num">
                                      <p:cBhvr>
                                        <p:cTn id="366"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29"/>
                                        </p:tgtEl>
                                        <p:attrNameLst>
                                          <p:attrName>style.visibility</p:attrName>
                                        </p:attrNameLst>
                                      </p:cBhvr>
                                      <p:to>
                                        <p:strVal val="hidden"/>
                                      </p:to>
                                    </p:set>
                                  </p:childTnLst>
                                </p:cTn>
                              </p:par>
                              <p:par>
                                <p:cTn id="368" presetID="19" presetClass="exit" presetSubtype="5" fill="hold" nodeType="withEffect">
                                  <p:stCondLst>
                                    <p:cond delay="0"/>
                                  </p:stCondLst>
                                  <p:childTnLst>
                                    <p:anim calcmode="lin" valueType="num">
                                      <p:cBhvr>
                                        <p:cTn id="369" dur="2000"/>
                                        <p:tgtEl>
                                          <p:spTgt spid="30"/>
                                        </p:tgtEl>
                                        <p:attrNameLst>
                                          <p:attrName>ppt_w</p:attrName>
                                        </p:attrNameLst>
                                      </p:cBhvr>
                                      <p:tavLst>
                                        <p:tav tm="0">
                                          <p:val>
                                            <p:strVal val="ppt_w"/>
                                          </p:val>
                                        </p:tav>
                                        <p:tav tm="100000">
                                          <p:val>
                                            <p:strVal val="ppt_w"/>
                                          </p:val>
                                        </p:tav>
                                      </p:tavLst>
                                    </p:anim>
                                    <p:anim calcmode="lin" valueType="num">
                                      <p:cBhvr>
                                        <p:cTn id="370"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30"/>
                                        </p:tgtEl>
                                        <p:attrNameLst>
                                          <p:attrName>style.visibility</p:attrName>
                                        </p:attrNameLst>
                                      </p:cBhvr>
                                      <p:to>
                                        <p:strVal val="hidden"/>
                                      </p:to>
                                    </p:set>
                                  </p:childTnLst>
                                </p:cTn>
                              </p:par>
                              <p:par>
                                <p:cTn id="372" presetID="19" presetClass="exit" presetSubtype="5" fill="hold" nodeType="withEffect">
                                  <p:stCondLst>
                                    <p:cond delay="0"/>
                                  </p:stCondLst>
                                  <p:childTnLst>
                                    <p:anim calcmode="lin" valueType="num">
                                      <p:cBhvr>
                                        <p:cTn id="373" dur="2000"/>
                                        <p:tgtEl>
                                          <p:spTgt spid="31"/>
                                        </p:tgtEl>
                                        <p:attrNameLst>
                                          <p:attrName>ppt_w</p:attrName>
                                        </p:attrNameLst>
                                      </p:cBhvr>
                                      <p:tavLst>
                                        <p:tav tm="0">
                                          <p:val>
                                            <p:strVal val="ppt_w"/>
                                          </p:val>
                                        </p:tav>
                                        <p:tav tm="100000">
                                          <p:val>
                                            <p:strVal val="ppt_w"/>
                                          </p:val>
                                        </p:tav>
                                      </p:tavLst>
                                    </p:anim>
                                    <p:anim calcmode="lin" valueType="num">
                                      <p:cBhvr>
                                        <p:cTn id="374"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31"/>
                                        </p:tgtEl>
                                        <p:attrNameLst>
                                          <p:attrName>style.visibility</p:attrName>
                                        </p:attrNameLst>
                                      </p:cBhvr>
                                      <p:to>
                                        <p:strVal val="hidden"/>
                                      </p:to>
                                    </p:set>
                                  </p:childTnLst>
                                </p:cTn>
                              </p:par>
                              <p:par>
                                <p:cTn id="376" presetID="19" presetClass="exit" presetSubtype="5" fill="hold" nodeType="withEffect">
                                  <p:stCondLst>
                                    <p:cond delay="0"/>
                                  </p:stCondLst>
                                  <p:childTnLst>
                                    <p:anim calcmode="lin" valueType="num">
                                      <p:cBhvr>
                                        <p:cTn id="377" dur="2000"/>
                                        <p:tgtEl>
                                          <p:spTgt spid="32"/>
                                        </p:tgtEl>
                                        <p:attrNameLst>
                                          <p:attrName>ppt_w</p:attrName>
                                        </p:attrNameLst>
                                      </p:cBhvr>
                                      <p:tavLst>
                                        <p:tav tm="0">
                                          <p:val>
                                            <p:strVal val="ppt_w"/>
                                          </p:val>
                                        </p:tav>
                                        <p:tav tm="100000">
                                          <p:val>
                                            <p:strVal val="ppt_w"/>
                                          </p:val>
                                        </p:tav>
                                      </p:tavLst>
                                    </p:anim>
                                    <p:anim calcmode="lin" valueType="num">
                                      <p:cBhvr>
                                        <p:cTn id="378"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32"/>
                                        </p:tgtEl>
                                        <p:attrNameLst>
                                          <p:attrName>style.visibility</p:attrName>
                                        </p:attrNameLst>
                                      </p:cBhvr>
                                      <p:to>
                                        <p:strVal val="hidden"/>
                                      </p:to>
                                    </p:set>
                                  </p:childTnLst>
                                </p:cTn>
                              </p:par>
                              <p:par>
                                <p:cTn id="380" presetID="19" presetClass="exit" presetSubtype="5" fill="hold" nodeType="withEffect">
                                  <p:stCondLst>
                                    <p:cond delay="0"/>
                                  </p:stCondLst>
                                  <p:childTnLst>
                                    <p:anim calcmode="lin" valueType="num">
                                      <p:cBhvr>
                                        <p:cTn id="381" dur="2000"/>
                                        <p:tgtEl>
                                          <p:spTgt spid="33"/>
                                        </p:tgtEl>
                                        <p:attrNameLst>
                                          <p:attrName>ppt_w</p:attrName>
                                        </p:attrNameLst>
                                      </p:cBhvr>
                                      <p:tavLst>
                                        <p:tav tm="0">
                                          <p:val>
                                            <p:strVal val="ppt_w"/>
                                          </p:val>
                                        </p:tav>
                                        <p:tav tm="100000">
                                          <p:val>
                                            <p:strVal val="ppt_w"/>
                                          </p:val>
                                        </p:tav>
                                      </p:tavLst>
                                    </p:anim>
                                    <p:anim calcmode="lin" valueType="num">
                                      <p:cBhvr>
                                        <p:cTn id="382"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33"/>
                                        </p:tgtEl>
                                        <p:attrNameLst>
                                          <p:attrName>style.visibility</p:attrName>
                                        </p:attrNameLst>
                                      </p:cBhvr>
                                      <p:to>
                                        <p:strVal val="hidden"/>
                                      </p:to>
                                    </p:set>
                                  </p:childTnLst>
                                </p:cTn>
                              </p:par>
                              <p:par>
                                <p:cTn id="384" presetID="19" presetClass="exit" presetSubtype="5" fill="hold" nodeType="withEffect">
                                  <p:stCondLst>
                                    <p:cond delay="0"/>
                                  </p:stCondLst>
                                  <p:childTnLst>
                                    <p:anim calcmode="lin" valueType="num">
                                      <p:cBhvr>
                                        <p:cTn id="385" dur="2000"/>
                                        <p:tgtEl>
                                          <p:spTgt spid="34"/>
                                        </p:tgtEl>
                                        <p:attrNameLst>
                                          <p:attrName>ppt_w</p:attrName>
                                        </p:attrNameLst>
                                      </p:cBhvr>
                                      <p:tavLst>
                                        <p:tav tm="0">
                                          <p:val>
                                            <p:strVal val="ppt_w"/>
                                          </p:val>
                                        </p:tav>
                                        <p:tav tm="100000">
                                          <p:val>
                                            <p:strVal val="ppt_w"/>
                                          </p:val>
                                        </p:tav>
                                      </p:tavLst>
                                    </p:anim>
                                    <p:anim calcmode="lin" valueType="num">
                                      <p:cBhvr>
                                        <p:cTn id="386"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34"/>
                                        </p:tgtEl>
                                        <p:attrNameLst>
                                          <p:attrName>style.visibility</p:attrName>
                                        </p:attrNameLst>
                                      </p:cBhvr>
                                      <p:to>
                                        <p:strVal val="hidden"/>
                                      </p:to>
                                    </p:set>
                                  </p:childTnLst>
                                </p:cTn>
                              </p:par>
                              <p:par>
                                <p:cTn id="388" presetID="19" presetClass="exit" presetSubtype="5" fill="hold" nodeType="withEffect">
                                  <p:stCondLst>
                                    <p:cond delay="0"/>
                                  </p:stCondLst>
                                  <p:childTnLst>
                                    <p:anim calcmode="lin" valueType="num">
                                      <p:cBhvr>
                                        <p:cTn id="389" dur="2000"/>
                                        <p:tgtEl>
                                          <p:spTgt spid="35"/>
                                        </p:tgtEl>
                                        <p:attrNameLst>
                                          <p:attrName>ppt_w</p:attrName>
                                        </p:attrNameLst>
                                      </p:cBhvr>
                                      <p:tavLst>
                                        <p:tav tm="0">
                                          <p:val>
                                            <p:strVal val="ppt_w"/>
                                          </p:val>
                                        </p:tav>
                                        <p:tav tm="100000">
                                          <p:val>
                                            <p:strVal val="ppt_w"/>
                                          </p:val>
                                        </p:tav>
                                      </p:tavLst>
                                    </p:anim>
                                    <p:anim calcmode="lin" valueType="num">
                                      <p:cBhvr>
                                        <p:cTn id="390"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35"/>
                                        </p:tgtEl>
                                        <p:attrNameLst>
                                          <p:attrName>style.visibility</p:attrName>
                                        </p:attrNameLst>
                                      </p:cBhvr>
                                      <p:to>
                                        <p:strVal val="hidden"/>
                                      </p:to>
                                    </p:set>
                                  </p:childTnLst>
                                </p:cTn>
                              </p:par>
                              <p:par>
                                <p:cTn id="392" presetID="23" presetClass="entr" presetSubtype="272"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strVal val="2/3*#ppt_w"/>
                                          </p:val>
                                        </p:tav>
                                        <p:tav tm="100000">
                                          <p:val>
                                            <p:strVal val="#ppt_w"/>
                                          </p:val>
                                        </p:tav>
                                      </p:tavLst>
                                    </p:anim>
                                    <p:anim calcmode="lin" valueType="num">
                                      <p:cBhvr>
                                        <p:cTn id="395" dur="2000" fill="hold"/>
                                        <p:tgtEl>
                                          <p:spTgt spid="2"/>
                                        </p:tgtEl>
                                        <p:attrNameLst>
                                          <p:attrName>ppt_h</p:attrName>
                                        </p:attrNameLst>
                                      </p:cBhvr>
                                      <p:tavLst>
                                        <p:tav tm="0">
                                          <p:val>
                                            <p:strVal val="2/3*#ppt_h"/>
                                          </p:val>
                                        </p:tav>
                                        <p:tav tm="100000">
                                          <p:val>
                                            <p:strVal val="#ppt_h"/>
                                          </p:val>
                                        </p:tav>
                                      </p:tavLst>
                                    </p:anim>
                                  </p:childTnLst>
                                </p:cTn>
                              </p:par>
                              <p:par>
                                <p:cTn id="396" presetID="8" presetClass="entr" presetSubtype="32" fill="hold" nodeType="withEffect">
                                  <p:stCondLst>
                                    <p:cond delay="0"/>
                                  </p:stCondLst>
                                  <p:childTnLst>
                                    <p:set>
                                      <p:cBhvr>
                                        <p:cTn id="397" dur="1" fill="hold">
                                          <p:stCondLst>
                                            <p:cond delay="0"/>
                                          </p:stCondLst>
                                        </p:cTn>
                                        <p:tgtEl>
                                          <p:spTgt spid="2"/>
                                        </p:tgtEl>
                                        <p:attrNameLst>
                                          <p:attrName>style.visibility</p:attrName>
                                        </p:attrNameLst>
                                      </p:cBhvr>
                                      <p:to>
                                        <p:strVal val="visible"/>
                                      </p:to>
                                    </p:set>
                                    <p:animEffect transition="in" filter="diamond(out)">
                                      <p:cBhvr>
                                        <p:cTn id="3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stock-photo-267373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662523">
            <a:off x="6755514" y="1674173"/>
            <a:ext cx="1794720" cy="2996585"/>
          </a:xfrm>
          <a:prstGeom prst="moon">
            <a:avLst>
              <a:gd name="adj" fmla="val 51147"/>
            </a:avLst>
          </a:prstGeom>
          <a:gradFill flip="none" rotWithShape="1">
            <a:gsLst>
              <a:gs pos="0">
                <a:schemeClr val="accent6">
                  <a:lumMod val="50000"/>
                </a:schemeClr>
              </a:gs>
              <a:gs pos="64999">
                <a:srgbClr val="F0EBD5"/>
              </a:gs>
              <a:gs pos="100000">
                <a:srgbClr val="D1C39F"/>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877776" flipH="1">
            <a:off x="773431" y="2023953"/>
            <a:ext cx="2201873" cy="2760393"/>
          </a:xfrm>
          <a:prstGeom prst="moon">
            <a:avLst>
              <a:gd name="adj" fmla="val 41936"/>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343773" flipH="1">
            <a:off x="1257451" y="681614"/>
            <a:ext cx="2265812" cy="4042343"/>
          </a:xfrm>
          <a:prstGeom prst="moon">
            <a:avLst>
              <a:gd name="adj" fmla="val 47950"/>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62523">
            <a:off x="5795107" y="677386"/>
            <a:ext cx="2054121" cy="4231164"/>
          </a:xfrm>
          <a:prstGeom prst="moon">
            <a:avLst>
              <a:gd name="adj" fmla="val 60445"/>
            </a:avLst>
          </a:prstGeom>
          <a:gradFill flip="none" rotWithShape="1">
            <a:gsLst>
              <a:gs pos="0">
                <a:schemeClr val="accent6">
                  <a:lumMod val="50000"/>
                </a:schemeClr>
              </a:gs>
              <a:gs pos="64999">
                <a:srgbClr val="F0EBD5"/>
              </a:gs>
              <a:gs pos="100000">
                <a:srgbClr val="D1C39F"/>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877776" flipH="1">
            <a:off x="1402852" y="-609688"/>
            <a:ext cx="2923649" cy="5071779"/>
          </a:xfrm>
          <a:prstGeom prst="moon">
            <a:avLst>
              <a:gd name="adj" fmla="val 52328"/>
            </a:avLst>
          </a:prstGeom>
          <a:gradFill flip="none" rotWithShape="1">
            <a:gsLst>
              <a:gs pos="0">
                <a:schemeClr val="accent6">
                  <a:lumMod val="50000"/>
                </a:schemeClr>
              </a:gs>
              <a:gs pos="64999">
                <a:srgbClr val="F0EBD5"/>
              </a:gs>
              <a:gs pos="100000">
                <a:srgbClr val="D1C39F"/>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62523">
            <a:off x="4973195" y="-622007"/>
            <a:ext cx="2846559" cy="4946909"/>
          </a:xfrm>
          <a:prstGeom prst="moon">
            <a:avLst>
              <a:gd name="adj" fmla="val 49380"/>
            </a:avLst>
          </a:prstGeom>
          <a:gradFill flip="none" rotWithShape="1">
            <a:gsLst>
              <a:gs pos="0">
                <a:schemeClr val="accent6">
                  <a:lumMod val="50000"/>
                </a:schemeClr>
              </a:gs>
              <a:gs pos="64999">
                <a:srgbClr val="F0EBD5"/>
              </a:gs>
              <a:gs pos="100000">
                <a:srgbClr val="D1C39F"/>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428646"/>
            <a:ext cx="9929882" cy="7286676"/>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0-#ppt_w/2"/>
                                          </p:val>
                                        </p:tav>
                                        <p:tav tm="100000">
                                          <p:val>
                                            <p:strVal val="#ppt_x"/>
                                          </p:val>
                                        </p:tav>
                                      </p:tavLst>
                                    </p:anim>
                                    <p:anim calcmode="lin" valueType="num">
                                      <p:cBhvr additive="base">
                                        <p:cTn id="22" dur="2000" fill="hold"/>
                                        <p:tgtEl>
                                          <p:spTgt spid="4"/>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9"/>
                                        </p:tgtEl>
                                        <p:attrNameLst>
                                          <p:attrName>r</p:attrName>
                                        </p:attrNameLst>
                                      </p:cBhvr>
                                    </p:animRot>
                                  </p:childTnLst>
                                </p:cTn>
                              </p:par>
                            </p:childTnLst>
                          </p:cTn>
                        </p:par>
                        <p:par>
                          <p:cTn id="43" fill="hold">
                            <p:stCondLst>
                              <p:cond delay="2000"/>
                            </p:stCondLst>
                            <p:childTnLst>
                              <p:par>
                                <p:cTn id="44" presetID="17" presetClass="exit" presetSubtype="8" fill="hold" grpId="2" nodeType="afterEffect">
                                  <p:stCondLst>
                                    <p:cond delay="0"/>
                                  </p:stCondLst>
                                  <p:childTnLst>
                                    <p:anim calcmode="lin" valueType="num">
                                      <p:cBhvr>
                                        <p:cTn id="45" dur="2000"/>
                                        <p:tgtEl>
                                          <p:spTgt spid="5"/>
                                        </p:tgtEl>
                                        <p:attrNameLst>
                                          <p:attrName>ppt_x</p:attrName>
                                        </p:attrNameLst>
                                      </p:cBhvr>
                                      <p:tavLst>
                                        <p:tav tm="0">
                                          <p:val>
                                            <p:strVal val="ppt_x"/>
                                          </p:val>
                                        </p:tav>
                                        <p:tav tm="100000">
                                          <p:val>
                                            <p:strVal val="ppt_x-ppt_w/2"/>
                                          </p:val>
                                        </p:tav>
                                      </p:tavLst>
                                    </p:anim>
                                    <p:anim calcmode="lin" valueType="num">
                                      <p:cBhvr>
                                        <p:cTn id="46" dur="2000"/>
                                        <p:tgtEl>
                                          <p:spTgt spid="5"/>
                                        </p:tgtEl>
                                        <p:attrNameLst>
                                          <p:attrName>ppt_y</p:attrName>
                                        </p:attrNameLst>
                                      </p:cBhvr>
                                      <p:tavLst>
                                        <p:tav tm="0">
                                          <p:val>
                                            <p:strVal val="ppt_y"/>
                                          </p:val>
                                        </p:tav>
                                        <p:tav tm="100000">
                                          <p:val>
                                            <p:strVal val="ppt_y"/>
                                          </p:val>
                                        </p:tav>
                                      </p:tavLst>
                                    </p:anim>
                                    <p:anim calcmode="lin" valueType="num">
                                      <p:cBhvr>
                                        <p:cTn id="47" dur="2000"/>
                                        <p:tgtEl>
                                          <p:spTgt spid="5"/>
                                        </p:tgtEl>
                                        <p:attrNameLst>
                                          <p:attrName>ppt_w</p:attrName>
                                        </p:attrNameLst>
                                      </p:cBhvr>
                                      <p:tavLst>
                                        <p:tav tm="0">
                                          <p:val>
                                            <p:strVal val="ppt_w"/>
                                          </p:val>
                                        </p:tav>
                                        <p:tav tm="100000">
                                          <p:val>
                                            <p:fltVal val="0"/>
                                          </p:val>
                                        </p:tav>
                                      </p:tavLst>
                                    </p:anim>
                                    <p:anim calcmode="lin" valueType="num">
                                      <p:cBhvr>
                                        <p:cTn id="48" dur="2000"/>
                                        <p:tgtEl>
                                          <p:spTgt spid="5"/>
                                        </p:tgtEl>
                                        <p:attrNameLst>
                                          <p:attrName>ppt_h</p:attrName>
                                        </p:attrNameLst>
                                      </p:cBhvr>
                                      <p:tavLst>
                                        <p:tav tm="0">
                                          <p:val>
                                            <p:strVal val="ppt_h"/>
                                          </p:val>
                                        </p:tav>
                                        <p:tav tm="100000">
                                          <p:val>
                                            <p:strVal val="ppt_h"/>
                                          </p:val>
                                        </p:tav>
                                      </p:tavLst>
                                    </p:anim>
                                    <p:set>
                                      <p:cBhvr>
                                        <p:cTn id="49" dur="1" fill="hold">
                                          <p:stCondLst>
                                            <p:cond delay="1999"/>
                                          </p:stCondLst>
                                        </p:cTn>
                                        <p:tgtEl>
                                          <p:spTgt spid="5"/>
                                        </p:tgtEl>
                                        <p:attrNameLst>
                                          <p:attrName>style.visibility</p:attrName>
                                        </p:attrNameLst>
                                      </p:cBhvr>
                                      <p:to>
                                        <p:strVal val="hidden"/>
                                      </p:to>
                                    </p:set>
                                  </p:childTnLst>
                                </p:cTn>
                              </p:par>
                              <p:par>
                                <p:cTn id="50" presetID="17" presetClass="exit" presetSubtype="8" fill="hold" grpId="2" nodeType="withEffect">
                                  <p:stCondLst>
                                    <p:cond delay="0"/>
                                  </p:stCondLst>
                                  <p:childTnLst>
                                    <p:anim calcmode="lin" valueType="num">
                                      <p:cBhvr>
                                        <p:cTn id="51" dur="2000"/>
                                        <p:tgtEl>
                                          <p:spTgt spid="6"/>
                                        </p:tgtEl>
                                        <p:attrNameLst>
                                          <p:attrName>ppt_x</p:attrName>
                                        </p:attrNameLst>
                                      </p:cBhvr>
                                      <p:tavLst>
                                        <p:tav tm="0">
                                          <p:val>
                                            <p:strVal val="ppt_x"/>
                                          </p:val>
                                        </p:tav>
                                        <p:tav tm="100000">
                                          <p:val>
                                            <p:strVal val="ppt_x-ppt_w/2"/>
                                          </p:val>
                                        </p:tav>
                                      </p:tavLst>
                                    </p:anim>
                                    <p:anim calcmode="lin" valueType="num">
                                      <p:cBhvr>
                                        <p:cTn id="52" dur="2000"/>
                                        <p:tgtEl>
                                          <p:spTgt spid="6"/>
                                        </p:tgtEl>
                                        <p:attrNameLst>
                                          <p:attrName>ppt_y</p:attrName>
                                        </p:attrNameLst>
                                      </p:cBhvr>
                                      <p:tavLst>
                                        <p:tav tm="0">
                                          <p:val>
                                            <p:strVal val="ppt_y"/>
                                          </p:val>
                                        </p:tav>
                                        <p:tav tm="100000">
                                          <p:val>
                                            <p:strVal val="ppt_y"/>
                                          </p:val>
                                        </p:tav>
                                      </p:tavLst>
                                    </p:anim>
                                    <p:anim calcmode="lin" valueType="num">
                                      <p:cBhvr>
                                        <p:cTn id="53" dur="2000"/>
                                        <p:tgtEl>
                                          <p:spTgt spid="6"/>
                                        </p:tgtEl>
                                        <p:attrNameLst>
                                          <p:attrName>ppt_w</p:attrName>
                                        </p:attrNameLst>
                                      </p:cBhvr>
                                      <p:tavLst>
                                        <p:tav tm="0">
                                          <p:val>
                                            <p:strVal val="ppt_w"/>
                                          </p:val>
                                        </p:tav>
                                        <p:tav tm="100000">
                                          <p:val>
                                            <p:fltVal val="0"/>
                                          </p:val>
                                        </p:tav>
                                      </p:tavLst>
                                    </p:anim>
                                    <p:anim calcmode="lin" valueType="num">
                                      <p:cBhvr>
                                        <p:cTn id="54" dur="2000"/>
                                        <p:tgtEl>
                                          <p:spTgt spid="6"/>
                                        </p:tgtEl>
                                        <p:attrNameLst>
                                          <p:attrName>ppt_h</p:attrName>
                                        </p:attrNameLst>
                                      </p:cBhvr>
                                      <p:tavLst>
                                        <p:tav tm="0">
                                          <p:val>
                                            <p:strVal val="ppt_h"/>
                                          </p:val>
                                        </p:tav>
                                        <p:tav tm="100000">
                                          <p:val>
                                            <p:strVal val="ppt_h"/>
                                          </p:val>
                                        </p:tav>
                                      </p:tavLst>
                                    </p:anim>
                                    <p:set>
                                      <p:cBhvr>
                                        <p:cTn id="55" dur="1" fill="hold">
                                          <p:stCondLst>
                                            <p:cond delay="1999"/>
                                          </p:stCondLst>
                                        </p:cTn>
                                        <p:tgtEl>
                                          <p:spTgt spid="6"/>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8"/>
                                        </p:tgtEl>
                                        <p:attrNameLst>
                                          <p:attrName>ppt_x</p:attrName>
                                        </p:attrNameLst>
                                      </p:cBhvr>
                                      <p:tavLst>
                                        <p:tav tm="0">
                                          <p:val>
                                            <p:strVal val="ppt_x"/>
                                          </p:val>
                                        </p:tav>
                                        <p:tav tm="100000">
                                          <p:val>
                                            <p:strVal val="ppt_x-ppt_w/2"/>
                                          </p:val>
                                        </p:tav>
                                      </p:tavLst>
                                    </p:anim>
                                    <p:anim calcmode="lin" valueType="num">
                                      <p:cBhvr>
                                        <p:cTn id="58" dur="2000"/>
                                        <p:tgtEl>
                                          <p:spTgt spid="8"/>
                                        </p:tgtEl>
                                        <p:attrNameLst>
                                          <p:attrName>ppt_y</p:attrName>
                                        </p:attrNameLst>
                                      </p:cBhvr>
                                      <p:tavLst>
                                        <p:tav tm="0">
                                          <p:val>
                                            <p:strVal val="ppt_y"/>
                                          </p:val>
                                        </p:tav>
                                        <p:tav tm="100000">
                                          <p:val>
                                            <p:strVal val="ppt_y"/>
                                          </p:val>
                                        </p:tav>
                                      </p:tavLst>
                                    </p:anim>
                                    <p:anim calcmode="lin" valueType="num">
                                      <p:cBhvr>
                                        <p:cTn id="59" dur="2000"/>
                                        <p:tgtEl>
                                          <p:spTgt spid="8"/>
                                        </p:tgtEl>
                                        <p:attrNameLst>
                                          <p:attrName>ppt_w</p:attrName>
                                        </p:attrNameLst>
                                      </p:cBhvr>
                                      <p:tavLst>
                                        <p:tav tm="0">
                                          <p:val>
                                            <p:strVal val="ppt_w"/>
                                          </p:val>
                                        </p:tav>
                                        <p:tav tm="100000">
                                          <p:val>
                                            <p:fltVal val="0"/>
                                          </p:val>
                                        </p:tav>
                                      </p:tavLst>
                                    </p:anim>
                                    <p:anim calcmode="lin" valueType="num">
                                      <p:cBhvr>
                                        <p:cTn id="60" dur="2000"/>
                                        <p:tgtEl>
                                          <p:spTgt spid="8"/>
                                        </p:tgtEl>
                                        <p:attrNameLst>
                                          <p:attrName>ppt_h</p:attrName>
                                        </p:attrNameLst>
                                      </p:cBhvr>
                                      <p:tavLst>
                                        <p:tav tm="0">
                                          <p:val>
                                            <p:strVal val="ppt_h"/>
                                          </p:val>
                                        </p:tav>
                                        <p:tav tm="100000">
                                          <p:val>
                                            <p:strVal val="ppt_h"/>
                                          </p:val>
                                        </p:tav>
                                      </p:tavLst>
                                    </p:anim>
                                    <p:set>
                                      <p:cBhvr>
                                        <p:cTn id="61" dur="1" fill="hold">
                                          <p:stCondLst>
                                            <p:cond delay="1999"/>
                                          </p:stCondLst>
                                        </p:cTn>
                                        <p:tgtEl>
                                          <p:spTgt spid="8"/>
                                        </p:tgtEl>
                                        <p:attrNameLst>
                                          <p:attrName>style.visibility</p:attrName>
                                        </p:attrNameLst>
                                      </p:cBhvr>
                                      <p:to>
                                        <p:strVal val="hidden"/>
                                      </p:to>
                                    </p:set>
                                  </p:childTnLst>
                                </p:cTn>
                              </p:par>
                              <p:par>
                                <p:cTn id="62" presetID="17" presetClass="exit" presetSubtype="2" fill="hold" grpId="2" nodeType="withEffect">
                                  <p:stCondLst>
                                    <p:cond delay="0"/>
                                  </p:stCondLst>
                                  <p:childTnLst>
                                    <p:anim calcmode="lin" valueType="num">
                                      <p:cBhvr>
                                        <p:cTn id="63" dur="2000"/>
                                        <p:tgtEl>
                                          <p:spTgt spid="4"/>
                                        </p:tgtEl>
                                        <p:attrNameLst>
                                          <p:attrName>ppt_x</p:attrName>
                                        </p:attrNameLst>
                                      </p:cBhvr>
                                      <p:tavLst>
                                        <p:tav tm="0">
                                          <p:val>
                                            <p:strVal val="ppt_x"/>
                                          </p:val>
                                        </p:tav>
                                        <p:tav tm="100000">
                                          <p:val>
                                            <p:strVal val="ppt_x+ppt_w/2"/>
                                          </p:val>
                                        </p:tav>
                                      </p:tavLst>
                                    </p:anim>
                                    <p:anim calcmode="lin" valueType="num">
                                      <p:cBhvr>
                                        <p:cTn id="64" dur="2000"/>
                                        <p:tgtEl>
                                          <p:spTgt spid="4"/>
                                        </p:tgtEl>
                                        <p:attrNameLst>
                                          <p:attrName>ppt_y</p:attrName>
                                        </p:attrNameLst>
                                      </p:cBhvr>
                                      <p:tavLst>
                                        <p:tav tm="0">
                                          <p:val>
                                            <p:strVal val="ppt_y"/>
                                          </p:val>
                                        </p:tav>
                                        <p:tav tm="100000">
                                          <p:val>
                                            <p:strVal val="ppt_y"/>
                                          </p:val>
                                        </p:tav>
                                      </p:tavLst>
                                    </p:anim>
                                    <p:anim calcmode="lin" valueType="num">
                                      <p:cBhvr>
                                        <p:cTn id="65" dur="2000"/>
                                        <p:tgtEl>
                                          <p:spTgt spid="4"/>
                                        </p:tgtEl>
                                        <p:attrNameLst>
                                          <p:attrName>ppt_w</p:attrName>
                                        </p:attrNameLst>
                                      </p:cBhvr>
                                      <p:tavLst>
                                        <p:tav tm="0">
                                          <p:val>
                                            <p:strVal val="ppt_w"/>
                                          </p:val>
                                        </p:tav>
                                        <p:tav tm="100000">
                                          <p:val>
                                            <p:fltVal val="0"/>
                                          </p:val>
                                        </p:tav>
                                      </p:tavLst>
                                    </p:anim>
                                    <p:anim calcmode="lin" valueType="num">
                                      <p:cBhvr>
                                        <p:cTn id="66" dur="2000"/>
                                        <p:tgtEl>
                                          <p:spTgt spid="4"/>
                                        </p:tgtEl>
                                        <p:attrNameLst>
                                          <p:attrName>ppt_h</p:attrName>
                                        </p:attrNameLst>
                                      </p:cBhvr>
                                      <p:tavLst>
                                        <p:tav tm="0">
                                          <p:val>
                                            <p:strVal val="ppt_h"/>
                                          </p:val>
                                        </p:tav>
                                        <p:tav tm="100000">
                                          <p:val>
                                            <p:strVal val="ppt_h"/>
                                          </p:val>
                                        </p:tav>
                                      </p:tavLst>
                                    </p:anim>
                                    <p:set>
                                      <p:cBhvr>
                                        <p:cTn id="67" dur="1" fill="hold">
                                          <p:stCondLst>
                                            <p:cond delay="1999"/>
                                          </p:stCondLst>
                                        </p:cTn>
                                        <p:tgtEl>
                                          <p:spTgt spid="4"/>
                                        </p:tgtEl>
                                        <p:attrNameLst>
                                          <p:attrName>style.visibility</p:attrName>
                                        </p:attrNameLst>
                                      </p:cBhvr>
                                      <p:to>
                                        <p:strVal val="hidden"/>
                                      </p:to>
                                    </p:set>
                                  </p:childTnLst>
                                </p:cTn>
                              </p:par>
                              <p:par>
                                <p:cTn id="68" presetID="17" presetClass="exit" presetSubtype="2" fill="hold" grpId="2" nodeType="withEffect">
                                  <p:stCondLst>
                                    <p:cond delay="0"/>
                                  </p:stCondLst>
                                  <p:childTnLst>
                                    <p:anim calcmode="lin" valueType="num">
                                      <p:cBhvr>
                                        <p:cTn id="69" dur="2000"/>
                                        <p:tgtEl>
                                          <p:spTgt spid="7"/>
                                        </p:tgtEl>
                                        <p:attrNameLst>
                                          <p:attrName>ppt_x</p:attrName>
                                        </p:attrNameLst>
                                      </p:cBhvr>
                                      <p:tavLst>
                                        <p:tav tm="0">
                                          <p:val>
                                            <p:strVal val="ppt_x"/>
                                          </p:val>
                                        </p:tav>
                                        <p:tav tm="100000">
                                          <p:val>
                                            <p:strVal val="ppt_x+ppt_w/2"/>
                                          </p:val>
                                        </p:tav>
                                      </p:tavLst>
                                    </p:anim>
                                    <p:anim calcmode="lin" valueType="num">
                                      <p:cBhvr>
                                        <p:cTn id="70" dur="2000"/>
                                        <p:tgtEl>
                                          <p:spTgt spid="7"/>
                                        </p:tgtEl>
                                        <p:attrNameLst>
                                          <p:attrName>ppt_y</p:attrName>
                                        </p:attrNameLst>
                                      </p:cBhvr>
                                      <p:tavLst>
                                        <p:tav tm="0">
                                          <p:val>
                                            <p:strVal val="ppt_y"/>
                                          </p:val>
                                        </p:tav>
                                        <p:tav tm="100000">
                                          <p:val>
                                            <p:strVal val="ppt_y"/>
                                          </p:val>
                                        </p:tav>
                                      </p:tavLst>
                                    </p:anim>
                                    <p:anim calcmode="lin" valueType="num">
                                      <p:cBhvr>
                                        <p:cTn id="71" dur="2000"/>
                                        <p:tgtEl>
                                          <p:spTgt spid="7"/>
                                        </p:tgtEl>
                                        <p:attrNameLst>
                                          <p:attrName>ppt_w</p:attrName>
                                        </p:attrNameLst>
                                      </p:cBhvr>
                                      <p:tavLst>
                                        <p:tav tm="0">
                                          <p:val>
                                            <p:strVal val="ppt_w"/>
                                          </p:val>
                                        </p:tav>
                                        <p:tav tm="100000">
                                          <p:val>
                                            <p:fltVal val="0"/>
                                          </p:val>
                                        </p:tav>
                                      </p:tavLst>
                                    </p:anim>
                                    <p:anim calcmode="lin" valueType="num">
                                      <p:cBhvr>
                                        <p:cTn id="72" dur="2000"/>
                                        <p:tgtEl>
                                          <p:spTgt spid="7"/>
                                        </p:tgtEl>
                                        <p:attrNameLst>
                                          <p:attrName>ppt_h</p:attrName>
                                        </p:attrNameLst>
                                      </p:cBhvr>
                                      <p:tavLst>
                                        <p:tav tm="0">
                                          <p:val>
                                            <p:strVal val="ppt_h"/>
                                          </p:val>
                                        </p:tav>
                                        <p:tav tm="100000">
                                          <p:val>
                                            <p:strVal val="ppt_h"/>
                                          </p:val>
                                        </p:tav>
                                      </p:tavLst>
                                    </p:anim>
                                    <p:set>
                                      <p:cBhvr>
                                        <p:cTn id="73" dur="1" fill="hold">
                                          <p:stCondLst>
                                            <p:cond delay="1999"/>
                                          </p:stCondLst>
                                        </p:cTn>
                                        <p:tgtEl>
                                          <p:spTgt spid="7"/>
                                        </p:tgtEl>
                                        <p:attrNameLst>
                                          <p:attrName>style.visibility</p:attrName>
                                        </p:attrNameLst>
                                      </p:cBhvr>
                                      <p:to>
                                        <p:strVal val="hidden"/>
                                      </p:to>
                                    </p:set>
                                  </p:childTnLst>
                                </p:cTn>
                              </p:par>
                              <p:par>
                                <p:cTn id="74" presetID="17" presetClass="exit" presetSubtype="2" fill="hold" grpId="2" nodeType="withEffect">
                                  <p:stCondLst>
                                    <p:cond delay="0"/>
                                  </p:stCondLst>
                                  <p:childTnLst>
                                    <p:anim calcmode="lin" valueType="num">
                                      <p:cBhvr>
                                        <p:cTn id="75" dur="2000"/>
                                        <p:tgtEl>
                                          <p:spTgt spid="9"/>
                                        </p:tgtEl>
                                        <p:attrNameLst>
                                          <p:attrName>ppt_x</p:attrName>
                                        </p:attrNameLst>
                                      </p:cBhvr>
                                      <p:tavLst>
                                        <p:tav tm="0">
                                          <p:val>
                                            <p:strVal val="ppt_x"/>
                                          </p:val>
                                        </p:tav>
                                        <p:tav tm="100000">
                                          <p:val>
                                            <p:strVal val="ppt_x+ppt_w/2"/>
                                          </p:val>
                                        </p:tav>
                                      </p:tavLst>
                                    </p:anim>
                                    <p:anim calcmode="lin" valueType="num">
                                      <p:cBhvr>
                                        <p:cTn id="76" dur="2000"/>
                                        <p:tgtEl>
                                          <p:spTgt spid="9"/>
                                        </p:tgtEl>
                                        <p:attrNameLst>
                                          <p:attrName>ppt_y</p:attrName>
                                        </p:attrNameLst>
                                      </p:cBhvr>
                                      <p:tavLst>
                                        <p:tav tm="0">
                                          <p:val>
                                            <p:strVal val="ppt_y"/>
                                          </p:val>
                                        </p:tav>
                                        <p:tav tm="100000">
                                          <p:val>
                                            <p:strVal val="ppt_y"/>
                                          </p:val>
                                        </p:tav>
                                      </p:tavLst>
                                    </p:anim>
                                    <p:anim calcmode="lin" valueType="num">
                                      <p:cBhvr>
                                        <p:cTn id="77" dur="2000"/>
                                        <p:tgtEl>
                                          <p:spTgt spid="9"/>
                                        </p:tgtEl>
                                        <p:attrNameLst>
                                          <p:attrName>ppt_w</p:attrName>
                                        </p:attrNameLst>
                                      </p:cBhvr>
                                      <p:tavLst>
                                        <p:tav tm="0">
                                          <p:val>
                                            <p:strVal val="ppt_w"/>
                                          </p:val>
                                        </p:tav>
                                        <p:tav tm="100000">
                                          <p:val>
                                            <p:fltVal val="0"/>
                                          </p:val>
                                        </p:tav>
                                      </p:tavLst>
                                    </p:anim>
                                    <p:anim calcmode="lin" valueType="num">
                                      <p:cBhvr>
                                        <p:cTn id="78" dur="2000"/>
                                        <p:tgtEl>
                                          <p:spTgt spid="9"/>
                                        </p:tgtEl>
                                        <p:attrNameLst>
                                          <p:attrName>ppt_h</p:attrName>
                                        </p:attrNameLst>
                                      </p:cBhvr>
                                      <p:tavLst>
                                        <p:tav tm="0">
                                          <p:val>
                                            <p:strVal val="ppt_h"/>
                                          </p:val>
                                        </p:tav>
                                        <p:tav tm="100000">
                                          <p:val>
                                            <p:strVal val="ppt_h"/>
                                          </p:val>
                                        </p:tav>
                                      </p:tavLst>
                                    </p:anim>
                                    <p:set>
                                      <p:cBhvr>
                                        <p:cTn id="79" dur="1" fill="hold">
                                          <p:stCondLst>
                                            <p:cond delay="1999"/>
                                          </p:stCondLst>
                                        </p:cTn>
                                        <p:tgtEl>
                                          <p:spTgt spid="9"/>
                                        </p:tgtEl>
                                        <p:attrNameLst>
                                          <p:attrName>style.visibility</p:attrName>
                                        </p:attrNameLst>
                                      </p:cBhvr>
                                      <p:to>
                                        <p:strVal val="hidden"/>
                                      </p:to>
                                    </p:se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287942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713627">
            <a:off x="3486152" y="3178443"/>
            <a:ext cx="2357454" cy="2357430"/>
          </a:xfrm>
          <a:prstGeom prst="teardrop">
            <a:avLst/>
          </a:prstGeom>
          <a:gradFill flip="none" rotWithShape="1">
            <a:gsLst>
              <a:gs pos="77000">
                <a:schemeClr val="tx2">
                  <a:alpha val="7000"/>
                </a:schemeClr>
              </a:gs>
              <a:gs pos="50000">
                <a:schemeClr val="bg1">
                  <a:shade val="67500"/>
                  <a:satMod val="115000"/>
                </a:schemeClr>
              </a:gs>
              <a:gs pos="100000">
                <a:schemeClr val="bg1">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8095802">
            <a:off x="3488599" y="-105233"/>
            <a:ext cx="2357454" cy="2357430"/>
          </a:xfrm>
          <a:prstGeom prst="teardrop">
            <a:avLst/>
          </a:prstGeom>
          <a:gradFill flip="none" rotWithShape="1">
            <a:gsLst>
              <a:gs pos="77000">
                <a:schemeClr val="tx2">
                  <a:alpha val="7000"/>
                </a:schemeClr>
              </a:gs>
              <a:gs pos="50000">
                <a:schemeClr val="bg1">
                  <a:shade val="67500"/>
                  <a:satMod val="115000"/>
                </a:schemeClr>
              </a:gs>
              <a:gs pos="100000">
                <a:schemeClr val="bg1">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919684">
            <a:off x="1842125" y="1462978"/>
            <a:ext cx="2357454" cy="2357430"/>
          </a:xfrm>
          <a:prstGeom prst="teardrop">
            <a:avLst/>
          </a:prstGeom>
          <a:gradFill flip="none" rotWithShape="1">
            <a:gsLst>
              <a:gs pos="77000">
                <a:schemeClr val="tx2">
                  <a:alpha val="7000"/>
                </a:schemeClr>
              </a:gs>
              <a:gs pos="50000">
                <a:schemeClr val="bg1">
                  <a:shade val="67500"/>
                  <a:satMod val="115000"/>
                </a:schemeClr>
              </a:gs>
              <a:gs pos="100000">
                <a:schemeClr val="bg1">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495924">
            <a:off x="5060237" y="1537817"/>
            <a:ext cx="2357454" cy="2357430"/>
          </a:xfrm>
          <a:prstGeom prst="teardrop">
            <a:avLst/>
          </a:prstGeom>
          <a:gradFill flip="none" rotWithShape="1">
            <a:gsLst>
              <a:gs pos="77000">
                <a:schemeClr val="tx2">
                  <a:alpha val="7000"/>
                </a:schemeClr>
              </a:gs>
              <a:gs pos="50000">
                <a:schemeClr val="bg1">
                  <a:shade val="67500"/>
                  <a:satMod val="115000"/>
                </a:schemeClr>
              </a:gs>
              <a:gs pos="100000">
                <a:schemeClr val="bg1">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966905">
            <a:off x="2534920" y="226956"/>
            <a:ext cx="2357454" cy="2357430"/>
          </a:xfrm>
          <a:prstGeom prst="teardrop">
            <a:avLst/>
          </a:prstGeom>
          <a:gradFill flip="none" rotWithShape="1">
            <a:gsLst>
              <a:gs pos="77000">
                <a:schemeClr val="tx2">
                  <a:alpha val="7000"/>
                </a:schemeClr>
              </a:gs>
              <a:gs pos="50000">
                <a:schemeClr val="bg1">
                  <a:shade val="67500"/>
                  <a:satMod val="115000"/>
                </a:schemeClr>
              </a:gs>
              <a:gs pos="100000">
                <a:schemeClr val="bg1">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631174">
            <a:off x="4557005" y="320194"/>
            <a:ext cx="2357454" cy="2357430"/>
          </a:xfrm>
          <a:prstGeom prst="teardrop">
            <a:avLst/>
          </a:prstGeom>
          <a:gradFill flip="none" rotWithShape="1">
            <a:gsLst>
              <a:gs pos="77000">
                <a:schemeClr val="tx2">
                  <a:alpha val="7000"/>
                </a:schemeClr>
              </a:gs>
              <a:gs pos="50000">
                <a:schemeClr val="bg1">
                  <a:shade val="67500"/>
                  <a:satMod val="115000"/>
                </a:schemeClr>
              </a:gs>
              <a:gs pos="100000">
                <a:schemeClr val="bg1">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628898">
            <a:off x="2052120" y="2530220"/>
            <a:ext cx="2357454" cy="2357430"/>
          </a:xfrm>
          <a:prstGeom prst="teardrop">
            <a:avLst/>
          </a:prstGeom>
          <a:gradFill flip="none" rotWithShape="1">
            <a:gsLst>
              <a:gs pos="77000">
                <a:schemeClr val="tx2">
                  <a:alpha val="7000"/>
                </a:schemeClr>
              </a:gs>
              <a:gs pos="50000">
                <a:schemeClr val="bg1">
                  <a:shade val="67500"/>
                  <a:satMod val="115000"/>
                </a:schemeClr>
              </a:gs>
              <a:gs pos="100000">
                <a:schemeClr val="bg1">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49660">
            <a:off x="4511534" y="2703639"/>
            <a:ext cx="2357454" cy="2357430"/>
          </a:xfrm>
          <a:prstGeom prst="teardrop">
            <a:avLst/>
          </a:prstGeom>
          <a:gradFill flip="none" rotWithShape="1">
            <a:gsLst>
              <a:gs pos="77000">
                <a:schemeClr val="tx2">
                  <a:alpha val="7000"/>
                </a:schemeClr>
              </a:gs>
              <a:gs pos="50000">
                <a:schemeClr val="bg1">
                  <a:shade val="67500"/>
                  <a:satMod val="115000"/>
                </a:schemeClr>
              </a:gs>
              <a:gs pos="100000">
                <a:schemeClr val="bg1">
                  <a:shade val="100000"/>
                  <a:satMod val="115000"/>
                </a:schemeClr>
              </a:gs>
            </a:gsLst>
            <a:lin ang="27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60" y="-428646"/>
            <a:ext cx="9929882" cy="6072230"/>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35" presetClass="entr" presetSubtype="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2000"/>
                                        <p:tgtEl>
                                          <p:spTgt spid="4"/>
                                        </p:tgtEl>
                                      </p:cBhvr>
                                    </p:animEffect>
                                    <p:anim calcmode="lin" valueType="num">
                                      <p:cBhvr>
                                        <p:cTn id="42" dur="2000" fill="hold"/>
                                        <p:tgtEl>
                                          <p:spTgt spid="4"/>
                                        </p:tgtEl>
                                        <p:attrNameLst>
                                          <p:attrName>style.rotation</p:attrName>
                                        </p:attrNameLst>
                                      </p:cBhvr>
                                      <p:tavLst>
                                        <p:tav tm="0">
                                          <p:val>
                                            <p:fltVal val="720"/>
                                          </p:val>
                                        </p:tav>
                                        <p:tav tm="100000">
                                          <p:val>
                                            <p:fltVal val="0"/>
                                          </p:val>
                                        </p:tav>
                                      </p:tavLst>
                                    </p:anim>
                                    <p:anim calcmode="lin" valueType="num">
                                      <p:cBhvr>
                                        <p:cTn id="43" dur="2000" fill="hold"/>
                                        <p:tgtEl>
                                          <p:spTgt spid="4"/>
                                        </p:tgtEl>
                                        <p:attrNameLst>
                                          <p:attrName>ppt_h</p:attrName>
                                        </p:attrNameLst>
                                      </p:cBhvr>
                                      <p:tavLst>
                                        <p:tav tm="0">
                                          <p:val>
                                            <p:fltVal val="0"/>
                                          </p:val>
                                        </p:tav>
                                        <p:tav tm="100000">
                                          <p:val>
                                            <p:strVal val="#ppt_h"/>
                                          </p:val>
                                        </p:tav>
                                      </p:tavLst>
                                    </p:anim>
                                    <p:anim calcmode="lin" valueType="num">
                                      <p:cBhvr>
                                        <p:cTn id="44" dur="2000" fill="hold"/>
                                        <p:tgtEl>
                                          <p:spTgt spid="4"/>
                                        </p:tgtEl>
                                        <p:attrNameLst>
                                          <p:attrName>ppt_w</p:attrName>
                                        </p:attrNameLst>
                                      </p:cBhvr>
                                      <p:tavLst>
                                        <p:tav tm="0">
                                          <p:val>
                                            <p:fltVal val="0"/>
                                          </p:val>
                                        </p:tav>
                                        <p:tav tm="100000">
                                          <p:val>
                                            <p:strVal val="#ppt_w"/>
                                          </p:val>
                                        </p:tav>
                                      </p:tavLst>
                                    </p:anim>
                                  </p:childTnLst>
                                </p:cTn>
                              </p:par>
                              <p:par>
                                <p:cTn id="45" presetID="35" presetClass="entr" presetSubtype="0"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2000"/>
                                        <p:tgtEl>
                                          <p:spTgt spid="5"/>
                                        </p:tgtEl>
                                      </p:cBhvr>
                                    </p:animEffect>
                                    <p:anim calcmode="lin" valueType="num">
                                      <p:cBhvr>
                                        <p:cTn id="48" dur="2000" fill="hold"/>
                                        <p:tgtEl>
                                          <p:spTgt spid="5"/>
                                        </p:tgtEl>
                                        <p:attrNameLst>
                                          <p:attrName>style.rotation</p:attrName>
                                        </p:attrNameLst>
                                      </p:cBhvr>
                                      <p:tavLst>
                                        <p:tav tm="0">
                                          <p:val>
                                            <p:fltVal val="720"/>
                                          </p:val>
                                        </p:tav>
                                        <p:tav tm="100000">
                                          <p:val>
                                            <p:fltVal val="0"/>
                                          </p:val>
                                        </p:tav>
                                      </p:tavLst>
                                    </p:anim>
                                    <p:anim calcmode="lin" valueType="num">
                                      <p:cBhvr>
                                        <p:cTn id="49" dur="2000" fill="hold"/>
                                        <p:tgtEl>
                                          <p:spTgt spid="5"/>
                                        </p:tgtEl>
                                        <p:attrNameLst>
                                          <p:attrName>ppt_h</p:attrName>
                                        </p:attrNameLst>
                                      </p:cBhvr>
                                      <p:tavLst>
                                        <p:tav tm="0">
                                          <p:val>
                                            <p:fltVal val="0"/>
                                          </p:val>
                                        </p:tav>
                                        <p:tav tm="100000">
                                          <p:val>
                                            <p:strVal val="#ppt_h"/>
                                          </p:val>
                                        </p:tav>
                                      </p:tavLst>
                                    </p:anim>
                                    <p:anim calcmode="lin" valueType="num">
                                      <p:cBhvr>
                                        <p:cTn id="50" dur="2000" fill="hold"/>
                                        <p:tgtEl>
                                          <p:spTgt spid="5"/>
                                        </p:tgtEl>
                                        <p:attrNameLst>
                                          <p:attrName>ppt_w</p:attrName>
                                        </p:attrNameLst>
                                      </p:cBhvr>
                                      <p:tavLst>
                                        <p:tav tm="0">
                                          <p:val>
                                            <p:fltVal val="0"/>
                                          </p:val>
                                        </p:tav>
                                        <p:tav tm="100000">
                                          <p:val>
                                            <p:strVal val="#ppt_w"/>
                                          </p:val>
                                        </p:tav>
                                      </p:tavLst>
                                    </p:anim>
                                  </p:childTnLst>
                                </p:cTn>
                              </p:par>
                              <p:par>
                                <p:cTn id="51" presetID="35" presetClass="entr" presetSubtype="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2000"/>
                                        <p:tgtEl>
                                          <p:spTgt spid="6"/>
                                        </p:tgtEl>
                                      </p:cBhvr>
                                    </p:animEffect>
                                    <p:anim calcmode="lin" valueType="num">
                                      <p:cBhvr>
                                        <p:cTn id="54" dur="2000" fill="hold"/>
                                        <p:tgtEl>
                                          <p:spTgt spid="6"/>
                                        </p:tgtEl>
                                        <p:attrNameLst>
                                          <p:attrName>style.rotation</p:attrName>
                                        </p:attrNameLst>
                                      </p:cBhvr>
                                      <p:tavLst>
                                        <p:tav tm="0">
                                          <p:val>
                                            <p:fltVal val="720"/>
                                          </p:val>
                                        </p:tav>
                                        <p:tav tm="100000">
                                          <p:val>
                                            <p:fltVal val="0"/>
                                          </p:val>
                                        </p:tav>
                                      </p:tavLst>
                                    </p:anim>
                                    <p:anim calcmode="lin" valueType="num">
                                      <p:cBhvr>
                                        <p:cTn id="55" dur="2000" fill="hold"/>
                                        <p:tgtEl>
                                          <p:spTgt spid="6"/>
                                        </p:tgtEl>
                                        <p:attrNameLst>
                                          <p:attrName>ppt_h</p:attrName>
                                        </p:attrNameLst>
                                      </p:cBhvr>
                                      <p:tavLst>
                                        <p:tav tm="0">
                                          <p:val>
                                            <p:fltVal val="0"/>
                                          </p:val>
                                        </p:tav>
                                        <p:tav tm="100000">
                                          <p:val>
                                            <p:strVal val="#ppt_h"/>
                                          </p:val>
                                        </p:tav>
                                      </p:tavLst>
                                    </p:anim>
                                    <p:anim calcmode="lin" valueType="num">
                                      <p:cBhvr>
                                        <p:cTn id="56" dur="2000" fill="hold"/>
                                        <p:tgtEl>
                                          <p:spTgt spid="6"/>
                                        </p:tgtEl>
                                        <p:attrNameLst>
                                          <p:attrName>ppt_w</p:attrName>
                                        </p:attrNameLst>
                                      </p:cBhvr>
                                      <p:tavLst>
                                        <p:tav tm="0">
                                          <p:val>
                                            <p:fltVal val="0"/>
                                          </p:val>
                                        </p:tav>
                                        <p:tav tm="100000">
                                          <p:val>
                                            <p:strVal val="#ppt_w"/>
                                          </p:val>
                                        </p:tav>
                                      </p:tavLst>
                                    </p:anim>
                                  </p:childTnLst>
                                </p:cTn>
                              </p:par>
                              <p:par>
                                <p:cTn id="57" presetID="35" presetClass="entr" presetSubtype="0" fill="hold" grpId="1"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2000"/>
                                        <p:tgtEl>
                                          <p:spTgt spid="7"/>
                                        </p:tgtEl>
                                      </p:cBhvr>
                                    </p:animEffect>
                                    <p:anim calcmode="lin" valueType="num">
                                      <p:cBhvr>
                                        <p:cTn id="60" dur="2000" fill="hold"/>
                                        <p:tgtEl>
                                          <p:spTgt spid="7"/>
                                        </p:tgtEl>
                                        <p:attrNameLst>
                                          <p:attrName>style.rotation</p:attrName>
                                        </p:attrNameLst>
                                      </p:cBhvr>
                                      <p:tavLst>
                                        <p:tav tm="0">
                                          <p:val>
                                            <p:fltVal val="720"/>
                                          </p:val>
                                        </p:tav>
                                        <p:tav tm="100000">
                                          <p:val>
                                            <p:fltVal val="0"/>
                                          </p:val>
                                        </p:tav>
                                      </p:tavLst>
                                    </p:anim>
                                    <p:anim calcmode="lin" valueType="num">
                                      <p:cBhvr>
                                        <p:cTn id="61" dur="2000" fill="hold"/>
                                        <p:tgtEl>
                                          <p:spTgt spid="7"/>
                                        </p:tgtEl>
                                        <p:attrNameLst>
                                          <p:attrName>ppt_h</p:attrName>
                                        </p:attrNameLst>
                                      </p:cBhvr>
                                      <p:tavLst>
                                        <p:tav tm="0">
                                          <p:val>
                                            <p:fltVal val="0"/>
                                          </p:val>
                                        </p:tav>
                                        <p:tav tm="100000">
                                          <p:val>
                                            <p:strVal val="#ppt_h"/>
                                          </p:val>
                                        </p:tav>
                                      </p:tavLst>
                                    </p:anim>
                                    <p:anim calcmode="lin" valueType="num">
                                      <p:cBhvr>
                                        <p:cTn id="62" dur="2000" fill="hold"/>
                                        <p:tgtEl>
                                          <p:spTgt spid="7"/>
                                        </p:tgtEl>
                                        <p:attrNameLst>
                                          <p:attrName>ppt_w</p:attrName>
                                        </p:attrNameLst>
                                      </p:cBhvr>
                                      <p:tavLst>
                                        <p:tav tm="0">
                                          <p:val>
                                            <p:fltVal val="0"/>
                                          </p:val>
                                        </p:tav>
                                        <p:tav tm="100000">
                                          <p:val>
                                            <p:strVal val="#ppt_w"/>
                                          </p:val>
                                        </p:tav>
                                      </p:tavLst>
                                    </p:anim>
                                  </p:childTnLst>
                                </p:cTn>
                              </p:par>
                              <p:par>
                                <p:cTn id="63" presetID="35" presetClass="entr" presetSubtype="0" fill="hold" grpId="1" nodeType="with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2000"/>
                                        <p:tgtEl>
                                          <p:spTgt spid="8"/>
                                        </p:tgtEl>
                                      </p:cBhvr>
                                    </p:animEffect>
                                    <p:anim calcmode="lin" valueType="num">
                                      <p:cBhvr>
                                        <p:cTn id="66" dur="2000" fill="hold"/>
                                        <p:tgtEl>
                                          <p:spTgt spid="8"/>
                                        </p:tgtEl>
                                        <p:attrNameLst>
                                          <p:attrName>style.rotation</p:attrName>
                                        </p:attrNameLst>
                                      </p:cBhvr>
                                      <p:tavLst>
                                        <p:tav tm="0">
                                          <p:val>
                                            <p:fltVal val="720"/>
                                          </p:val>
                                        </p:tav>
                                        <p:tav tm="100000">
                                          <p:val>
                                            <p:fltVal val="0"/>
                                          </p:val>
                                        </p:tav>
                                      </p:tavLst>
                                    </p:anim>
                                    <p:anim calcmode="lin" valueType="num">
                                      <p:cBhvr>
                                        <p:cTn id="67" dur="2000" fill="hold"/>
                                        <p:tgtEl>
                                          <p:spTgt spid="8"/>
                                        </p:tgtEl>
                                        <p:attrNameLst>
                                          <p:attrName>ppt_h</p:attrName>
                                        </p:attrNameLst>
                                      </p:cBhvr>
                                      <p:tavLst>
                                        <p:tav tm="0">
                                          <p:val>
                                            <p:fltVal val="0"/>
                                          </p:val>
                                        </p:tav>
                                        <p:tav tm="100000">
                                          <p:val>
                                            <p:strVal val="#ppt_h"/>
                                          </p:val>
                                        </p:tav>
                                      </p:tavLst>
                                    </p:anim>
                                    <p:anim calcmode="lin" valueType="num">
                                      <p:cBhvr>
                                        <p:cTn id="68" dur="2000" fill="hold"/>
                                        <p:tgtEl>
                                          <p:spTgt spid="8"/>
                                        </p:tgtEl>
                                        <p:attrNameLst>
                                          <p:attrName>ppt_w</p:attrName>
                                        </p:attrNameLst>
                                      </p:cBhvr>
                                      <p:tavLst>
                                        <p:tav tm="0">
                                          <p:val>
                                            <p:fltVal val="0"/>
                                          </p:val>
                                        </p:tav>
                                        <p:tav tm="100000">
                                          <p:val>
                                            <p:strVal val="#ppt_w"/>
                                          </p:val>
                                        </p:tav>
                                      </p:tavLst>
                                    </p:anim>
                                  </p:childTnLst>
                                </p:cTn>
                              </p:par>
                              <p:par>
                                <p:cTn id="69" presetID="35" presetClass="entr" presetSubtype="0" fill="hold" grpId="1" nodeType="with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2000"/>
                                        <p:tgtEl>
                                          <p:spTgt spid="9"/>
                                        </p:tgtEl>
                                      </p:cBhvr>
                                    </p:animEffect>
                                    <p:anim calcmode="lin" valueType="num">
                                      <p:cBhvr>
                                        <p:cTn id="72" dur="2000" fill="hold"/>
                                        <p:tgtEl>
                                          <p:spTgt spid="9"/>
                                        </p:tgtEl>
                                        <p:attrNameLst>
                                          <p:attrName>style.rotation</p:attrName>
                                        </p:attrNameLst>
                                      </p:cBhvr>
                                      <p:tavLst>
                                        <p:tav tm="0">
                                          <p:val>
                                            <p:fltVal val="720"/>
                                          </p:val>
                                        </p:tav>
                                        <p:tav tm="100000">
                                          <p:val>
                                            <p:fltVal val="0"/>
                                          </p:val>
                                        </p:tav>
                                      </p:tavLst>
                                    </p:anim>
                                    <p:anim calcmode="lin" valueType="num">
                                      <p:cBhvr>
                                        <p:cTn id="73" dur="2000" fill="hold"/>
                                        <p:tgtEl>
                                          <p:spTgt spid="9"/>
                                        </p:tgtEl>
                                        <p:attrNameLst>
                                          <p:attrName>ppt_h</p:attrName>
                                        </p:attrNameLst>
                                      </p:cBhvr>
                                      <p:tavLst>
                                        <p:tav tm="0">
                                          <p:val>
                                            <p:fltVal val="0"/>
                                          </p:val>
                                        </p:tav>
                                        <p:tav tm="100000">
                                          <p:val>
                                            <p:strVal val="#ppt_h"/>
                                          </p:val>
                                        </p:tav>
                                      </p:tavLst>
                                    </p:anim>
                                    <p:anim calcmode="lin" valueType="num">
                                      <p:cBhvr>
                                        <p:cTn id="74" dur="2000" fill="hold"/>
                                        <p:tgtEl>
                                          <p:spTgt spid="9"/>
                                        </p:tgtEl>
                                        <p:attrNameLst>
                                          <p:attrName>ppt_w</p:attrName>
                                        </p:attrNameLst>
                                      </p:cBhvr>
                                      <p:tavLst>
                                        <p:tav tm="0">
                                          <p:val>
                                            <p:fltVal val="0"/>
                                          </p:val>
                                        </p:tav>
                                        <p:tav tm="100000">
                                          <p:val>
                                            <p:strVal val="#ppt_w"/>
                                          </p:val>
                                        </p:tav>
                                      </p:tavLst>
                                    </p:anim>
                                  </p:childTnLst>
                                </p:cTn>
                              </p:par>
                              <p:par>
                                <p:cTn id="75" presetID="35" presetClass="entr" presetSubtype="0" fill="hold" grpId="1" nodeType="with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fade">
                                      <p:cBhvr>
                                        <p:cTn id="77" dur="2000"/>
                                        <p:tgtEl>
                                          <p:spTgt spid="10"/>
                                        </p:tgtEl>
                                      </p:cBhvr>
                                    </p:animEffect>
                                    <p:anim calcmode="lin" valueType="num">
                                      <p:cBhvr>
                                        <p:cTn id="78" dur="2000" fill="hold"/>
                                        <p:tgtEl>
                                          <p:spTgt spid="10"/>
                                        </p:tgtEl>
                                        <p:attrNameLst>
                                          <p:attrName>style.rotation</p:attrName>
                                        </p:attrNameLst>
                                      </p:cBhvr>
                                      <p:tavLst>
                                        <p:tav tm="0">
                                          <p:val>
                                            <p:fltVal val="720"/>
                                          </p:val>
                                        </p:tav>
                                        <p:tav tm="100000">
                                          <p:val>
                                            <p:fltVal val="0"/>
                                          </p:val>
                                        </p:tav>
                                      </p:tavLst>
                                    </p:anim>
                                    <p:anim calcmode="lin" valueType="num">
                                      <p:cBhvr>
                                        <p:cTn id="79" dur="2000" fill="hold"/>
                                        <p:tgtEl>
                                          <p:spTgt spid="10"/>
                                        </p:tgtEl>
                                        <p:attrNameLst>
                                          <p:attrName>ppt_h</p:attrName>
                                        </p:attrNameLst>
                                      </p:cBhvr>
                                      <p:tavLst>
                                        <p:tav tm="0">
                                          <p:val>
                                            <p:fltVal val="0"/>
                                          </p:val>
                                        </p:tav>
                                        <p:tav tm="100000">
                                          <p:val>
                                            <p:strVal val="#ppt_h"/>
                                          </p:val>
                                        </p:tav>
                                      </p:tavLst>
                                    </p:anim>
                                    <p:anim calcmode="lin" valueType="num">
                                      <p:cBhvr>
                                        <p:cTn id="80" dur="2000" fill="hold"/>
                                        <p:tgtEl>
                                          <p:spTgt spid="10"/>
                                        </p:tgtEl>
                                        <p:attrNameLst>
                                          <p:attrName>ppt_w</p:attrName>
                                        </p:attrNameLst>
                                      </p:cBhvr>
                                      <p:tavLst>
                                        <p:tav tm="0">
                                          <p:val>
                                            <p:fltVal val="0"/>
                                          </p:val>
                                        </p:tav>
                                        <p:tav tm="100000">
                                          <p:val>
                                            <p:strVal val="#ppt_w"/>
                                          </p:val>
                                        </p:tav>
                                      </p:tavLst>
                                    </p:anim>
                                  </p:childTnLst>
                                </p:cTn>
                              </p:par>
                              <p:par>
                                <p:cTn id="81" presetID="35" presetClass="entr" presetSubtype="0"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fade">
                                      <p:cBhvr>
                                        <p:cTn id="83" dur="2000"/>
                                        <p:tgtEl>
                                          <p:spTgt spid="11"/>
                                        </p:tgtEl>
                                      </p:cBhvr>
                                    </p:animEffect>
                                    <p:anim calcmode="lin" valueType="num">
                                      <p:cBhvr>
                                        <p:cTn id="84" dur="2000" fill="hold"/>
                                        <p:tgtEl>
                                          <p:spTgt spid="11"/>
                                        </p:tgtEl>
                                        <p:attrNameLst>
                                          <p:attrName>style.rotation</p:attrName>
                                        </p:attrNameLst>
                                      </p:cBhvr>
                                      <p:tavLst>
                                        <p:tav tm="0">
                                          <p:val>
                                            <p:fltVal val="720"/>
                                          </p:val>
                                        </p:tav>
                                        <p:tav tm="100000">
                                          <p:val>
                                            <p:fltVal val="0"/>
                                          </p:val>
                                        </p:tav>
                                      </p:tavLst>
                                    </p:anim>
                                    <p:anim calcmode="lin" valueType="num">
                                      <p:cBhvr>
                                        <p:cTn id="85" dur="2000" fill="hold"/>
                                        <p:tgtEl>
                                          <p:spTgt spid="11"/>
                                        </p:tgtEl>
                                        <p:attrNameLst>
                                          <p:attrName>ppt_h</p:attrName>
                                        </p:attrNameLst>
                                      </p:cBhvr>
                                      <p:tavLst>
                                        <p:tav tm="0">
                                          <p:val>
                                            <p:fltVal val="0"/>
                                          </p:val>
                                        </p:tav>
                                        <p:tav tm="100000">
                                          <p:val>
                                            <p:strVal val="#ppt_h"/>
                                          </p:val>
                                        </p:tav>
                                      </p:tavLst>
                                    </p:anim>
                                    <p:anim calcmode="lin" valueType="num">
                                      <p:cBhvr>
                                        <p:cTn id="86" dur="2000" fill="hold"/>
                                        <p:tgtEl>
                                          <p:spTgt spid="11"/>
                                        </p:tgtEl>
                                        <p:attrNameLst>
                                          <p:attrName>ppt_w</p:attrName>
                                        </p:attrNameLst>
                                      </p:cBhvr>
                                      <p:tavLst>
                                        <p:tav tm="0">
                                          <p:val>
                                            <p:fltVal val="0"/>
                                          </p:val>
                                        </p:tav>
                                        <p:tav tm="100000">
                                          <p:val>
                                            <p:strVal val="#ppt_w"/>
                                          </p:val>
                                        </p:tav>
                                      </p:tavLst>
                                    </p:anim>
                                  </p:childTnLst>
                                </p:cTn>
                              </p:par>
                            </p:childTnLst>
                          </p:cTn>
                        </p:par>
                        <p:par>
                          <p:cTn id="87" fill="hold">
                            <p:stCondLst>
                              <p:cond delay="2000"/>
                            </p:stCondLst>
                            <p:childTnLst>
                              <p:par>
                                <p:cTn id="88" presetID="2" presetClass="exit" presetSubtype="1" fill="hold" grpId="2"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ppt_x"/>
                                          </p:val>
                                        </p:tav>
                                      </p:tavLst>
                                    </p:anim>
                                    <p:anim calcmode="lin" valueType="num">
                                      <p:cBhvr additive="base">
                                        <p:cTn id="90" dur="2000"/>
                                        <p:tgtEl>
                                          <p:spTgt spid="4"/>
                                        </p:tgtEl>
                                        <p:attrNameLst>
                                          <p:attrName>ppt_y</p:attrName>
                                        </p:attrNameLst>
                                      </p:cBhvr>
                                      <p:tavLst>
                                        <p:tav tm="0">
                                          <p:val>
                                            <p:strVal val="ppt_y"/>
                                          </p:val>
                                        </p:tav>
                                        <p:tav tm="100000">
                                          <p:val>
                                            <p:strVal val="0-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ppt_x"/>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1+ppt_w/2"/>
                                          </p:val>
                                        </p:tav>
                                      </p:tavLst>
                                    </p:anim>
                                    <p:anim calcmode="lin" valueType="num">
                                      <p:cBhvr additive="base">
                                        <p:cTn id="106" dur="2000"/>
                                        <p:tgtEl>
                                          <p:spTgt spid="8"/>
                                        </p:tgtEl>
                                        <p:attrNameLst>
                                          <p:attrName>ppt_y</p:attrName>
                                        </p:attrNameLst>
                                      </p:cBhvr>
                                      <p:tavLst>
                                        <p:tav tm="0">
                                          <p:val>
                                            <p:strVal val="ppt_y"/>
                                          </p:val>
                                        </p:tav>
                                        <p:tav tm="100000">
                                          <p:val>
                                            <p:strVal val="1+ppt_h/2"/>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12" fill="hold" grpId="2"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0-ppt_w/2"/>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0-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0-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2/3*#ppt_w"/>
                                          </p:val>
                                        </p:tav>
                                        <p:tav tm="100000">
                                          <p:val>
                                            <p:strVal val="#ppt_w"/>
                                          </p:val>
                                        </p:tav>
                                      </p:tavLst>
                                    </p:anim>
                                    <p:anim calcmode="lin" valueType="num">
                                      <p:cBhvr>
                                        <p:cTn id="123" dur="2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FFCCCC"/>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df342db.png"/>
          <p:cNvPicPr>
            <a:picLocks noChangeAspect="1"/>
          </p:cNvPicPr>
          <p:nvPr/>
        </p:nvPicPr>
        <p:blipFill>
          <a:blip r:embed="rId2"/>
          <a:stretch>
            <a:fillRect/>
          </a:stretch>
        </p:blipFill>
        <p:spPr>
          <a:xfrm>
            <a:off x="714374" y="0"/>
            <a:ext cx="7715251" cy="5143500"/>
          </a:xfrm>
          <a:prstGeom prst="rect">
            <a:avLst/>
          </a:prstGeom>
        </p:spPr>
      </p:pic>
      <p:sp>
        <p:nvSpPr>
          <p:cNvPr id="4" name="3 Rectángulo"/>
          <p:cNvSpPr/>
          <p:nvPr/>
        </p:nvSpPr>
        <p:spPr>
          <a:xfrm>
            <a:off x="0"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uadroTexto"/>
          <p:cNvSpPr txBox="1"/>
          <p:nvPr/>
        </p:nvSpPr>
        <p:spPr>
          <a:xfrm>
            <a:off x="2143109" y="1714494"/>
            <a:ext cx="4786346" cy="1754326"/>
          </a:xfrm>
          <a:prstGeom prst="rect">
            <a:avLst/>
          </a:prstGeom>
          <a:noFill/>
        </p:spPr>
        <p:txBody>
          <a:bodyPr wrap="square" rtlCol="0">
            <a:spAutoFit/>
          </a:bodyPr>
          <a:lstStyle/>
          <a:p>
            <a:pPr algn="ctr" fontAlgn="base"/>
            <a:r>
              <a:rPr lang="es-PE" dirty="0" smtClean="0">
                <a:solidFill>
                  <a:srgbClr val="FFFF00"/>
                </a:solidFill>
                <a:effectLst>
                  <a:outerShdw blurRad="38100" dist="38100" dir="2700000" algn="tl">
                    <a:srgbClr val="000000">
                      <a:alpha val="43137"/>
                    </a:srgbClr>
                  </a:outerShdw>
                </a:effectLst>
              </a:rPr>
              <a:t>Más que juguetes o regalos costosos, dale a tu hijo lo que más necesita: tu amor y tu tiempo… Ambos serán más felices.</a:t>
            </a:r>
          </a:p>
          <a:p>
            <a:pPr fontAlgn="base"/>
            <a:endParaRPr lang="es-PE" dirty="0" smtClean="0"/>
          </a:p>
          <a:p>
            <a:pPr fontAlgn="base"/>
            <a:r>
              <a:rPr lang="es-PE" sz="1400" b="1" dirty="0" smtClean="0"/>
              <a:t>Texto: Sara Espejo </a:t>
            </a:r>
          </a:p>
          <a:p>
            <a:endParaRPr lang="es-PE" dirty="0"/>
          </a:p>
        </p:txBody>
      </p:sp>
      <p:sp>
        <p:nvSpPr>
          <p:cNvPr id="7" name="6 Rectángulo"/>
          <p:cNvSpPr/>
          <p:nvPr/>
        </p:nvSpPr>
        <p:spPr>
          <a:xfrm>
            <a:off x="-428660" y="-428646"/>
            <a:ext cx="9929882" cy="5929354"/>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3">
                <a:lumMod val="50000"/>
                <a:shade val="67500"/>
                <a:satMod val="115000"/>
              </a:schemeClr>
            </a:gs>
            <a:gs pos="100000">
              <a:schemeClr val="accent3">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814482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71438"/>
            <a:ext cx="1643074" cy="1596862"/>
          </a:xfrm>
          <a:prstGeom prst="rect">
            <a:avLst/>
          </a:prstGeom>
        </p:spPr>
      </p:pic>
      <p:pic>
        <p:nvPicPr>
          <p:cNvPr id="5" name="4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000364" y="0"/>
            <a:ext cx="1662828" cy="1644637"/>
          </a:xfrm>
          <a:prstGeom prst="rect">
            <a:avLst/>
          </a:prstGeom>
        </p:spPr>
      </p:pic>
      <p:pic>
        <p:nvPicPr>
          <p:cNvPr id="6" name="5 Imagen" descr="34.png"/>
          <p:cNvPicPr>
            <a:picLocks noChangeAspect="1"/>
          </p:cNvPicPr>
          <p:nvPr/>
        </p:nvPicPr>
        <p:blipFill>
          <a:blip r:embed="rId3">
            <a:duotone>
              <a:prstClr val="black"/>
              <a:srgbClr val="FFFF00">
                <a:tint val="45000"/>
                <a:satMod val="400000"/>
              </a:srgbClr>
            </a:duotone>
            <a:lum contrast="40000"/>
          </a:blip>
          <a:stretch>
            <a:fillRect/>
          </a:stretch>
        </p:blipFill>
        <p:spPr>
          <a:xfrm>
            <a:off x="4500562" y="571504"/>
            <a:ext cx="1643074" cy="1596862"/>
          </a:xfrm>
          <a:prstGeom prst="rect">
            <a:avLst/>
          </a:prstGeom>
        </p:spPr>
      </p:pic>
      <p:pic>
        <p:nvPicPr>
          <p:cNvPr id="7" name="6 Imagen" descr="34.png"/>
          <p:cNvPicPr>
            <a:picLocks noChangeAspect="1"/>
          </p:cNvPicPr>
          <p:nvPr/>
        </p:nvPicPr>
        <p:blipFill>
          <a:blip r:embed="rId3">
            <a:duotone>
              <a:prstClr val="black"/>
              <a:srgbClr val="FFFF00">
                <a:tint val="45000"/>
                <a:satMod val="400000"/>
              </a:srgbClr>
            </a:duotone>
            <a:lum contrast="40000"/>
          </a:blip>
          <a:stretch>
            <a:fillRect/>
          </a:stretch>
        </p:blipFill>
        <p:spPr>
          <a:xfrm flipH="1">
            <a:off x="3000364" y="500066"/>
            <a:ext cx="1662828" cy="1644637"/>
          </a:xfrm>
          <a:prstGeom prst="rect">
            <a:avLst/>
          </a:prstGeom>
        </p:spPr>
      </p:pic>
      <p:pic>
        <p:nvPicPr>
          <p:cNvPr id="8" name="7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1000132"/>
            <a:ext cx="1643074" cy="1596862"/>
          </a:xfrm>
          <a:prstGeom prst="rect">
            <a:avLst/>
          </a:prstGeom>
        </p:spPr>
      </p:pic>
      <p:pic>
        <p:nvPicPr>
          <p:cNvPr id="9" name="8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000364" y="928694"/>
            <a:ext cx="1662828" cy="1644637"/>
          </a:xfrm>
          <a:prstGeom prst="rect">
            <a:avLst/>
          </a:prstGeom>
        </p:spPr>
      </p:pic>
      <p:pic>
        <p:nvPicPr>
          <p:cNvPr id="10" name="9 Imagen" descr="34.png"/>
          <p:cNvPicPr>
            <a:picLocks noChangeAspect="1"/>
          </p:cNvPicPr>
          <p:nvPr/>
        </p:nvPicPr>
        <p:blipFill>
          <a:blip r:embed="rId3">
            <a:duotone>
              <a:prstClr val="black"/>
              <a:srgbClr val="FFFF00">
                <a:tint val="45000"/>
                <a:satMod val="400000"/>
              </a:srgbClr>
            </a:duotone>
            <a:lum contrast="40000"/>
          </a:blip>
          <a:stretch>
            <a:fillRect/>
          </a:stretch>
        </p:blipFill>
        <p:spPr>
          <a:xfrm>
            <a:off x="4429124" y="1428760"/>
            <a:ext cx="1643074" cy="1596862"/>
          </a:xfrm>
          <a:prstGeom prst="rect">
            <a:avLst/>
          </a:prstGeom>
        </p:spPr>
      </p:pic>
      <p:pic>
        <p:nvPicPr>
          <p:cNvPr id="11" name="10 Imagen" descr="34.png"/>
          <p:cNvPicPr>
            <a:picLocks noChangeAspect="1"/>
          </p:cNvPicPr>
          <p:nvPr/>
        </p:nvPicPr>
        <p:blipFill>
          <a:blip r:embed="rId3">
            <a:duotone>
              <a:prstClr val="black"/>
              <a:srgbClr val="FFFF00">
                <a:tint val="45000"/>
                <a:satMod val="400000"/>
              </a:srgbClr>
            </a:duotone>
            <a:lum contrast="40000"/>
          </a:blip>
          <a:stretch>
            <a:fillRect/>
          </a:stretch>
        </p:blipFill>
        <p:spPr>
          <a:xfrm flipH="1">
            <a:off x="2928926" y="1357322"/>
            <a:ext cx="1662828" cy="1644637"/>
          </a:xfrm>
          <a:prstGeom prst="rect">
            <a:avLst/>
          </a:prstGeom>
        </p:spPr>
      </p:pic>
      <p:pic>
        <p:nvPicPr>
          <p:cNvPr id="12" name="11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1785950"/>
            <a:ext cx="1643074" cy="1596862"/>
          </a:xfrm>
          <a:prstGeom prst="rect">
            <a:avLst/>
          </a:prstGeom>
        </p:spPr>
      </p:pic>
      <p:pic>
        <p:nvPicPr>
          <p:cNvPr id="13" name="12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000364" y="1714512"/>
            <a:ext cx="1662828" cy="1644637"/>
          </a:xfrm>
          <a:prstGeom prst="rect">
            <a:avLst/>
          </a:prstGeom>
        </p:spPr>
      </p:pic>
      <p:pic>
        <p:nvPicPr>
          <p:cNvPr id="14" name="13 Imagen" descr="34.png"/>
          <p:cNvPicPr>
            <a:picLocks noChangeAspect="1"/>
          </p:cNvPicPr>
          <p:nvPr/>
        </p:nvPicPr>
        <p:blipFill>
          <a:blip r:embed="rId3">
            <a:duotone>
              <a:prstClr val="black"/>
              <a:srgbClr val="FFFF00">
                <a:tint val="45000"/>
                <a:satMod val="400000"/>
              </a:srgbClr>
            </a:duotone>
            <a:lum contrast="40000"/>
          </a:blip>
          <a:stretch>
            <a:fillRect/>
          </a:stretch>
        </p:blipFill>
        <p:spPr>
          <a:xfrm>
            <a:off x="4500562" y="2286016"/>
            <a:ext cx="1643074" cy="1596862"/>
          </a:xfrm>
          <a:prstGeom prst="rect">
            <a:avLst/>
          </a:prstGeom>
        </p:spPr>
      </p:pic>
      <p:pic>
        <p:nvPicPr>
          <p:cNvPr id="15" name="14 Imagen" descr="34.png"/>
          <p:cNvPicPr>
            <a:picLocks noChangeAspect="1"/>
          </p:cNvPicPr>
          <p:nvPr/>
        </p:nvPicPr>
        <p:blipFill>
          <a:blip r:embed="rId3">
            <a:duotone>
              <a:prstClr val="black"/>
              <a:srgbClr val="FFFF00">
                <a:tint val="45000"/>
                <a:satMod val="400000"/>
              </a:srgbClr>
            </a:duotone>
            <a:lum contrast="40000"/>
          </a:blip>
          <a:stretch>
            <a:fillRect/>
          </a:stretch>
        </p:blipFill>
        <p:spPr>
          <a:xfrm flipH="1">
            <a:off x="3000364" y="2214578"/>
            <a:ext cx="1662828" cy="1644637"/>
          </a:xfrm>
          <a:prstGeom prst="rect">
            <a:avLst/>
          </a:prstGeom>
        </p:spPr>
      </p:pic>
      <p:pic>
        <p:nvPicPr>
          <p:cNvPr id="16" name="15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a:off x="4500562" y="2714644"/>
            <a:ext cx="1643074" cy="1596862"/>
          </a:xfrm>
          <a:prstGeom prst="rect">
            <a:avLst/>
          </a:prstGeom>
        </p:spPr>
      </p:pic>
      <p:pic>
        <p:nvPicPr>
          <p:cNvPr id="17" name="16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3000364" y="2643206"/>
            <a:ext cx="1662828" cy="1644637"/>
          </a:xfrm>
          <a:prstGeom prst="rect">
            <a:avLst/>
          </a:prstGeom>
        </p:spPr>
      </p:pic>
      <p:pic>
        <p:nvPicPr>
          <p:cNvPr id="18" name="17 Imagen" descr="34.png"/>
          <p:cNvPicPr>
            <a:picLocks noChangeAspect="1"/>
          </p:cNvPicPr>
          <p:nvPr/>
        </p:nvPicPr>
        <p:blipFill>
          <a:blip r:embed="rId3">
            <a:duotone>
              <a:prstClr val="black"/>
              <a:srgbClr val="FFFF00">
                <a:tint val="45000"/>
                <a:satMod val="400000"/>
              </a:srgbClr>
            </a:duotone>
            <a:lum contrast="40000"/>
          </a:blip>
          <a:stretch>
            <a:fillRect/>
          </a:stretch>
        </p:blipFill>
        <p:spPr>
          <a:xfrm>
            <a:off x="4429124" y="3143272"/>
            <a:ext cx="1643074" cy="1596862"/>
          </a:xfrm>
          <a:prstGeom prst="rect">
            <a:avLst/>
          </a:prstGeom>
        </p:spPr>
      </p:pic>
      <p:pic>
        <p:nvPicPr>
          <p:cNvPr id="19" name="18 Imagen" descr="34.png"/>
          <p:cNvPicPr>
            <a:picLocks noChangeAspect="1"/>
          </p:cNvPicPr>
          <p:nvPr/>
        </p:nvPicPr>
        <p:blipFill>
          <a:blip r:embed="rId3">
            <a:duotone>
              <a:prstClr val="black"/>
              <a:srgbClr val="FFFF00">
                <a:tint val="45000"/>
                <a:satMod val="400000"/>
              </a:srgbClr>
            </a:duotone>
            <a:lum contrast="40000"/>
          </a:blip>
          <a:stretch>
            <a:fillRect/>
          </a:stretch>
        </p:blipFill>
        <p:spPr>
          <a:xfrm flipH="1">
            <a:off x="2928926" y="3071834"/>
            <a:ext cx="1662828" cy="1644637"/>
          </a:xfrm>
          <a:prstGeom prst="rect">
            <a:avLst/>
          </a:prstGeom>
        </p:spPr>
      </p:pic>
      <p:pic>
        <p:nvPicPr>
          <p:cNvPr id="20" name="19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a:off x="4429124" y="3484737"/>
            <a:ext cx="1643074" cy="1596862"/>
          </a:xfrm>
          <a:prstGeom prst="rect">
            <a:avLst/>
          </a:prstGeom>
        </p:spPr>
      </p:pic>
      <p:pic>
        <p:nvPicPr>
          <p:cNvPr id="21" name="20 Imagen" descr="34.png"/>
          <p:cNvPicPr>
            <a:picLocks noChangeAspect="1"/>
          </p:cNvPicPr>
          <p:nvPr/>
        </p:nvPicPr>
        <p:blipFill>
          <a:blip r:embed="rId3">
            <a:duotone>
              <a:schemeClr val="accent2">
                <a:shade val="45000"/>
                <a:satMod val="135000"/>
              </a:schemeClr>
              <a:prstClr val="white"/>
            </a:duotone>
            <a:lum contrast="40000"/>
          </a:blip>
          <a:stretch>
            <a:fillRect/>
          </a:stretch>
        </p:blipFill>
        <p:spPr>
          <a:xfrm flipH="1">
            <a:off x="2928926" y="3413299"/>
            <a:ext cx="1662828" cy="1644637"/>
          </a:xfrm>
          <a:prstGeom prst="rect">
            <a:avLst/>
          </a:prstGeom>
        </p:spPr>
      </p:pic>
      <p:pic>
        <p:nvPicPr>
          <p:cNvPr id="22" name="21 Imagen" descr="34.png"/>
          <p:cNvPicPr>
            <a:picLocks noChangeAspect="1"/>
          </p:cNvPicPr>
          <p:nvPr/>
        </p:nvPicPr>
        <p:blipFill>
          <a:blip r:embed="rId3">
            <a:duotone>
              <a:prstClr val="black"/>
              <a:srgbClr val="FFFF00">
                <a:tint val="45000"/>
                <a:satMod val="400000"/>
              </a:srgbClr>
            </a:duotone>
            <a:lum contrast="40000"/>
          </a:blip>
          <a:stretch>
            <a:fillRect/>
          </a:stretch>
        </p:blipFill>
        <p:spPr>
          <a:xfrm>
            <a:off x="4429124" y="3984803"/>
            <a:ext cx="1643074" cy="1596862"/>
          </a:xfrm>
          <a:prstGeom prst="rect">
            <a:avLst/>
          </a:prstGeom>
        </p:spPr>
      </p:pic>
      <p:pic>
        <p:nvPicPr>
          <p:cNvPr id="23" name="22 Imagen" descr="34.png"/>
          <p:cNvPicPr>
            <a:picLocks noChangeAspect="1"/>
          </p:cNvPicPr>
          <p:nvPr/>
        </p:nvPicPr>
        <p:blipFill>
          <a:blip r:embed="rId3">
            <a:duotone>
              <a:prstClr val="black"/>
              <a:srgbClr val="FFFF00">
                <a:tint val="45000"/>
                <a:satMod val="400000"/>
              </a:srgbClr>
            </a:duotone>
            <a:lum contrast="40000"/>
          </a:blip>
          <a:stretch>
            <a:fillRect/>
          </a:stretch>
        </p:blipFill>
        <p:spPr>
          <a:xfrm flipH="1">
            <a:off x="2928926" y="3913365"/>
            <a:ext cx="1662828" cy="1644637"/>
          </a:xfrm>
          <a:prstGeom prst="rect">
            <a:avLst/>
          </a:prstGeom>
        </p:spPr>
      </p:pic>
      <p:pic>
        <p:nvPicPr>
          <p:cNvPr id="24" name="23 Imagen" descr="cooltext306468579295187.png"/>
          <p:cNvPicPr>
            <a:picLocks noChangeAspect="1"/>
          </p:cNvPicPr>
          <p:nvPr/>
        </p:nvPicPr>
        <p:blipFill>
          <a:blip r:embed="rId4">
            <a:lum bright="40000" contrast="40000"/>
          </a:blip>
          <a:stretch>
            <a:fillRect/>
          </a:stretch>
        </p:blipFill>
        <p:spPr>
          <a:xfrm rot="20346015">
            <a:off x="442506" y="3299003"/>
            <a:ext cx="1901001" cy="1229616"/>
          </a:xfrm>
          <a:prstGeom prst="rect">
            <a:avLst/>
          </a:prstGeom>
        </p:spPr>
      </p:pic>
      <p:sp>
        <p:nvSpPr>
          <p:cNvPr id="25" name="24 Rectángulo"/>
          <p:cNvSpPr/>
          <p:nvPr/>
        </p:nvSpPr>
        <p:spPr>
          <a:xfrm>
            <a:off x="-428660" y="-428646"/>
            <a:ext cx="9929882" cy="6072230"/>
          </a:xfrm>
          <a:prstGeom prst="rect">
            <a:avLst/>
          </a:prstGeom>
          <a:gradFill flip="none" rotWithShape="1">
            <a:gsLst>
              <a:gs pos="29000">
                <a:srgbClr val="00206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0-#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1+#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1+#ppt_w/2"/>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1+#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2000"/>
                            </p:stCondLst>
                            <p:childTnLst>
                              <p:par>
                                <p:cTn id="128" presetID="2" presetClass="exit" presetSubtype="8"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ppt_y"/>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ppt_y"/>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0-ppt_w/2"/>
                                          </p:val>
                                        </p:tav>
                                      </p:tavLst>
                                    </p:anim>
                                    <p:anim calcmode="lin" valueType="num">
                                      <p:cBhvr additive="base">
                                        <p:cTn id="158" dur="2000"/>
                                        <p:tgtEl>
                                          <p:spTgt spid="19"/>
                                        </p:tgtEl>
                                        <p:attrNameLst>
                                          <p:attrName>ppt_y</p:attrName>
                                        </p:attrNameLst>
                                      </p:cBhvr>
                                      <p:tavLst>
                                        <p:tav tm="0">
                                          <p:val>
                                            <p:strVal val="ppt_y"/>
                                          </p:val>
                                        </p:tav>
                                        <p:tav tm="100000">
                                          <p:val>
                                            <p:strVal val="ppt_y"/>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0-ppt_w/2"/>
                                          </p:val>
                                        </p:tav>
                                      </p:tavLst>
                                    </p:anim>
                                    <p:anim calcmode="lin" valueType="num">
                                      <p:cBhvr additive="base">
                                        <p:cTn id="162" dur="2000"/>
                                        <p:tgtEl>
                                          <p:spTgt spid="21"/>
                                        </p:tgtEl>
                                        <p:attrNameLst>
                                          <p:attrName>ppt_y</p:attrName>
                                        </p:attrNameLst>
                                      </p:cBhvr>
                                      <p:tavLst>
                                        <p:tav tm="0">
                                          <p:val>
                                            <p:strVal val="ppt_y"/>
                                          </p:val>
                                        </p:tav>
                                        <p:tav tm="100000">
                                          <p:val>
                                            <p:strVal val="ppt_y"/>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0-ppt_w/2"/>
                                          </p:val>
                                        </p:tav>
                                      </p:tavLst>
                                    </p:anim>
                                    <p:anim calcmode="lin" valueType="num">
                                      <p:cBhvr additive="base">
                                        <p:cTn id="166" dur="2000"/>
                                        <p:tgtEl>
                                          <p:spTgt spid="23"/>
                                        </p:tgtEl>
                                        <p:attrNameLst>
                                          <p:attrName>ppt_y</p:attrName>
                                        </p:attrNameLst>
                                      </p:cBhvr>
                                      <p:tavLst>
                                        <p:tav tm="0">
                                          <p:val>
                                            <p:strVal val="ppt_y"/>
                                          </p:val>
                                        </p:tav>
                                        <p:tav tm="100000">
                                          <p:val>
                                            <p:strVal val="ppt_y"/>
                                          </p:val>
                                        </p:tav>
                                      </p:tavLst>
                                    </p:anim>
                                    <p:set>
                                      <p:cBhvr>
                                        <p:cTn id="167" dur="1" fill="hold">
                                          <p:stCondLst>
                                            <p:cond delay="1999"/>
                                          </p:stCondLst>
                                        </p:cTn>
                                        <p:tgtEl>
                                          <p:spTgt spid="23"/>
                                        </p:tgtEl>
                                        <p:attrNameLst>
                                          <p:attrName>style.visibility</p:attrName>
                                        </p:attrNameLst>
                                      </p:cBhvr>
                                      <p:to>
                                        <p:strVal val="hidden"/>
                                      </p:to>
                                    </p:set>
                                  </p:childTnLst>
                                </p:cTn>
                              </p:par>
                              <p:par>
                                <p:cTn id="168" presetID="8" presetClass="emph" presetSubtype="0"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13"/>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15"/>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21"/>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23"/>
                                        </p:tgtEl>
                                        <p:attrNameLst>
                                          <p:attrName>r</p:attrName>
                                        </p:attrNameLst>
                                      </p:cBhvr>
                                    </p:animRot>
                                  </p:childTnLst>
                                </p:cTn>
                              </p:par>
                              <p:par>
                                <p:cTn id="188" presetID="2" presetClass="exit" presetSubtype="2" fill="hold"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ppt_y"/>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ppt_y"/>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ppt_y"/>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1+ppt_w/2"/>
                                          </p:val>
                                        </p:tav>
                                      </p:tavLst>
                                    </p:anim>
                                    <p:anim calcmode="lin" valueType="num">
                                      <p:cBhvr additive="base">
                                        <p:cTn id="210" dur="2000"/>
                                        <p:tgtEl>
                                          <p:spTgt spid="14"/>
                                        </p:tgtEl>
                                        <p:attrNameLst>
                                          <p:attrName>ppt_y</p:attrName>
                                        </p:attrNameLst>
                                      </p:cBhvr>
                                      <p:tavLst>
                                        <p:tav tm="0">
                                          <p:val>
                                            <p:strVal val="ppt_y"/>
                                          </p:val>
                                        </p:tav>
                                        <p:tav tm="100000">
                                          <p:val>
                                            <p:strVal val="ppt_y"/>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ppt_y"/>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ppt_y"/>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ppt_y"/>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ppt_y"/>
                                          </p:val>
                                        </p:tav>
                                      </p:tavLst>
                                    </p:anim>
                                    <p:set>
                                      <p:cBhvr>
                                        <p:cTn id="227" dur="1" fill="hold">
                                          <p:stCondLst>
                                            <p:cond delay="1999"/>
                                          </p:stCondLst>
                                        </p:cTn>
                                        <p:tgtEl>
                                          <p:spTgt spid="22"/>
                                        </p:tgtEl>
                                        <p:attrNameLst>
                                          <p:attrName>style.visibility</p:attrName>
                                        </p:attrNameLst>
                                      </p:cBhvr>
                                      <p:to>
                                        <p:strVal val="hidden"/>
                                      </p:to>
                                    </p:set>
                                  </p:childTnLst>
                                </p:cTn>
                              </p:par>
                              <p:par>
                                <p:cTn id="228" presetID="8" presetClass="emph" presetSubtype="0"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10"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fltVal val="0"/>
                                          </p:val>
                                        </p:tav>
                                        <p:tav tm="100000">
                                          <p:val>
                                            <p:strVal val="#ppt_w"/>
                                          </p:val>
                                        </p:tav>
                                      </p:tavLst>
                                    </p:anim>
                                    <p:anim calcmode="lin" valueType="num">
                                      <p:cBhvr>
                                        <p:cTn id="251" dur="2000" fill="hold"/>
                                        <p:tgtEl>
                                          <p:spTgt spid="2"/>
                                        </p:tgtEl>
                                        <p:attrNameLst>
                                          <p:attrName>ppt_h</p:attrName>
                                        </p:attrNameLst>
                                      </p:cBhvr>
                                      <p:tavLst>
                                        <p:tav tm="0">
                                          <p:val>
                                            <p:strVal val="#ppt_h"/>
                                          </p:val>
                                        </p:tav>
                                        <p:tav tm="100000">
                                          <p:val>
                                            <p:strVal val="#ppt_h"/>
                                          </p:val>
                                        </p:tav>
                                      </p:tavLst>
                                    </p:anim>
                                  </p:childTnLst>
                                </p:cTn>
                              </p:par>
                            </p:childTnLst>
                          </p:cTn>
                        </p:par>
                        <p:par>
                          <p:cTn id="252" fill="hold">
                            <p:stCondLst>
                              <p:cond delay="4000"/>
                            </p:stCondLst>
                            <p:childTnLst>
                              <p:par>
                                <p:cTn id="253" presetID="52" presetClass="entr" presetSubtype="0" fill="hold" nodeType="afterEffect">
                                  <p:stCondLst>
                                    <p:cond delay="0"/>
                                  </p:stCondLst>
                                  <p:childTnLst>
                                    <p:set>
                                      <p:cBhvr>
                                        <p:cTn id="254" dur="1" fill="hold">
                                          <p:stCondLst>
                                            <p:cond delay="0"/>
                                          </p:stCondLst>
                                        </p:cTn>
                                        <p:tgtEl>
                                          <p:spTgt spid="24"/>
                                        </p:tgtEl>
                                        <p:attrNameLst>
                                          <p:attrName>style.visibility</p:attrName>
                                        </p:attrNameLst>
                                      </p:cBhvr>
                                      <p:to>
                                        <p:strVal val="visible"/>
                                      </p:to>
                                    </p:set>
                                    <p:animScale>
                                      <p:cBhvr>
                                        <p:cTn id="255"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6" dur="2000" decel="50000" fill="hold">
                                          <p:stCondLst>
                                            <p:cond delay="0"/>
                                          </p:stCondLst>
                                        </p:cTn>
                                        <p:tgtEl>
                                          <p:spTgt spid="24"/>
                                        </p:tgtEl>
                                        <p:attrNameLst>
                                          <p:attrName>ppt_x</p:attrName>
                                          <p:attrName>ppt_y</p:attrName>
                                        </p:attrNameLst>
                                      </p:cBhvr>
                                    </p:animMotion>
                                    <p:animEffect transition="in" filter="fade">
                                      <p:cBhvr>
                                        <p:cTn id="257"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567</Words>
  <Application>Microsoft Office PowerPoint</Application>
  <PresentationFormat>Presentación en pantalla (16:9)</PresentationFormat>
  <Paragraphs>17</Paragraphs>
  <Slides>45</Slides>
  <Notes>1</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246</cp:revision>
  <dcterms:created xsi:type="dcterms:W3CDTF">2018-11-20T00:49:47Z</dcterms:created>
  <dcterms:modified xsi:type="dcterms:W3CDTF">2018-11-21T18:00:49Z</dcterms:modified>
</cp:coreProperties>
</file>