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notesMasterIdLst>
    <p:notesMasterId r:id="rId26"/>
  </p:notesMasterIdLst>
  <p:sldIdLst>
    <p:sldId id="282" r:id="rId3"/>
    <p:sldId id="260" r:id="rId4"/>
    <p:sldId id="283" r:id="rId5"/>
    <p:sldId id="278" r:id="rId6"/>
    <p:sldId id="261" r:id="rId7"/>
    <p:sldId id="262" r:id="rId8"/>
    <p:sldId id="263" r:id="rId9"/>
    <p:sldId id="264" r:id="rId10"/>
    <p:sldId id="279" r:id="rId11"/>
    <p:sldId id="265" r:id="rId12"/>
    <p:sldId id="266" r:id="rId13"/>
    <p:sldId id="267" r:id="rId14"/>
    <p:sldId id="268" r:id="rId15"/>
    <p:sldId id="269" r:id="rId16"/>
    <p:sldId id="256" r:id="rId17"/>
    <p:sldId id="285" r:id="rId18"/>
    <p:sldId id="286" r:id="rId19"/>
    <p:sldId id="287" r:id="rId20"/>
    <p:sldId id="288" r:id="rId21"/>
    <p:sldId id="258" r:id="rId22"/>
    <p:sldId id="280" r:id="rId23"/>
    <p:sldId id="291" r:id="rId24"/>
    <p:sldId id="289" r:id="rId25"/>
  </p:sldIdLst>
  <p:sldSz cx="9144000" cy="5143500" type="screen16x9"/>
  <p:notesSz cx="6858000" cy="9144000"/>
  <p:embeddedFontLst>
    <p:embeddedFont>
      <p:font typeface="Algerian" panose="04020705040A02060702" pitchFamily="82" charset="0"/>
      <p:regular r:id="rId27"/>
    </p:embeddedFont>
    <p:embeddedFont>
      <p:font typeface="Ravie" panose="04040805050809020602" pitchFamily="82" charset="0"/>
      <p:regular r:id="rId28"/>
    </p:embeddedFont>
    <p:embeddedFont>
      <p:font typeface="Vivaldi" panose="03020602050506090804" pitchFamily="66" charset="0"/>
      <p:italic r:id="rId29"/>
    </p:embeddedFont>
    <p:embeddedFont>
      <p:font typeface="Kristen ITC" panose="03050502040202030202" pitchFamily="66" charset="0"/>
      <p:regular r:id="rId30"/>
    </p:embeddedFont>
    <p:embeddedFont>
      <p:font typeface="Forte" panose="03060902040502070203" pitchFamily="66" charset="0"/>
      <p:regular r:id="rId31"/>
    </p:embeddedFont>
    <p:embeddedFont>
      <p:font typeface="Calibri" panose="020F0502020204030204" pitchFamily="34" charset="0"/>
      <p:regular r:id="rId32"/>
      <p:bold r:id="rId33"/>
      <p:italic r:id="rId34"/>
      <p:boldItalic r:id="rId35"/>
    </p:embeddedFont>
    <p:embeddedFont>
      <p:font typeface="Goudy Stout" panose="0202090407030B020401" pitchFamily="18" charset="0"/>
      <p:regular r:id="rId36"/>
    </p:embeddedFont>
  </p:embeddedFontLst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ZMRr7wl8MB5IoaKEgLWuLQ==" hashData="BbCweLJ2ffN9fFFHk1QBS0G0WP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FFFFFF"/>
    <a:srgbClr val="A69B62"/>
    <a:srgbClr val="82794A"/>
    <a:srgbClr val="F9B883"/>
    <a:srgbClr val="33CC33"/>
    <a:srgbClr val="F8A45E"/>
    <a:srgbClr val="006800"/>
    <a:srgbClr val="FFFF00"/>
    <a:srgbClr val="99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509" autoAdjust="0"/>
  </p:normalViewPr>
  <p:slideViewPr>
    <p:cSldViewPr>
      <p:cViewPr varScale="1">
        <p:scale>
          <a:sx n="147" d="100"/>
          <a:sy n="147" d="100"/>
        </p:scale>
        <p:origin x="-594" y="-10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55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font" Target="fonts/font8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font" Target="fonts/font7.fntdata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font" Target="fonts/font6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font" Target="fonts/font2.fntdata"/><Relationship Id="rId36" Type="http://schemas.openxmlformats.org/officeDocument/2006/relationships/font" Target="fonts/font10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5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font" Target="fonts/font1.fntdata"/><Relationship Id="rId30" Type="http://schemas.openxmlformats.org/officeDocument/2006/relationships/font" Target="fonts/font4.fntdata"/><Relationship Id="rId35" Type="http://schemas.openxmlformats.org/officeDocument/2006/relationships/font" Target="fonts/font9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Vivaldi" pitchFamily="66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Vivaldi" pitchFamily="66" charset="0"/>
                <a:cs typeface="+mn-cs"/>
              </a:defRPr>
            </a:lvl1pPr>
          </a:lstStyle>
          <a:p>
            <a:pPr>
              <a:defRPr/>
            </a:pPr>
            <a:fld id="{A5594FA8-CE60-4239-8CA9-D2A62693D352}" type="datetimeFigureOut">
              <a:rPr lang="es-ES"/>
              <a:pPr>
                <a:defRPr/>
              </a:pPr>
              <a:t>02/08/2021</a:t>
            </a:fld>
            <a:endParaRPr lang="es-ES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dirty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dirty="0" smtClean="0"/>
              <a:t>Haga clic para modificar el estilo de texto del patrón</a:t>
            </a:r>
          </a:p>
          <a:p>
            <a:pPr lvl="1"/>
            <a:r>
              <a:rPr lang="es-ES" noProof="0" dirty="0" smtClean="0"/>
              <a:t>Segundo nivel</a:t>
            </a:r>
          </a:p>
          <a:p>
            <a:pPr lvl="2"/>
            <a:r>
              <a:rPr lang="es-ES" noProof="0" dirty="0" smtClean="0"/>
              <a:t>Tercer nivel</a:t>
            </a:r>
          </a:p>
          <a:p>
            <a:pPr lvl="3"/>
            <a:r>
              <a:rPr lang="es-ES" noProof="0" dirty="0" smtClean="0"/>
              <a:t>Cuarto nivel</a:t>
            </a:r>
          </a:p>
          <a:p>
            <a:pPr lvl="4"/>
            <a:r>
              <a:rPr lang="es-ES" noProof="0" dirty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Vivaldi" pitchFamily="66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Vivaldi" pitchFamily="66" charset="0"/>
                <a:cs typeface="+mn-cs"/>
              </a:defRPr>
            </a:lvl1pPr>
          </a:lstStyle>
          <a:p>
            <a:pPr>
              <a:defRPr/>
            </a:pPr>
            <a:fld id="{8F221B62-2D77-4B51-AC34-4C9B332CF74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99282661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Vivaldi" pitchFamily="66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Vivaldi" pitchFamily="66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Vivaldi" pitchFamily="66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Vivaldi" pitchFamily="66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Vivaldi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ES" smtClean="0"/>
              <a:t>Los mas pobres … los más “jodidos” … los que nadie quiere ver … los que no cuentan … los discriminados … los explotados … los privados de sus derechos … los ignorados … los excluidos …</a:t>
            </a:r>
          </a:p>
        </p:txBody>
      </p:sp>
      <p:sp>
        <p:nvSpPr>
          <p:cNvPr id="1946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D5A843B-5DB0-409D-8E7C-28C34628429E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15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ES" smtClean="0"/>
              <a:t>A ELLOS, CON ELLOS Y PARA ELLOS ….</a:t>
            </a:r>
          </a:p>
        </p:txBody>
      </p:sp>
      <p:sp>
        <p:nvSpPr>
          <p:cNvPr id="2150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E88EE04-2123-4B2B-9DF9-BBAA2B5E4A2D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0B0906-5C0C-489F-BF93-50287429FEFB}" type="datetimeFigureOut">
              <a:rPr lang="es-ES"/>
              <a:pPr>
                <a:defRPr/>
              </a:pPr>
              <a:t>02/08/2021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FA8D95-AEF2-479D-8C22-0E292387BD1B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ED984B-EB68-4478-9131-02EDF0A41D4B}" type="datetimeFigureOut">
              <a:rPr lang="es-ES"/>
              <a:pPr>
                <a:defRPr/>
              </a:pPr>
              <a:t>02/08/2021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4F9E23-01D9-4F2F-AE68-56D28535E2BF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CA1DBB-6C7B-4A48-9FF9-B1EA90E0AACE}" type="datetimeFigureOut">
              <a:rPr lang="es-ES"/>
              <a:pPr>
                <a:defRPr/>
              </a:pPr>
              <a:t>02/08/2021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C79C83-83DA-48BB-8C93-EF8EF56C09A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2056B3-4711-4CD6-A774-9210637D85D3}" type="datetimeFigureOut">
              <a:rPr lang="es-ES"/>
              <a:pPr>
                <a:defRPr/>
              </a:pPr>
              <a:t>02/08/2021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842E84-5C7A-4431-8628-FE41119D0A52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21C68A-1A0E-4362-9E0F-5807962C0A90}" type="datetimeFigureOut">
              <a:rPr lang="es-ES"/>
              <a:pPr>
                <a:defRPr/>
              </a:pPr>
              <a:t>02/08/2021</a:t>
            </a:fld>
            <a:endParaRPr lang="es-ES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08060B-8508-4946-9CE2-64B7EC8F9B0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C72C95-AB68-49F9-97DB-856818D624E4}" type="datetimeFigureOut">
              <a:rPr lang="es-ES"/>
              <a:pPr>
                <a:defRPr/>
              </a:pPr>
              <a:t>02/08/2021</a:t>
            </a:fld>
            <a:endParaRPr lang="es-ES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2B4B8B-BA21-4351-B31E-2C73CCE1EE98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E49980-BF9B-4634-8D7A-3A96ADB960FA}" type="datetimeFigureOut">
              <a:rPr lang="es-ES"/>
              <a:pPr>
                <a:defRPr/>
              </a:pPr>
              <a:t>02/08/2021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DC959E-5F9C-4FC7-AB15-337A3E1C3E9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6BFFA9-98D5-426C-B532-22F93044B0E2}" type="datetimeFigureOut">
              <a:rPr lang="es-ES"/>
              <a:pPr>
                <a:defRPr/>
              </a:pPr>
              <a:t>02/08/2021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457131-D236-43B2-B8A1-6BD2AFD3952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EF6B29-4885-4CFB-9FD4-00957741A0C6}" type="datetimeFigureOut">
              <a:rPr lang="es-ES"/>
              <a:pPr>
                <a:defRPr/>
              </a:pPr>
              <a:t>02/08/2021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FAA010-1ADC-413D-AA3A-162219D08EA7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37EF38-F1C3-467E-AA66-A5BEF13F6128}" type="datetimeFigureOut">
              <a:rPr lang="es-ES"/>
              <a:pPr>
                <a:defRPr/>
              </a:pPr>
              <a:t>02/08/2021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7FBAB4-15B1-49BB-B5BC-B6F341E9D5B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BB5B14-317C-4D91-A84C-0980B19A1D6A}" type="datetimeFigureOut">
              <a:rPr lang="es-ES"/>
              <a:pPr>
                <a:defRPr/>
              </a:pPr>
              <a:t>02/08/2021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5D13F1-E839-4D7D-80B1-23EDCB250B79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  <a:cs typeface="+mn-cs"/>
              </a:defRPr>
            </a:lvl1pPr>
          </a:lstStyle>
          <a:p>
            <a:pPr>
              <a:defRPr/>
            </a:pPr>
            <a:fld id="{AD12AB3B-791F-4F15-BEF4-16B99B54F3E4}" type="datetimeFigureOut">
              <a:rPr lang="es-ES"/>
              <a:pPr>
                <a:defRPr/>
              </a:pPr>
              <a:t>02/08/2021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  <a:cs typeface="+mn-cs"/>
              </a:defRPr>
            </a:lvl1pPr>
          </a:lstStyle>
          <a:p>
            <a:pPr>
              <a:defRPr/>
            </a:pPr>
            <a:fld id="{BC07E8EC-1513-406B-90D5-D4FBDC491B9F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Vivaldi" pitchFamily="66" charset="0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Vivaldi" pitchFamily="66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Vivaldi" pitchFamily="66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Vivaldi" pitchFamily="66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Vivaldi" pitchFamily="66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Ravie" pitchFamily="82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Ravie" pitchFamily="82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Ravie" pitchFamily="82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Ravie" pitchFamily="82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Vivaldi" pitchFamily="66" charset="0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Vivaldi" pitchFamily="66" charset="0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Vivaldi" pitchFamily="66" charset="0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Vivaldi" pitchFamily="66" charset="0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Vivaldi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gif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7" Type="http://schemas.openxmlformats.org/officeDocument/2006/relationships/image" Target="../media/image4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image" Target="../media/image40.jpeg"/><Relationship Id="rId4" Type="http://schemas.openxmlformats.org/officeDocument/2006/relationships/image" Target="../media/image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jpeg"/><Relationship Id="rId5" Type="http://schemas.openxmlformats.org/officeDocument/2006/relationships/image" Target="../media/image2.jpeg"/><Relationship Id="rId4" Type="http://schemas.openxmlformats.org/officeDocument/2006/relationships/image" Target="../media/image4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13" Type="http://schemas.openxmlformats.org/officeDocument/2006/relationships/image" Target="../media/image62.png"/><Relationship Id="rId18" Type="http://schemas.openxmlformats.org/officeDocument/2006/relationships/image" Target="../media/image65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4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8.png"/><Relationship Id="rId11" Type="http://schemas.openxmlformats.org/officeDocument/2006/relationships/image" Target="../media/image61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3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7.png"/><Relationship Id="rId9" Type="http://schemas.openxmlformats.org/officeDocument/2006/relationships/image" Target="../media/image60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90" name="Picture 18" descr="E:\PPS  EXCLUSIVOS\Los Nadie\Imágenes\1 - BOTTOM%20SMALL+ojos_inocentes--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22 Rectángulo"/>
          <p:cNvSpPr/>
          <p:nvPr/>
        </p:nvSpPr>
        <p:spPr>
          <a:xfrm rot="20602348">
            <a:off x="512803" y="2103792"/>
            <a:ext cx="4419227" cy="962110"/>
          </a:xfrm>
          <a:prstGeom prst="rect">
            <a:avLst/>
          </a:prstGeom>
        </p:spPr>
        <p:txBody>
          <a:bodyPr wrap="none">
            <a:prstTxWarp prst="textCurveDown">
              <a:avLst/>
            </a:prstTxWarp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ln w="15875">
                  <a:solidFill>
                    <a:schemeClr val="tx1"/>
                  </a:solidFill>
                  <a:prstDash val="solid"/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17500" dist="127000" dir="3000000" algn="tl">
                    <a:srgbClr val="303C18">
                      <a:alpha val="80000"/>
                    </a:srgbClr>
                  </a:outerShdw>
                </a:effectLst>
                <a:latin typeface="Algerian" pitchFamily="82" charset="0"/>
                <a:cs typeface="+mn-cs"/>
              </a:rPr>
              <a:t>LOS NADIES</a:t>
            </a:r>
          </a:p>
        </p:txBody>
      </p:sp>
      <p:pic>
        <p:nvPicPr>
          <p:cNvPr id="15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2571750"/>
            <a:ext cx="4643438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2000" y="2571750"/>
            <a:ext cx="457200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2571750"/>
            <a:ext cx="4643438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2000" y="2571750"/>
            <a:ext cx="457200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2571750"/>
            <a:ext cx="4643438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2000" y="2571750"/>
            <a:ext cx="457200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457200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6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572000" y="0"/>
            <a:ext cx="4572000" cy="262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457200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572000" y="0"/>
            <a:ext cx="4572000" cy="262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457200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6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572000" y="0"/>
            <a:ext cx="4572000" cy="262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7500">
    <p:sndAc>
      <p:stSnd loop="1">
        <p:snd r:embed="rId2" name="André Rieu     Once Upon A Time In The West  TOSKANA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9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3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1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9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3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8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5" dur="5000"/>
                                        <p:tgtEl>
                                          <p:spTgt spid="3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8" presetClass="entr" presetSubtype="0" accel="50000" fill="hold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8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9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1150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7" descr="D:\PPS DE CREACION PROPIA - EXCLUSIVOS\Los Nadie\Imágenes\2 - perros-golden-labrador-8461.jpeg+pulg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588"/>
            <a:ext cx="9144000" cy="5145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1 Rectángulo"/>
          <p:cNvSpPr>
            <a:spLocks noChangeArrowheads="1"/>
          </p:cNvSpPr>
          <p:nvPr/>
        </p:nvSpPr>
        <p:spPr bwMode="auto">
          <a:xfrm>
            <a:off x="1476375" y="357188"/>
            <a:ext cx="3563938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Sueñan las pulgas </a:t>
            </a:r>
          </a:p>
          <a:p>
            <a:pPr algn="ctr">
              <a:defRPr/>
            </a:pPr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con comprarse un perro </a:t>
            </a:r>
          </a:p>
        </p:txBody>
      </p:sp>
      <p:pic>
        <p:nvPicPr>
          <p:cNvPr id="3077" name="Picture 9" descr="D:\PPS DE CREACION PROPIA - EXCLUSIVOS\Los Nadie\Imágenes\3 - ACT Angola - Uige - children displaced by Angola's long civil war study in a school run by IERA-ACT - 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4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6" name="8 Rectángulo"/>
          <p:cNvSpPr>
            <a:spLocks noChangeArrowheads="1"/>
          </p:cNvSpPr>
          <p:nvPr/>
        </p:nvSpPr>
        <p:spPr bwMode="auto">
          <a:xfrm>
            <a:off x="4932363" y="3795713"/>
            <a:ext cx="3527425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32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Y sueñan los </a:t>
            </a:r>
            <a:r>
              <a:rPr lang="es-ES" sz="3200" dirty="0" err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nadies</a:t>
            </a:r>
            <a:r>
              <a:rPr lang="es-ES" sz="32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</a:t>
            </a:r>
          </a:p>
          <a:p>
            <a:pPr algn="ctr">
              <a:defRPr/>
            </a:pPr>
            <a:r>
              <a:rPr lang="es-ES" sz="32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con salir de pobres</a:t>
            </a:r>
            <a:endParaRPr lang="es-ES" sz="320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272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21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7" descr="D:\PPS DE CREACION PROPIA - EXCLUSIVOS\Los Nadie\Imágenes\4 - Depositphotos_4358388_original_nmed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588"/>
            <a:ext cx="9144000" cy="5145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0" name="6 Rectángulo"/>
          <p:cNvSpPr>
            <a:spLocks noChangeArrowheads="1"/>
          </p:cNvSpPr>
          <p:nvPr/>
        </p:nvSpPr>
        <p:spPr bwMode="auto">
          <a:xfrm>
            <a:off x="2771775" y="249238"/>
            <a:ext cx="4572000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Que algún mágico día </a:t>
            </a:r>
          </a:p>
          <a:p>
            <a:pPr algn="ctr">
              <a:defRPr/>
            </a:pPr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llueva de pronto la buena suerte, </a:t>
            </a:r>
          </a:p>
        </p:txBody>
      </p:sp>
      <p:grpSp>
        <p:nvGrpSpPr>
          <p:cNvPr id="2" name="6 Grupo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1"/>
            <a:chExt cx="9144000" cy="6858000"/>
          </a:xfrm>
        </p:grpSpPr>
        <p:pic>
          <p:nvPicPr>
            <p:cNvPr id="5126" name="Picture 6" descr="D:\PPS DE CREACION PROPIA - EXCLUSIVOS\Los Nadie\Imágenes\1.gif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1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127" name="5 CuadroTexto"/>
            <p:cNvSpPr txBox="1">
              <a:spLocks noChangeArrowheads="1"/>
            </p:cNvSpPr>
            <p:nvPr/>
          </p:nvSpPr>
          <p:spPr bwMode="auto">
            <a:xfrm rot="1360671">
              <a:off x="144760" y="5554006"/>
              <a:ext cx="1301353" cy="4103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sz="1400" b="1">
                  <a:solidFill>
                    <a:srgbClr val="001A00"/>
                  </a:solidFill>
                  <a:latin typeface="Vivaldi" pitchFamily="66" charset="0"/>
                </a:rPr>
                <a:t>Pps Margarita</a:t>
              </a:r>
            </a:p>
          </p:txBody>
        </p:sp>
      </p:grpSp>
      <p:sp>
        <p:nvSpPr>
          <p:cNvPr id="4101" name="7 Rectángulo"/>
          <p:cNvSpPr>
            <a:spLocks noChangeArrowheads="1"/>
          </p:cNvSpPr>
          <p:nvPr/>
        </p:nvSpPr>
        <p:spPr bwMode="auto">
          <a:xfrm>
            <a:off x="2771800" y="2859782"/>
            <a:ext cx="3095625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3200" dirty="0">
                <a:ln>
                  <a:solidFill>
                    <a:srgbClr val="C0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Que llueva a cántaros </a:t>
            </a:r>
          </a:p>
          <a:p>
            <a:pPr algn="ctr">
              <a:defRPr/>
            </a:pPr>
            <a:r>
              <a:rPr lang="es-ES" sz="3200" dirty="0">
                <a:ln>
                  <a:solidFill>
                    <a:srgbClr val="C0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la buena suerte;</a:t>
            </a:r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5" descr="D:\PPS DE CREACION PROPIA - EXCLUSIVOS\Los Nadie\Imágenes\6 - dibu1y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352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2" name="Picture 8" descr="D:\PPS DE CREACION PROPIA - EXCLUSIVOS\Los Nadie\Imágenes\tumblr_liyrxruJ2O1qchzcgo1_500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250825"/>
            <a:ext cx="8594725" cy="4697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539552" y="735546"/>
            <a:ext cx="3240088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dirty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  <a:cs typeface="+mn-cs"/>
              </a:rPr>
              <a:t>Pero la buena suerte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dirty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  <a:cs typeface="+mn-cs"/>
              </a:rPr>
              <a:t>no llueve ayer, ni hoy,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dirty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  <a:cs typeface="+mn-cs"/>
              </a:rPr>
              <a:t>ni mañana, ni nunca, </a:t>
            </a:r>
          </a:p>
        </p:txBody>
      </p:sp>
      <p:pic>
        <p:nvPicPr>
          <p:cNvPr id="5124" name="Picture 13" descr="D:\PPS DE CREACION PROPIA - EXCLUSIVOS\Los Nadie\Imágenes\7 - 91095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" name="10 Grupo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-2012159" y="0"/>
            <a:chExt cx="11156159" cy="6858000"/>
          </a:xfrm>
        </p:grpSpPr>
        <p:pic>
          <p:nvPicPr>
            <p:cNvPr id="4" name="Picture 10" descr="D:\PPS DE CREACION PROPIA - EXCLUSIVOS\Los Nadie\Imágenes\tumblr_miwms6qELP1qdyauqo2_500.gif"/>
            <p:cNvPicPr>
              <a:picLocks noChangeAspect="1" noChangeArrowheads="1" noCrop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0" y="0"/>
              <a:ext cx="4572000" cy="3429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153" name="Picture 11" descr="D:\PPS DE CREACION PROPIA - EXCLUSIVOS\Los Nadie\Imágenes\tumblr_miwms6qELP1qdyauqo2_500.gif"/>
            <p:cNvPicPr>
              <a:picLocks noChangeAspect="1" noChangeArrowheads="1" noCrop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-1136" y="2906613"/>
              <a:ext cx="4572000" cy="3429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154" name="Picture 12" descr="D:\PPS DE CREACION PROPIA - EXCLUSIVOS\Los Nadie\Imágenes\tumblr_miwms6qELP1qdyauqo2_500.gif"/>
            <p:cNvPicPr>
              <a:picLocks noChangeAspect="1" noChangeArrowheads="1" noCrop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572000" y="0"/>
              <a:ext cx="4572000" cy="3429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155" name="Picture 13" descr="D:\PPS DE CREACION PROPIA - EXCLUSIVOS\Los Nadie\Imágenes\tumblr_miwms6qELP1qdyauqo2_500.gif"/>
            <p:cNvPicPr>
              <a:picLocks noChangeAspect="1" noChangeArrowheads="1" noCrop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-2012159" y="3429000"/>
              <a:ext cx="4572000" cy="3429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5127" name="5 Rectángulo"/>
          <p:cNvSpPr>
            <a:spLocks noChangeArrowheads="1"/>
          </p:cNvSpPr>
          <p:nvPr/>
        </p:nvSpPr>
        <p:spPr bwMode="auto">
          <a:xfrm>
            <a:off x="2268538" y="555625"/>
            <a:ext cx="3998912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32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Ni en lloviznita cae del cielo </a:t>
            </a:r>
          </a:p>
          <a:p>
            <a:pPr algn="ctr">
              <a:defRPr/>
            </a:pPr>
            <a:r>
              <a:rPr lang="es-ES" sz="32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la buena suerte,</a:t>
            </a:r>
          </a:p>
        </p:txBody>
      </p:sp>
    </p:spTree>
  </p:cSld>
  <p:clrMapOvr>
    <a:masterClrMapping/>
  </p:clrMapOvr>
  <p:transition spd="slow" advClick="0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3" dur="indefinite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9" presetClass="emph" presetSubtype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 rctx="PPT">
                                        <p:cTn id="2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6201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3" descr="D:\PPS DE CREACION PROPIA - EXCLUSIVOS\Los Nadie\Imágenes\8 - 10371932_258817227635143_7811053329404936910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63" y="0"/>
            <a:ext cx="9136062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611561" y="357504"/>
            <a:ext cx="5346451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sz="3200" b="1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Vivaldi" pitchFamily="66" charset="0"/>
              </a:rPr>
              <a:t>Por mucho que los </a:t>
            </a:r>
            <a:r>
              <a:rPr lang="es-ES" sz="3200" b="1" dirty="0" err="1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Vivaldi" pitchFamily="66" charset="0"/>
              </a:rPr>
              <a:t>nadies</a:t>
            </a:r>
            <a:r>
              <a:rPr lang="es-ES" sz="3200" b="1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Vivaldi" pitchFamily="66" charset="0"/>
              </a:rPr>
              <a:t> la llamen y aunque les pique la mano izquierda, </a:t>
            </a:r>
          </a:p>
        </p:txBody>
      </p:sp>
      <p:pic>
        <p:nvPicPr>
          <p:cNvPr id="6147" name="Picture 11" descr="D:\PPS DE CREACION PROPIA - EXCLUSIVOS\Los Nadie\Imágenes\9 - pro_photo120005633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082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4932363" y="339725"/>
            <a:ext cx="2574925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O se levanten </a:t>
            </a:r>
          </a:p>
          <a:p>
            <a:pPr algn="ctr">
              <a:defRPr/>
            </a:pPr>
            <a:r>
              <a:rPr lang="es-E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con el pie derecho, </a:t>
            </a:r>
          </a:p>
        </p:txBody>
      </p:sp>
      <p:pic>
        <p:nvPicPr>
          <p:cNvPr id="6148" name="Picture 9" descr="D:\PPS DE CREACION PROPIA - EXCLUSIVOS\Los Nadie\Imágenes\10 - ESCOBA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23363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971601" y="2625756"/>
            <a:ext cx="2948243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3200" dirty="0">
                <a:ln>
                  <a:solidFill>
                    <a:srgbClr val="FFFFCC"/>
                  </a:solidFill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O empiecen el año cambiando de escoba.</a:t>
            </a:r>
          </a:p>
        </p:txBody>
      </p:sp>
    </p:spTree>
  </p:cSld>
  <p:clrMapOvr>
    <a:masterClrMapping/>
  </p:clrMapOvr>
  <p:transition spd="slow" advClick="0" advTm="2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42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" dur="3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19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43F2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4" name="Picture 6" descr="D:\PPS DE CREACION PROPIA - EXCLUSIVOS\- Los Nadie\Imágenes\11 - 1224100681983_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5"/>
            <a:ext cx="9139238" cy="5146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" name="Picture 8" descr="D:\PPS DE CREACION PROPIA - EXCLUSIVOS\Los Nadie\Imágenes\11 - 1224100681983_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63" y="0"/>
            <a:ext cx="9139237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1 Rectángulo"/>
          <p:cNvSpPr>
            <a:spLocks noChangeArrowheads="1"/>
          </p:cNvSpPr>
          <p:nvPr/>
        </p:nvSpPr>
        <p:spPr bwMode="auto">
          <a:xfrm>
            <a:off x="4140200" y="519113"/>
            <a:ext cx="2592388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Los </a:t>
            </a:r>
            <a:r>
              <a:rPr lang="es-ES" sz="32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nadies</a:t>
            </a:r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: </a:t>
            </a:r>
          </a:p>
          <a:p>
            <a:pPr algn="ctr">
              <a:defRPr/>
            </a:pPr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los hijos de nadie, </a:t>
            </a:r>
          </a:p>
        </p:txBody>
      </p:sp>
      <p:pic>
        <p:nvPicPr>
          <p:cNvPr id="7171" name="Picture 6" descr="D:\PPS DE CREACION PROPIA - EXCLUSIVOS\Los Nadie\Imágenes\12 - sandalia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3" name="4 Rectángulo"/>
          <p:cNvSpPr>
            <a:spLocks noChangeArrowheads="1"/>
          </p:cNvSpPr>
          <p:nvPr/>
        </p:nvSpPr>
        <p:spPr bwMode="auto">
          <a:xfrm>
            <a:off x="2339975" y="1546225"/>
            <a:ext cx="1811338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Los dueños </a:t>
            </a:r>
          </a:p>
          <a:p>
            <a:pPr algn="ctr">
              <a:defRPr/>
            </a:pPr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de nada.</a:t>
            </a:r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/>
      <p:bldP spid="717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7" descr="D:\PPS DE CREACION PROPIA - EXCLUSIVOS\Los Nadie\Imágenes\13 - Siervos de nadi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588"/>
            <a:ext cx="9139238" cy="5145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1 Rectángulo"/>
          <p:cNvSpPr>
            <a:spLocks noChangeArrowheads="1"/>
          </p:cNvSpPr>
          <p:nvPr/>
        </p:nvSpPr>
        <p:spPr bwMode="auto">
          <a:xfrm>
            <a:off x="2411760" y="2139702"/>
            <a:ext cx="4753421" cy="14290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101600">
              <a:srgbClr val="008000">
                <a:alpha val="60000"/>
              </a:srgbClr>
            </a:glow>
          </a:effectLst>
        </p:spPr>
        <p:txBody>
          <a:bodyPr>
            <a:spAutoFit/>
          </a:bodyPr>
          <a:lstStyle/>
          <a:p>
            <a:pPr algn="ctr">
              <a:lnSpc>
                <a:spcPts val="2000"/>
              </a:lnSpc>
              <a:defRPr/>
            </a:pPr>
            <a:r>
              <a:rPr lang="es-ES" sz="3200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Los </a:t>
            </a:r>
            <a:r>
              <a:rPr lang="es-ES" sz="3200" dirty="0" err="1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nadies</a:t>
            </a:r>
            <a:r>
              <a:rPr lang="es-ES" sz="3200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: los ningunos, </a:t>
            </a:r>
          </a:p>
          <a:p>
            <a:pPr algn="ctr">
              <a:lnSpc>
                <a:spcPts val="2000"/>
              </a:lnSpc>
              <a:defRPr/>
            </a:pPr>
            <a:endParaRPr lang="es-ES" sz="3200" dirty="0">
              <a:ln>
                <a:solidFill>
                  <a:srgbClr val="C0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  <a:p>
            <a:pPr algn="ctr">
              <a:lnSpc>
                <a:spcPts val="2000"/>
              </a:lnSpc>
              <a:defRPr/>
            </a:pPr>
            <a:endParaRPr lang="es-ES" sz="3200" dirty="0">
              <a:ln>
                <a:solidFill>
                  <a:srgbClr val="C0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  <a:p>
            <a:pPr algn="ctr">
              <a:lnSpc>
                <a:spcPts val="2000"/>
              </a:lnSpc>
              <a:defRPr/>
            </a:pPr>
            <a:endParaRPr lang="es-ES" sz="3200" dirty="0">
              <a:ln>
                <a:solidFill>
                  <a:srgbClr val="C0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  <a:p>
            <a:pPr algn="ctr">
              <a:lnSpc>
                <a:spcPts val="2000"/>
              </a:lnSpc>
              <a:defRPr/>
            </a:pPr>
            <a:r>
              <a:rPr lang="es-ES" sz="3200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los ninguneados, corriendo la liebre, </a:t>
            </a:r>
          </a:p>
        </p:txBody>
      </p:sp>
      <p:pic>
        <p:nvPicPr>
          <p:cNvPr id="8196" name="Picture 9" descr="D:\PPS DE CREACION PROPIA - EXCLUSIVOS\Los Nadie\Imágenes\14 - 301527_254547661254390_100000974755463_677058_1280827603_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3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6012160" y="195486"/>
            <a:ext cx="2736304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3200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Muriendo la vida, </a:t>
            </a:r>
          </a:p>
          <a:p>
            <a:pPr algn="ctr">
              <a:defRPr/>
            </a:pPr>
            <a:r>
              <a:rPr lang="es-ES" sz="3200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jodidos, </a:t>
            </a:r>
            <a:r>
              <a:rPr lang="es-ES" sz="3200" dirty="0" err="1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rejodidos</a:t>
            </a:r>
            <a:r>
              <a:rPr lang="es-ES" sz="3200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:</a:t>
            </a:r>
          </a:p>
        </p:txBody>
      </p:sp>
    </p:spTree>
  </p:cSld>
  <p:clrMapOvr>
    <a:masterClrMapping/>
  </p:clrMapOvr>
  <p:transition spd="slow"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8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8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2" name="Picture 6" descr="D:\PPS DE CREACION PROPIA - EXCLUSIVOS\- Los Nadie\Imágenes\15 - GEOR~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8" name="Picture 7" descr="D:\PPS DE CREACION PROPIA - EXCLUSIVOS\Los Nadie\Imágenes\15 - GEOR~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5875"/>
            <a:ext cx="9144000" cy="517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1 Rectángulo"/>
          <p:cNvSpPr>
            <a:spLocks noChangeArrowheads="1"/>
          </p:cNvSpPr>
          <p:nvPr/>
        </p:nvSpPr>
        <p:spPr bwMode="auto">
          <a:xfrm>
            <a:off x="755577" y="843558"/>
            <a:ext cx="1927131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32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Que no son, </a:t>
            </a:r>
          </a:p>
          <a:p>
            <a:pPr>
              <a:defRPr/>
            </a:pPr>
            <a:r>
              <a:rPr lang="es-ES" sz="32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aunque sean.</a:t>
            </a:r>
          </a:p>
        </p:txBody>
      </p:sp>
      <p:pic>
        <p:nvPicPr>
          <p:cNvPr id="9220" name="Picture 9" descr="D:\PPS DE CREACION PROPIA - EXCLUSIVOS\Los Nadie\Imágenes\16 - yanomami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1" name="2 Rectángulo"/>
          <p:cNvSpPr>
            <a:spLocks noChangeArrowheads="1"/>
          </p:cNvSpPr>
          <p:nvPr/>
        </p:nvSpPr>
        <p:spPr bwMode="auto">
          <a:xfrm>
            <a:off x="611560" y="3579862"/>
            <a:ext cx="360045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3200" dirty="0">
                <a:ln>
                  <a:solidFill>
                    <a:srgbClr val="DDDDDD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Que no hablan idiomas, </a:t>
            </a:r>
          </a:p>
          <a:p>
            <a:pPr algn="ctr">
              <a:defRPr/>
            </a:pPr>
            <a:r>
              <a:rPr lang="es-ES" sz="3200" dirty="0">
                <a:ln>
                  <a:solidFill>
                    <a:srgbClr val="DDDDDD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sino dialectos.</a:t>
            </a:r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5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2642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5" name="Picture 5" descr="D:\PPS DE CREACION PROPIA - EXCLUSIVOS\- Los Nadie\Imágenes\17 - BuUhqTMIIAA7DhY.jpg large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4" name="Picture 4" descr="D:\PPS DE CREACION PROPIA - EXCLUSIVOS\- Los Nadie\Imágenes\17 - BuUhqTMIIAA7DhY.jpg large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2" name="Picture 5" descr="D:\PPS DE CREACION PROPIA - EXCLUSIVOS\Los Nadie\Imágenes\17 - BuUhqTMIIAA7DhY.jpg large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13" y="0"/>
            <a:ext cx="9132887" cy="514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18 CuadroTexto"/>
          <p:cNvSpPr txBox="1">
            <a:spLocks noChangeArrowheads="1"/>
          </p:cNvSpPr>
          <p:nvPr/>
        </p:nvSpPr>
        <p:spPr bwMode="auto">
          <a:xfrm>
            <a:off x="2916239" y="1977628"/>
            <a:ext cx="3743325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3200" dirty="0">
                <a:ln>
                  <a:solidFill>
                    <a:schemeClr val="tx1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Que no profesan religiones, </a:t>
            </a:r>
          </a:p>
          <a:p>
            <a:pPr algn="ctr">
              <a:defRPr/>
            </a:pPr>
            <a:r>
              <a:rPr lang="es-ES" sz="3200" dirty="0">
                <a:ln>
                  <a:solidFill>
                    <a:schemeClr val="tx1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sino supersticiones </a:t>
            </a:r>
          </a:p>
          <a:p>
            <a:pPr algn="ctr">
              <a:defRPr/>
            </a:pPr>
            <a:endParaRPr lang="es-ES" sz="3200" dirty="0">
              <a:ln>
                <a:solidFill>
                  <a:schemeClr val="tx1"/>
                </a:solidFill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  <a:p>
            <a:pPr algn="ctr">
              <a:defRPr/>
            </a:pPr>
            <a:endParaRPr lang="es-ES" sz="3200" dirty="0">
              <a:ln>
                <a:solidFill>
                  <a:schemeClr val="tx1"/>
                </a:solidFill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</p:spTree>
  </p:cSld>
  <p:clrMapOvr>
    <a:masterClrMapping/>
  </p:clrMapOvr>
  <p:transition spd="slow" advClick="0" advTm="11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3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3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6A6A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6" descr="D:\PPS DE CREACION PROPIA - EXCLUSIVOS\- Los Nadie\Imágenes\18- folklore-folclore.jpg"/>
          <p:cNvPicPr>
            <a:picLocks noChangeAspect="1" noChangeArrowheads="1"/>
          </p:cNvPicPr>
          <p:nvPr/>
        </p:nvPicPr>
        <p:blipFill>
          <a:blip r:embed="rId2" cstate="print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9" descr="D:\PPS DE CREACION PROPIA - EXCLUSIVOS\Los Nadie\Imágenes\18- folklore-folclor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9" name="2 Rectángulo"/>
          <p:cNvSpPr>
            <a:spLocks noChangeArrowheads="1"/>
          </p:cNvSpPr>
          <p:nvPr/>
        </p:nvSpPr>
        <p:spPr bwMode="auto">
          <a:xfrm>
            <a:off x="395536" y="141480"/>
            <a:ext cx="3528392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sz="3200" dirty="0">
                <a:ln>
                  <a:solidFill>
                    <a:srgbClr val="FF0000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Que no practican cultura, sino folklore.</a:t>
            </a:r>
          </a:p>
        </p:txBody>
      </p:sp>
      <p:pic>
        <p:nvPicPr>
          <p:cNvPr id="11267" name="Picture 7" descr="D:\PPS DE CREACION PROPIA - EXCLUSIVOS\Los Nadie\Imágenes\19 - logo90anivpc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8" name="1 Rectángulo"/>
          <p:cNvSpPr>
            <a:spLocks noChangeArrowheads="1"/>
          </p:cNvSpPr>
          <p:nvPr/>
        </p:nvSpPr>
        <p:spPr bwMode="auto">
          <a:xfrm>
            <a:off x="4572001" y="3813888"/>
            <a:ext cx="2881313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3200" dirty="0">
                <a:ln>
                  <a:solidFill>
                    <a:srgbClr val="800000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Que no hacen arte, sino artesanía.</a:t>
            </a:r>
          </a:p>
        </p:txBody>
      </p:sp>
    </p:spTree>
  </p:cSld>
  <p:clrMapOvr>
    <a:masterClrMapping/>
  </p:clrMapOvr>
  <p:transition spd="slow" advClick="0" advTm="14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5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F7F7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5" descr="D:\PPS DE CREACION PROPIA - EXCLUSIVOS\Los Nadie\Imágenes\20 - bangladesh_cc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3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1 Rectángulo"/>
          <p:cNvSpPr>
            <a:spLocks noChangeArrowheads="1"/>
          </p:cNvSpPr>
          <p:nvPr/>
        </p:nvSpPr>
        <p:spPr bwMode="auto">
          <a:xfrm>
            <a:off x="5003801" y="303610"/>
            <a:ext cx="3744913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sz="3200" b="1" dirty="0">
                <a:ln>
                  <a:solidFill>
                    <a:srgbClr val="800000"/>
                  </a:solidFill>
                </a:ln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Que no son seres humanos, sino recursos humanos.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80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80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9231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8" descr="D:\PPS DE CREACION PROPIA - EXCLUSIVOS\Los Nadie\Imágenes\21 - niños-esclav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5"/>
            <a:ext cx="9137650" cy="5146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6" name="1 Rectángulo"/>
          <p:cNvSpPr>
            <a:spLocks noChangeArrowheads="1"/>
          </p:cNvSpPr>
          <p:nvPr/>
        </p:nvSpPr>
        <p:spPr bwMode="auto">
          <a:xfrm>
            <a:off x="5652120" y="267494"/>
            <a:ext cx="2879725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3200" dirty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Que no tienen cara, sino brazos.</a:t>
            </a:r>
          </a:p>
        </p:txBody>
      </p:sp>
      <p:pic>
        <p:nvPicPr>
          <p:cNvPr id="13315" name="Picture 6" descr="D:\PPS DE CREACION PROPIA - EXCLUSIVOS\Los Nadie\Imágenes\22 - ChildLabor90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035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7" name="2 Rectángulo"/>
          <p:cNvSpPr>
            <a:spLocks noChangeArrowheads="1"/>
          </p:cNvSpPr>
          <p:nvPr/>
        </p:nvSpPr>
        <p:spPr bwMode="auto">
          <a:xfrm>
            <a:off x="971600" y="1869672"/>
            <a:ext cx="3168352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3200" dirty="0">
                <a:ln>
                  <a:solidFill>
                    <a:srgbClr val="600000"/>
                  </a:solidFill>
                </a:ln>
                <a:solidFill>
                  <a:srgbClr val="FF0000"/>
                </a:solidFill>
                <a:effectLst>
                  <a:glow rad="63500">
                    <a:schemeClr val="bg2">
                      <a:lumMod val="9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Que no tienen nombre, sino número.</a:t>
            </a:r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5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33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F7F7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0" descr="D:\PPS DE CREACION PROPIA - EXCLUSIVOS\Los Nadie\Imágenes\23 - grandes-personajes-de-la-historia-universal-1-6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1C1C1C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4339" name="1 Rectángulo"/>
          <p:cNvSpPr>
            <a:spLocks noChangeArrowheads="1"/>
          </p:cNvSpPr>
          <p:nvPr/>
        </p:nvSpPr>
        <p:spPr bwMode="auto">
          <a:xfrm>
            <a:off x="1835150" y="2625329"/>
            <a:ext cx="543718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sz="3200" dirty="0">
                <a:ln>
                  <a:solidFill>
                    <a:schemeClr val="tx1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Que no figuran en la historia universal, </a:t>
            </a:r>
          </a:p>
        </p:txBody>
      </p:sp>
      <p:sp>
        <p:nvSpPr>
          <p:cNvPr id="14340" name="6 CuadroTexto"/>
          <p:cNvSpPr txBox="1">
            <a:spLocks noChangeArrowheads="1"/>
          </p:cNvSpPr>
          <p:nvPr/>
        </p:nvSpPr>
        <p:spPr bwMode="auto">
          <a:xfrm rot="-920810">
            <a:off x="1325563" y="2955925"/>
            <a:ext cx="119062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7200">
                <a:latin typeface="Goudy Stout" pitchFamily="18" charset="0"/>
              </a:rPr>
              <a:t>¿?</a:t>
            </a:r>
          </a:p>
        </p:txBody>
      </p:sp>
      <p:sp>
        <p:nvSpPr>
          <p:cNvPr id="14341" name="7 CuadroTexto"/>
          <p:cNvSpPr txBox="1">
            <a:spLocks noChangeArrowheads="1"/>
          </p:cNvSpPr>
          <p:nvPr/>
        </p:nvSpPr>
        <p:spPr bwMode="auto">
          <a:xfrm rot="782795">
            <a:off x="6516688" y="2962275"/>
            <a:ext cx="119062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7200">
                <a:latin typeface="Goudy Stout" pitchFamily="18" charset="0"/>
              </a:rPr>
              <a:t>¿?</a:t>
            </a:r>
          </a:p>
        </p:txBody>
      </p:sp>
      <p:sp>
        <p:nvSpPr>
          <p:cNvPr id="14342" name="8 CuadroTexto"/>
          <p:cNvSpPr txBox="1">
            <a:spLocks noChangeArrowheads="1"/>
          </p:cNvSpPr>
          <p:nvPr/>
        </p:nvSpPr>
        <p:spPr bwMode="auto">
          <a:xfrm>
            <a:off x="3851275" y="3275013"/>
            <a:ext cx="119062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7200">
                <a:latin typeface="Goudy Stout" pitchFamily="18" charset="0"/>
              </a:rPr>
              <a:t>¿?</a:t>
            </a:r>
          </a:p>
        </p:txBody>
      </p:sp>
      <p:pic>
        <p:nvPicPr>
          <p:cNvPr id="14344" name="Picture 12" descr="D:\PPS DE CREACION PROPIA - EXCLUSIVOS\Los Nadie\Imágenes\24 - PORTADAf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3" name="5 Rectángulo"/>
          <p:cNvSpPr>
            <a:spLocks noChangeArrowheads="1"/>
          </p:cNvSpPr>
          <p:nvPr/>
        </p:nvSpPr>
        <p:spPr bwMode="auto">
          <a:xfrm>
            <a:off x="1475656" y="411510"/>
            <a:ext cx="2987675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Sino en la crónica roja </a:t>
            </a:r>
          </a:p>
          <a:p>
            <a:pPr algn="ctr"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de la prensa local.</a:t>
            </a:r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7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4340" grpId="0"/>
      <p:bldP spid="14341" grpId="0"/>
      <p:bldP spid="1434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341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5" descr="D:\PPS DE CREACION PROPIA - EXCLUSIVOS\Los Nadie\Imágenes\25 - nastol.com.ua-72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463" y="0"/>
            <a:ext cx="9126537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1 Rectángulo"/>
          <p:cNvSpPr>
            <a:spLocks noChangeArrowheads="1"/>
          </p:cNvSpPr>
          <p:nvPr/>
        </p:nvSpPr>
        <p:spPr bwMode="auto">
          <a:xfrm>
            <a:off x="5157788" y="3275013"/>
            <a:ext cx="3384550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Los </a:t>
            </a:r>
            <a:r>
              <a:rPr lang="es-ES" sz="32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nadies</a:t>
            </a:r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, </a:t>
            </a:r>
          </a:p>
          <a:p>
            <a:pPr algn="ctr">
              <a:defRPr/>
            </a:pPr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que cuestan menos </a:t>
            </a:r>
          </a:p>
          <a:p>
            <a:pPr algn="ctr">
              <a:defRPr/>
            </a:pPr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que la bala que los mata.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3868738"/>
            <a:ext cx="9144000" cy="127476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127476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2571750"/>
            <a:ext cx="9144000" cy="129698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1274763"/>
            <a:ext cx="9144000" cy="129698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blipFill>
                <a:blip r:embed="rId4"/>
                <a:stretch>
                  <a:fillRect/>
                </a:stretch>
              </a:blipFill>
            </a:endParaRPr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/>
      <p:bldP spid="7" grpId="0" animBg="1"/>
      <p:bldP spid="8" grpId="0" animBg="1"/>
      <p:bldP spid="9" grpId="0" animBg="1"/>
      <p:bldP spid="1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1908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3" descr="D:\PPS DE CREACION PROPIA - EXCLUSIVOS\Los Nadie\Imágenes\26 - congola75-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588"/>
            <a:ext cx="9142413" cy="5145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9" name="1 Rectángulo"/>
          <p:cNvSpPr>
            <a:spLocks noChangeArrowheads="1"/>
          </p:cNvSpPr>
          <p:nvPr/>
        </p:nvSpPr>
        <p:spPr bwMode="auto">
          <a:xfrm>
            <a:off x="539552" y="789553"/>
            <a:ext cx="252028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sz="3200" b="1" dirty="0">
                <a:ln>
                  <a:solidFill>
                    <a:schemeClr val="bg1">
                      <a:lumMod val="95000"/>
                    </a:schemeClr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Vivaldi" pitchFamily="66" charset="0"/>
              </a:rPr>
              <a:t>Los mas pobres …</a:t>
            </a:r>
          </a:p>
        </p:txBody>
      </p:sp>
      <p:pic>
        <p:nvPicPr>
          <p:cNvPr id="16387" name="Picture 11" descr="D:\PPS DE CREACION PROPIA - EXCLUSIVOS\Los Nadie\Imágenes\27 - 8367358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0" name="5 Rectángulo"/>
          <p:cNvSpPr>
            <a:spLocks noChangeArrowheads="1"/>
          </p:cNvSpPr>
          <p:nvPr/>
        </p:nvSpPr>
        <p:spPr bwMode="auto">
          <a:xfrm>
            <a:off x="5796136" y="249493"/>
            <a:ext cx="291458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3200" dirty="0">
                <a:ln>
                  <a:solidFill>
                    <a:schemeClr val="bg1"/>
                  </a:solidFill>
                </a:ln>
                <a:blipFill>
                  <a:blip r:embed="rId6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Los más “jodidos” … </a:t>
            </a:r>
            <a:endParaRPr lang="es-ES" sz="3200" dirty="0">
              <a:ln>
                <a:solidFill>
                  <a:schemeClr val="bg1"/>
                </a:solidFill>
              </a:ln>
              <a:blipFill>
                <a:blip r:embed="rId6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6388" name="Picture 9" descr="D:\PPS DE CREACION PROPIA - EXCLUSIVOS\Los Nadie\Imágenes\28 - nadies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1" name="7 Rectángulo"/>
          <p:cNvSpPr>
            <a:spLocks noChangeArrowheads="1"/>
          </p:cNvSpPr>
          <p:nvPr/>
        </p:nvSpPr>
        <p:spPr bwMode="auto">
          <a:xfrm>
            <a:off x="2843808" y="3543859"/>
            <a:ext cx="376256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3200" dirty="0">
                <a:ln>
                  <a:solidFill>
                    <a:schemeClr val="bg1"/>
                  </a:solidFill>
                </a:ln>
                <a:blipFill>
                  <a:blip r:embed="rId6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Los que nadie quiere ver … </a:t>
            </a:r>
            <a:endParaRPr lang="es-ES" sz="3200" dirty="0">
              <a:ln>
                <a:solidFill>
                  <a:schemeClr val="bg1"/>
                </a:solidFill>
              </a:ln>
              <a:blipFill>
                <a:blip r:embed="rId6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7" presetClass="entr" presetSubtype="2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7" presetClass="entr" presetSubtype="8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16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3" descr="D:\PPS DE CREACION PROPIA - EXCLUSIVOS\Los Nadie\Imágenes\29 - Con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3" name="3 Rectángulo"/>
          <p:cNvSpPr>
            <a:spLocks noChangeArrowheads="1"/>
          </p:cNvSpPr>
          <p:nvPr/>
        </p:nvSpPr>
        <p:spPr bwMode="auto">
          <a:xfrm>
            <a:off x="5364163" y="2192338"/>
            <a:ext cx="3168650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200" b="1">
                <a:solidFill>
                  <a:schemeClr val="bg1"/>
                </a:solidFill>
                <a:latin typeface="Vivaldi" pitchFamily="66" charset="0"/>
              </a:rPr>
              <a:t>Los que no cuentan … </a:t>
            </a:r>
            <a:endParaRPr lang="es-ES" sz="3200"/>
          </a:p>
        </p:txBody>
      </p:sp>
      <p:pic>
        <p:nvPicPr>
          <p:cNvPr id="17411" name="Picture 11" descr="D:\PPS DE CREACION PROPIA - EXCLUSIVOS\Los Nadie\Imágenes\30 -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4" name="4 Rectángulo"/>
          <p:cNvSpPr>
            <a:spLocks noChangeArrowheads="1"/>
          </p:cNvSpPr>
          <p:nvPr/>
        </p:nvSpPr>
        <p:spPr bwMode="auto">
          <a:xfrm>
            <a:off x="5940425" y="3598863"/>
            <a:ext cx="292576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3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Los discriminados … </a:t>
            </a:r>
            <a:endParaRPr lang="es-ES" sz="320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7412" name="Picture 9" descr="D:\PPS DE CREACION PROPIA - EXCLUSIVOS\Los Nadie\Imágenes\31 - kids-rocks-sf60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5" name="8 Rectángulo"/>
          <p:cNvSpPr>
            <a:spLocks noChangeArrowheads="1"/>
          </p:cNvSpPr>
          <p:nvPr/>
        </p:nvSpPr>
        <p:spPr bwMode="auto">
          <a:xfrm>
            <a:off x="4716016" y="2409733"/>
            <a:ext cx="259228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sz="3200" dirty="0">
                <a:ln>
                  <a:solidFill>
                    <a:schemeClr val="bg2">
                      <a:lumMod val="90000"/>
                    </a:schemeClr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Los explotados … </a:t>
            </a:r>
            <a:endParaRPr lang="es-ES" sz="3200" dirty="0">
              <a:ln>
                <a:solidFill>
                  <a:schemeClr val="bg2">
                    <a:lumMod val="90000"/>
                  </a:schemeClr>
                </a:solidFill>
              </a:ln>
              <a:blipFill>
                <a:blip r:embed="rId5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2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9" dur="5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3" grpId="0"/>
      <p:bldP spid="1741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3" descr="D:\PPS DE CREACION PROPIA - EXCLUSIVOS\Los Nadie\Imágenes\32 - Occhio_Nel_Muro+slaven-13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588"/>
            <a:ext cx="9144000" cy="5145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7" name="3 Rectángulo"/>
          <p:cNvSpPr>
            <a:spLocks noChangeArrowheads="1"/>
          </p:cNvSpPr>
          <p:nvPr/>
        </p:nvSpPr>
        <p:spPr bwMode="auto">
          <a:xfrm>
            <a:off x="3132138" y="465535"/>
            <a:ext cx="446419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sz="3200" b="1" dirty="0">
                <a:ln>
                  <a:solidFill>
                    <a:schemeClr val="tx1"/>
                  </a:solidFill>
                </a:ln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 Los privados de sus derechos … </a:t>
            </a:r>
            <a:endParaRPr lang="es-ES" sz="3200" dirty="0">
              <a:ln>
                <a:solidFill>
                  <a:schemeClr val="tx1"/>
                </a:solidFill>
              </a:ln>
              <a:blipFill>
                <a:blip r:embed="rId3"/>
                <a:stretch>
                  <a:fillRect/>
                </a:stretch>
              </a:blipFill>
            </a:endParaRPr>
          </a:p>
        </p:txBody>
      </p:sp>
      <p:pic>
        <p:nvPicPr>
          <p:cNvPr id="18435" name="Picture 11" descr="D:\PPS DE CREACION PROPIA - EXCLUSIVOS\Los Nadie\Imágenes\33 - mas-de-700-inmigrantes-mueren-en-otro-naufragio-de-camino-a-italia-desde-africa-el-domingo-19-04-2015.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8" name="10 Rectángulo"/>
          <p:cNvSpPr>
            <a:spLocks noChangeArrowheads="1"/>
          </p:cNvSpPr>
          <p:nvPr/>
        </p:nvSpPr>
        <p:spPr bwMode="auto">
          <a:xfrm>
            <a:off x="1907704" y="2301721"/>
            <a:ext cx="237626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sz="3200" dirty="0">
                <a:ln>
                  <a:solidFill>
                    <a:schemeClr val="bg1">
                      <a:lumMod val="85000"/>
                    </a:schemeClr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Los ignorados … </a:t>
            </a:r>
            <a:endParaRPr lang="es-ES" sz="3200" dirty="0">
              <a:ln>
                <a:solidFill>
                  <a:schemeClr val="bg1">
                    <a:lumMod val="85000"/>
                  </a:schemeClr>
                </a:solidFill>
              </a:ln>
              <a:blipFill>
                <a:blip r:embed="rId5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8436" name="Picture 9" descr="D:\PPS DE CREACION PROPIA - EXCLUSIVOS\Los Nadie\Imágenes\34 - Bn187_5CEAAqgrj.jpg large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20638" y="0"/>
            <a:ext cx="916463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9" name="14 Rectángulo"/>
          <p:cNvSpPr>
            <a:spLocks noChangeArrowheads="1"/>
          </p:cNvSpPr>
          <p:nvPr/>
        </p:nvSpPr>
        <p:spPr bwMode="auto">
          <a:xfrm>
            <a:off x="6300788" y="1436688"/>
            <a:ext cx="2374900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sz="3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Los excluidos …</a:t>
            </a:r>
            <a:endParaRPr lang="es-ES" sz="320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nodeType="withEffect">
                                  <p:stCondLst>
                                    <p:cond delay="15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50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7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43F2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7" descr="D:\PPS DE CREACION PROPIA - EXCLUSIVOS\Los Nadie\Imágenes\35 - fallujahafterairstrik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923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2 Rectángulo"/>
          <p:cNvSpPr>
            <a:spLocks noChangeArrowheads="1"/>
          </p:cNvSpPr>
          <p:nvPr/>
        </p:nvSpPr>
        <p:spPr bwMode="auto">
          <a:xfrm>
            <a:off x="4067944" y="3003798"/>
            <a:ext cx="3959745" cy="923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ts val="3200"/>
              </a:lnSpc>
              <a:defRPr/>
            </a:pPr>
            <a:r>
              <a:rPr lang="es-ES" sz="3200" dirty="0">
                <a:ln>
                  <a:solidFill>
                    <a:schemeClr val="bg1"/>
                  </a:solidFill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Los que gimen por justicia y sueñan con dignidad … </a:t>
            </a:r>
            <a:endParaRPr lang="es-ES" sz="3200" dirty="0">
              <a:ln>
                <a:solidFill>
                  <a:schemeClr val="bg1"/>
                </a:solidFill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9460" name="Picture 9" descr="D:\PPS DE CREACION PROPIA - EXCLUSIVOS\Los Nadie\Imágenes\36 - maxresdefault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36062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1" name="5 Rectángulo"/>
          <p:cNvSpPr>
            <a:spLocks noChangeArrowheads="1"/>
          </p:cNvSpPr>
          <p:nvPr/>
        </p:nvSpPr>
        <p:spPr bwMode="auto">
          <a:xfrm>
            <a:off x="179512" y="771550"/>
            <a:ext cx="252028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sz="3200" b="1" dirty="0">
                <a:ln>
                  <a:solidFill>
                    <a:srgbClr val="C0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Los que gritan  </a:t>
            </a:r>
          </a:p>
          <a:p>
            <a:pPr>
              <a:defRPr/>
            </a:pPr>
            <a:r>
              <a:rPr lang="es-ES" sz="2800" b="1" dirty="0">
                <a:ln>
                  <a:solidFill>
                    <a:srgbClr val="C0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“¡</a:t>
            </a:r>
            <a:r>
              <a:rPr lang="es-ES" sz="2800" b="1" dirty="0">
                <a:ln>
                  <a:solidFill>
                    <a:srgbClr val="C0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YA BASTA</a:t>
            </a:r>
            <a:r>
              <a:rPr lang="es-ES" sz="2800" b="1" dirty="0">
                <a:ln>
                  <a:solidFill>
                    <a:srgbClr val="C0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!” … </a:t>
            </a:r>
            <a:endParaRPr lang="es-ES" sz="2800" dirty="0">
              <a:ln>
                <a:solidFill>
                  <a:srgbClr val="C00000"/>
                </a:solidFill>
              </a:ln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3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528" fill="hold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F7F7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9" descr="D:\PPS DE CREACION PROPIA - EXCLUSIVOS\Los Nadie\Imágenes\37 - mona-620x3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463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6" name="Picture 6" descr="D:\PPS DE CREACION PROPIA - EXCLUSIVOS\- Los Nadie\Imágenes\37 - mona-620x3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0"/>
            <a:ext cx="916463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3 Rectángulo"/>
          <p:cNvSpPr>
            <a:spLocks noChangeArrowheads="1"/>
          </p:cNvSpPr>
          <p:nvPr/>
        </p:nvSpPr>
        <p:spPr bwMode="auto">
          <a:xfrm>
            <a:off x="683568" y="2301720"/>
            <a:ext cx="2592288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3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Los que mueren de hambre … </a:t>
            </a:r>
            <a:endParaRPr lang="es-ES" sz="32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484" name="Picture 8" descr="D:\PPS DE CREACION PROPIA - EXCLUSIVOS\Los Nadie\Imágenes\38 - 386894_10150371690412500_640932499_8125809_2121149803_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5" name="6 Rectángulo"/>
          <p:cNvSpPr>
            <a:spLocks noChangeArrowheads="1"/>
          </p:cNvSpPr>
          <p:nvPr/>
        </p:nvSpPr>
        <p:spPr bwMode="auto">
          <a:xfrm>
            <a:off x="6444208" y="141480"/>
            <a:ext cx="2448272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3200" dirty="0">
                <a:ln>
                  <a:solidFill>
                    <a:schemeClr val="tx1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Los que padecen </a:t>
            </a:r>
          </a:p>
          <a:p>
            <a:pPr algn="ctr">
              <a:defRPr/>
            </a:pPr>
            <a:r>
              <a:rPr lang="es-ES" sz="3200" dirty="0">
                <a:ln>
                  <a:solidFill>
                    <a:schemeClr val="tx1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el abuso …</a:t>
            </a:r>
            <a:endParaRPr lang="es-ES" sz="3200" dirty="0">
              <a:ln>
                <a:solidFill>
                  <a:schemeClr val="tx1"/>
                </a:solidFill>
              </a:ln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9231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3 CuadroTexto"/>
          <p:cNvSpPr txBox="1">
            <a:spLocks noChangeArrowheads="1"/>
          </p:cNvSpPr>
          <p:nvPr/>
        </p:nvSpPr>
        <p:spPr bwMode="auto">
          <a:xfrm rot="-825993">
            <a:off x="271463" y="4038600"/>
            <a:ext cx="11636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400" b="1">
                <a:solidFill>
                  <a:schemeClr val="bg1"/>
                </a:solidFill>
                <a:latin typeface="Vivaldi" pitchFamily="66" charset="0"/>
              </a:rPr>
              <a:t>Pps Margarita</a:t>
            </a:r>
          </a:p>
        </p:txBody>
      </p:sp>
      <p:pic>
        <p:nvPicPr>
          <p:cNvPr id="21509" name="Picture 5" descr="D:\PPS DE CREACION PROPIA - EXCLUSIVOS\- Los Nadie\Imágenes\39 - griebe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0" name="Picture 6" descr="D:\PPS DE CREACION PROPIA - EXCLUSIVOS\- Los Nadie\Imágenes\39 - griebe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44000" cy="514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1 Rectángulo"/>
          <p:cNvSpPr>
            <a:spLocks noChangeArrowheads="1"/>
          </p:cNvSpPr>
          <p:nvPr/>
        </p:nvSpPr>
        <p:spPr bwMode="auto">
          <a:xfrm>
            <a:off x="683568" y="195486"/>
            <a:ext cx="489743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sz="36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A ellos, con ellos y para ellos ….</a:t>
            </a:r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repeatCount="indefinite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69B6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2" descr="E:\PPS  EXCLUSIVOS\Los Nadie\Imágenes\293161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3 CuadroTexto"/>
          <p:cNvSpPr txBox="1">
            <a:spLocks noChangeArrowheads="1"/>
          </p:cNvSpPr>
          <p:nvPr/>
        </p:nvSpPr>
        <p:spPr bwMode="auto">
          <a:xfrm rot="-877312">
            <a:off x="2646363" y="4557713"/>
            <a:ext cx="11636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400" b="1">
                <a:solidFill>
                  <a:srgbClr val="001A00"/>
                </a:solidFill>
                <a:latin typeface="Vivaldi" pitchFamily="66" charset="0"/>
              </a:rPr>
              <a:t>Pps Margarita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8279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3" descr="E:\PPS  EXCLUSIVOS\Los Nadie\Imágenes\230af81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/>
          <p:nvPr/>
        </p:nvSpPr>
        <p:spPr>
          <a:xfrm>
            <a:off x="1115616" y="987574"/>
            <a:ext cx="2520280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28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9B88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Mayo 2015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179512" y="1923678"/>
            <a:ext cx="4982454" cy="138499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8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9B88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Música: André </a:t>
            </a:r>
            <a:r>
              <a:rPr lang="es-ES" sz="2800" dirty="0" err="1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9B88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Rieu</a:t>
            </a:r>
            <a:endParaRPr lang="es-ES" sz="280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rgbClr val="F9B88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  <a:p>
            <a:pPr>
              <a:defRPr/>
            </a:pPr>
            <a:r>
              <a:rPr lang="es-ES" sz="28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9B88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Once </a:t>
            </a:r>
            <a:r>
              <a:rPr lang="es-ES" sz="2800" dirty="0" err="1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9B88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Upon</a:t>
            </a:r>
            <a:r>
              <a:rPr lang="es-ES" sz="28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9B88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A Time In </a:t>
            </a:r>
            <a:r>
              <a:rPr lang="es-ES" sz="2800" dirty="0" err="1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9B88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The</a:t>
            </a:r>
            <a:r>
              <a:rPr lang="es-ES" sz="28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9B88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West</a:t>
            </a:r>
          </a:p>
          <a:p>
            <a:pPr>
              <a:defRPr/>
            </a:pPr>
            <a:endParaRPr lang="es-ES" sz="280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rgbClr val="F9B88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611560" y="3435846"/>
            <a:ext cx="3368230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8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8A45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Autor: Eduardo Galeano</a:t>
            </a:r>
          </a:p>
        </p:txBody>
      </p:sp>
      <p:grpSp>
        <p:nvGrpSpPr>
          <p:cNvPr id="2" name="13 Grupo"/>
          <p:cNvGrpSpPr>
            <a:grpSpLocks/>
          </p:cNvGrpSpPr>
          <p:nvPr/>
        </p:nvGrpSpPr>
        <p:grpSpPr bwMode="auto">
          <a:xfrm flipH="1">
            <a:off x="6948488" y="3076575"/>
            <a:ext cx="1820862" cy="1833563"/>
            <a:chOff x="6948265" y="1838222"/>
            <a:chExt cx="1763960" cy="1920800"/>
          </a:xfrm>
        </p:grpSpPr>
        <p:pic>
          <p:nvPicPr>
            <p:cNvPr id="24583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158063" y="1838222"/>
              <a:ext cx="1554162" cy="16050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1" name="15 Rectángulo"/>
            <p:cNvSpPr>
              <a:spLocks noChangeArrowheads="1"/>
            </p:cNvSpPr>
            <p:nvPr/>
          </p:nvSpPr>
          <p:spPr bwMode="auto">
            <a:xfrm>
              <a:off x="6948265" y="3308016"/>
              <a:ext cx="1613620" cy="4510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ES" sz="2200" dirty="0">
                  <a:ln w="635">
                    <a:solidFill>
                      <a:schemeClr val="accent6">
                        <a:lumMod val="50000"/>
                      </a:schemeClr>
                    </a:solidFill>
                  </a:ln>
                  <a:solidFill>
                    <a:srgbClr val="F9B883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itchFamily="66" charset="0"/>
                  <a:cs typeface="+mn-cs"/>
                </a:rPr>
                <a:t>Margarita</a:t>
              </a:r>
            </a:p>
          </p:txBody>
        </p:sp>
      </p:grpSp>
    </p:spTree>
  </p:cSld>
  <p:clrMapOvr>
    <a:masterClrMapping/>
  </p:clrMapOvr>
  <p:transition advTm="19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0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4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25604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25605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0"/>
            <a:ext cx="4876800" cy="117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6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7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256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300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25608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9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10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11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12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13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14" name="Text Box 26"/>
          <p:cNvSpPr txBox="1">
            <a:spLocks noChangeArrowheads="1"/>
          </p:cNvSpPr>
          <p:nvPr/>
        </p:nvSpPr>
        <p:spPr bwMode="auto">
          <a:xfrm>
            <a:off x="0" y="4914900"/>
            <a:ext cx="9144000" cy="307975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-1506012">
            <a:off x="4114800" y="628650"/>
            <a:ext cx="4826000" cy="158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5239</TotalTime>
  <Words>409</Words>
  <Application>Microsoft Office PowerPoint</Application>
  <PresentationFormat>Presentación en pantalla (16:9)</PresentationFormat>
  <Paragraphs>80</Paragraphs>
  <Slides>23</Slides>
  <Notes>2</Notes>
  <HiddenSlides>0</HiddenSlides>
  <MMClips>1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23</vt:i4>
      </vt:variant>
    </vt:vector>
  </HeadingPairs>
  <TitlesOfParts>
    <vt:vector size="33" baseType="lpstr">
      <vt:lpstr>Arial</vt:lpstr>
      <vt:lpstr>Algerian</vt:lpstr>
      <vt:lpstr>Ravie</vt:lpstr>
      <vt:lpstr>Vivaldi</vt:lpstr>
      <vt:lpstr>Kristen ITC</vt:lpstr>
      <vt:lpstr>Forte</vt:lpstr>
      <vt:lpstr>Calibri</vt:lpstr>
      <vt:lpstr>Goudy Stout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</dc:creator>
  <cp:lastModifiedBy>Margarita</cp:lastModifiedBy>
  <cp:revision>323</cp:revision>
  <dcterms:created xsi:type="dcterms:W3CDTF">2012-05-11T16:50:33Z</dcterms:created>
  <dcterms:modified xsi:type="dcterms:W3CDTF">2021-08-02T16:08:43Z</dcterms:modified>
</cp:coreProperties>
</file>