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0" r:id="rId3"/>
    <p:sldId id="267" r:id="rId4"/>
    <p:sldId id="270" r:id="rId5"/>
    <p:sldId id="256" r:id="rId6"/>
    <p:sldId id="263" r:id="rId7"/>
    <p:sldId id="257" r:id="rId8"/>
    <p:sldId id="320" r:id="rId9"/>
    <p:sldId id="285" r:id="rId10"/>
    <p:sldId id="319" r:id="rId11"/>
    <p:sldId id="286" r:id="rId12"/>
    <p:sldId id="311" r:id="rId13"/>
    <p:sldId id="288" r:id="rId14"/>
    <p:sldId id="301" r:id="rId15"/>
    <p:sldId id="287" r:id="rId16"/>
    <p:sldId id="314" r:id="rId17"/>
    <p:sldId id="284" r:id="rId18"/>
    <p:sldId id="312" r:id="rId19"/>
    <p:sldId id="283" r:id="rId20"/>
    <p:sldId id="304" r:id="rId21"/>
    <p:sldId id="281" r:id="rId22"/>
    <p:sldId id="297" r:id="rId23"/>
    <p:sldId id="278" r:id="rId24"/>
    <p:sldId id="294" r:id="rId25"/>
    <p:sldId id="282" r:id="rId26"/>
    <p:sldId id="325" r:id="rId27"/>
    <p:sldId id="279" r:id="rId28"/>
    <p:sldId id="305" r:id="rId29"/>
    <p:sldId id="276" r:id="rId30"/>
    <p:sldId id="260" r:id="rId31"/>
    <p:sldId id="275" r:id="rId32"/>
    <p:sldId id="262" r:id="rId33"/>
    <p:sldId id="274" r:id="rId34"/>
    <p:sldId id="273" r:id="rId35"/>
    <p:sldId id="277" r:id="rId36"/>
    <p:sldId id="272" r:id="rId37"/>
    <p:sldId id="271" r:id="rId38"/>
    <p:sldId id="266" r:id="rId39"/>
    <p:sldId id="265" r:id="rId40"/>
    <p:sldId id="264" r:id="rId41"/>
    <p:sldId id="261" r:id="rId42"/>
    <p:sldId id="296" r:id="rId43"/>
    <p:sldId id="322" r:id="rId44"/>
    <p:sldId id="326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eWKse35NLM7VlqcSJpZeQ" hashData="VxNLuct3La+r3V09oZ8ihZWVy1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CCFF"/>
    <a:srgbClr val="FF9900"/>
    <a:srgbClr val="EBADE2"/>
    <a:srgbClr val="F7B26D"/>
    <a:srgbClr val="0000FF"/>
    <a:srgbClr val="AE95C7"/>
    <a:srgbClr val="FFCE33"/>
    <a:srgbClr val="913961"/>
    <a:srgbClr val="4E5FD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85" autoAdjust="0"/>
    <p:restoredTop sz="94709" autoAdjust="0"/>
  </p:normalViewPr>
  <p:slideViewPr>
    <p:cSldViewPr>
      <p:cViewPr>
        <p:scale>
          <a:sx n="40" d="100"/>
          <a:sy n="40" d="100"/>
        </p:scale>
        <p:origin x="-870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A0A0B-5EC3-4D3F-88E6-2306A16D36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04070-B376-4D5A-A0B9-DC596922352B}" type="datetimeFigureOut">
              <a:rPr lang="es-ES" smtClean="0"/>
              <a:pPr/>
              <a:t>03/10/2013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56408-40F1-486B-A30E-621F8389CD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A9E5ACD-2296-4C57-8E14-8E5603779E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3" name="12 Cheurón"/>
          <p:cNvSpPr/>
          <p:nvPr/>
        </p:nvSpPr>
        <p:spPr>
          <a:xfrm rot="5400000">
            <a:off x="3178995" y="178567"/>
            <a:ext cx="2786010" cy="9144000"/>
          </a:xfrm>
          <a:prstGeom prst="chevron">
            <a:avLst>
              <a:gd name="adj" fmla="val 96111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036095" y="321467"/>
            <a:ext cx="3071810" cy="9144000"/>
          </a:xfrm>
          <a:prstGeom prst="chevron">
            <a:avLst>
              <a:gd name="adj" fmla="val 95194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2857500" y="571500"/>
            <a:ext cx="3429000" cy="9144000"/>
          </a:xfrm>
          <a:prstGeom prst="chevron">
            <a:avLst>
              <a:gd name="adj" fmla="val 95385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>
            <a:off x="3321847" y="35715"/>
            <a:ext cx="2500306" cy="9144000"/>
          </a:xfrm>
          <a:prstGeom prst="chevron">
            <a:avLst>
              <a:gd name="adj" fmla="val 95117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 flipH="1">
            <a:off x="3357554" y="-2286008"/>
            <a:ext cx="2428892" cy="9144000"/>
          </a:xfrm>
          <a:prstGeom prst="chevron">
            <a:avLst>
              <a:gd name="adj" fmla="val 96066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 flipH="1">
            <a:off x="3214678" y="-2500322"/>
            <a:ext cx="2714644" cy="9144000"/>
          </a:xfrm>
          <a:prstGeom prst="chevron">
            <a:avLst>
              <a:gd name="adj" fmla="val 95385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5400000" flipH="1">
            <a:off x="2928926" y="-2571760"/>
            <a:ext cx="3286148" cy="9144000"/>
          </a:xfrm>
          <a:prstGeom prst="chevron">
            <a:avLst>
              <a:gd name="adj" fmla="val 96666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5400000" flipH="1">
            <a:off x="2786062" y="-2786062"/>
            <a:ext cx="3571876" cy="9144000"/>
          </a:xfrm>
          <a:prstGeom prst="chevron">
            <a:avLst>
              <a:gd name="adj" fmla="val 96111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2" name="21 Imagen" descr="cooltext121890207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285728"/>
            <a:ext cx="1695201" cy="1320635"/>
          </a:xfrm>
          <a:prstGeom prst="rect">
            <a:avLst/>
          </a:prstGeom>
        </p:spPr>
      </p:pic>
      <p:pic>
        <p:nvPicPr>
          <p:cNvPr id="23" name="22 Imagen" descr="cooltext121890230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64" y="642918"/>
            <a:ext cx="2460223" cy="1980953"/>
          </a:xfrm>
          <a:prstGeom prst="rect">
            <a:avLst/>
          </a:prstGeom>
        </p:spPr>
      </p:pic>
      <p:pic>
        <p:nvPicPr>
          <p:cNvPr id="24" name="23 Imagen" descr="cooltext1218902535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0694" y="1285860"/>
            <a:ext cx="2949107" cy="1838077"/>
          </a:xfrm>
          <a:prstGeom prst="rect">
            <a:avLst/>
          </a:prstGeom>
        </p:spPr>
      </p:pic>
    </p:spTree>
  </p:cSld>
  <p:clrMapOvr>
    <a:masterClrMapping/>
  </p:clrMapOvr>
  <p:transition spd="slow" advTm="20000">
    <p:sndAc>
      <p:stSnd loop="1">
        <p:snd r:embed="rId2" name="EL SUEÑO DE LAS HAD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6" presetClass="exit" presetSubtype="2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8000"/>
                            </p:stCondLst>
                            <p:childTnLst>
                              <p:par>
                                <p:cTn id="16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3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20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FF99CC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00166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142976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FF99CC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928794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FF99CC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357422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8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714612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FF99CC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143240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3571836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FF99CC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4714844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4357654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FF99CC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5143472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FF99CC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5572100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3929026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5929290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FF99CC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6643702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FF99CC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6286512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>
            <a:off x="7072330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>
            <a:off x="7500958" y="1500174"/>
            <a:ext cx="1928794" cy="2714644"/>
          </a:xfrm>
          <a:prstGeom prst="moon">
            <a:avLst>
              <a:gd name="adj" fmla="val 11778"/>
            </a:avLst>
          </a:prstGeom>
          <a:solidFill>
            <a:srgbClr val="FF99CC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1714488"/>
            <a:ext cx="5143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veces, vivimos situaciones, en que las palabras parecen desaparecer </a:t>
            </a: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nuestro vocabulario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6000"/>
                            </p:stCondLst>
                            <p:childTnLst>
                              <p:par>
                                <p:cTn id="3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25" grpId="0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7876859">
            <a:off x="4375862" y="1076169"/>
            <a:ext cx="2822473" cy="2847303"/>
          </a:xfrm>
          <a:prstGeom prst="chevron">
            <a:avLst>
              <a:gd name="adj" fmla="val 83633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3341988">
            <a:off x="4448431" y="3008071"/>
            <a:ext cx="2822473" cy="2847303"/>
          </a:xfrm>
          <a:prstGeom prst="chevron">
            <a:avLst>
              <a:gd name="adj" fmla="val 88295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3249014">
            <a:off x="2612995" y="825993"/>
            <a:ext cx="2822473" cy="2954748"/>
          </a:xfrm>
          <a:prstGeom prst="chevron">
            <a:avLst>
              <a:gd name="adj" fmla="val 87550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9379793">
            <a:off x="2358537" y="2920076"/>
            <a:ext cx="2822473" cy="2847303"/>
          </a:xfrm>
          <a:prstGeom prst="chevron">
            <a:avLst>
              <a:gd name="adj" fmla="val 85491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3249014">
            <a:off x="2635064" y="591092"/>
            <a:ext cx="2409898" cy="2903204"/>
          </a:xfrm>
          <a:prstGeom prst="chevron">
            <a:avLst>
              <a:gd name="adj" fmla="val 85168"/>
            </a:avLst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7876859">
            <a:off x="4994755" y="785448"/>
            <a:ext cx="2048755" cy="2847303"/>
          </a:xfrm>
          <a:prstGeom prst="chevron">
            <a:avLst>
              <a:gd name="adj" fmla="val 83906"/>
            </a:avLst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41988">
            <a:off x="4999841" y="3232254"/>
            <a:ext cx="2172142" cy="2734924"/>
          </a:xfrm>
          <a:prstGeom prst="chevron">
            <a:avLst>
              <a:gd name="adj" fmla="val 82607"/>
            </a:avLst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9379793">
            <a:off x="2323243" y="3052969"/>
            <a:ext cx="2117859" cy="2969020"/>
          </a:xfrm>
          <a:prstGeom prst="chevron">
            <a:avLst>
              <a:gd name="adj" fmla="val 83837"/>
            </a:avLst>
          </a:prstGeom>
          <a:solidFill>
            <a:schemeClr val="tx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3249014">
            <a:off x="2791835" y="465939"/>
            <a:ext cx="1830401" cy="2712629"/>
          </a:xfrm>
          <a:prstGeom prst="chevron">
            <a:avLst>
              <a:gd name="adj" fmla="val 82387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7876859">
            <a:off x="5551436" y="413685"/>
            <a:ext cx="1424528" cy="2847303"/>
          </a:xfrm>
          <a:prstGeom prst="chevron">
            <a:avLst>
              <a:gd name="adj" fmla="val 82046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41988">
            <a:off x="5553988" y="3511132"/>
            <a:ext cx="1662888" cy="2847303"/>
          </a:xfrm>
          <a:prstGeom prst="chevron">
            <a:avLst>
              <a:gd name="adj" fmla="val 83721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379793">
            <a:off x="2311835" y="3254493"/>
            <a:ext cx="1610519" cy="2998723"/>
          </a:xfrm>
          <a:prstGeom prst="chevron">
            <a:avLst>
              <a:gd name="adj" fmla="val 86382"/>
            </a:avLst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 flipH="1">
            <a:off x="4761875" y="857232"/>
            <a:ext cx="4382125" cy="5072098"/>
          </a:xfrm>
          <a:prstGeom prst="chevron">
            <a:avLst>
              <a:gd name="adj" fmla="val 91333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85794"/>
            <a:ext cx="4643537" cy="5147224"/>
          </a:xfrm>
          <a:prstGeom prst="chevron">
            <a:avLst>
              <a:gd name="adj" fmla="val 91333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785794"/>
            <a:ext cx="4000549" cy="5214974"/>
          </a:xfrm>
          <a:prstGeom prst="chevron">
            <a:avLst>
              <a:gd name="adj" fmla="val 91333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5387893" y="857232"/>
            <a:ext cx="3756103" cy="5072098"/>
          </a:xfrm>
          <a:prstGeom prst="chevron">
            <a:avLst>
              <a:gd name="adj" fmla="val 91333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785794"/>
            <a:ext cx="3500473" cy="5147224"/>
          </a:xfrm>
          <a:prstGeom prst="chevron">
            <a:avLst>
              <a:gd name="adj" fmla="val 91333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5944363" y="857232"/>
            <a:ext cx="3199638" cy="5072098"/>
          </a:xfrm>
          <a:prstGeom prst="chevron">
            <a:avLst>
              <a:gd name="adj" fmla="val 91333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" y="785794"/>
            <a:ext cx="3000364" cy="5147224"/>
          </a:xfrm>
          <a:prstGeom prst="chevron">
            <a:avLst>
              <a:gd name="adj" fmla="val 91333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6500827" y="857232"/>
            <a:ext cx="2643174" cy="5072098"/>
          </a:xfrm>
          <a:prstGeom prst="chevron">
            <a:avLst>
              <a:gd name="adj" fmla="val 91333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00034" y="3929066"/>
            <a:ext cx="49292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anudan en el estómago, suben hasta la garganta y no sabemos,</a:t>
            </a:r>
            <a:endParaRPr lang="es-ES" sz="2400" b="1" dirty="0" smtClean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no tenemos idea de como sacarlas</a:t>
            </a:r>
            <a:endParaRPr lang="es-ES" sz="24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178995" y="-3178995"/>
            <a:ext cx="2786010" cy="9144000"/>
          </a:xfrm>
          <a:prstGeom prst="chevron">
            <a:avLst>
              <a:gd name="adj" fmla="val 96111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036095" y="-3036095"/>
            <a:ext cx="3071810" cy="9144000"/>
          </a:xfrm>
          <a:prstGeom prst="chevron">
            <a:avLst>
              <a:gd name="adj" fmla="val 95194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857500" y="-2786062"/>
            <a:ext cx="3429000" cy="9144000"/>
          </a:xfrm>
          <a:prstGeom prst="chevron">
            <a:avLst>
              <a:gd name="adj" fmla="val 95385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321847" y="-3321847"/>
            <a:ext cx="2500306" cy="9144000"/>
          </a:xfrm>
          <a:prstGeom prst="chevron">
            <a:avLst>
              <a:gd name="adj" fmla="val 95117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357554" y="1142992"/>
            <a:ext cx="2428892" cy="9144000"/>
          </a:xfrm>
          <a:prstGeom prst="chevron">
            <a:avLst>
              <a:gd name="adj" fmla="val 96066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214678" y="928678"/>
            <a:ext cx="2714644" cy="9144000"/>
          </a:xfrm>
          <a:prstGeom prst="chevron">
            <a:avLst>
              <a:gd name="adj" fmla="val 95385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2928926" y="857240"/>
            <a:ext cx="3286148" cy="9144000"/>
          </a:xfrm>
          <a:prstGeom prst="chevron">
            <a:avLst>
              <a:gd name="adj" fmla="val 96666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2786062" y="642938"/>
            <a:ext cx="3571876" cy="9144000"/>
          </a:xfrm>
          <a:prstGeom prst="chevron">
            <a:avLst>
              <a:gd name="adj" fmla="val 96111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285720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1500174"/>
            <a:ext cx="2071702" cy="3571900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85918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1500174"/>
            <a:ext cx="2071702" cy="3571900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143372" y="1500174"/>
            <a:ext cx="2071702" cy="3571900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14876" y="1428736"/>
            <a:ext cx="2071702" cy="3571900"/>
          </a:xfrm>
          <a:prstGeom prst="donut">
            <a:avLst>
              <a:gd name="adj" fmla="val 7859"/>
            </a:avLst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429256" y="1428736"/>
            <a:ext cx="2071702" cy="3571900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215074" y="1428736"/>
            <a:ext cx="2071702" cy="3571900"/>
          </a:xfrm>
          <a:prstGeom prst="donut">
            <a:avLst>
              <a:gd name="adj" fmla="val 7859"/>
            </a:avLst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858016" y="1357298"/>
            <a:ext cx="2071702" cy="3571900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0" y="5288340"/>
            <a:ext cx="37861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 veces nos sucede cuando nuestros amigos nos necesitan más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85720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85918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143372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14876" y="1428736"/>
            <a:ext cx="2071702" cy="3571900"/>
          </a:xfrm>
          <a:prstGeom prst="donut">
            <a:avLst>
              <a:gd name="adj" fmla="val 7859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429256" y="1428736"/>
            <a:ext cx="2071702" cy="3571900"/>
          </a:xfrm>
          <a:prstGeom prst="donut">
            <a:avLst>
              <a:gd name="adj" fmla="val 7859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215074" y="1428736"/>
            <a:ext cx="2071702" cy="3571900"/>
          </a:xfrm>
          <a:prstGeom prst="donut">
            <a:avLst>
              <a:gd name="adj" fmla="val 7859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858016" y="1357298"/>
            <a:ext cx="2071702" cy="3571900"/>
          </a:xfrm>
          <a:prstGeom prst="donut">
            <a:avLst>
              <a:gd name="adj" fmla="val 7859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357554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14744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071934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357554" y="1357298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714744" y="1357298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071934" y="1357298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86116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643306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00496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86116" y="4000504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643306" y="4000504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000496" y="4000504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86116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643306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00496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214942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572132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929322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214942" y="1357298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572132" y="1357298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929322" y="1357298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143504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500694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857884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143504" y="4000504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500694" y="4000504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857884" y="4000504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143504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500694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857884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uadroTexto"/>
          <p:cNvSpPr txBox="1"/>
          <p:nvPr/>
        </p:nvSpPr>
        <p:spPr>
          <a:xfrm>
            <a:off x="285720" y="214290"/>
            <a:ext cx="851784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Paradójicamente , en esa precisa situación nos 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topamos con esa barrera de poder decir nada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sabemos qué decir, no tenemos una explicación aceptable 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el sufrimiento, sentimos miedo de decir algo indebido y 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quedamos quietos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>
              <a:solidFill>
                <a:srgbClr val="F7B26D"/>
              </a:solidFill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0" y="-428652"/>
            <a:ext cx="9144000" cy="807249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2000"/>
                            </p:stCondLst>
                            <p:childTnLst>
                              <p:par>
                                <p:cTn id="27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6" fill="hold">
                            <p:stCondLst>
                              <p:cond delay="4000"/>
                            </p:stCondLst>
                            <p:childTnLst>
                              <p:par>
                                <p:cTn id="40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1468020" y="4532740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889765" y="4468426"/>
            <a:ext cx="1643074" cy="2135993"/>
          </a:xfrm>
          <a:prstGeom prst="moon">
            <a:avLst>
              <a:gd name="adj" fmla="val 30961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6175781" y="4468426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1468020" y="3818384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889765" y="3754070"/>
            <a:ext cx="1643074" cy="2135993"/>
          </a:xfrm>
          <a:prstGeom prst="moon">
            <a:avLst>
              <a:gd name="adj" fmla="val 30961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6175781" y="3754070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1468020" y="3175418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889765" y="3111104"/>
            <a:ext cx="1643074" cy="2135993"/>
          </a:xfrm>
          <a:prstGeom prst="moon">
            <a:avLst>
              <a:gd name="adj" fmla="val 30961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6175781" y="3111104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400000">
            <a:off x="1468020" y="2461062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>
            <a:off x="3889765" y="2396748"/>
            <a:ext cx="1643074" cy="2135993"/>
          </a:xfrm>
          <a:prstGeom prst="moon">
            <a:avLst>
              <a:gd name="adj" fmla="val 30961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6175781" y="2396748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5400000">
            <a:off x="1468020" y="1889534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>
            <a:off x="3889765" y="1825220"/>
            <a:ext cx="1643074" cy="2135993"/>
          </a:xfrm>
          <a:prstGeom prst="moon">
            <a:avLst>
              <a:gd name="adj" fmla="val 30961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5400000">
            <a:off x="6175781" y="1825220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5400000">
            <a:off x="1468020" y="1175178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5400000">
            <a:off x="3889765" y="1110864"/>
            <a:ext cx="1643074" cy="2135993"/>
          </a:xfrm>
          <a:prstGeom prst="moon">
            <a:avLst>
              <a:gd name="adj" fmla="val 30961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5400000">
            <a:off x="6175781" y="1110864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5400000">
            <a:off x="1468020" y="532212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5400000">
            <a:off x="3889765" y="467898"/>
            <a:ext cx="1643074" cy="2135993"/>
          </a:xfrm>
          <a:prstGeom prst="moon">
            <a:avLst>
              <a:gd name="adj" fmla="val 30961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5400000">
            <a:off x="6175781" y="467898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5400000">
            <a:off x="1468020" y="-182144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5400000">
            <a:off x="3889765" y="-246458"/>
            <a:ext cx="1643074" cy="2135993"/>
          </a:xfrm>
          <a:prstGeom prst="moon">
            <a:avLst>
              <a:gd name="adj" fmla="val 30961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5400000">
            <a:off x="6175781" y="-246458"/>
            <a:ext cx="1643074" cy="2135993"/>
          </a:xfrm>
          <a:prstGeom prst="moon">
            <a:avLst>
              <a:gd name="adj" fmla="val 29497"/>
            </a:avLst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66"/>
            <a:ext cx="9144000" cy="68334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6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85735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21454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3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92892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8611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64330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00049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35768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71487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07206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42925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78644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143636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429388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786578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143768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500958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858148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215338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572528" y="1857364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59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8578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14297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50016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85735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21454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57173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92892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28611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64330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400049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435768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71487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507206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42925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78644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6143636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6429388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786578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7143768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500958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858148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8215338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572528" y="3214686"/>
            <a:ext cx="285752" cy="1285884"/>
          </a:xfrm>
          <a:prstGeom prst="rect">
            <a:avLst/>
          </a:prstGeom>
          <a:solidFill>
            <a:srgbClr val="D6009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CuadroTexto"/>
          <p:cNvSpPr txBox="1"/>
          <p:nvPr/>
        </p:nvSpPr>
        <p:spPr>
          <a:xfrm>
            <a:off x="3929058" y="3811012"/>
            <a:ext cx="40005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Encontramos palabras con facilidad, en su mayoría ya gastadas y repetidas, para expresar nuestra alegría, nuestro deseo de felicidad, sin importar si alguien ya las dijo o no</a:t>
            </a: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/>
          </a:p>
        </p:txBody>
      </p:sp>
      <p:sp>
        <p:nvSpPr>
          <p:cNvPr id="54" name="5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/>
      <p:bldP spid="5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357554" y="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14744" y="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071934" y="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35755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4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07193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86116" y="271462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643306" y="271462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000496" y="271462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86116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643306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000496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86116" y="5357826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643306" y="5357826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00496" y="5357826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04" y="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00694" y="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857884" y="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0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85788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143504" y="271462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500694" y="271462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857884" y="2714620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500694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857884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143504" y="5357826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500694" y="5357826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857884" y="5357826"/>
            <a:ext cx="285752" cy="1285884"/>
          </a:xfrm>
          <a:prstGeom prst="rect">
            <a:avLst/>
          </a:prstGeom>
          <a:solidFill>
            <a:srgbClr val="AE95C7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52400" y="15240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87ff679a2f3e71d9181a67b7542122c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6922034" y="81773"/>
            <a:ext cx="2143140" cy="2071702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5786446" y="1071546"/>
            <a:ext cx="2143140" cy="2071702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857752" y="2071678"/>
            <a:ext cx="2143140" cy="2071702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64732">
            <a:off x="4122722" y="3055956"/>
            <a:ext cx="2143140" cy="2071702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653471">
            <a:off x="-118123" y="162652"/>
            <a:ext cx="2143140" cy="2071702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72975">
            <a:off x="739133" y="1305637"/>
            <a:ext cx="2143140" cy="2071702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1464447" y="2321711"/>
            <a:ext cx="2143140" cy="2071702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9634">
            <a:off x="2583054" y="3221571"/>
            <a:ext cx="2143140" cy="2071702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2071670" y="428604"/>
            <a:ext cx="45720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Tomamos prestadas esas frases comunes y hacemos con ellas </a:t>
            </a: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nuestro mensaje.</a:t>
            </a:r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6922034" y="81773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5786446" y="1000108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857752" y="2071678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64732">
            <a:off x="4051284" y="3055956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653471">
            <a:off x="-118123" y="162652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72975">
            <a:off x="739133" y="1305637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1464447" y="2321711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9634">
            <a:off x="2583054" y="3221571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" y="0"/>
            <a:ext cx="9090422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5149604">
            <a:off x="2752176" y="1303451"/>
            <a:ext cx="1832085" cy="1778602"/>
          </a:xfrm>
          <a:prstGeom prst="teardrop">
            <a:avLst/>
          </a:prstGeom>
          <a:gradFill flip="none" rotWithShape="1">
            <a:gsLst>
              <a:gs pos="58000">
                <a:schemeClr val="accent6">
                  <a:lumMod val="50000"/>
                  <a:alpha val="16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416855">
            <a:off x="3928718" y="1023029"/>
            <a:ext cx="1832085" cy="1778602"/>
          </a:xfrm>
          <a:prstGeom prst="teardrop">
            <a:avLst/>
          </a:prstGeom>
          <a:gradFill flip="none" rotWithShape="1">
            <a:gsLst>
              <a:gs pos="58000">
                <a:schemeClr val="accent6">
                  <a:lumMod val="50000"/>
                  <a:alpha val="16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162085">
            <a:off x="4874732" y="1448674"/>
            <a:ext cx="1832085" cy="1778602"/>
          </a:xfrm>
          <a:prstGeom prst="teardrop">
            <a:avLst/>
          </a:prstGeom>
          <a:gradFill flip="none" rotWithShape="1">
            <a:gsLst>
              <a:gs pos="58000">
                <a:schemeClr val="accent6">
                  <a:lumMod val="50000"/>
                  <a:alpha val="16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83440">
            <a:off x="4672366" y="2792727"/>
            <a:ext cx="1832085" cy="1778602"/>
          </a:xfrm>
          <a:prstGeom prst="teardrop">
            <a:avLst/>
          </a:prstGeom>
          <a:gradFill flip="none" rotWithShape="1">
            <a:gsLst>
              <a:gs pos="58000">
                <a:schemeClr val="accent6">
                  <a:lumMod val="50000"/>
                  <a:alpha val="16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343358">
            <a:off x="3841211" y="3088239"/>
            <a:ext cx="1832085" cy="1778602"/>
          </a:xfrm>
          <a:prstGeom prst="teardrop">
            <a:avLst/>
          </a:prstGeom>
          <a:gradFill flip="none" rotWithShape="1">
            <a:gsLst>
              <a:gs pos="58000">
                <a:schemeClr val="accent6">
                  <a:lumMod val="50000"/>
                  <a:alpha val="16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786050" y="2643182"/>
            <a:ext cx="1832085" cy="1778602"/>
          </a:xfrm>
          <a:prstGeom prst="teardrop">
            <a:avLst/>
          </a:prstGeom>
          <a:gradFill flip="none" rotWithShape="1">
            <a:gsLst>
              <a:gs pos="58000">
                <a:schemeClr val="accent6">
                  <a:lumMod val="50000"/>
                  <a:alpha val="16000"/>
                </a:scheme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215042" y="3000372"/>
            <a:ext cx="292895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nuestros amigos lo reciben con el corazón abierto, con la sonrisa estampada, porque ellos también hacen uso de lo mismo</a:t>
            </a: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13" name="12 Cheurón"/>
          <p:cNvSpPr/>
          <p:nvPr/>
        </p:nvSpPr>
        <p:spPr>
          <a:xfrm flipH="1">
            <a:off x="4761875" y="857232"/>
            <a:ext cx="4382125" cy="5072098"/>
          </a:xfrm>
          <a:prstGeom prst="chevron">
            <a:avLst>
              <a:gd name="adj" fmla="val 91333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785794"/>
            <a:ext cx="4643537" cy="5147224"/>
          </a:xfrm>
          <a:prstGeom prst="chevron">
            <a:avLst>
              <a:gd name="adj" fmla="val 91333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785794"/>
            <a:ext cx="4000549" cy="5214974"/>
          </a:xfrm>
          <a:prstGeom prst="chevron">
            <a:avLst>
              <a:gd name="adj" fmla="val 9133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5387893" y="857232"/>
            <a:ext cx="3756103" cy="5072098"/>
          </a:xfrm>
          <a:prstGeom prst="chevron">
            <a:avLst>
              <a:gd name="adj" fmla="val 9133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0" y="785794"/>
            <a:ext cx="3500473" cy="5147224"/>
          </a:xfrm>
          <a:prstGeom prst="chevron">
            <a:avLst>
              <a:gd name="adj" fmla="val 91333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5944363" y="857232"/>
            <a:ext cx="3199638" cy="5072098"/>
          </a:xfrm>
          <a:prstGeom prst="chevron">
            <a:avLst>
              <a:gd name="adj" fmla="val 91333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1" y="785794"/>
            <a:ext cx="3000364" cy="5147224"/>
          </a:xfrm>
          <a:prstGeom prst="chevron">
            <a:avLst>
              <a:gd name="adj" fmla="val 9133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H="1">
            <a:off x="6500827" y="857232"/>
            <a:ext cx="2643174" cy="5072098"/>
          </a:xfrm>
          <a:prstGeom prst="chevron">
            <a:avLst>
              <a:gd name="adj" fmla="val 91333"/>
            </a:avLst>
          </a:prstGeom>
          <a:solidFill>
            <a:srgbClr val="7030A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071546"/>
            <a:ext cx="2643174" cy="3857652"/>
          </a:xfrm>
          <a:prstGeom prst="moon">
            <a:avLst>
              <a:gd name="adj" fmla="val 2408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1000100" y="1142984"/>
            <a:ext cx="2643174" cy="3857652"/>
          </a:xfrm>
          <a:prstGeom prst="moon">
            <a:avLst>
              <a:gd name="adj" fmla="val 2408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1928794" y="1000108"/>
            <a:ext cx="2643174" cy="3857652"/>
          </a:xfrm>
          <a:prstGeom prst="moon">
            <a:avLst>
              <a:gd name="adj" fmla="val 2408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6143572" y="1071546"/>
            <a:ext cx="3000428" cy="3857652"/>
          </a:xfrm>
          <a:prstGeom prst="moon">
            <a:avLst>
              <a:gd name="adj" fmla="val 2408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5143504" y="1071546"/>
            <a:ext cx="3000428" cy="3857652"/>
          </a:xfrm>
          <a:prstGeom prst="moon">
            <a:avLst>
              <a:gd name="adj" fmla="val 2408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flipH="1">
            <a:off x="4071934" y="1000108"/>
            <a:ext cx="3000428" cy="3857652"/>
          </a:xfrm>
          <a:prstGeom prst="moon">
            <a:avLst>
              <a:gd name="adj" fmla="val 2408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928794" y="714356"/>
            <a:ext cx="54056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000" b="1" dirty="0" smtClean="0">
                <a:solidFill>
                  <a:srgbClr val="EBADE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la costumbre, es normal, es gentil, es noble</a:t>
            </a: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11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Cheurón"/>
          <p:cNvSpPr/>
          <p:nvPr/>
        </p:nvSpPr>
        <p:spPr>
          <a:xfrm rot="5400000">
            <a:off x="3178995" y="178567"/>
            <a:ext cx="2786010" cy="9144000"/>
          </a:xfrm>
          <a:prstGeom prst="chevron">
            <a:avLst>
              <a:gd name="adj" fmla="val 96111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036095" y="321467"/>
            <a:ext cx="3071810" cy="9144000"/>
          </a:xfrm>
          <a:prstGeom prst="chevron">
            <a:avLst>
              <a:gd name="adj" fmla="val 95194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2857500" y="571500"/>
            <a:ext cx="3429000" cy="9144000"/>
          </a:xfrm>
          <a:prstGeom prst="chevron">
            <a:avLst>
              <a:gd name="adj" fmla="val 95385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>
            <a:off x="3321847" y="35715"/>
            <a:ext cx="2500306" cy="9144000"/>
          </a:xfrm>
          <a:prstGeom prst="chevron">
            <a:avLst>
              <a:gd name="adj" fmla="val 9511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 flipH="1">
            <a:off x="3357554" y="-2286008"/>
            <a:ext cx="2428892" cy="9144000"/>
          </a:xfrm>
          <a:prstGeom prst="chevron">
            <a:avLst>
              <a:gd name="adj" fmla="val 9606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 flipH="1">
            <a:off x="3214678" y="-2500322"/>
            <a:ext cx="2714644" cy="9144000"/>
          </a:xfrm>
          <a:prstGeom prst="chevron">
            <a:avLst>
              <a:gd name="adj" fmla="val 95385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5400000" flipH="1">
            <a:off x="2928926" y="-2571760"/>
            <a:ext cx="3286148" cy="9144000"/>
          </a:xfrm>
          <a:prstGeom prst="chevron">
            <a:avLst>
              <a:gd name="adj" fmla="val 9666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5400000" flipH="1">
            <a:off x="2786062" y="-2786062"/>
            <a:ext cx="3571876" cy="9144000"/>
          </a:xfrm>
          <a:prstGeom prst="chevron">
            <a:avLst>
              <a:gd name="adj" fmla="val 96111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6" presetClass="exit" presetSubtype="2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d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1468020" y="4532740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3889765" y="4468426"/>
            <a:ext cx="1643074" cy="2135993"/>
          </a:xfrm>
          <a:prstGeom prst="moon">
            <a:avLst>
              <a:gd name="adj" fmla="val 3096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6175781" y="4468426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1468020" y="3818384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889765" y="3754070"/>
            <a:ext cx="1643074" cy="2135993"/>
          </a:xfrm>
          <a:prstGeom prst="moon">
            <a:avLst>
              <a:gd name="adj" fmla="val 3096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6175781" y="3754070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1468020" y="3175418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5400000">
            <a:off x="3889765" y="3111104"/>
            <a:ext cx="1643074" cy="2135993"/>
          </a:xfrm>
          <a:prstGeom prst="moon">
            <a:avLst>
              <a:gd name="adj" fmla="val 3096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5400000">
            <a:off x="6175781" y="3111104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5400000">
            <a:off x="1468020" y="2461062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5400000">
            <a:off x="3889765" y="2396748"/>
            <a:ext cx="1643074" cy="2135993"/>
          </a:xfrm>
          <a:prstGeom prst="moon">
            <a:avLst>
              <a:gd name="adj" fmla="val 3096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5400000">
            <a:off x="6175781" y="2396748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5400000">
            <a:off x="1468020" y="1889534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5400000">
            <a:off x="3889765" y="1825220"/>
            <a:ext cx="1643074" cy="2135993"/>
          </a:xfrm>
          <a:prstGeom prst="moon">
            <a:avLst>
              <a:gd name="adj" fmla="val 3096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5400000">
            <a:off x="6175781" y="1825220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5400000">
            <a:off x="1468020" y="1175178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5400000">
            <a:off x="3889765" y="1110864"/>
            <a:ext cx="1643074" cy="2135993"/>
          </a:xfrm>
          <a:prstGeom prst="moon">
            <a:avLst>
              <a:gd name="adj" fmla="val 3096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5400000">
            <a:off x="6175781" y="1110864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5400000">
            <a:off x="1468020" y="532212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5400000">
            <a:off x="3889765" y="467898"/>
            <a:ext cx="1643074" cy="2135993"/>
          </a:xfrm>
          <a:prstGeom prst="moon">
            <a:avLst>
              <a:gd name="adj" fmla="val 3096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5400000">
            <a:off x="6175781" y="467898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5400000">
            <a:off x="1468020" y="-182144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5400000">
            <a:off x="3889765" y="-246458"/>
            <a:ext cx="1643074" cy="2135993"/>
          </a:xfrm>
          <a:prstGeom prst="moon">
            <a:avLst>
              <a:gd name="adj" fmla="val 3096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5400000">
            <a:off x="6175781" y="-246458"/>
            <a:ext cx="1643074" cy="2135993"/>
          </a:xfrm>
          <a:prstGeom prst="moon">
            <a:avLst>
              <a:gd name="adj" fmla="val 2949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uadroTexto"/>
          <p:cNvSpPr txBox="1"/>
          <p:nvPr/>
        </p:nvSpPr>
        <p:spPr>
          <a:xfrm>
            <a:off x="428596" y="4572008"/>
            <a:ext cx="29770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millones de veces</a:t>
            </a:r>
          </a:p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mejor que el olvido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/>
      <p:bldP spid="3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7876859">
            <a:off x="4375862" y="1076169"/>
            <a:ext cx="2822473" cy="2847303"/>
          </a:xfrm>
          <a:prstGeom prst="chevron">
            <a:avLst>
              <a:gd name="adj" fmla="val 83633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3341988">
            <a:off x="4448431" y="3008071"/>
            <a:ext cx="2822473" cy="2847303"/>
          </a:xfrm>
          <a:prstGeom prst="chevron">
            <a:avLst>
              <a:gd name="adj" fmla="val 88295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3249014">
            <a:off x="2612995" y="825993"/>
            <a:ext cx="2822473" cy="2954748"/>
          </a:xfrm>
          <a:prstGeom prst="chevron">
            <a:avLst>
              <a:gd name="adj" fmla="val 87550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9379793">
            <a:off x="2358537" y="2920076"/>
            <a:ext cx="2822473" cy="2847303"/>
          </a:xfrm>
          <a:prstGeom prst="chevron">
            <a:avLst>
              <a:gd name="adj" fmla="val 85491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3249014">
            <a:off x="2635064" y="591092"/>
            <a:ext cx="2409898" cy="2903204"/>
          </a:xfrm>
          <a:prstGeom prst="chevron">
            <a:avLst>
              <a:gd name="adj" fmla="val 85168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7876859">
            <a:off x="4994755" y="785448"/>
            <a:ext cx="2048755" cy="2847303"/>
          </a:xfrm>
          <a:prstGeom prst="chevron">
            <a:avLst>
              <a:gd name="adj" fmla="val 83906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41988">
            <a:off x="4999841" y="3232254"/>
            <a:ext cx="2172142" cy="2734924"/>
          </a:xfrm>
          <a:prstGeom prst="chevron">
            <a:avLst>
              <a:gd name="adj" fmla="val 82607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9379793">
            <a:off x="2323243" y="3052969"/>
            <a:ext cx="2117859" cy="2969020"/>
          </a:xfrm>
          <a:prstGeom prst="chevron">
            <a:avLst>
              <a:gd name="adj" fmla="val 83837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3249014">
            <a:off x="2791835" y="465939"/>
            <a:ext cx="1830401" cy="2712629"/>
          </a:xfrm>
          <a:prstGeom prst="chevron">
            <a:avLst>
              <a:gd name="adj" fmla="val 82387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7876859">
            <a:off x="5551436" y="413685"/>
            <a:ext cx="1424528" cy="2847303"/>
          </a:xfrm>
          <a:prstGeom prst="chevron">
            <a:avLst>
              <a:gd name="adj" fmla="val 82046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41988">
            <a:off x="5553988" y="3511132"/>
            <a:ext cx="1662888" cy="2847303"/>
          </a:xfrm>
          <a:prstGeom prst="chevron">
            <a:avLst>
              <a:gd name="adj" fmla="val 83721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379793">
            <a:off x="2311835" y="3254493"/>
            <a:ext cx="1610519" cy="2998723"/>
          </a:xfrm>
          <a:prstGeom prst="chevron">
            <a:avLst>
              <a:gd name="adj" fmla="val 86382"/>
            </a:avLst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6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85735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21454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3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92892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8611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64330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00049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35768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71487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07206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42925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78644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143636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429388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786578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143768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500958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858148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215338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572528" y="1857364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59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8578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14297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50016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85735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21454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57173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92892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28611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64330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400049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435768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71487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507206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42925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78644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6143636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6429388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786578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7143768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500958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858148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8215338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572528" y="3214686"/>
            <a:ext cx="285752" cy="1285884"/>
          </a:xfrm>
          <a:prstGeom prst="rect">
            <a:avLst/>
          </a:prstGeom>
          <a:solidFill>
            <a:srgbClr val="99A8F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CuadroTexto"/>
          <p:cNvSpPr txBox="1"/>
          <p:nvPr/>
        </p:nvSpPr>
        <p:spPr>
          <a:xfrm>
            <a:off x="0" y="4929198"/>
            <a:ext cx="678583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Nuestra gran dificultad, es expresar palabras de consuelo, </a:t>
            </a:r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nosotros mismos tenemos un corazón molido por</a:t>
            </a:r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dolor al ver el sufrimiento de otro</a:t>
            </a:r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4" name="5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/>
      <p:bldP spid="5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flipH="1">
            <a:off x="4761875" y="857232"/>
            <a:ext cx="4382125" cy="5072098"/>
          </a:xfrm>
          <a:prstGeom prst="chevron">
            <a:avLst>
              <a:gd name="adj" fmla="val 91333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785794"/>
            <a:ext cx="4643537" cy="5147224"/>
          </a:xfrm>
          <a:prstGeom prst="chevron">
            <a:avLst>
              <a:gd name="adj" fmla="val 91333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785794"/>
            <a:ext cx="4000549" cy="5214974"/>
          </a:xfrm>
          <a:prstGeom prst="chevron">
            <a:avLst>
              <a:gd name="adj" fmla="val 91333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5387893" y="857232"/>
            <a:ext cx="3756103" cy="5072098"/>
          </a:xfrm>
          <a:prstGeom prst="chevron">
            <a:avLst>
              <a:gd name="adj" fmla="val 91333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785794"/>
            <a:ext cx="3500473" cy="5147224"/>
          </a:xfrm>
          <a:prstGeom prst="chevron">
            <a:avLst>
              <a:gd name="adj" fmla="val 91333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5944363" y="857232"/>
            <a:ext cx="3199638" cy="5072098"/>
          </a:xfrm>
          <a:prstGeom prst="chevron">
            <a:avLst>
              <a:gd name="adj" fmla="val 91333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" y="785794"/>
            <a:ext cx="3000364" cy="5147224"/>
          </a:xfrm>
          <a:prstGeom prst="chevron">
            <a:avLst>
              <a:gd name="adj" fmla="val 91333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6500827" y="857232"/>
            <a:ext cx="2643174" cy="5072098"/>
          </a:xfrm>
          <a:prstGeom prst="chevron">
            <a:avLst>
              <a:gd name="adj" fmla="val 91333"/>
            </a:avLst>
          </a:prstGeom>
          <a:solidFill>
            <a:srgbClr val="FF6699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564" y="1000108"/>
            <a:ext cx="2143140" cy="2214578"/>
          </a:xfrm>
          <a:prstGeom prst="donut">
            <a:avLst>
              <a:gd name="adj" fmla="val 78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142944" y="1000108"/>
            <a:ext cx="2143140" cy="2214578"/>
          </a:xfrm>
          <a:prstGeom prst="donut">
            <a:avLst>
              <a:gd name="adj" fmla="val 785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62" y="1000108"/>
            <a:ext cx="2143140" cy="2214578"/>
          </a:xfrm>
          <a:prstGeom prst="donut">
            <a:avLst>
              <a:gd name="adj" fmla="val 78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86018" y="1000108"/>
            <a:ext cx="2143140" cy="2214578"/>
          </a:xfrm>
          <a:prstGeom prst="donut">
            <a:avLst>
              <a:gd name="adj" fmla="val 785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500398" y="1000108"/>
            <a:ext cx="2143140" cy="2214578"/>
          </a:xfrm>
          <a:prstGeom prst="donut">
            <a:avLst>
              <a:gd name="adj" fmla="val 78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6216" y="1000108"/>
            <a:ext cx="2143140" cy="2214578"/>
          </a:xfrm>
          <a:prstGeom prst="donut">
            <a:avLst>
              <a:gd name="adj" fmla="val 785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857720" y="928670"/>
            <a:ext cx="2143140" cy="2214578"/>
          </a:xfrm>
          <a:prstGeom prst="donut">
            <a:avLst>
              <a:gd name="adj" fmla="val 78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572100" y="928670"/>
            <a:ext cx="2143140" cy="2214578"/>
          </a:xfrm>
          <a:prstGeom prst="donut">
            <a:avLst>
              <a:gd name="adj" fmla="val 785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357918" y="928670"/>
            <a:ext cx="2143140" cy="2214578"/>
          </a:xfrm>
          <a:prstGeom prst="donut">
            <a:avLst>
              <a:gd name="adj" fmla="val 78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000860" y="857232"/>
            <a:ext cx="2143140" cy="2214578"/>
          </a:xfrm>
          <a:prstGeom prst="donut">
            <a:avLst>
              <a:gd name="adj" fmla="val 785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14282" y="3429000"/>
            <a:ext cx="2143140" cy="2214578"/>
          </a:xfrm>
          <a:prstGeom prst="donut">
            <a:avLst>
              <a:gd name="adj" fmla="val 78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928662" y="3429000"/>
            <a:ext cx="2143140" cy="2214578"/>
          </a:xfrm>
          <a:prstGeom prst="donut">
            <a:avLst>
              <a:gd name="adj" fmla="val 785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714480" y="3429000"/>
            <a:ext cx="2143140" cy="2214578"/>
          </a:xfrm>
          <a:prstGeom prst="donut">
            <a:avLst>
              <a:gd name="adj" fmla="val 78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71736" y="3429000"/>
            <a:ext cx="2143140" cy="2214578"/>
          </a:xfrm>
          <a:prstGeom prst="donut">
            <a:avLst>
              <a:gd name="adj" fmla="val 785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286116" y="3429000"/>
            <a:ext cx="2143140" cy="2214578"/>
          </a:xfrm>
          <a:prstGeom prst="donut">
            <a:avLst>
              <a:gd name="adj" fmla="val 78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4071934" y="3429000"/>
            <a:ext cx="2143140" cy="2214578"/>
          </a:xfrm>
          <a:prstGeom prst="donut">
            <a:avLst>
              <a:gd name="adj" fmla="val 785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643438" y="3357562"/>
            <a:ext cx="2143140" cy="2214578"/>
          </a:xfrm>
          <a:prstGeom prst="donut">
            <a:avLst>
              <a:gd name="adj" fmla="val 78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5357818" y="3357562"/>
            <a:ext cx="2143140" cy="2214578"/>
          </a:xfrm>
          <a:prstGeom prst="donut">
            <a:avLst>
              <a:gd name="adj" fmla="val 785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143636" y="3357562"/>
            <a:ext cx="2143140" cy="2214578"/>
          </a:xfrm>
          <a:prstGeom prst="donut">
            <a:avLst>
              <a:gd name="adj" fmla="val 7859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857984" y="3357562"/>
            <a:ext cx="2143140" cy="2214578"/>
          </a:xfrm>
          <a:prstGeom prst="donut">
            <a:avLst>
              <a:gd name="adj" fmla="val 785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643042" y="4143380"/>
            <a:ext cx="3055645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¡Conscientes que no </a:t>
            </a:r>
          </a:p>
          <a:p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podemos hacer nada!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6922034" y="81773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5786446" y="1000108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857752" y="2071678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64732">
            <a:off x="4051284" y="3055956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653471">
            <a:off x="-118123" y="162652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72975">
            <a:off x="739133" y="1305637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1464447" y="2321711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9634">
            <a:off x="2583054" y="3221571"/>
            <a:ext cx="2143140" cy="2071702"/>
          </a:xfrm>
          <a:prstGeom prst="teardrop">
            <a:avLst/>
          </a:prstGeom>
          <a:gradFill flip="none" rotWithShape="1">
            <a:gsLst>
              <a:gs pos="81000">
                <a:srgbClr val="FFC000">
                  <a:shade val="30000"/>
                  <a:satMod val="115000"/>
                  <a:alpha val="3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14" name="13 Cheurón"/>
          <p:cNvSpPr/>
          <p:nvPr/>
        </p:nvSpPr>
        <p:spPr>
          <a:xfrm rot="5400000">
            <a:off x="3178995" y="178567"/>
            <a:ext cx="2786010" cy="9144000"/>
          </a:xfrm>
          <a:prstGeom prst="chevron">
            <a:avLst>
              <a:gd name="adj" fmla="val 96111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>
            <a:off x="3036095" y="321467"/>
            <a:ext cx="3071810" cy="9144000"/>
          </a:xfrm>
          <a:prstGeom prst="chevron">
            <a:avLst>
              <a:gd name="adj" fmla="val 95194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2857500" y="571500"/>
            <a:ext cx="3429000" cy="9144000"/>
          </a:xfrm>
          <a:prstGeom prst="chevron">
            <a:avLst>
              <a:gd name="adj" fmla="val 95385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>
            <a:off x="3321847" y="35715"/>
            <a:ext cx="2500306" cy="9144000"/>
          </a:xfrm>
          <a:prstGeom prst="chevron">
            <a:avLst>
              <a:gd name="adj" fmla="val 95117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 flipH="1">
            <a:off x="3357554" y="-2286008"/>
            <a:ext cx="2428892" cy="9144000"/>
          </a:xfrm>
          <a:prstGeom prst="chevron">
            <a:avLst>
              <a:gd name="adj" fmla="val 96066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 flipH="1">
            <a:off x="3214678" y="-2500322"/>
            <a:ext cx="2714644" cy="9144000"/>
          </a:xfrm>
          <a:prstGeom prst="chevron">
            <a:avLst>
              <a:gd name="adj" fmla="val 95385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5400000" flipH="1">
            <a:off x="2928926" y="-2571760"/>
            <a:ext cx="3286148" cy="9144000"/>
          </a:xfrm>
          <a:prstGeom prst="chevron">
            <a:avLst>
              <a:gd name="adj" fmla="val 96666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5400000" flipH="1">
            <a:off x="2786062" y="-2786062"/>
            <a:ext cx="3571876" cy="9144000"/>
          </a:xfrm>
          <a:prstGeom prst="chevron">
            <a:avLst>
              <a:gd name="adj" fmla="val 96111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143240" y="1142984"/>
            <a:ext cx="54292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 a pasar, ya lo sabemos, pues todos los dolores pasan, como pasan las noches de luna y los días de sol.</a:t>
            </a:r>
            <a:r>
              <a:rPr lang="es-ES" sz="2400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2400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Nada es estable y constante</a:t>
            </a:r>
            <a:endParaRPr lang="es-ES" sz="2400" b="1" dirty="0" smtClean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6" presetClass="exit" presetSubtype="2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xit" presetSubtype="2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13" grpId="0"/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428564" y="1000108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142944" y="1000108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62" y="1000108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786018" y="1000108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500398" y="1000108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6216" y="1000108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857720" y="92867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572100" y="92867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357918" y="92867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000860" y="857232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14282" y="342900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928662" y="342900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714480" y="342900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571736" y="342900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286116" y="342900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4071934" y="342900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643438" y="3357562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5357818" y="3357562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143636" y="3357562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857984" y="3357562"/>
            <a:ext cx="2143140" cy="2214578"/>
          </a:xfrm>
          <a:prstGeom prst="donut">
            <a:avLst>
              <a:gd name="adj" fmla="val 7859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868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929058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6248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571868" y="1357298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929058" y="1357298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286248" y="1357298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500430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57620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14810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500430" y="4000504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857620" y="4000504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214810" y="4000504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10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643438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000628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357818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643438" y="1357298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000628" y="1357298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357818" y="1357298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572000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929190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286380" y="271462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572000" y="4000504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929190" y="4000504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286380" y="4000504"/>
            <a:ext cx="285752" cy="1285884"/>
          </a:xfrm>
          <a:prstGeom prst="rect">
            <a:avLst/>
          </a:prstGeom>
          <a:solidFill>
            <a:srgbClr val="A592F8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4572000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929190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286380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uadroTexto"/>
          <p:cNvSpPr txBox="1"/>
          <p:nvPr/>
        </p:nvSpPr>
        <p:spPr>
          <a:xfrm>
            <a:off x="428596" y="428604"/>
            <a:ext cx="807249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¡Y queríamos tanto encontrar las palabras exactas que amenizaran el sufrimiento, que proporcionaran consuelo inmediato, que anestesiaran o curaran de una vez!</a:t>
            </a:r>
            <a:endParaRPr lang="es-ES" sz="2000" b="1" dirty="0" smtClean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742952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3000"/>
                            </p:stCondLst>
                            <p:childTnLst>
                              <p:par>
                                <p:cTn id="3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/>
      <p:bldP spid="3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20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00166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142976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928794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357422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8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714612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143240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3571836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4714844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4357654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5143472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5572100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3929026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5929290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6643702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6286512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7072330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7500958" y="1714488"/>
            <a:ext cx="1928794" cy="2714644"/>
          </a:xfrm>
          <a:prstGeom prst="moon">
            <a:avLst>
              <a:gd name="adj" fmla="val 11778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28572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4291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00010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35729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71448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07167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42886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8605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14324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85762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21481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57200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92919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28638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64357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000760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286512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643702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000892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358082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715272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072462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429652" y="2571744"/>
            <a:ext cx="285752" cy="2071702"/>
          </a:xfrm>
          <a:prstGeom prst="rect">
            <a:avLst/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uadroTexto"/>
          <p:cNvSpPr txBox="1"/>
          <p:nvPr/>
        </p:nvSpPr>
        <p:spPr>
          <a:xfrm>
            <a:off x="4429124" y="500042"/>
            <a:ext cx="4071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entonces, en el instante exacto, las palabras mueren</a:t>
            </a: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/>
      <p:bldP spid="3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0" y="1500174"/>
            <a:ext cx="1643042" cy="3857652"/>
          </a:xfrm>
          <a:prstGeom prst="triangle">
            <a:avLst/>
          </a:prstGeom>
          <a:gradFill flip="none" rotWithShape="1">
            <a:gsLst>
              <a:gs pos="58000">
                <a:srgbClr val="FFCE33">
                  <a:shade val="30000"/>
                  <a:satMod val="115000"/>
                  <a:alpha val="0"/>
                </a:srgbClr>
              </a:gs>
              <a:gs pos="50000">
                <a:srgbClr val="FFCE33">
                  <a:shade val="67500"/>
                  <a:satMod val="115000"/>
                </a:srgbClr>
              </a:gs>
              <a:gs pos="100000">
                <a:srgbClr val="FFCE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928662" y="1643050"/>
            <a:ext cx="1643042" cy="3857652"/>
          </a:xfrm>
          <a:prstGeom prst="triangle">
            <a:avLst/>
          </a:prstGeom>
          <a:gradFill flip="none" rotWithShape="1">
            <a:gsLst>
              <a:gs pos="58000">
                <a:srgbClr val="FFCE33">
                  <a:shade val="30000"/>
                  <a:satMod val="115000"/>
                  <a:alpha val="0"/>
                </a:srgbClr>
              </a:gs>
              <a:gs pos="50000">
                <a:srgbClr val="FFCE33">
                  <a:shade val="67500"/>
                  <a:satMod val="115000"/>
                </a:srgbClr>
              </a:gs>
              <a:gs pos="100000">
                <a:srgbClr val="FFCE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857388" y="1571612"/>
            <a:ext cx="1643042" cy="3857652"/>
          </a:xfrm>
          <a:prstGeom prst="triangle">
            <a:avLst/>
          </a:prstGeom>
          <a:gradFill flip="none" rotWithShape="1">
            <a:gsLst>
              <a:gs pos="58000">
                <a:srgbClr val="FFCE33">
                  <a:shade val="30000"/>
                  <a:satMod val="115000"/>
                  <a:alpha val="0"/>
                </a:srgbClr>
              </a:gs>
              <a:gs pos="50000">
                <a:srgbClr val="FFCE33">
                  <a:shade val="67500"/>
                  <a:satMod val="115000"/>
                </a:srgbClr>
              </a:gs>
              <a:gs pos="100000">
                <a:srgbClr val="FFCE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0800000">
            <a:off x="2786050" y="1714488"/>
            <a:ext cx="1643042" cy="3857652"/>
          </a:xfrm>
          <a:prstGeom prst="triangle">
            <a:avLst/>
          </a:prstGeom>
          <a:gradFill flip="none" rotWithShape="1">
            <a:gsLst>
              <a:gs pos="58000">
                <a:srgbClr val="FFCE33">
                  <a:shade val="30000"/>
                  <a:satMod val="115000"/>
                  <a:alpha val="0"/>
                </a:srgbClr>
              </a:gs>
              <a:gs pos="50000">
                <a:srgbClr val="FFCE33">
                  <a:shade val="67500"/>
                  <a:satMod val="115000"/>
                </a:srgbClr>
              </a:gs>
              <a:gs pos="100000">
                <a:srgbClr val="FFCE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3714776" y="1571612"/>
            <a:ext cx="1643042" cy="3857652"/>
          </a:xfrm>
          <a:prstGeom prst="triangle">
            <a:avLst/>
          </a:prstGeom>
          <a:gradFill flip="none" rotWithShape="1">
            <a:gsLst>
              <a:gs pos="58000">
                <a:srgbClr val="FFCE33">
                  <a:shade val="30000"/>
                  <a:satMod val="115000"/>
                  <a:alpha val="0"/>
                </a:srgbClr>
              </a:gs>
              <a:gs pos="50000">
                <a:srgbClr val="FFCE33">
                  <a:shade val="67500"/>
                  <a:satMod val="115000"/>
                </a:srgbClr>
              </a:gs>
              <a:gs pos="100000">
                <a:srgbClr val="FFCE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0800000">
            <a:off x="4643438" y="1714488"/>
            <a:ext cx="1643042" cy="3857652"/>
          </a:xfrm>
          <a:prstGeom prst="triangle">
            <a:avLst/>
          </a:prstGeom>
          <a:gradFill flip="none" rotWithShape="1">
            <a:gsLst>
              <a:gs pos="58000">
                <a:srgbClr val="FFCE33">
                  <a:shade val="30000"/>
                  <a:satMod val="115000"/>
                  <a:alpha val="0"/>
                </a:srgbClr>
              </a:gs>
              <a:gs pos="50000">
                <a:srgbClr val="FFCE33">
                  <a:shade val="67500"/>
                  <a:satMod val="115000"/>
                </a:srgbClr>
              </a:gs>
              <a:gs pos="100000">
                <a:srgbClr val="FFCE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5572164" y="1643050"/>
            <a:ext cx="1643042" cy="3857652"/>
          </a:xfrm>
          <a:prstGeom prst="triangle">
            <a:avLst/>
          </a:prstGeom>
          <a:gradFill flip="none" rotWithShape="1">
            <a:gsLst>
              <a:gs pos="58000">
                <a:srgbClr val="FFCE33">
                  <a:shade val="30000"/>
                  <a:satMod val="115000"/>
                  <a:alpha val="0"/>
                </a:srgbClr>
              </a:gs>
              <a:gs pos="50000">
                <a:srgbClr val="FFCE33">
                  <a:shade val="67500"/>
                  <a:satMod val="115000"/>
                </a:srgbClr>
              </a:gs>
              <a:gs pos="100000">
                <a:srgbClr val="FFCE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0800000">
            <a:off x="6500826" y="1785926"/>
            <a:ext cx="1643042" cy="3857652"/>
          </a:xfrm>
          <a:prstGeom prst="triangle">
            <a:avLst/>
          </a:prstGeom>
          <a:gradFill flip="none" rotWithShape="1">
            <a:gsLst>
              <a:gs pos="58000">
                <a:srgbClr val="FFCE33">
                  <a:shade val="30000"/>
                  <a:satMod val="115000"/>
                  <a:alpha val="0"/>
                </a:srgbClr>
              </a:gs>
              <a:gs pos="50000">
                <a:srgbClr val="FFCE33">
                  <a:shade val="67500"/>
                  <a:satMod val="115000"/>
                </a:srgbClr>
              </a:gs>
              <a:gs pos="100000">
                <a:srgbClr val="FFCE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7500958" y="1643050"/>
            <a:ext cx="1643042" cy="3857652"/>
          </a:xfrm>
          <a:prstGeom prst="triangle">
            <a:avLst/>
          </a:prstGeom>
          <a:gradFill flip="none" rotWithShape="1">
            <a:gsLst>
              <a:gs pos="58000">
                <a:srgbClr val="FFCE33">
                  <a:shade val="30000"/>
                  <a:satMod val="115000"/>
                  <a:alpha val="0"/>
                </a:srgbClr>
              </a:gs>
              <a:gs pos="50000">
                <a:srgbClr val="FFCE33">
                  <a:shade val="67500"/>
                  <a:satMod val="115000"/>
                </a:srgbClr>
              </a:gs>
              <a:gs pos="100000">
                <a:srgbClr val="FFCE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7876859">
            <a:off x="4375862" y="1076169"/>
            <a:ext cx="2822473" cy="2847303"/>
          </a:xfrm>
          <a:prstGeom prst="chevron">
            <a:avLst>
              <a:gd name="adj" fmla="val 83633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3341988">
            <a:off x="4448431" y="3008071"/>
            <a:ext cx="2822473" cy="2847303"/>
          </a:xfrm>
          <a:prstGeom prst="chevron">
            <a:avLst>
              <a:gd name="adj" fmla="val 88295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3249014">
            <a:off x="2612995" y="825993"/>
            <a:ext cx="2822473" cy="2954748"/>
          </a:xfrm>
          <a:prstGeom prst="chevron">
            <a:avLst>
              <a:gd name="adj" fmla="val 8755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9379793">
            <a:off x="2358537" y="2920076"/>
            <a:ext cx="2822473" cy="2847303"/>
          </a:xfrm>
          <a:prstGeom prst="chevron">
            <a:avLst>
              <a:gd name="adj" fmla="val 8549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3249014">
            <a:off x="2635064" y="591092"/>
            <a:ext cx="2409898" cy="2903204"/>
          </a:xfrm>
          <a:prstGeom prst="chevron">
            <a:avLst>
              <a:gd name="adj" fmla="val 85168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7876859">
            <a:off x="4994755" y="785448"/>
            <a:ext cx="2048755" cy="2847303"/>
          </a:xfrm>
          <a:prstGeom prst="chevron">
            <a:avLst>
              <a:gd name="adj" fmla="val 8390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41988">
            <a:off x="4999841" y="3232254"/>
            <a:ext cx="2172142" cy="2734924"/>
          </a:xfrm>
          <a:prstGeom prst="chevron">
            <a:avLst>
              <a:gd name="adj" fmla="val 8260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9379793">
            <a:off x="2323243" y="3052969"/>
            <a:ext cx="2117859" cy="2969020"/>
          </a:xfrm>
          <a:prstGeom prst="chevron">
            <a:avLst>
              <a:gd name="adj" fmla="val 8383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3249014">
            <a:off x="2791835" y="465939"/>
            <a:ext cx="1830401" cy="2712629"/>
          </a:xfrm>
          <a:prstGeom prst="chevron">
            <a:avLst>
              <a:gd name="adj" fmla="val 8238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7876859">
            <a:off x="5551436" y="413685"/>
            <a:ext cx="1424528" cy="2847303"/>
          </a:xfrm>
          <a:prstGeom prst="chevron">
            <a:avLst>
              <a:gd name="adj" fmla="val 8204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41988">
            <a:off x="5553988" y="3511132"/>
            <a:ext cx="1662888" cy="2847303"/>
          </a:xfrm>
          <a:prstGeom prst="chevron">
            <a:avLst>
              <a:gd name="adj" fmla="val 8372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379793">
            <a:off x="2311835" y="3254493"/>
            <a:ext cx="1610519" cy="2998723"/>
          </a:xfrm>
          <a:prstGeom prst="chevron">
            <a:avLst>
              <a:gd name="adj" fmla="val 8638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42910" y="4572008"/>
            <a:ext cx="32383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existe un secreto:</a:t>
            </a:r>
            <a:br>
              <a:rPr lang="es-PE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2400" b="1" dirty="0" smtClean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¡Los gestos hablan! </a:t>
            </a: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000"/>
                            </p:stCondLst>
                            <p:childTnLst>
                              <p:par>
                                <p:cTn id="17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/>
      <p:bldP spid="1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5090567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4 Luna"/>
          <p:cNvSpPr/>
          <p:nvPr/>
        </p:nvSpPr>
        <p:spPr>
          <a:xfrm>
            <a:off x="0" y="1071546"/>
            <a:ext cx="2643174" cy="3857652"/>
          </a:xfrm>
          <a:prstGeom prst="moon">
            <a:avLst>
              <a:gd name="adj" fmla="val 2408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00100" y="1142984"/>
            <a:ext cx="2643174" cy="3857652"/>
          </a:xfrm>
          <a:prstGeom prst="moon">
            <a:avLst>
              <a:gd name="adj" fmla="val 2408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928794" y="1000108"/>
            <a:ext cx="2643174" cy="3857652"/>
          </a:xfrm>
          <a:prstGeom prst="moon">
            <a:avLst>
              <a:gd name="adj" fmla="val 2408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143572" y="1071546"/>
            <a:ext cx="3000428" cy="3857652"/>
          </a:xfrm>
          <a:prstGeom prst="moon">
            <a:avLst>
              <a:gd name="adj" fmla="val 2408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143504" y="1071546"/>
            <a:ext cx="3000428" cy="3857652"/>
          </a:xfrm>
          <a:prstGeom prst="moon">
            <a:avLst>
              <a:gd name="adj" fmla="val 24089"/>
            </a:avLst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071934" y="1000108"/>
            <a:ext cx="3000428" cy="3857652"/>
          </a:xfrm>
          <a:prstGeom prst="moon">
            <a:avLst>
              <a:gd name="adj" fmla="val 2408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heurón"/>
          <p:cNvSpPr/>
          <p:nvPr/>
        </p:nvSpPr>
        <p:spPr>
          <a:xfrm flipH="1">
            <a:off x="4761875" y="857232"/>
            <a:ext cx="4382125" cy="5072098"/>
          </a:xfrm>
          <a:prstGeom prst="chevron">
            <a:avLst>
              <a:gd name="adj" fmla="val 91333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785794"/>
            <a:ext cx="4643537" cy="5147224"/>
          </a:xfrm>
          <a:prstGeom prst="chevron">
            <a:avLst>
              <a:gd name="adj" fmla="val 91333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85794"/>
            <a:ext cx="4000549" cy="5214974"/>
          </a:xfrm>
          <a:prstGeom prst="chevron">
            <a:avLst>
              <a:gd name="adj" fmla="val 91333"/>
            </a:avLst>
          </a:prstGeom>
          <a:solidFill>
            <a:srgbClr val="4E5FDA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387893" y="857232"/>
            <a:ext cx="3756103" cy="5072098"/>
          </a:xfrm>
          <a:prstGeom prst="chevron">
            <a:avLst>
              <a:gd name="adj" fmla="val 91333"/>
            </a:avLst>
          </a:prstGeom>
          <a:solidFill>
            <a:srgbClr val="4E5FDA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785794"/>
            <a:ext cx="3500473" cy="5147224"/>
          </a:xfrm>
          <a:prstGeom prst="chevron">
            <a:avLst>
              <a:gd name="adj" fmla="val 91333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5944363" y="857232"/>
            <a:ext cx="3199638" cy="5072098"/>
          </a:xfrm>
          <a:prstGeom prst="chevron">
            <a:avLst>
              <a:gd name="adj" fmla="val 91333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" y="785794"/>
            <a:ext cx="3000364" cy="5147224"/>
          </a:xfrm>
          <a:prstGeom prst="chevron">
            <a:avLst>
              <a:gd name="adj" fmla="val 91333"/>
            </a:avLst>
          </a:prstGeom>
          <a:solidFill>
            <a:srgbClr val="4E5FDA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6500827" y="857232"/>
            <a:ext cx="2643174" cy="5072098"/>
          </a:xfrm>
          <a:prstGeom prst="chevron">
            <a:avLst>
              <a:gd name="adj" fmla="val 91333"/>
            </a:avLst>
          </a:prstGeom>
          <a:solidFill>
            <a:srgbClr val="4E5FDA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3643306" y="4214818"/>
            <a:ext cx="228460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smtClean="0"/>
              <a:t>Un beso habla…</a:t>
            </a:r>
            <a:endParaRPr lang="es-ES" sz="2400" dirty="0" smtClean="0"/>
          </a:p>
          <a:p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285720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85918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54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143372" y="1500174"/>
            <a:ext cx="2071702" cy="3571900"/>
          </a:xfrm>
          <a:prstGeom prst="donut">
            <a:avLst>
              <a:gd name="adj" fmla="val 785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14876" y="1428736"/>
            <a:ext cx="2071702" cy="3571900"/>
          </a:xfrm>
          <a:prstGeom prst="donut">
            <a:avLst>
              <a:gd name="adj" fmla="val 785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429256" y="1428736"/>
            <a:ext cx="2071702" cy="3571900"/>
          </a:xfrm>
          <a:prstGeom prst="donut">
            <a:avLst>
              <a:gd name="adj" fmla="val 785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215074" y="1428736"/>
            <a:ext cx="2071702" cy="3571900"/>
          </a:xfrm>
          <a:prstGeom prst="donut">
            <a:avLst>
              <a:gd name="adj" fmla="val 785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858016" y="1357298"/>
            <a:ext cx="2071702" cy="3571900"/>
          </a:xfrm>
          <a:prstGeom prst="donut">
            <a:avLst>
              <a:gd name="adj" fmla="val 7859"/>
            </a:avLst>
          </a:prstGeom>
          <a:solidFill>
            <a:srgbClr val="91396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14348" y="2500306"/>
            <a:ext cx="27860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caricia es una voz dulce y suave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000"/>
                            </p:stCondLst>
                            <p:childTnLst>
                              <p:par>
                                <p:cTn id="10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6922034" y="81773"/>
            <a:ext cx="2143140" cy="2071702"/>
          </a:xfrm>
          <a:prstGeom prst="teardrop">
            <a:avLst/>
          </a:prstGeom>
          <a:gradFill flip="none" rotWithShape="1">
            <a:gsLst>
              <a:gs pos="66000">
                <a:schemeClr val="accent6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5786446" y="1071546"/>
            <a:ext cx="2143140" cy="2071702"/>
          </a:xfrm>
          <a:prstGeom prst="teardrop">
            <a:avLst/>
          </a:prstGeom>
          <a:gradFill flip="none" rotWithShape="1">
            <a:gsLst>
              <a:gs pos="66000">
                <a:schemeClr val="accent6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857752" y="2071678"/>
            <a:ext cx="2143140" cy="2071702"/>
          </a:xfrm>
          <a:prstGeom prst="teardrop">
            <a:avLst/>
          </a:prstGeom>
          <a:gradFill flip="none" rotWithShape="1">
            <a:gsLst>
              <a:gs pos="66000">
                <a:schemeClr val="accent6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64732">
            <a:off x="4122722" y="3055956"/>
            <a:ext cx="2143140" cy="2071702"/>
          </a:xfrm>
          <a:prstGeom prst="teardrop">
            <a:avLst/>
          </a:prstGeom>
          <a:gradFill flip="none" rotWithShape="1">
            <a:gsLst>
              <a:gs pos="66000">
                <a:schemeClr val="accent6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653471">
            <a:off x="-118123" y="162652"/>
            <a:ext cx="2143140" cy="2071702"/>
          </a:xfrm>
          <a:prstGeom prst="teardrop">
            <a:avLst/>
          </a:prstGeom>
          <a:gradFill flip="none" rotWithShape="1">
            <a:gsLst>
              <a:gs pos="66000">
                <a:schemeClr val="accent6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72975">
            <a:off x="739133" y="1305637"/>
            <a:ext cx="2143140" cy="2071702"/>
          </a:xfrm>
          <a:prstGeom prst="teardrop">
            <a:avLst/>
          </a:prstGeom>
          <a:gradFill flip="none" rotWithShape="1">
            <a:gsLst>
              <a:gs pos="66000">
                <a:schemeClr val="accent6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1464447" y="2321711"/>
            <a:ext cx="2143140" cy="2071702"/>
          </a:xfrm>
          <a:prstGeom prst="teardrop">
            <a:avLst/>
          </a:prstGeom>
          <a:gradFill flip="none" rotWithShape="1">
            <a:gsLst>
              <a:gs pos="66000">
                <a:schemeClr val="accent6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9634">
            <a:off x="2583054" y="3221571"/>
            <a:ext cx="2143140" cy="2071702"/>
          </a:xfrm>
          <a:prstGeom prst="teardrop">
            <a:avLst/>
          </a:prstGeom>
          <a:gradFill flip="none" rotWithShape="1">
            <a:gsLst>
              <a:gs pos="66000">
                <a:schemeClr val="accent6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285720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00166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142976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928794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357422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8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714612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143240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3571836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4714844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4357654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5143472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5572100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3929026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5929290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6643702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6286512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7072330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7500958" y="1714488"/>
            <a:ext cx="1928794" cy="2714644"/>
          </a:xfrm>
          <a:prstGeom prst="moon">
            <a:avLst>
              <a:gd name="adj" fmla="val 11778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4286248" y="2000240"/>
            <a:ext cx="321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presencia, aún en silencio, dice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000"/>
                            </p:stCondLst>
                            <p:childTnLst>
                              <p:par>
                                <p:cTn id="20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6" presetClass="exit" presetSubtype="4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4000"/>
                            </p:stCondLst>
                            <p:childTnLst>
                              <p:par>
                                <p:cTn id="3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flipH="1">
            <a:off x="4761875" y="857232"/>
            <a:ext cx="4382125" cy="5072098"/>
          </a:xfrm>
          <a:prstGeom prst="chevron">
            <a:avLst>
              <a:gd name="adj" fmla="val 91333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785794"/>
            <a:ext cx="4643537" cy="5147224"/>
          </a:xfrm>
          <a:prstGeom prst="chevron">
            <a:avLst>
              <a:gd name="adj" fmla="val 91333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785794"/>
            <a:ext cx="4000549" cy="5214974"/>
          </a:xfrm>
          <a:prstGeom prst="chevron">
            <a:avLst>
              <a:gd name="adj" fmla="val 91333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5387893" y="857232"/>
            <a:ext cx="3756103" cy="5072098"/>
          </a:xfrm>
          <a:prstGeom prst="chevron">
            <a:avLst>
              <a:gd name="adj" fmla="val 91333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785794"/>
            <a:ext cx="3500473" cy="5147224"/>
          </a:xfrm>
          <a:prstGeom prst="chevron">
            <a:avLst>
              <a:gd name="adj" fmla="val 91333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5944363" y="857232"/>
            <a:ext cx="3199638" cy="5072098"/>
          </a:xfrm>
          <a:prstGeom prst="chevron">
            <a:avLst>
              <a:gd name="adj" fmla="val 91333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" y="785794"/>
            <a:ext cx="3000364" cy="5147224"/>
          </a:xfrm>
          <a:prstGeom prst="chevron">
            <a:avLst>
              <a:gd name="adj" fmla="val 91333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6500827" y="857232"/>
            <a:ext cx="2643174" cy="5072098"/>
          </a:xfrm>
          <a:prstGeom prst="chevron">
            <a:avLst>
              <a:gd name="adj" fmla="val 91333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500430" y="5000636"/>
            <a:ext cx="36327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abrazo habla muy alto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6922034" y="81773"/>
            <a:ext cx="2143140" cy="2071702"/>
          </a:xfrm>
          <a:prstGeom prst="teardrop">
            <a:avLst/>
          </a:prstGeom>
          <a:gradFill flip="none" rotWithShape="1">
            <a:gsLst>
              <a:gs pos="36000">
                <a:srgbClr val="7030A0">
                  <a:shade val="30000"/>
                  <a:satMod val="115000"/>
                  <a:alpha val="2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5786446" y="1071546"/>
            <a:ext cx="2143140" cy="2071702"/>
          </a:xfrm>
          <a:prstGeom prst="teardrop">
            <a:avLst/>
          </a:prstGeom>
          <a:gradFill flip="none" rotWithShape="1">
            <a:gsLst>
              <a:gs pos="36000">
                <a:srgbClr val="7030A0">
                  <a:shade val="30000"/>
                  <a:satMod val="115000"/>
                  <a:alpha val="2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4857752" y="2071678"/>
            <a:ext cx="2143140" cy="2071702"/>
          </a:xfrm>
          <a:prstGeom prst="teardrop">
            <a:avLst/>
          </a:prstGeom>
          <a:gradFill flip="none" rotWithShape="1">
            <a:gsLst>
              <a:gs pos="36000">
                <a:srgbClr val="7030A0">
                  <a:shade val="30000"/>
                  <a:satMod val="115000"/>
                  <a:alpha val="2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64732">
            <a:off x="4122722" y="3055956"/>
            <a:ext cx="2143140" cy="2071702"/>
          </a:xfrm>
          <a:prstGeom prst="teardrop">
            <a:avLst/>
          </a:prstGeom>
          <a:gradFill flip="none" rotWithShape="1">
            <a:gsLst>
              <a:gs pos="36000">
                <a:srgbClr val="7030A0">
                  <a:shade val="30000"/>
                  <a:satMod val="115000"/>
                  <a:alpha val="2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653471">
            <a:off x="-118123" y="162652"/>
            <a:ext cx="2143140" cy="2071702"/>
          </a:xfrm>
          <a:prstGeom prst="teardrop">
            <a:avLst/>
          </a:prstGeom>
          <a:gradFill flip="none" rotWithShape="1">
            <a:gsLst>
              <a:gs pos="36000">
                <a:srgbClr val="7030A0">
                  <a:shade val="30000"/>
                  <a:satMod val="115000"/>
                  <a:alpha val="2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72975">
            <a:off x="739133" y="1305637"/>
            <a:ext cx="2143140" cy="2071702"/>
          </a:xfrm>
          <a:prstGeom prst="teardrop">
            <a:avLst/>
          </a:prstGeom>
          <a:gradFill flip="none" rotWithShape="1">
            <a:gsLst>
              <a:gs pos="36000">
                <a:srgbClr val="7030A0">
                  <a:shade val="30000"/>
                  <a:satMod val="115000"/>
                  <a:alpha val="2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1464447" y="2321711"/>
            <a:ext cx="2143140" cy="2071702"/>
          </a:xfrm>
          <a:prstGeom prst="teardrop">
            <a:avLst/>
          </a:prstGeom>
          <a:gradFill flip="none" rotWithShape="1">
            <a:gsLst>
              <a:gs pos="36000">
                <a:srgbClr val="7030A0">
                  <a:shade val="30000"/>
                  <a:satMod val="115000"/>
                  <a:alpha val="2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909634">
            <a:off x="2583054" y="3221571"/>
            <a:ext cx="2143140" cy="2071702"/>
          </a:xfrm>
          <a:prstGeom prst="teardrop">
            <a:avLst/>
          </a:prstGeom>
          <a:gradFill flip="none" rotWithShape="1">
            <a:gsLst>
              <a:gs pos="36000">
                <a:srgbClr val="7030A0">
                  <a:shade val="30000"/>
                  <a:satMod val="115000"/>
                  <a:alpha val="24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1142976" y="4143380"/>
            <a:ext cx="33137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¡Una mirada sincera</a:t>
            </a:r>
          </a:p>
          <a:p>
            <a:pPr algn="ctr"/>
            <a: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 mucho!</a:t>
            </a:r>
            <a:br>
              <a:rPr lang="es-PE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357554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14744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071934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357554" y="1357298"/>
            <a:ext cx="285752" cy="12858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44" y="1357298"/>
            <a:ext cx="285752" cy="12858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071934" y="1357298"/>
            <a:ext cx="285752" cy="12858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86116" y="2714620"/>
            <a:ext cx="285752" cy="128588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643306" y="2714620"/>
            <a:ext cx="285752" cy="128588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000496" y="2714620"/>
            <a:ext cx="285752" cy="128588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86116" y="4000504"/>
            <a:ext cx="285752" cy="128588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643306" y="4000504"/>
            <a:ext cx="285752" cy="128588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000496" y="4000504"/>
            <a:ext cx="285752" cy="128588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86116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643306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00496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214942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72132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22" y="0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42" y="1357298"/>
            <a:ext cx="285752" cy="12858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72132" y="1357298"/>
            <a:ext cx="285752" cy="12858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929322" y="1357298"/>
            <a:ext cx="285752" cy="12858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143504" y="2714620"/>
            <a:ext cx="285752" cy="128588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500694" y="2714620"/>
            <a:ext cx="285752" cy="128588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857884" y="2714620"/>
            <a:ext cx="285752" cy="128588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4000504"/>
            <a:ext cx="285752" cy="128588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500694" y="4000504"/>
            <a:ext cx="285752" cy="128588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857884" y="4000504"/>
            <a:ext cx="285752" cy="128588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143504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500694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857884" y="5357826"/>
            <a:ext cx="285752" cy="128588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uadroTexto"/>
          <p:cNvSpPr txBox="1"/>
          <p:nvPr/>
        </p:nvSpPr>
        <p:spPr>
          <a:xfrm>
            <a:off x="2928926" y="714356"/>
            <a:ext cx="54292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mano que toma las manos habla como varias bocas y centenares de corazones...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76438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5" fill="hold">
                            <p:stCondLst>
                              <p:cond delay="3000"/>
                            </p:stCondLst>
                            <p:childTnLst>
                              <p:par>
                                <p:cTn id="40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/>
      <p:bldP spid="3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28" y="0"/>
            <a:ext cx="9182128" cy="6886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Anillo"/>
          <p:cNvSpPr/>
          <p:nvPr/>
        </p:nvSpPr>
        <p:spPr>
          <a:xfrm>
            <a:off x="0" y="1000108"/>
            <a:ext cx="2143140" cy="2214578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818" y="1000108"/>
            <a:ext cx="2143140" cy="2214578"/>
          </a:xfrm>
          <a:prstGeom prst="donut">
            <a:avLst>
              <a:gd name="adj" fmla="val 785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14480" y="1000108"/>
            <a:ext cx="2143140" cy="2214578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1000108"/>
            <a:ext cx="2143140" cy="2214578"/>
          </a:xfrm>
          <a:prstGeom prst="donut">
            <a:avLst>
              <a:gd name="adj" fmla="val 785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86116" y="1000108"/>
            <a:ext cx="2143140" cy="2214578"/>
          </a:xfrm>
          <a:prstGeom prst="donut">
            <a:avLst>
              <a:gd name="adj" fmla="val 785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071934" y="1000108"/>
            <a:ext cx="2143140" cy="2214578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643438" y="92867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357818" y="928670"/>
            <a:ext cx="2143140" cy="2214578"/>
          </a:xfrm>
          <a:prstGeom prst="donut">
            <a:avLst>
              <a:gd name="adj" fmla="val 785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143636" y="92867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786578" y="857232"/>
            <a:ext cx="2143140" cy="2214578"/>
          </a:xfrm>
          <a:prstGeom prst="donut">
            <a:avLst>
              <a:gd name="adj" fmla="val 785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0" y="342900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14380" y="3429000"/>
            <a:ext cx="2143140" cy="2214578"/>
          </a:xfrm>
          <a:prstGeom prst="donut">
            <a:avLst>
              <a:gd name="adj" fmla="val 785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500198" y="342900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357454" y="3429000"/>
            <a:ext cx="2143140" cy="2214578"/>
          </a:xfrm>
          <a:prstGeom prst="donut">
            <a:avLst>
              <a:gd name="adj" fmla="val 785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071834" y="3429000"/>
            <a:ext cx="2143140" cy="2214578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52" y="3429000"/>
            <a:ext cx="2143140" cy="2214578"/>
          </a:xfrm>
          <a:prstGeom prst="donut">
            <a:avLst>
              <a:gd name="adj" fmla="val 785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429156" y="3357562"/>
            <a:ext cx="2143140" cy="2214578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5143536" y="3357562"/>
            <a:ext cx="2143140" cy="2214578"/>
          </a:xfrm>
          <a:prstGeom prst="donut">
            <a:avLst>
              <a:gd name="adj" fmla="val 785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5929354" y="3571876"/>
            <a:ext cx="2143140" cy="2214578"/>
          </a:xfrm>
          <a:prstGeom prst="donut">
            <a:avLst>
              <a:gd name="adj" fmla="val 7859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786578" y="3429000"/>
            <a:ext cx="2143140" cy="2214578"/>
          </a:xfrm>
          <a:prstGeom prst="donut">
            <a:avLst>
              <a:gd name="adj" fmla="val 785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4214810" y="4643446"/>
            <a:ext cx="42109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las palabras se rehúsen a salir de ti,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habla con gestos</a:t>
            </a: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4000"/>
                            </p:stCondLst>
                            <p:childTnLst>
                              <p:par>
                                <p:cTn id="2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/>
      <p:bldP spid="2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0010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35729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48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07167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42886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78605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14324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50043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85762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21481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57200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92919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28638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64357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000760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286512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643702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000892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358082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715272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072462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429652" y="2571744"/>
            <a:ext cx="285752" cy="2071702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uadroTexto"/>
          <p:cNvSpPr txBox="1"/>
          <p:nvPr/>
        </p:nvSpPr>
        <p:spPr>
          <a:xfrm>
            <a:off x="5000628" y="4786322"/>
            <a:ext cx="32147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/>
              <a:t> </a:t>
            </a:r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Podrán comprenderte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4000"/>
                            </p:stCondLst>
                            <p:childTnLst>
                              <p:par>
                                <p:cTn id="2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/>
      <p:bldP spid="3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357554" y="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14744" y="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071934" y="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35755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4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07193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86116" y="271462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643306" y="271462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000496" y="271462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86116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643306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000496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86116" y="5357826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643306" y="5357826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00496" y="5357826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143504" y="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00694" y="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857884" y="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14350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50069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857884" y="1357298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143504" y="271462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500694" y="271462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857884" y="2714620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04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500694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857884" y="4000504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143504" y="5357826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500694" y="5357826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857884" y="5357826"/>
            <a:ext cx="285752" cy="1285884"/>
          </a:xfrm>
          <a:prstGeom prst="rect">
            <a:avLst/>
          </a:prstGeom>
          <a:solidFill>
            <a:srgbClr val="EBADE2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uadroTexto"/>
          <p:cNvSpPr txBox="1"/>
          <p:nvPr/>
        </p:nvSpPr>
        <p:spPr>
          <a:xfrm>
            <a:off x="357158" y="4357694"/>
            <a:ext cx="285752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¡Dar de si mismo, vale más que todas las palabras del diccionario juntas!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5" fill="hold">
                            <p:stCondLst>
                              <p:cond delay="3000"/>
                            </p:stCondLst>
                            <p:childTnLst>
                              <p:par>
                                <p:cTn id="40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/>
      <p:bldP spid="3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Lágrima"/>
          <p:cNvSpPr/>
          <p:nvPr/>
        </p:nvSpPr>
        <p:spPr>
          <a:xfrm rot="5149604">
            <a:off x="2394986" y="1660643"/>
            <a:ext cx="1832085" cy="1778602"/>
          </a:xfrm>
          <a:prstGeom prst="teardrop">
            <a:avLst/>
          </a:prstGeom>
          <a:gradFill flip="none" rotWithShape="1">
            <a:gsLst>
              <a:gs pos="55000">
                <a:srgbClr val="FFFF00">
                  <a:shade val="30000"/>
                  <a:satMod val="115000"/>
                  <a:alpha val="2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416855">
            <a:off x="3571528" y="1380221"/>
            <a:ext cx="1832085" cy="1778602"/>
          </a:xfrm>
          <a:prstGeom prst="teardrop">
            <a:avLst/>
          </a:prstGeom>
          <a:gradFill flip="none" rotWithShape="1">
            <a:gsLst>
              <a:gs pos="55000">
                <a:srgbClr val="FFFF00">
                  <a:shade val="30000"/>
                  <a:satMod val="115000"/>
                  <a:alpha val="2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1162085">
            <a:off x="4517542" y="1805866"/>
            <a:ext cx="1832085" cy="1778602"/>
          </a:xfrm>
          <a:prstGeom prst="teardrop">
            <a:avLst/>
          </a:prstGeom>
          <a:gradFill flip="none" rotWithShape="1">
            <a:gsLst>
              <a:gs pos="55000">
                <a:srgbClr val="FFFF00">
                  <a:shade val="30000"/>
                  <a:satMod val="115000"/>
                  <a:alpha val="2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5683440">
            <a:off x="4315176" y="3149919"/>
            <a:ext cx="1832085" cy="1778602"/>
          </a:xfrm>
          <a:prstGeom prst="teardrop">
            <a:avLst/>
          </a:prstGeom>
          <a:gradFill flip="none" rotWithShape="1">
            <a:gsLst>
              <a:gs pos="55000">
                <a:srgbClr val="FFFF00">
                  <a:shade val="30000"/>
                  <a:satMod val="115000"/>
                  <a:alpha val="2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343358">
            <a:off x="3484021" y="3445431"/>
            <a:ext cx="1832085" cy="1778602"/>
          </a:xfrm>
          <a:prstGeom prst="teardrop">
            <a:avLst/>
          </a:prstGeom>
          <a:gradFill flip="none" rotWithShape="1">
            <a:gsLst>
              <a:gs pos="55000">
                <a:srgbClr val="FFFF00">
                  <a:shade val="30000"/>
                  <a:satMod val="115000"/>
                  <a:alpha val="2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2428860" y="3000374"/>
            <a:ext cx="1832085" cy="1778602"/>
          </a:xfrm>
          <a:prstGeom prst="teardrop">
            <a:avLst/>
          </a:prstGeom>
          <a:gradFill flip="none" rotWithShape="1">
            <a:gsLst>
              <a:gs pos="55000">
                <a:srgbClr val="FFFF00">
                  <a:shade val="30000"/>
                  <a:satMod val="115000"/>
                  <a:alpha val="20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692561">
            <a:off x="4510036" y="4349563"/>
            <a:ext cx="2324100" cy="1476375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357158" y="6000768"/>
            <a:ext cx="18806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>
                <a:solidFill>
                  <a:srgbClr val="FFFF00"/>
                </a:solidFill>
              </a:rPr>
              <a:t>Texto: autor desconocido</a:t>
            </a:r>
            <a:endParaRPr lang="es-ES" sz="1200" dirty="0">
              <a:solidFill>
                <a:srgbClr val="FFFF00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/>
      <p:bldP spid="1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395</Words>
  <Application>Microsoft Office PowerPoint</Application>
  <PresentationFormat>Presentación en pantalla (4:3)</PresentationFormat>
  <Paragraphs>54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52</cp:revision>
  <dcterms:created xsi:type="dcterms:W3CDTF">2013-10-02T23:56:15Z</dcterms:created>
  <dcterms:modified xsi:type="dcterms:W3CDTF">2013-10-04T01:26:23Z</dcterms:modified>
</cp:coreProperties>
</file>