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5" r:id="rId11"/>
    <p:sldId id="264" r:id="rId12"/>
    <p:sldId id="265" r:id="rId13"/>
    <p:sldId id="276" r:id="rId14"/>
    <p:sldId id="266" r:id="rId15"/>
    <p:sldId id="267" r:id="rId16"/>
    <p:sldId id="268" r:id="rId17"/>
    <p:sldId id="269" r:id="rId18"/>
    <p:sldId id="270" r:id="rId19"/>
    <p:sldId id="271" r:id="rId20"/>
    <p:sldId id="274" r:id="rId21"/>
    <p:sldId id="273" r:id="rId22"/>
    <p:sldId id="272" r:id="rId23"/>
    <p:sldId id="278" r:id="rId24"/>
    <p:sldId id="279" r:id="rId25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ZDMm9/5IhfL5pBJuCvg1g==" hashData="awY3+lf3u0Tws8Ozxr+gQd7+lp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005028"/>
    <a:srgbClr val="99FFCC"/>
    <a:srgbClr val="66FFCC"/>
    <a:srgbClr val="FF3399"/>
    <a:srgbClr val="868C74"/>
    <a:srgbClr val="7B857B"/>
    <a:srgbClr val="738D74"/>
    <a:srgbClr val="996600"/>
    <a:srgbClr val="9966FF"/>
    <a:srgbClr val="FE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047" autoAdjust="0"/>
  </p:normalViewPr>
  <p:slideViewPr>
    <p:cSldViewPr>
      <p:cViewPr varScale="1">
        <p:scale>
          <a:sx n="31" d="100"/>
          <a:sy n="31" d="100"/>
        </p:scale>
        <p:origin x="-102" y="-18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5820-2592-47A1-B1CD-CAB1B2D0A287}" type="datetimeFigureOut">
              <a:rPr lang="es-ES" smtClean="0"/>
              <a:pPr/>
              <a:t>16/02/2018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263BE-9A1B-439E-ADBB-80DD036E2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5820-2592-47A1-B1CD-CAB1B2D0A287}" type="datetimeFigureOut">
              <a:rPr lang="es-ES" smtClean="0"/>
              <a:pPr/>
              <a:t>16/02/2018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263BE-9A1B-439E-ADBB-80DD036E2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5820-2592-47A1-B1CD-CAB1B2D0A287}" type="datetimeFigureOut">
              <a:rPr lang="es-ES" smtClean="0"/>
              <a:pPr/>
              <a:t>16/02/2018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263BE-9A1B-439E-ADBB-80DD036E2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5820-2592-47A1-B1CD-CAB1B2D0A287}" type="datetimeFigureOut">
              <a:rPr lang="es-ES" smtClean="0"/>
              <a:pPr/>
              <a:t>16/02/2018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263BE-9A1B-439E-ADBB-80DD036E2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5820-2592-47A1-B1CD-CAB1B2D0A287}" type="datetimeFigureOut">
              <a:rPr lang="es-ES" smtClean="0"/>
              <a:pPr/>
              <a:t>16/02/2018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263BE-9A1B-439E-ADBB-80DD036E2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5820-2592-47A1-B1CD-CAB1B2D0A287}" type="datetimeFigureOut">
              <a:rPr lang="es-ES" smtClean="0"/>
              <a:pPr/>
              <a:t>16/02/2018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263BE-9A1B-439E-ADBB-80DD036E2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5820-2592-47A1-B1CD-CAB1B2D0A287}" type="datetimeFigureOut">
              <a:rPr lang="es-ES" smtClean="0"/>
              <a:pPr/>
              <a:t>16/02/2018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263BE-9A1B-439E-ADBB-80DD036E2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5820-2592-47A1-B1CD-CAB1B2D0A287}" type="datetimeFigureOut">
              <a:rPr lang="es-ES" smtClean="0"/>
              <a:pPr/>
              <a:t>16/02/2018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263BE-9A1B-439E-ADBB-80DD036E2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5820-2592-47A1-B1CD-CAB1B2D0A287}" type="datetimeFigureOut">
              <a:rPr lang="es-ES" smtClean="0"/>
              <a:pPr/>
              <a:t>16/02/2018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263BE-9A1B-439E-ADBB-80DD036E2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5820-2592-47A1-B1CD-CAB1B2D0A287}" type="datetimeFigureOut">
              <a:rPr lang="es-ES" smtClean="0"/>
              <a:pPr/>
              <a:t>16/02/2018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263BE-9A1B-439E-ADBB-80DD036E2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F5820-2592-47A1-B1CD-CAB1B2D0A287}" type="datetimeFigureOut">
              <a:rPr lang="es-ES" smtClean="0"/>
              <a:pPr/>
              <a:t>16/02/2018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263BE-9A1B-439E-ADBB-80DD036E23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8E1F5820-2592-47A1-B1CD-CAB1B2D0A287}" type="datetimeFigureOut">
              <a:rPr lang="es-ES" smtClean="0"/>
              <a:pPr/>
              <a:t>16/02/2018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00F263BE-9A1B-439E-ADBB-80DD036E236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0.png"/><Relationship Id="rId18" Type="http://schemas.openxmlformats.org/officeDocument/2006/relationships/image" Target="../media/image5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6.png"/><Relationship Id="rId11" Type="http://schemas.openxmlformats.org/officeDocument/2006/relationships/image" Target="../media/image4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5.png"/><Relationship Id="rId9" Type="http://schemas.openxmlformats.org/officeDocument/2006/relationships/image" Target="../media/image4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11510"/>
            <a:ext cx="8208912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8549"/>
            </a:avLst>
          </a:prstGeom>
          <a:gradFill flip="none" rotWithShape="1">
            <a:gsLst>
              <a:gs pos="0">
                <a:schemeClr val="bg1">
                  <a:lumMod val="75000"/>
                  <a:lumOff val="25000"/>
                </a:schemeClr>
              </a:gs>
              <a:gs pos="50000">
                <a:schemeClr val="tx1">
                  <a:lumMod val="50000"/>
                </a:schemeClr>
              </a:gs>
              <a:gs pos="100000">
                <a:schemeClr val="tx1">
                  <a:lumMod val="7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395536" y="411510"/>
            <a:ext cx="8352928" cy="4320480"/>
          </a:xfrm>
          <a:prstGeom prst="frame">
            <a:avLst>
              <a:gd name="adj1" fmla="val 5054"/>
            </a:avLst>
          </a:prstGeom>
          <a:gradFill flip="none" rotWithShape="1">
            <a:gsLst>
              <a:gs pos="0">
                <a:schemeClr val="bg1">
                  <a:lumMod val="75000"/>
                  <a:lumOff val="25000"/>
                </a:schemeClr>
              </a:gs>
              <a:gs pos="50000">
                <a:schemeClr val="tx1">
                  <a:lumMod val="50000"/>
                </a:schemeClr>
              </a:gs>
              <a:gs pos="100000">
                <a:schemeClr val="tx1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156176" y="1851670"/>
            <a:ext cx="149111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5400" b="1" dirty="0" smtClean="0">
                <a:ln>
                  <a:solidFill>
                    <a:schemeClr val="tx1">
                      <a:lumMod val="8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Días</a:t>
            </a:r>
            <a:endParaRPr lang="es-ES" sz="5400" dirty="0">
              <a:ln>
                <a:solidFill>
                  <a:schemeClr val="tx1">
                    <a:lumMod val="85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732240" y="2571750"/>
            <a:ext cx="17299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5400" b="1" dirty="0" smtClean="0">
                <a:ln>
                  <a:solidFill>
                    <a:schemeClr val="tx1">
                      <a:lumMod val="8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Grises</a:t>
            </a:r>
            <a:endParaRPr lang="es-ES" sz="5400" dirty="0">
              <a:ln>
                <a:solidFill>
                  <a:schemeClr val="tx1">
                    <a:lumMod val="85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724128" y="1131590"/>
            <a:ext cx="137249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5400" b="1" dirty="0" smtClean="0">
                <a:ln>
                  <a:solidFill>
                    <a:schemeClr val="tx1">
                      <a:lumMod val="8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Los </a:t>
            </a:r>
          </a:p>
        </p:txBody>
      </p:sp>
      <p:sp>
        <p:nvSpPr>
          <p:cNvPr id="35" name="34 Rectángulo"/>
          <p:cNvSpPr/>
          <p:nvPr/>
        </p:nvSpPr>
        <p:spPr>
          <a:xfrm>
            <a:off x="1571626" y="1125141"/>
            <a:ext cx="5929313" cy="289321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Operación manual"/>
          <p:cNvSpPr/>
          <p:nvPr/>
        </p:nvSpPr>
        <p:spPr>
          <a:xfrm flipV="1">
            <a:off x="0" y="4018360"/>
            <a:ext cx="9144000" cy="1125140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2" name="31 Operación manual"/>
          <p:cNvSpPr/>
          <p:nvPr/>
        </p:nvSpPr>
        <p:spPr>
          <a:xfrm rot="16200000" flipV="1">
            <a:off x="5750719" y="1750220"/>
            <a:ext cx="5143500" cy="1643062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3" name="32 Operación manual"/>
          <p:cNvSpPr/>
          <p:nvPr/>
        </p:nvSpPr>
        <p:spPr>
          <a:xfrm rot="16200000">
            <a:off x="-1785937" y="1785938"/>
            <a:ext cx="5143500" cy="1571625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4" name="33 Operación manual"/>
          <p:cNvSpPr/>
          <p:nvPr/>
        </p:nvSpPr>
        <p:spPr>
          <a:xfrm>
            <a:off x="0" y="1"/>
            <a:ext cx="9144000" cy="1125141"/>
          </a:xfrm>
          <a:prstGeom prst="flowChartManualOperati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97">
    <p:sndAc>
      <p:stSnd>
        <p:snd r:embed="rId2" name="Andre Rieu --  La vie est belle-los dias gris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  <p:bldP spid="8" grpId="0"/>
      <p:bldP spid="35" grpId="0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Los dias grises\Imágenes\LS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23728" y="411510"/>
            <a:ext cx="4392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Hay días en los que brilla el sol y la vida sigue como siempre: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3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Los dias grises\Imágenes\2 -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83518"/>
            <a:ext cx="47525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tx2">
                      <a:lumMod val="90000"/>
                    </a:schemeClr>
                  </a:solidFill>
                </a:ln>
                <a:solidFill>
                  <a:srgbClr val="BAB2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Las </a:t>
            </a:r>
            <a:r>
              <a:rPr lang="es-ES" sz="3200" b="1" dirty="0">
                <a:ln>
                  <a:solidFill>
                    <a:schemeClr val="tx2">
                      <a:lumMod val="90000"/>
                    </a:schemeClr>
                  </a:solidFill>
                </a:ln>
                <a:solidFill>
                  <a:srgbClr val="BAB2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cosas no han cambiado, </a:t>
            </a:r>
            <a:endParaRPr lang="es-ES" sz="3200" b="1" dirty="0" smtClean="0">
              <a:ln>
                <a:solidFill>
                  <a:schemeClr val="tx2">
                    <a:lumMod val="90000"/>
                  </a:schemeClr>
                </a:solidFill>
              </a:ln>
              <a:solidFill>
                <a:srgbClr val="BAB28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chemeClr val="tx2">
                      <a:lumMod val="90000"/>
                    </a:schemeClr>
                  </a:solidFill>
                </a:ln>
                <a:solidFill>
                  <a:srgbClr val="BAB2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nada </a:t>
            </a:r>
            <a:r>
              <a:rPr lang="es-ES" sz="3200" b="1" dirty="0">
                <a:ln>
                  <a:solidFill>
                    <a:schemeClr val="tx2">
                      <a:lumMod val="90000"/>
                    </a:schemeClr>
                  </a:solidFill>
                </a:ln>
                <a:solidFill>
                  <a:srgbClr val="BAB2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urgente nos falta </a:t>
            </a:r>
            <a:r>
              <a:rPr lang="es-ES" sz="3200" b="1" dirty="0" smtClean="0">
                <a:ln>
                  <a:solidFill>
                    <a:schemeClr val="tx2">
                      <a:lumMod val="90000"/>
                    </a:schemeClr>
                  </a:solidFill>
                </a:ln>
                <a:solidFill>
                  <a:srgbClr val="BAB28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apariencia y sin embargo</a:t>
            </a:r>
            <a:endParaRPr lang="es-ES" sz="3200" b="1" dirty="0">
              <a:ln>
                <a:solidFill>
                  <a:schemeClr val="tx2">
                    <a:lumMod val="90000"/>
                  </a:schemeClr>
                </a:solidFill>
              </a:ln>
              <a:solidFill>
                <a:srgbClr val="BAB28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4098" name="Picture 2" descr="D:\PPS DE CREACION PROPIA - EXCLUSIVOS\- Los dias grises\Imágenes\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15616" y="1059582"/>
            <a:ext cx="61926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004E4C"/>
                  </a:solidFill>
                </a:ln>
                <a:solidFill>
                  <a:srgbClr val="66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Nos sentimos mal, como incompletos, </a:t>
            </a:r>
            <a:endParaRPr lang="es-ES" sz="3200" b="1" dirty="0" smtClean="0">
              <a:ln>
                <a:solidFill>
                  <a:srgbClr val="004E4C"/>
                </a:solidFill>
              </a:ln>
              <a:solidFill>
                <a:srgbClr val="66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004E4C"/>
                  </a:solidFill>
                </a:ln>
                <a:solidFill>
                  <a:srgbClr val="66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como </a:t>
            </a:r>
            <a:r>
              <a:rPr lang="es-ES" sz="3200" b="1" dirty="0">
                <a:ln>
                  <a:solidFill>
                    <a:srgbClr val="004E4C"/>
                  </a:solidFill>
                </a:ln>
                <a:solidFill>
                  <a:srgbClr val="66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insuficientes, como desalentados y extraños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6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PS DE CREACION PROPIA - EXCLUSIVOS\- Los dias grises\Imágenes\1 (28)+I%20LOVE%20YOU-1X1-_carlos%20lui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2571750"/>
            <a:ext cx="48965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D4CFB4"/>
                  </a:solidFill>
                </a:ln>
                <a:solidFill>
                  <a:srgbClr val="4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Ese día en que abres los ojos y no sabes </a:t>
            </a:r>
            <a:r>
              <a:rPr lang="es-ES" sz="2800" b="1" dirty="0" smtClean="0">
                <a:ln>
                  <a:solidFill>
                    <a:srgbClr val="D4CFB4"/>
                  </a:solidFill>
                </a:ln>
                <a:solidFill>
                  <a:srgbClr val="4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porque </a:t>
            </a:r>
            <a:r>
              <a:rPr lang="es-ES" sz="2800" b="1" dirty="0">
                <a:ln>
                  <a:solidFill>
                    <a:srgbClr val="D4CFB4"/>
                  </a:solidFill>
                </a:ln>
                <a:solidFill>
                  <a:srgbClr val="4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traes un desánimo que te nació en el sueño, que te brotó en lo alto de la noche y se filtró a tu alma gracias a quién sabe que asociaciones oscuras y angustiosas.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D:\PPS DE CREACION PROPIA - EXCLUSIVOS\- Los dias grises\Imágenes\asp_620_linda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56176" y="339502"/>
            <a:ext cx="25130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Ese día en que te cuesta trabajo </a:t>
            </a:r>
            <a:r>
              <a:rPr lang="es-ES" sz="3200" b="1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levantarte</a:t>
            </a:r>
            <a:endParaRPr lang="es-ES" sz="3200" b="1" dirty="0">
              <a:ln>
                <a:solidFill>
                  <a:schemeClr val="tx1"/>
                </a:solidFill>
              </a:ln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5126" name="Picture 6" descr="D:\PPS DE CREACION PROPIA - EXCLUSIVOS\- Los dias grises\Imágenes\1iJTP-2Q3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843558"/>
            <a:ext cx="20162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¡Ayer estaba todo bien!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D:\PPS DE CREACION PROPIA - EXCLUSIVOS\- Los dias grises\Imágenes\8 - 1iJTP-2NW-1 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pic>
        <p:nvPicPr>
          <p:cNvPr id="2051" name="Picture 3" descr="D:\PPS DE CREACION PROPIA - EXCLUSIVOS\- Los dias grises\Imágenes\1iJTP-2NW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39552" y="627534"/>
            <a:ext cx="38164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Ese día en que presientes que nada va a ir como tú lo deseaste, </a:t>
            </a:r>
            <a:endParaRPr lang="es-ES" sz="3200" dirty="0">
              <a:ln>
                <a:solidFill>
                  <a:schemeClr val="tx1"/>
                </a:solidFill>
              </a:ln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2052" name="Picture 4" descr="D:\PPS DE CREACION PROPIA - EXCLUSIVOS\- Los dias grises\Imágenes\e5f52b7c6c4f12ded84155b0407bec7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411510"/>
            <a:ext cx="374441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Ese </a:t>
            </a:r>
            <a:r>
              <a:rPr lang="es-ES" sz="3200" b="1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día que no tiene color, cuyas primeras horas son de laxitud, recelo o ligera zozobra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5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PPS DE CREACION PROPIA - EXCLUSIVOS\- Los dias grises\Imágenes\Como-Superar-La-Depres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7" y="699542"/>
            <a:ext cx="28083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tx1"/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Ese día, es un día que nació gris.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" name="22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1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0" grpId="0" animBg="1"/>
      <p:bldP spid="21" grpId="0" animBg="1"/>
      <p:bldP spid="22" grpId="0" animBg="1"/>
      <p:bldP spid="23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S DE CREACION PROPIA - EXCLUSIVOS\- Los dias grises\Imágenes\11 - imagenesdeamorconfrases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027" name="Picture 3" descr="D:\PPS DE CREACION PROPIA - EXCLUSIVOS\- Los dias grises\Imágenes\11 - imagenesdeamorconfrases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7170" name="Picture 2" descr="D:\PPS DE CREACION PROPIA - EXCLUSIVOS\- Los dias grises\Imágenes\imagenesdeamorconfrases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228184" y="339502"/>
            <a:ext cx="23042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Nunca se puede evitar esto.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9" name="Picture 55" descr="D:\PPS DE CREACION PROPIA - EXCLUSIVOS\- Los dias grises\Imágenes\004z0538ZsH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81600"/>
          </a:xfrm>
          <a:prstGeom prst="rect">
            <a:avLst/>
          </a:prstGeom>
          <a:noFill/>
        </p:spPr>
      </p:pic>
      <p:sp>
        <p:nvSpPr>
          <p:cNvPr id="68" name="67 Rectángulo"/>
          <p:cNvSpPr/>
          <p:nvPr/>
        </p:nvSpPr>
        <p:spPr>
          <a:xfrm>
            <a:off x="467544" y="987574"/>
            <a:ext cx="41764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tx1">
                      <a:lumMod val="85000"/>
                    </a:schemeClr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La química de nuestro cuerpo, la inercia de nuestra psique, la reacción desconocida de factores internos a estímulos que no descubrimos todavía, nos quieren pintar este día de gris.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D:\PPS DE CREACION PROPIA - EXCLUSIVOS\- Los dias grises\Imágenes\21 - Imagen1+2f01b33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00192" y="483518"/>
            <a:ext cx="23042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Gris opaco. Gris depresivo. Gris pasivo. Gris marginal. 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6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4000" fill="hold"/>
                                        <p:tgtEl>
                                          <p:spTgt spid="1843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PS DE CREACION PROPIA - EXCLUSIVOS\- Los dias grises\Imágenes\14 - 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2050" name="Picture 2" descr="D:\PPS DE CREACION PROPIA - EXCLUSIVOS\- Los dias grises\Imágenes\14 - 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7409" name="Picture 1" descr="D:\PPS DE CREACION PROPIA - EXCLUSIVOS\- Los dias grises\Imágenes\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411510"/>
            <a:ext cx="11336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002060"/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Pero...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211960" y="987574"/>
            <a:ext cx="457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002060"/>
                  </a:solidFill>
                </a:ln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 que sí puedes hacer, cuanto antes, es tomar tú mismo, tú misma, la decisión de activar tus propios pinceles y aprovechar ese gris neutro para inundarlo de figuras diversas: </a:t>
            </a:r>
            <a:endParaRPr lang="es-ES" sz="3200" dirty="0">
              <a:ln>
                <a:solidFill>
                  <a:srgbClr val="002060"/>
                </a:solidFill>
              </a:ln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5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740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PPS DE CREACION PROPIA - EXCLUSIVOS\- Los dias grises\Imágenes\15 - Imagen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pic>
        <p:nvPicPr>
          <p:cNvPr id="1026" name="Picture 2" descr="D:\PPS DE CREACION PROPIA - EXCLUSIVOS\- Los dias grises\Imágenes\Imagen1.png -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3635896" y="195486"/>
            <a:ext cx="4392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Flechas </a:t>
            </a:r>
            <a:r>
              <a:rPr lang="es-ES" sz="32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verdes, </a:t>
            </a:r>
            <a:r>
              <a:rPr lang="es-ES" sz="3200" b="1" dirty="0">
                <a:ln>
                  <a:solidFill>
                    <a:srgbClr val="FFCC00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curvas doradas, </a:t>
            </a:r>
            <a:r>
              <a:rPr lang="es-ES" sz="3200" b="1" dirty="0" err="1">
                <a:ln>
                  <a:solidFill>
                    <a:schemeClr val="tx1">
                      <a:lumMod val="8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zig-zags</a:t>
            </a:r>
            <a:r>
              <a:rPr lang="es-ES" sz="3200" b="1" dirty="0">
                <a:ln>
                  <a:solidFill>
                    <a:schemeClr val="tx1">
                      <a:lumMod val="85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blancos, </a:t>
            </a:r>
            <a:r>
              <a:rPr lang="es-ES" sz="3200" b="1" dirty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puntos </a:t>
            </a:r>
            <a:r>
              <a:rPr lang="es-ES" sz="3200" b="1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azules</a:t>
            </a:r>
            <a:endParaRPr lang="es-ES" sz="3200" b="1" dirty="0">
              <a:ln>
                <a:solidFill>
                  <a:srgbClr val="00B0F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8" name="7 Flecha derecha"/>
          <p:cNvSpPr/>
          <p:nvPr/>
        </p:nvSpPr>
        <p:spPr>
          <a:xfrm rot="19712914">
            <a:off x="696612" y="1213116"/>
            <a:ext cx="1514782" cy="323897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lecha derecha"/>
          <p:cNvSpPr/>
          <p:nvPr/>
        </p:nvSpPr>
        <p:spPr>
          <a:xfrm>
            <a:off x="1496757" y="1450134"/>
            <a:ext cx="1183734" cy="323896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Arco de bloque"/>
          <p:cNvSpPr/>
          <p:nvPr/>
        </p:nvSpPr>
        <p:spPr>
          <a:xfrm rot="3922747">
            <a:off x="3373411" y="1800964"/>
            <a:ext cx="1584176" cy="914400"/>
          </a:xfrm>
          <a:prstGeom prst="blockArc">
            <a:avLst>
              <a:gd name="adj1" fmla="val 10800000"/>
              <a:gd name="adj2" fmla="val 265088"/>
              <a:gd name="adj3" fmla="val 16884"/>
            </a:avLst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rco de bloque"/>
          <p:cNvSpPr/>
          <p:nvPr/>
        </p:nvSpPr>
        <p:spPr>
          <a:xfrm rot="15181323">
            <a:off x="3372428" y="2157503"/>
            <a:ext cx="1165854" cy="914400"/>
          </a:xfrm>
          <a:prstGeom prst="blockArc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3799" name="Picture 7" descr="Resultado de imagen de zig zag pn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827584" y="2283718"/>
            <a:ext cx="1262807" cy="1262807"/>
          </a:xfrm>
          <a:prstGeom prst="rect">
            <a:avLst/>
          </a:prstGeom>
          <a:noFill/>
        </p:spPr>
      </p:pic>
      <p:pic>
        <p:nvPicPr>
          <p:cNvPr id="25" name="Picture 7" descr="Resultado de imagen de zig zag png"/>
          <p:cNvPicPr>
            <a:picLocks noChangeAspect="1" noChangeArrowheads="1"/>
          </p:cNvPicPr>
          <p:nvPr/>
        </p:nvPicPr>
        <p:blipFill>
          <a:blip r:embed="rId4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1835696" y="2571750"/>
            <a:ext cx="902767" cy="902767"/>
          </a:xfrm>
          <a:prstGeom prst="rect">
            <a:avLst/>
          </a:prstGeom>
          <a:noFill/>
        </p:spPr>
      </p:pic>
      <p:sp>
        <p:nvSpPr>
          <p:cNvPr id="13" name="12 Elipse"/>
          <p:cNvSpPr/>
          <p:nvPr/>
        </p:nvSpPr>
        <p:spPr>
          <a:xfrm>
            <a:off x="5364088" y="2139702"/>
            <a:ext cx="288032" cy="28803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5076056" y="1707654"/>
            <a:ext cx="288032" cy="28803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5580112" y="1707654"/>
            <a:ext cx="288032" cy="28803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7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8" grpId="0" animBg="1"/>
      <p:bldP spid="9" grpId="0" animBg="1"/>
      <p:bldP spid="11" grpId="0" animBg="1"/>
      <p:bldP spid="14" grpId="0" animBg="1"/>
      <p:bldP spid="13" grpId="0" animBg="1"/>
      <p:bldP spid="15" grpId="0" animBg="1"/>
      <p:bldP spid="16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PS DE CREACION PROPIA - EXCLUSIVOS\- Los dias grises\Imágenes\16 - bigstock-beauty-romantic-girl-lying-on-595546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39502"/>
            <a:ext cx="554461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ln>
                  <a:solidFill>
                    <a:srgbClr val="382543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Puedes convertir en unos cuantos segundos o minutos ese panorama triste en un deseo realizable, un canto que te estimule, </a:t>
            </a:r>
            <a:endParaRPr lang="es-ES" sz="3200" b="1" dirty="0" smtClean="0">
              <a:ln>
                <a:solidFill>
                  <a:srgbClr val="382543"/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3200" b="1" dirty="0" smtClean="0">
                <a:ln>
                  <a:solidFill>
                    <a:srgbClr val="382543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un </a:t>
            </a:r>
            <a:r>
              <a:rPr lang="es-ES" sz="3200" b="1" dirty="0">
                <a:ln>
                  <a:solidFill>
                    <a:srgbClr val="382543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silencio que te hable.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7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Los dias grises\Imágenes\fondos-de-pantalla-gratis-h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2499742"/>
            <a:ext cx="30187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No hay días grises...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555776" y="3291830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¡Todos </a:t>
            </a:r>
            <a:r>
              <a:rPr lang="es-ES" sz="3200" b="1" dirty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son iguales!</a:t>
            </a:r>
          </a:p>
        </p:txBody>
      </p:sp>
      <p:pic>
        <p:nvPicPr>
          <p:cNvPr id="3077" name="Picture 5" descr="D:\PPS DE CREACION PROPIA - EXCLUSIVOS\- Los dias grises\Imágenes\17 - fondos-de-pantalla-gratis-hd+5268000cree915r690f52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51689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16016" y="3723878"/>
            <a:ext cx="35028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Quien les da color eres tú.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7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Los dias grises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83518"/>
            <a:ext cx="38884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Quien es capaz de alegrarse con la lluvia o admirar la tempestad, eres tú.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D:\PPS DE CREACION PROPIA - EXCLUSIVOS\- Los dias grises\Imágenes\19 - Καβουρότρυπες-Παραλίες-της-Χαλκιδικής-1500x854+3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411510"/>
            <a:ext cx="3744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Quien se echa a llorar bajo un sol espléndido o un cielo maravilloso, eres tú.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3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PPS DE CREACION PROPIA - EXCLUSIVOS\- Los dias grises\Imágenes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411510"/>
            <a:ext cx="57422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ln>
                  <a:solidFill>
                    <a:srgbClr val="663300"/>
                  </a:solidFill>
                </a:ln>
                <a:solidFill>
                  <a:srgbClr val="FFCC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Porque no son los días los que te dan color. </a:t>
            </a:r>
          </a:p>
        </p:txBody>
      </p:sp>
      <p:pic>
        <p:nvPicPr>
          <p:cNvPr id="10242" name="Picture 2" descr="D:\PPS DE CREACION PROPIA - EXCLUSIVOS\- Los dias grises\Imágenes\crop+420b47a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699542"/>
            <a:ext cx="38164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0070C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Eres tú quien puede pintar como desees, cada día.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S DE CREACION PROPIA - EXCLUSIVOS\- Los dias grises\Imágenes\22 - Blanco-y-Negro-en-Lightroom-procesado-1024x681+entreros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339502"/>
            <a:ext cx="47035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ln>
                  <a:solidFill>
                    <a:schemeClr val="tx1">
                      <a:lumMod val="85000"/>
                    </a:schemeClr>
                  </a:solidFill>
                </a:ln>
                <a:solidFill>
                  <a:schemeClr val="bg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sientes que comienza todo gris...</a:t>
            </a: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bg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C05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7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PS DE CREACION PROPIA - EXCLUSIVOS\- Los dias grises\Imágenes\23 - sky-1803743_960_720+9hFgAgjlPEYSb+hol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7938"/>
            <a:ext cx="9156700" cy="51260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474795">
            <a:off x="4283968" y="3219822"/>
            <a:ext cx="36968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ln>
                  <a:solidFill>
                    <a:schemeClr val="bg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Decídete y llénalo de color!</a:t>
            </a:r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2500313" cy="5143500"/>
          </a:xfrm>
          <a:prstGeom prst="rtTriangle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6715121" y="0"/>
            <a:ext cx="2428875" cy="5143500"/>
          </a:xfrm>
          <a:prstGeom prst="rtTriangle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6857999" y="0"/>
            <a:ext cx="2286000" cy="5143500"/>
          </a:xfrm>
          <a:prstGeom prst="rtTriangle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4571999" y="0"/>
            <a:ext cx="2357438" cy="5143500"/>
          </a:xfrm>
          <a:prstGeom prst="rtTriangle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1999" y="0"/>
            <a:ext cx="2357438" cy="5143500"/>
          </a:xfrm>
          <a:prstGeom prst="rtTriangle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2285999" y="0"/>
            <a:ext cx="2286000" cy="5143500"/>
          </a:xfrm>
          <a:prstGeom prst="rtTriangle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4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E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9966FF"/>
              </a:gs>
              <a:gs pos="100000">
                <a:srgbClr val="996600"/>
              </a:gs>
            </a:gsLst>
            <a:lin ang="108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D:\PPS DE CREACION PROPIA - EXCLUSIVOS\- Los dias grises\Imágenes\0_102cba_27e64b29_XL+415 luzcrist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26749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ln>
                  <a:solidFill>
                    <a:srgbClr val="C0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Abrir los ojos a otro día, es un regalo que no siempre vas a tener.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2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" grpId="0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PPS DE CREACION PROPIA - EXCLUSIVOS\- Los dias grises\Imágenes\25 - happy-wo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5122" name="Picture 2" descr="D:\PPS DE CREACION PROPIA - EXCLUSIVOS\- Los dias grises\Imágenes\25 - happy-wo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5125" name="Picture 5" descr="D:\PPS DE CREACION PROPIA - EXCLUSIVOS\- Los dias grises\Imágenes\happy-wom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48351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dirty="0">
                <a:ln>
                  <a:solidFill>
                    <a:srgbClr val="CC00FF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¡Los mejores colores de la vida están siempre dentro de ti mismo!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51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51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D:\PPS DE CREACION PROPIA - EXCLUSIVOS\- Los dias grises\Imágenes\26 - U5dtyVszj14X6uKuzyt2smtB9xUEutA_1680x8400+045mwnh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1588"/>
            <a:ext cx="9120187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627534"/>
            <a:ext cx="395653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Cierra los ojos. </a:t>
            </a:r>
            <a:endParaRPr lang="es-ES" sz="3200" b="1" dirty="0" smtClean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Respira </a:t>
            </a:r>
            <a:r>
              <a:rPr lang="es-ES" sz="32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hondo, piensa claro...</a:t>
            </a:r>
          </a:p>
        </p:txBody>
      </p:sp>
      <p:pic>
        <p:nvPicPr>
          <p:cNvPr id="6151" name="Picture 7" descr="D:\PPS DE CREACION PROPIA - EXCLUSIVOS\- Los dias grises\Imágenes\27 - Top Espigas+4d699d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31840" y="483518"/>
            <a:ext cx="295232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b="1" dirty="0">
                <a:ln>
                  <a:solidFill>
                    <a:srgbClr val="A50021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¡Y vive como nunca el día de hoy!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D:\PPS DE CREACION PROPIA - EXCLUSIVOS\- Los dias grises\Imágenes\Brisa de la Primavera-5573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467544" y="1995686"/>
            <a:ext cx="1930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9525">
                  <a:solidFill>
                    <a:srgbClr val="005028"/>
                  </a:solidFill>
                </a:ln>
                <a:solidFill>
                  <a:srgbClr val="99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Febrero 2018</a:t>
            </a:r>
            <a:endParaRPr lang="es-ES" sz="2800" b="1" dirty="0">
              <a:ln w="9525">
                <a:solidFill>
                  <a:srgbClr val="005028"/>
                </a:solidFill>
              </a:ln>
              <a:solidFill>
                <a:srgbClr val="99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467544" y="3219822"/>
            <a:ext cx="290015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ln w="9525">
                  <a:solidFill>
                    <a:srgbClr val="005028"/>
                  </a:solidFill>
                </a:ln>
                <a:solidFill>
                  <a:srgbClr val="99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Música: </a:t>
            </a:r>
            <a:r>
              <a:rPr lang="es-ES" sz="2800" b="1" dirty="0" err="1" smtClean="0">
                <a:ln w="9525">
                  <a:solidFill>
                    <a:srgbClr val="005028"/>
                  </a:solidFill>
                </a:ln>
                <a:solidFill>
                  <a:srgbClr val="99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Andre</a:t>
            </a:r>
            <a:r>
              <a:rPr lang="es-ES" sz="2800" b="1" dirty="0" smtClean="0">
                <a:ln w="9525">
                  <a:solidFill>
                    <a:srgbClr val="005028"/>
                  </a:solidFill>
                </a:ln>
                <a:solidFill>
                  <a:srgbClr val="99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</a:t>
            </a:r>
            <a:r>
              <a:rPr lang="es-ES" sz="2800" b="1" dirty="0" err="1" smtClean="0">
                <a:ln w="9525">
                  <a:solidFill>
                    <a:srgbClr val="005028"/>
                  </a:solidFill>
                </a:ln>
                <a:solidFill>
                  <a:srgbClr val="99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Rieu</a:t>
            </a:r>
            <a:endParaRPr lang="es-ES" sz="2800" b="1" dirty="0" smtClean="0">
              <a:ln w="9525">
                <a:solidFill>
                  <a:srgbClr val="005028"/>
                </a:solidFill>
              </a:ln>
              <a:solidFill>
                <a:srgbClr val="99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  <a:p>
            <a:r>
              <a:rPr lang="es-ES" sz="2800" b="1" dirty="0" smtClean="0">
                <a:ln w="9525">
                  <a:solidFill>
                    <a:srgbClr val="005028"/>
                  </a:solidFill>
                </a:ln>
                <a:solidFill>
                  <a:srgbClr val="99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     La vida es bella</a:t>
            </a:r>
            <a:endParaRPr lang="es-ES" sz="2800" b="1" dirty="0">
              <a:ln w="9525">
                <a:solidFill>
                  <a:srgbClr val="005028"/>
                </a:solidFill>
              </a:ln>
              <a:solidFill>
                <a:srgbClr val="99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grpSp>
        <p:nvGrpSpPr>
          <p:cNvPr id="26" name="25 Grupo"/>
          <p:cNvGrpSpPr/>
          <p:nvPr/>
        </p:nvGrpSpPr>
        <p:grpSpPr>
          <a:xfrm>
            <a:off x="7380312" y="3147813"/>
            <a:ext cx="1309847" cy="1740238"/>
            <a:chOff x="7380312" y="3363838"/>
            <a:chExt cx="1309847" cy="1531275"/>
          </a:xfrm>
        </p:grpSpPr>
        <p:pic>
          <p:nvPicPr>
            <p:cNvPr id="22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380312" y="3363838"/>
              <a:ext cx="1224136" cy="12040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" name="24 CuadroTexto"/>
            <p:cNvSpPr txBox="1"/>
            <p:nvPr/>
          </p:nvSpPr>
          <p:spPr>
            <a:xfrm>
              <a:off x="7452320" y="4515966"/>
              <a:ext cx="1237839" cy="37914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200" b="1" dirty="0" smtClean="0">
                  <a:ln w="9525">
                    <a:solidFill>
                      <a:srgbClr val="005028"/>
                    </a:solidFill>
                  </a:ln>
                  <a:solidFill>
                    <a:srgbClr val="99FF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Vivaldi" pitchFamily="66" charset="0"/>
                </a:rPr>
                <a:t>Margarita</a:t>
              </a:r>
              <a:endParaRPr lang="es-ES" sz="2200" b="1" dirty="0">
                <a:ln w="9525">
                  <a:solidFill>
                    <a:srgbClr val="005028"/>
                  </a:solidFill>
                </a:ln>
                <a:solidFill>
                  <a:srgbClr val="99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endParaRPr>
            </a:p>
          </p:txBody>
        </p:sp>
      </p:grpSp>
      <p:sp>
        <p:nvSpPr>
          <p:cNvPr id="35" name="34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4" name="43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3" name="42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6" name="35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3" name="32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FF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6" name="4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uadroTexto"/>
          <p:cNvSpPr txBox="1"/>
          <p:nvPr/>
        </p:nvSpPr>
        <p:spPr>
          <a:xfrm>
            <a:off x="7524328" y="473199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Click="0" advTm="175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7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4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4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4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4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35" grpId="0" animBg="1"/>
      <p:bldP spid="42" grpId="0" animBg="1"/>
      <p:bldP spid="44" grpId="0" animBg="1"/>
      <p:bldP spid="43" grpId="0" animBg="1"/>
      <p:bldP spid="36" grpId="0" animBg="1"/>
      <p:bldP spid="38" grpId="0" animBg="1"/>
      <p:bldP spid="39" grpId="0" animBg="1"/>
      <p:bldP spid="40" grpId="0" animBg="1"/>
      <p:bldP spid="41" grpId="0" animBg="1"/>
      <p:bldP spid="37" grpId="0" animBg="1"/>
      <p:bldP spid="45" grpId="0" animBg="1"/>
      <p:bldP spid="20" grpId="0" animBg="1"/>
      <p:bldP spid="31" grpId="0" animBg="1"/>
      <p:bldP spid="33" grpId="0" animBg="1"/>
      <p:bldP spid="32" grpId="0" animBg="1"/>
      <p:bldP spid="21" grpId="0" animBg="1"/>
      <p:bldP spid="27" grpId="0" animBg="1"/>
      <p:bldP spid="28" grpId="0" animBg="1"/>
      <p:bldP spid="29" grpId="0" animBg="1"/>
      <p:bldP spid="30" grpId="0" animBg="1"/>
      <p:bldP spid="24" grpId="0" animBg="1"/>
      <p:bldP spid="34" grpId="0" animBg="1"/>
      <p:bldP spid="4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2163</TotalTime>
  <Words>454</Words>
  <Application>Microsoft Office PowerPoint</Application>
  <PresentationFormat>Presentación en pantalla (16:9)</PresentationFormat>
  <Paragraphs>43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197</cp:revision>
  <dcterms:created xsi:type="dcterms:W3CDTF">2012-11-02T19:07:02Z</dcterms:created>
  <dcterms:modified xsi:type="dcterms:W3CDTF">2018-02-16T19:15:04Z</dcterms:modified>
</cp:coreProperties>
</file>