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68" r:id="rId3"/>
    <p:sldId id="297" r:id="rId4"/>
    <p:sldId id="282" r:id="rId5"/>
    <p:sldId id="258" r:id="rId6"/>
    <p:sldId id="311" r:id="rId7"/>
    <p:sldId id="260" r:id="rId8"/>
    <p:sldId id="271" r:id="rId9"/>
    <p:sldId id="261" r:id="rId10"/>
    <p:sldId id="298" r:id="rId11"/>
    <p:sldId id="262" r:id="rId12"/>
    <p:sldId id="263" r:id="rId13"/>
    <p:sldId id="264" r:id="rId14"/>
    <p:sldId id="299" r:id="rId15"/>
    <p:sldId id="259" r:id="rId16"/>
    <p:sldId id="257" r:id="rId17"/>
    <p:sldId id="267" r:id="rId18"/>
    <p:sldId id="300" r:id="rId19"/>
    <p:sldId id="266" r:id="rId20"/>
    <p:sldId id="265" r:id="rId21"/>
    <p:sldId id="269" r:id="rId22"/>
    <p:sldId id="301" r:id="rId23"/>
    <p:sldId id="275" r:id="rId24"/>
    <p:sldId id="270" r:id="rId25"/>
    <p:sldId id="277" r:id="rId26"/>
    <p:sldId id="303" r:id="rId27"/>
    <p:sldId id="280" r:id="rId28"/>
    <p:sldId id="272" r:id="rId29"/>
    <p:sldId id="276" r:id="rId30"/>
    <p:sldId id="302" r:id="rId31"/>
    <p:sldId id="285" r:id="rId32"/>
    <p:sldId id="273" r:id="rId33"/>
    <p:sldId id="304" r:id="rId34"/>
    <p:sldId id="278" r:id="rId35"/>
    <p:sldId id="274" r:id="rId36"/>
    <p:sldId id="306" r:id="rId37"/>
    <p:sldId id="279" r:id="rId38"/>
    <p:sldId id="281" r:id="rId39"/>
    <p:sldId id="307" r:id="rId40"/>
    <p:sldId id="286" r:id="rId41"/>
    <p:sldId id="284" r:id="rId42"/>
    <p:sldId id="308" r:id="rId43"/>
    <p:sldId id="292" r:id="rId44"/>
    <p:sldId id="296" r:id="rId45"/>
  </p:sldIdLst>
  <p:sldSz cx="9144000" cy="5143500" type="screen16x9"/>
  <p:notesSz cx="6858000" cy="9144000"/>
  <p:embeddedFontLst>
    <p:embeddedFont>
      <p:font typeface="Calibri" pitchFamily="34" charset="0"/>
      <p:regular r:id="rId46"/>
      <p:bold r:id="rId47"/>
      <p:italic r:id="rId48"/>
      <p:boldItalic r:id="rId49"/>
    </p:embeddedFont>
    <p:embeddedFont>
      <p:font typeface="Arial Unicode MS" pitchFamily="34" charset="-128"/>
      <p:regular r:id="rId50"/>
    </p:embeddedFont>
    <p:embeddedFont>
      <p:font typeface="Kristen ITC" pitchFamily="66" charset="0"/>
      <p:regular r:id="rId51"/>
    </p:embeddedFont>
  </p:embeddedFontLst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Y2IFBTiu3vabtLPKScSYw" hashData="pxYcp31c87YXnXJgKgyw4KWRKY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9933"/>
    <a:srgbClr val="3333FF"/>
    <a:srgbClr val="0000CC"/>
    <a:srgbClr val="1F541C"/>
    <a:srgbClr val="246521"/>
    <a:srgbClr val="3A5222"/>
    <a:srgbClr val="996633"/>
    <a:srgbClr val="593825"/>
    <a:srgbClr val="3E271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11" autoAdjust="0"/>
    <p:restoredTop sz="94660"/>
  </p:normalViewPr>
  <p:slideViewPr>
    <p:cSldViewPr>
      <p:cViewPr>
        <p:scale>
          <a:sx n="142" d="100"/>
          <a:sy n="142" d="100"/>
        </p:scale>
        <p:origin x="-66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3.fntdata"/><Relationship Id="rId8" Type="http://schemas.openxmlformats.org/officeDocument/2006/relationships/slide" Target="slides/slide6.xml"/><Relationship Id="rId51" Type="http://schemas.openxmlformats.org/officeDocument/2006/relationships/font" Target="fonts/font6.fntdata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A7D28-03C5-445E-B93B-5B26B8A067D2}" type="datetimeFigureOut">
              <a:rPr lang="es-PE" smtClean="0"/>
              <a:pPr/>
              <a:t>26/07/2016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8B2FE-FE89-4541-99D8-ACB5E779503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54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ec248a66ef82b6ccdefdcb6b037051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1ec248a66ef82b6ccdefdcb6b037051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1ec248a66ef82b6ccdefdcb6b037051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48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000892" y="3929072"/>
            <a:ext cx="1928826" cy="452437"/>
          </a:xfrm>
          <a:prstGeom prst="rect">
            <a:avLst/>
          </a:prstGeom>
          <a:noFill/>
        </p:spPr>
      </p:pic>
      <p:pic>
        <p:nvPicPr>
          <p:cNvPr id="39950" name="Picture 14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1120742" y="1071553"/>
            <a:ext cx="1327158" cy="785818"/>
          </a:xfrm>
          <a:prstGeom prst="rect">
            <a:avLst/>
          </a:prstGeom>
          <a:noFill/>
        </p:spPr>
      </p:pic>
      <p:pic>
        <p:nvPicPr>
          <p:cNvPr id="39952" name="Picture 16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2857488" y="1000114"/>
            <a:ext cx="3009898" cy="861215"/>
          </a:xfrm>
          <a:prstGeom prst="rect">
            <a:avLst/>
          </a:prstGeom>
          <a:noFill/>
        </p:spPr>
      </p:pic>
      <p:pic>
        <p:nvPicPr>
          <p:cNvPr id="39954" name="Picture 18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6286512" y="1000114"/>
            <a:ext cx="1547811" cy="828289"/>
          </a:xfrm>
          <a:prstGeom prst="rect">
            <a:avLst/>
          </a:prstGeom>
          <a:noFill/>
        </p:spPr>
      </p:pic>
      <p:pic>
        <p:nvPicPr>
          <p:cNvPr id="39956" name="Picture 20" descr="Rendered Image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2714612" y="2000246"/>
            <a:ext cx="1857371" cy="820339"/>
          </a:xfrm>
          <a:prstGeom prst="rect">
            <a:avLst/>
          </a:prstGeom>
          <a:noFill/>
        </p:spPr>
      </p:pic>
      <p:pic>
        <p:nvPicPr>
          <p:cNvPr id="39958" name="Picture 22" descr="Rendered Image"/>
          <p:cNvPicPr>
            <a:picLocks noChangeAspect="1" noChangeArrowheads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5000628" y="1928807"/>
            <a:ext cx="1285884" cy="826641"/>
          </a:xfrm>
          <a:prstGeom prst="rect">
            <a:avLst/>
          </a:prstGeom>
          <a:noFill/>
        </p:spPr>
      </p:pic>
      <p:pic>
        <p:nvPicPr>
          <p:cNvPr id="16" name="15 Imagen" descr="2lkyaep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86050" y="0"/>
            <a:ext cx="4476750" cy="885825"/>
          </a:xfrm>
          <a:prstGeom prst="rect">
            <a:avLst/>
          </a:prstGeom>
        </p:spPr>
      </p:pic>
      <p:pic>
        <p:nvPicPr>
          <p:cNvPr id="17" name="16 Imagen" descr="2lkyaep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14744" y="3000378"/>
            <a:ext cx="4476750" cy="885825"/>
          </a:xfrm>
          <a:prstGeom prst="rect">
            <a:avLst/>
          </a:prstGeom>
        </p:spPr>
      </p:pic>
      <p:pic>
        <p:nvPicPr>
          <p:cNvPr id="18" name="17 Imagen" descr="2lkyaep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7224" y="2643188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28000">
    <p:sndAc>
      <p:stSnd loop="1">
        <p:snd r:embed="rId2" name="Cerca_Del_Arcoir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9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9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70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99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99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9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9000"/>
                            </p:stCondLst>
                            <p:childTnLst>
                              <p:par>
                                <p:cTn id="7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6" dur="2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34" y="1357304"/>
            <a:ext cx="371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Érase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una vez en que los colores del mundo comenzaron a reñir. Todos reclamaban 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cada uno de  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ellos 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mejor, el más importante, el más útil, y el favorito</a:t>
            </a:r>
            <a:r>
              <a:rPr lang="es-PE" dirty="0" smtClean="0">
                <a:solidFill>
                  <a:schemeClr val="bg1"/>
                </a:solidFill>
              </a:rPr>
              <a:t>.</a:t>
            </a:r>
            <a:endParaRPr lang="es-P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F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956315d371e08bd8b3276d453eeb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e956315d371e08bd8b3276d453eeb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7c535baf0057cc970973602be45f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a7c535baf0057cc970973602be45f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a7c535baf0057cc970973602be45f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itchFamily="34" charset="-128"/>
                <a:cs typeface="Arial" pitchFamily="34" charset="0"/>
              </a:rPr>
              <a:t>arc en ciel</a:t>
            </a: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0" y="357172"/>
            <a:ext cx="378621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/>
            </a:r>
            <a:br>
              <a:rPr lang="es-PE" dirty="0" smtClean="0"/>
            </a:br>
            <a:r>
              <a:rPr lang="es-PE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Verde dijo,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"Claramente yo soy el más importante. Soy el signo de vida y de esperanza. Fui escogido para el césped, los árboles y las hojas. Sin mí, todos los animales morirían. Miren el campo y verán que yo estoy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todas partes"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d885e03b3c1e7d5e0b2dcecaa1e1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dd885e03b3c1e7d5e0b2dcecaa1e1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dd885e03b3c1e7d5e0b2dcecaa1e1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8d863aac86d1198e037613a58bac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18d863aac86d1198e037613a58bac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18d863aac86d1198e037613a58bac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e57703b9aba1ed2ce7ebce7d2574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de57703b9aba1ed2ce7ebce7d2574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3de57703b9aba1ed2ce7ebce7d2574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596" y="571486"/>
            <a:ext cx="38576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Azul</a:t>
            </a:r>
            <a:r>
              <a:rPr lang="es-PE" b="1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interrumpió, "Ustedes solo piensan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tierra, pero consideren los cielos y el mar. Es el agua la que es la base de la vida y es elevada por las nubes del mar profundo. El cielo da espacio y paz y serenidad, sin mi paz Ustedes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serían nada."</a:t>
            </a:r>
            <a:b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E271A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26411691816c9bdf1b56934005f6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a26411691816c9bdf1b56934005f6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a26411691816c9bdf1b56934005f6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0">
              <a:srgbClr val="262F13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f7bef73a8c8abc46ce64c913d0c40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f7bef73a8c8abc46ce64c913d0c40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6f7bef73a8c8abc46ce64c913d0c40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d0c68ed7977e25c403b41daf97caba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d0c68ed7977e25c403b41daf97caba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d0c68ed7977e25c403b41daf97caba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282" y="785800"/>
            <a:ext cx="421484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Amarillo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se rió, "Ustedes son todos tan serios. Yo traigo risa, regocijo, y calor al mundo. El sol es amarillo, la luna es amarilla, las estrellas son amarillas. Cada vez que mire un girasol el mundo entero empieza a reír. Sin mí no habría diversión."</a:t>
            </a: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62F13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dcf54faa5fa71411e326902863aa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cdcf54faa5fa71411e326902863aa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cdcf54faa5fa71411e326902863aa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75000"/>
              </a:schemeClr>
            </a:gs>
            <a:gs pos="50000">
              <a:srgbClr val="3A5222">
                <a:shade val="67500"/>
                <a:satMod val="115000"/>
              </a:srgbClr>
            </a:gs>
            <a:gs pos="100000">
              <a:srgbClr val="3A522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f2b7d1a31478af34915df14bf025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ff2b7d1a31478af34915df14bf025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0ff2b7d1a31478af34915df14bf025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babc5bfcf2198e4e27287ef3dba3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9babc5bfcf2198e4e27287ef3dba3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9babc5bfcf2198e4e27287ef3dba3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0" y="285734"/>
            <a:ext cx="442915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Naranja</a:t>
            </a:r>
            <a:r>
              <a:rPr lang="es-PE" dirty="0" smtClean="0">
                <a:solidFill>
                  <a:schemeClr val="bg1"/>
                </a:solidFill>
              </a:rPr>
              <a:t> 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próximo empezó a tocar su trompeta. "Yo soy el color de la salud y la fortaleza. Puedo ser escaso, pero soy precioso porque sirvo las necesidades de la vida humana. Llevo las más importantes vitaminas. Piensen en las zanahorias, las calabazas, naranjas, mangos, y papayas. Yo no ando rondando por ahí todo el tiempo, sino cuando lleno el cielo a la salida y puesta del sol, mi belleza es tan notable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5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a27b39fc834fcaa87e5c3568426e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9a27b39fc834fcaa87e5c3568426e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9a27b39fc834fcaa87e5c3568426e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A5222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f1893aa733b2b028c2e6c8402add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0f1893aa733b2b028c2e6c8402add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40f1893aa733b2b028c2e6c8402add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62F13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ecb52f8c52636a44070609a7ef05e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8ecb52f8c52636a44070609a7ef05e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8ecb52f8c52636a44070609a7ef05e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0" y="357172"/>
            <a:ext cx="378621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Rojo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no podía aguantar por más tiempo, gritó, "Yo soy el regente de todos Ustedes! Soy sangre — la sangre de la vida! Soy el color de la valentía. estoy dispuesto a pelear por una causa. Traigo fuego en la sangre. Sin mí, la tierra estaría tan vacía como la luna. Soy el color de la pasión y del amor, la rosa roja, y la amapola."</a:t>
            </a: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625fc49fd7ad55565455f378c83d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6625fc49fd7ad55565455f378c83d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6625fc49fd7ad55565455f378c83d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5f94c3a2368f5f11feafa69b0a29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5f94c3a2368f5f11feafa69b0a29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5f94c3a2368f5f11feafa69b0a29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080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33a2f42371f661d0ca0e5e7200bce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733a2f42371f661d0ca0e5e7200bce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733a2f42371f661d0ca0e5e7200bce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34" y="1071552"/>
            <a:ext cx="35719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violeta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dijo “Soy de la realeza, el poder. Los reyes, comandantes y obispos siempre me han escogido porque soy el símbolo de autoridad y sabiduría, la gente me escucha y obedece”.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71A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77568b197dff4c0b55b06242e57df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77568b197dff4c0b55b06242e57df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77568b197dff4c0b55b06242e57df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75000"/>
              </a:schemeClr>
            </a:gs>
            <a:gs pos="50000">
              <a:srgbClr val="246521">
                <a:shade val="67500"/>
                <a:satMod val="115000"/>
              </a:srgbClr>
            </a:gs>
            <a:gs pos="100000">
              <a:srgbClr val="246521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8b7fb466e183781d81b39529851c1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38b7fb466e183781d81b39529851c1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738b7fb466e183781d81b39529851c1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rgbClr val="246521">
                <a:shade val="67500"/>
                <a:satMod val="115000"/>
              </a:srgbClr>
            </a:gs>
            <a:gs pos="100000">
              <a:srgbClr val="246521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281c75799d5ad85f7eaa9d8051ae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9281c75799d5ad85f7eaa9d8051ae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9281c75799d5ad85f7eaa9d8051ae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597" y="785800"/>
            <a:ext cx="38576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Finalmente el </a:t>
            </a:r>
            <a:r>
              <a:rPr lang="es-PE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añil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habló: “Soy el color del silencio difícilmente me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haré notar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sin mi todo sería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superficial. Represento el pensamiento y la reflexión”.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9382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4bf7da5492c0f5991b7d9463f4fe5c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4bf7da5492c0f5991b7d9463f4fe5c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49f50f0721c753c31ebe7cf689cd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849f50f0721c753c31ebe7cf689cd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49f50f0721c753c31ebe7cf689cd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282" y="285734"/>
            <a:ext cx="378621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así los colores fueron jactándose, cada uno convencido de su propia superioridad. Su riña se puso cada vez más ruidosa. Súbitamente hubo un relámpago de luz brillante, el trueno tronó y retumbó.</a:t>
            </a:r>
            <a:b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lluvia empezó a caer sin clemencia. Los colores se agacharon de miedo, acercándose los unos a los otros para confortarse. En medio del clamor, la lluvia empezó a hablar:</a:t>
            </a: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3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coiris_lag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coiris_lag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rcoiris_lag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5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328d2caf10b6420494e0c4304e24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5328d2caf10b6420494e0c4304e24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5328d2caf10b6420494e0c4304e24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1" y="357172"/>
            <a:ext cx="42862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/>
            </a:r>
            <a:br>
              <a:rPr lang="es-PE" dirty="0" smtClean="0"/>
            </a:b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"Ustedes tontos colores, peleándose entre ustedes, cada uno tratando de dominar al resto. ¿No saben que cada uno de ustedes fue hecho con un propósito especial, único y diferente? Únanse de las manos y vengan conmigo “</a:t>
            </a: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8e1a2336681c3e4cf6a5d8414851b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18e1a2336681c3e4cf6a5d8414851b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18e1a2336681c3e4cf6a5d8414851b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5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5323306ded61ab70e84eb84149b3c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a5323306ded61ab70e84eb84149b3c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71472" y="571486"/>
            <a:ext cx="35004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Haciendo como a ellos se les dijo los colores se unieron y unieron sus manos. La lluvia continuó: "Desde ahora en adelante, cuando llueva, cada uno de ustedes se estirará a través del cielo en un gran arco de color como un recordatorio de que ustedes todos pueden vivir en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 y unidos.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A5222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9bbf4b76b8ee379c5d747e16f5482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9bbf4b76b8ee379c5d747e16f5482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86208fe36ffc32668800467347cda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86208fe36ffc32668800467347cda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kwJHYFDKIl7SAEcXVMM1XFZ5E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8687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282" y="571486"/>
            <a:ext cx="40719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Arco Iris es un signo de esperanza para el mañana."</a:t>
            </a:r>
            <a:b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así,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una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buena lluvia lava al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mundo aparecerá un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arco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cielo...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8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cf2581231727d99fc02003b9372d6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cf2581231727d99fc02003b9372d6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74680">
            <a:off x="1293906" y="3620568"/>
            <a:ext cx="1914525" cy="828676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</Words>
  <Application>Microsoft Office PowerPoint</Application>
  <PresentationFormat>Presentación en pantalla (16:9)</PresentationFormat>
  <Paragraphs>16</Paragraphs>
  <Slides>43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9" baseType="lpstr">
      <vt:lpstr>Arial</vt:lpstr>
      <vt:lpstr>Calibri</vt:lpstr>
      <vt:lpstr>Arial Unicode MS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299</cp:revision>
  <dcterms:created xsi:type="dcterms:W3CDTF">2016-07-22T20:17:16Z</dcterms:created>
  <dcterms:modified xsi:type="dcterms:W3CDTF">2016-07-26T18:39:16Z</dcterms:modified>
</cp:coreProperties>
</file>