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81" r:id="rId3"/>
    <p:sldId id="300" r:id="rId4"/>
    <p:sldId id="279" r:id="rId5"/>
    <p:sldId id="276" r:id="rId6"/>
    <p:sldId id="301" r:id="rId7"/>
    <p:sldId id="259" r:id="rId8"/>
    <p:sldId id="261" r:id="rId9"/>
    <p:sldId id="303" r:id="rId10"/>
    <p:sldId id="258" r:id="rId11"/>
    <p:sldId id="293" r:id="rId12"/>
    <p:sldId id="302" r:id="rId13"/>
    <p:sldId id="257" r:id="rId14"/>
    <p:sldId id="260" r:id="rId15"/>
    <p:sldId id="304" r:id="rId16"/>
    <p:sldId id="262" r:id="rId17"/>
    <p:sldId id="298" r:id="rId18"/>
    <p:sldId id="305" r:id="rId19"/>
    <p:sldId id="265" r:id="rId20"/>
    <p:sldId id="266" r:id="rId21"/>
    <p:sldId id="306" r:id="rId22"/>
    <p:sldId id="267" r:id="rId23"/>
    <p:sldId id="264" r:id="rId24"/>
    <p:sldId id="307" r:id="rId25"/>
    <p:sldId id="263" r:id="rId26"/>
    <p:sldId id="280" r:id="rId27"/>
    <p:sldId id="308" r:id="rId28"/>
    <p:sldId id="269" r:id="rId29"/>
    <p:sldId id="289" r:id="rId30"/>
    <p:sldId id="309" r:id="rId31"/>
    <p:sldId id="290" r:id="rId32"/>
    <p:sldId id="272" r:id="rId33"/>
    <p:sldId id="310" r:id="rId34"/>
    <p:sldId id="273" r:id="rId35"/>
    <p:sldId id="277" r:id="rId36"/>
    <p:sldId id="311" r:id="rId37"/>
    <p:sldId id="275" r:id="rId38"/>
    <p:sldId id="288" r:id="rId39"/>
    <p:sldId id="312" r:id="rId40"/>
    <p:sldId id="278" r:id="rId41"/>
    <p:sldId id="282" r:id="rId42"/>
    <p:sldId id="313" r:id="rId43"/>
    <p:sldId id="285" r:id="rId44"/>
    <p:sldId id="283" r:id="rId45"/>
    <p:sldId id="314" r:id="rId46"/>
    <p:sldId id="286" r:id="rId47"/>
    <p:sldId id="291" r:id="rId48"/>
    <p:sldId id="315" r:id="rId49"/>
    <p:sldId id="296" r:id="rId50"/>
    <p:sldId id="271" r:id="rId51"/>
    <p:sldId id="299" r:id="rId52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wbk7VMm0a3NKSX7IlutrNA" hashData="ojVKLOJAC/gbVXEvVvAXW/49zN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CC99FF"/>
    <a:srgbClr val="D75AEC"/>
    <a:srgbClr val="F7ABEE"/>
    <a:srgbClr val="FF3399"/>
    <a:srgbClr val="C59EFA"/>
    <a:srgbClr val="B418A1"/>
    <a:srgbClr val="2970FF"/>
    <a:srgbClr val="2F16E4"/>
    <a:srgbClr val="FFD44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400" d="100"/>
          <a:sy n="400" d="100"/>
        </p:scale>
        <p:origin x="5826" y="39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698EC-EB89-44BF-9C37-C0E28F55CD96}" type="datetimeFigureOut">
              <a:rPr lang="es-PE" smtClean="0"/>
              <a:pPr/>
              <a:t>22/01/2020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5746C-C86F-445A-96C2-4E1E1BA0081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698EC-EB89-44BF-9C37-C0E28F55CD96}" type="datetimeFigureOut">
              <a:rPr lang="es-PE" smtClean="0"/>
              <a:pPr/>
              <a:t>22/01/2020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5746C-C86F-445A-96C2-4E1E1BA0081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698EC-EB89-44BF-9C37-C0E28F55CD96}" type="datetimeFigureOut">
              <a:rPr lang="es-PE" smtClean="0"/>
              <a:pPr/>
              <a:t>22/01/2020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5746C-C86F-445A-96C2-4E1E1BA0081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698EC-EB89-44BF-9C37-C0E28F55CD96}" type="datetimeFigureOut">
              <a:rPr lang="es-PE" smtClean="0"/>
              <a:pPr/>
              <a:t>22/01/2020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5746C-C86F-445A-96C2-4E1E1BA0081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698EC-EB89-44BF-9C37-C0E28F55CD96}" type="datetimeFigureOut">
              <a:rPr lang="es-PE" smtClean="0"/>
              <a:pPr/>
              <a:t>22/01/2020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5746C-C86F-445A-96C2-4E1E1BA0081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698EC-EB89-44BF-9C37-C0E28F55CD96}" type="datetimeFigureOut">
              <a:rPr lang="es-PE" smtClean="0"/>
              <a:pPr/>
              <a:t>22/01/2020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5746C-C86F-445A-96C2-4E1E1BA0081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698EC-EB89-44BF-9C37-C0E28F55CD96}" type="datetimeFigureOut">
              <a:rPr lang="es-PE" smtClean="0"/>
              <a:pPr/>
              <a:t>22/01/2020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5746C-C86F-445A-96C2-4E1E1BA0081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698EC-EB89-44BF-9C37-C0E28F55CD96}" type="datetimeFigureOut">
              <a:rPr lang="es-PE" smtClean="0"/>
              <a:pPr/>
              <a:t>22/01/2020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5746C-C86F-445A-96C2-4E1E1BA0081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698EC-EB89-44BF-9C37-C0E28F55CD96}" type="datetimeFigureOut">
              <a:rPr lang="es-PE" smtClean="0"/>
              <a:pPr/>
              <a:t>22/01/2020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5746C-C86F-445A-96C2-4E1E1BA0081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698EC-EB89-44BF-9C37-C0E28F55CD96}" type="datetimeFigureOut">
              <a:rPr lang="es-PE" smtClean="0"/>
              <a:pPr/>
              <a:t>22/01/2020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5746C-C86F-445A-96C2-4E1E1BA0081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698EC-EB89-44BF-9C37-C0E28F55CD96}" type="datetimeFigureOut">
              <a:rPr lang="es-PE" smtClean="0"/>
              <a:pPr/>
              <a:t>22/01/2020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5746C-C86F-445A-96C2-4E1E1BA0081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Click="0"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4698EC-EB89-44BF-9C37-C0E28F55CD96}" type="datetimeFigureOut">
              <a:rPr lang="es-PE" smtClean="0"/>
              <a:pPr/>
              <a:t>22/01/2020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75746C-C86F-445A-96C2-4E1E1BA0081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Click="0"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6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55.png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13" Type="http://schemas.openxmlformats.org/officeDocument/2006/relationships/image" Target="../media/image61.png"/><Relationship Id="rId18" Type="http://schemas.openxmlformats.org/officeDocument/2006/relationships/image" Target="../media/image64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3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7.png"/><Relationship Id="rId11" Type="http://schemas.openxmlformats.org/officeDocument/2006/relationships/image" Target="../media/image60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2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6.png"/><Relationship Id="rId9" Type="http://schemas.openxmlformats.org/officeDocument/2006/relationships/image" Target="../media/image59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75AEC"/>
            </a:gs>
            <a:gs pos="50000">
              <a:srgbClr val="9CB86E"/>
            </a:gs>
            <a:gs pos="100000">
              <a:srgbClr val="156B13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ortrait of young beautiful woman with long flying hair.jpe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pic>
        <p:nvPicPr>
          <p:cNvPr id="20" name="19 Imagen" descr="Logo-Guatemala-Marketing-agencia-diseño-grafico-publicidad3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2777" t="4166" b="5555"/>
          <a:stretch>
            <a:fillRect/>
          </a:stretch>
        </p:blipFill>
        <p:spPr>
          <a:xfrm>
            <a:off x="1" y="0"/>
            <a:ext cx="928662" cy="8623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Logo-Guatemala-Marketing-agencia-diseño-grafico-publicidad3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2777" t="4166" b="5555"/>
          <a:stretch>
            <a:fillRect/>
          </a:stretch>
        </p:blipFill>
        <p:spPr>
          <a:xfrm flipH="1">
            <a:off x="8282342" y="0"/>
            <a:ext cx="861658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Logo-Guatemala-Marketing-agencia-diseño-grafico-publicidad3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2777" t="4166" b="5555"/>
          <a:stretch>
            <a:fillRect/>
          </a:stretch>
        </p:blipFill>
        <p:spPr>
          <a:xfrm flipH="1">
            <a:off x="4500562" y="4286262"/>
            <a:ext cx="928694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Logo-Guatemala-Marketing-agencia-diseño-grafico-publicidad3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2777" t="4166" b="5555"/>
          <a:stretch>
            <a:fillRect/>
          </a:stretch>
        </p:blipFill>
        <p:spPr>
          <a:xfrm>
            <a:off x="3643306" y="4281168"/>
            <a:ext cx="928662" cy="8623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5" name="34 Imagen" descr="Logo-Guatemala-Marketing-agencia-diseño-grafico-publicidad3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D75AEC">
                <a:tint val="45000"/>
                <a:satMod val="400000"/>
              </a:srgbClr>
            </a:duotone>
            <a:lum contrast="40000"/>
          </a:blip>
          <a:srcRect l="2777" t="4166" b="5555"/>
          <a:stretch>
            <a:fillRect/>
          </a:stretch>
        </p:blipFill>
        <p:spPr>
          <a:xfrm>
            <a:off x="857224" y="642924"/>
            <a:ext cx="928662" cy="8623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6" name="35 Imagen" descr="Logo-Guatemala-Marketing-agencia-diseño-grafico-publicidad3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2777" t="4166" b="5555"/>
          <a:stretch>
            <a:fillRect/>
          </a:stretch>
        </p:blipFill>
        <p:spPr>
          <a:xfrm>
            <a:off x="1714480" y="1357304"/>
            <a:ext cx="928662" cy="8623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7" name="36 Imagen" descr="Logo-Guatemala-Marketing-agencia-diseño-grafico-publicidad3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D75AEC">
                <a:tint val="45000"/>
                <a:satMod val="400000"/>
              </a:srgbClr>
            </a:duotone>
            <a:lum contrast="40000"/>
          </a:blip>
          <a:srcRect l="2777" t="4166" b="5555"/>
          <a:stretch>
            <a:fillRect/>
          </a:stretch>
        </p:blipFill>
        <p:spPr>
          <a:xfrm>
            <a:off x="2428860" y="2000246"/>
            <a:ext cx="928662" cy="8623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8" name="37 Imagen" descr="Logo-Guatemala-Marketing-agencia-diseño-grafico-publicidad3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2777" t="4166" b="5555"/>
          <a:stretch>
            <a:fillRect/>
          </a:stretch>
        </p:blipFill>
        <p:spPr>
          <a:xfrm>
            <a:off x="2928926" y="2857502"/>
            <a:ext cx="928662" cy="8623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9" name="38 Imagen" descr="Logo-Guatemala-Marketing-agencia-diseño-grafico-publicidad3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D75AEC">
                <a:tint val="45000"/>
                <a:satMod val="400000"/>
              </a:srgbClr>
            </a:duotone>
            <a:lum contrast="40000"/>
          </a:blip>
          <a:srcRect l="2777" t="4166" b="5555"/>
          <a:stretch>
            <a:fillRect/>
          </a:stretch>
        </p:blipFill>
        <p:spPr>
          <a:xfrm>
            <a:off x="3428992" y="3500444"/>
            <a:ext cx="928662" cy="8623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0" name="39 Imagen" descr="Logo-Guatemala-Marketing-agencia-diseño-grafico-publicidad3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D75AEC">
                <a:tint val="45000"/>
                <a:satMod val="400000"/>
              </a:srgbClr>
            </a:duotone>
            <a:lum contrast="40000"/>
          </a:blip>
          <a:srcRect l="2777" t="4166" b="5555"/>
          <a:stretch>
            <a:fillRect/>
          </a:stretch>
        </p:blipFill>
        <p:spPr>
          <a:xfrm flipH="1">
            <a:off x="7429520" y="642924"/>
            <a:ext cx="861658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1" name="40 Imagen" descr="Logo-Guatemala-Marketing-agencia-diseño-grafico-publicidad3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2777" t="4166" b="5555"/>
          <a:stretch>
            <a:fillRect/>
          </a:stretch>
        </p:blipFill>
        <p:spPr>
          <a:xfrm flipH="1">
            <a:off x="6715140" y="1142990"/>
            <a:ext cx="861658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2" name="41 Imagen" descr="Logo-Guatemala-Marketing-agencia-diseño-grafico-publicidad3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D75AEC">
                <a:tint val="45000"/>
                <a:satMod val="400000"/>
              </a:srgbClr>
            </a:duotone>
            <a:lum contrast="40000"/>
          </a:blip>
          <a:srcRect l="2777" t="4166" b="5555"/>
          <a:stretch>
            <a:fillRect/>
          </a:stretch>
        </p:blipFill>
        <p:spPr>
          <a:xfrm flipH="1">
            <a:off x="5929322" y="1857370"/>
            <a:ext cx="861658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3" name="42 Imagen" descr="Logo-Guatemala-Marketing-agencia-diseño-grafico-publicidad3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2777" t="4166" b="5555"/>
          <a:stretch>
            <a:fillRect/>
          </a:stretch>
        </p:blipFill>
        <p:spPr>
          <a:xfrm flipH="1">
            <a:off x="5286380" y="2643188"/>
            <a:ext cx="861658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4" name="43 Imagen" descr="Logo-Guatemala-Marketing-agencia-diseño-grafico-publicidad3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D75AEC">
                <a:tint val="45000"/>
                <a:satMod val="400000"/>
              </a:srgbClr>
            </a:duotone>
            <a:lum contrast="40000"/>
          </a:blip>
          <a:srcRect l="2777" t="4166" b="5555"/>
          <a:stretch>
            <a:fillRect/>
          </a:stretch>
        </p:blipFill>
        <p:spPr>
          <a:xfrm flipH="1">
            <a:off x="4714876" y="3429006"/>
            <a:ext cx="861658" cy="8572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cooltext341177489621586.png"/>
          <p:cNvPicPr>
            <a:picLocks noChangeAspect="1"/>
          </p:cNvPicPr>
          <p:nvPr/>
        </p:nvPicPr>
        <p:blipFill>
          <a:blip r:embed="rId5">
            <a:lum bright="10000" contrast="40000"/>
          </a:blip>
          <a:stretch>
            <a:fillRect/>
          </a:stretch>
        </p:blipFill>
        <p:spPr>
          <a:xfrm>
            <a:off x="844722" y="285734"/>
            <a:ext cx="1434118" cy="785818"/>
          </a:xfrm>
          <a:prstGeom prst="rect">
            <a:avLst/>
          </a:prstGeom>
        </p:spPr>
      </p:pic>
      <p:pic>
        <p:nvPicPr>
          <p:cNvPr id="18" name="17 Imagen" descr="cooltext341177520760650.png"/>
          <p:cNvPicPr>
            <a:picLocks noChangeAspect="1"/>
          </p:cNvPicPr>
          <p:nvPr/>
        </p:nvPicPr>
        <p:blipFill>
          <a:blip r:embed="rId6">
            <a:lum bright="10000" contrast="40000"/>
          </a:blip>
          <a:stretch>
            <a:fillRect/>
          </a:stretch>
        </p:blipFill>
        <p:spPr>
          <a:xfrm>
            <a:off x="2428860" y="357172"/>
            <a:ext cx="2143140" cy="727859"/>
          </a:xfrm>
          <a:prstGeom prst="rect">
            <a:avLst/>
          </a:prstGeom>
        </p:spPr>
      </p:pic>
      <p:pic>
        <p:nvPicPr>
          <p:cNvPr id="19" name="18 Imagen" descr="cooltext341177553005480.png"/>
          <p:cNvPicPr>
            <a:picLocks noChangeAspect="1"/>
          </p:cNvPicPr>
          <p:nvPr/>
        </p:nvPicPr>
        <p:blipFill>
          <a:blip r:embed="rId7">
            <a:lum bright="10000" contrast="40000"/>
          </a:blip>
          <a:stretch>
            <a:fillRect/>
          </a:stretch>
        </p:blipFill>
        <p:spPr>
          <a:xfrm>
            <a:off x="2143108" y="1214428"/>
            <a:ext cx="1001036" cy="642942"/>
          </a:xfrm>
          <a:prstGeom prst="rect">
            <a:avLst/>
          </a:prstGeom>
        </p:spPr>
      </p:pic>
      <p:pic>
        <p:nvPicPr>
          <p:cNvPr id="21" name="20 Imagen" descr="cooltext341177573902940.png"/>
          <p:cNvPicPr>
            <a:picLocks noChangeAspect="1"/>
          </p:cNvPicPr>
          <p:nvPr/>
        </p:nvPicPr>
        <p:blipFill>
          <a:blip r:embed="rId8">
            <a:lum bright="10000" contrast="40000"/>
          </a:blip>
          <a:stretch>
            <a:fillRect/>
          </a:stretch>
        </p:blipFill>
        <p:spPr>
          <a:xfrm>
            <a:off x="7525628" y="2214561"/>
            <a:ext cx="1121305" cy="714380"/>
          </a:xfrm>
          <a:prstGeom prst="rect">
            <a:avLst/>
          </a:prstGeom>
        </p:spPr>
      </p:pic>
      <p:pic>
        <p:nvPicPr>
          <p:cNvPr id="22" name="21 Imagen" descr="cooltext341177589595439.png"/>
          <p:cNvPicPr>
            <a:picLocks noChangeAspect="1"/>
          </p:cNvPicPr>
          <p:nvPr/>
        </p:nvPicPr>
        <p:blipFill>
          <a:blip r:embed="rId9">
            <a:lum bright="10000" contrast="40000"/>
          </a:blip>
          <a:stretch>
            <a:fillRect/>
          </a:stretch>
        </p:blipFill>
        <p:spPr>
          <a:xfrm>
            <a:off x="7215206" y="3143255"/>
            <a:ext cx="1474532" cy="745550"/>
          </a:xfrm>
          <a:prstGeom prst="rect">
            <a:avLst/>
          </a:prstGeom>
        </p:spPr>
      </p:pic>
      <p:pic>
        <p:nvPicPr>
          <p:cNvPr id="51202" name="Picture 2" descr="Rendered Image"/>
          <p:cNvPicPr>
            <a:picLocks noChangeAspect="1" noChangeArrowheads="1"/>
          </p:cNvPicPr>
          <p:nvPr/>
        </p:nvPicPr>
        <p:blipFill>
          <a:blip r:embed="rId10">
            <a:lum bright="40000" contrast="40000"/>
          </a:blip>
          <a:srcRect/>
          <a:stretch>
            <a:fillRect/>
          </a:stretch>
        </p:blipFill>
        <p:spPr bwMode="auto">
          <a:xfrm>
            <a:off x="642910" y="4214824"/>
            <a:ext cx="2733675" cy="428626"/>
          </a:xfrm>
          <a:prstGeom prst="rect">
            <a:avLst/>
          </a:prstGeom>
          <a:noFill/>
        </p:spPr>
      </p:pic>
      <p:pic>
        <p:nvPicPr>
          <p:cNvPr id="24" name="23 Imagen" descr="Portrait of young beautiful woman with long flying hair.jpe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</p:spTree>
  </p:cSld>
  <p:clrMapOvr>
    <a:masterClrMapping/>
  </p:clrMapOvr>
  <p:transition advClick="0" advTm="30000">
    <p:sndAc>
      <p:stSnd loop="1">
        <p:snd r:embed="rId2" name="Chris_Spheeris_-_Quiver_-_MP3_mp3cut_net_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000"/>
                            </p:stCondLst>
                            <p:childTnLst>
                              <p:par>
                                <p:cTn id="9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8000"/>
                            </p:stCondLst>
                            <p:childTnLst>
                              <p:par>
                                <p:cTn id="186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9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3" fill="hold">
                            <p:stCondLst>
                              <p:cond delay="14000"/>
                            </p:stCondLst>
                            <p:childTnLst>
                              <p:par>
                                <p:cTn id="20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16000"/>
                            </p:stCondLst>
                            <p:childTnLst>
                              <p:par>
                                <p:cTn id="21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5" fill="hold">
                            <p:stCondLst>
                              <p:cond delay="18000"/>
                            </p:stCondLst>
                            <p:childTnLst>
                              <p:par>
                                <p:cTn id="21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10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10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af1bfa56eb18fb570ee324a6cf78b04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357422" y="1357304"/>
            <a:ext cx="47863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/>
              <a:t>Así como el pintor dibuja sobre el lienzo vacío, así nosotros debemos colorear la vida de sentido, para que haya valido la pena. </a:t>
            </a:r>
            <a:endParaRPr lang="es-PE" dirty="0" smtClean="0"/>
          </a:p>
          <a:p>
            <a:pPr algn="ctr"/>
            <a:endParaRPr lang="es-PE" dirty="0"/>
          </a:p>
        </p:txBody>
      </p:sp>
      <p:sp>
        <p:nvSpPr>
          <p:cNvPr id="5" name="4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5335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500098" y="-357208"/>
            <a:ext cx="10072758" cy="585791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50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g_msanoja_20160808-175350_imagenes_lv_getty_istock_39761566_small-257-k01H-U403778958832WuG-992x558@LaVanguardia-We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194984816305628060card_figures_-_diamond_01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714494"/>
            <a:ext cx="928884" cy="894825"/>
          </a:xfrm>
          <a:prstGeom prst="rect">
            <a:avLst/>
          </a:prstGeom>
          <a:effectLst/>
        </p:spPr>
      </p:pic>
      <p:pic>
        <p:nvPicPr>
          <p:cNvPr id="4" name="3 Imagen" descr="1194984816305628060card_figures_-_diamond_01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571750"/>
            <a:ext cx="928884" cy="894825"/>
          </a:xfrm>
          <a:prstGeom prst="rect">
            <a:avLst/>
          </a:prstGeom>
          <a:effectLst/>
        </p:spPr>
      </p:pic>
      <p:pic>
        <p:nvPicPr>
          <p:cNvPr id="5" name="4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2D05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928662" y="1714494"/>
            <a:ext cx="928884" cy="894825"/>
          </a:xfrm>
          <a:prstGeom prst="rect">
            <a:avLst/>
          </a:prstGeom>
          <a:effectLst/>
        </p:spPr>
      </p:pic>
      <p:pic>
        <p:nvPicPr>
          <p:cNvPr id="6" name="5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2D05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928662" y="2571750"/>
            <a:ext cx="928884" cy="894825"/>
          </a:xfrm>
          <a:prstGeom prst="rect">
            <a:avLst/>
          </a:prstGeom>
          <a:effectLst/>
        </p:spPr>
      </p:pic>
      <p:pic>
        <p:nvPicPr>
          <p:cNvPr id="7" name="6 Imagen" descr="1194984816305628060card_figures_-_diamond_01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7388" y="1714494"/>
            <a:ext cx="928884" cy="894825"/>
          </a:xfrm>
          <a:prstGeom prst="rect">
            <a:avLst/>
          </a:prstGeom>
          <a:effectLst/>
        </p:spPr>
      </p:pic>
      <p:pic>
        <p:nvPicPr>
          <p:cNvPr id="8" name="7 Imagen" descr="1194984816305628060card_figures_-_diamond_01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7388" y="2571750"/>
            <a:ext cx="928884" cy="894825"/>
          </a:xfrm>
          <a:prstGeom prst="rect">
            <a:avLst/>
          </a:prstGeom>
          <a:effectLst/>
        </p:spPr>
      </p:pic>
      <p:pic>
        <p:nvPicPr>
          <p:cNvPr id="9" name="8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786050" y="1714494"/>
            <a:ext cx="928884" cy="894825"/>
          </a:xfrm>
          <a:prstGeom prst="rect">
            <a:avLst/>
          </a:prstGeom>
          <a:effectLst/>
        </p:spPr>
      </p:pic>
      <p:pic>
        <p:nvPicPr>
          <p:cNvPr id="10" name="9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786050" y="2571750"/>
            <a:ext cx="928884" cy="894825"/>
          </a:xfrm>
          <a:prstGeom prst="rect">
            <a:avLst/>
          </a:prstGeom>
          <a:effectLst/>
        </p:spPr>
      </p:pic>
      <p:pic>
        <p:nvPicPr>
          <p:cNvPr id="11" name="10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6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714776" y="1714494"/>
            <a:ext cx="928884" cy="894825"/>
          </a:xfrm>
          <a:prstGeom prst="rect">
            <a:avLst/>
          </a:prstGeom>
          <a:effectLst/>
        </p:spPr>
      </p:pic>
      <p:pic>
        <p:nvPicPr>
          <p:cNvPr id="12" name="11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6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714776" y="2571750"/>
            <a:ext cx="928884" cy="894825"/>
          </a:xfrm>
          <a:prstGeom prst="rect">
            <a:avLst/>
          </a:prstGeom>
          <a:effectLst/>
        </p:spPr>
      </p:pic>
      <p:pic>
        <p:nvPicPr>
          <p:cNvPr id="13" name="12 Imagen" descr="1194984816305628060card_figures_-_diamond_01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3438" y="1714494"/>
            <a:ext cx="928884" cy="894825"/>
          </a:xfrm>
          <a:prstGeom prst="rect">
            <a:avLst/>
          </a:prstGeom>
          <a:effectLst/>
        </p:spPr>
      </p:pic>
      <p:pic>
        <p:nvPicPr>
          <p:cNvPr id="14" name="13 Imagen" descr="1194984816305628060card_figures_-_diamond_01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3438" y="2571750"/>
            <a:ext cx="928884" cy="894825"/>
          </a:xfrm>
          <a:prstGeom prst="rect">
            <a:avLst/>
          </a:prstGeom>
          <a:effectLst/>
        </p:spPr>
      </p:pic>
      <p:pic>
        <p:nvPicPr>
          <p:cNvPr id="15" name="14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5572164" y="1714494"/>
            <a:ext cx="928884" cy="894825"/>
          </a:xfrm>
          <a:prstGeom prst="rect">
            <a:avLst/>
          </a:prstGeom>
          <a:effectLst/>
        </p:spPr>
      </p:pic>
      <p:pic>
        <p:nvPicPr>
          <p:cNvPr id="16" name="15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5572164" y="2571750"/>
            <a:ext cx="928884" cy="894825"/>
          </a:xfrm>
          <a:prstGeom prst="rect">
            <a:avLst/>
          </a:prstGeom>
          <a:effectLst/>
        </p:spPr>
      </p:pic>
      <p:pic>
        <p:nvPicPr>
          <p:cNvPr id="17" name="16 Imagen" descr="1194984816305628060card_figures_-_diamond_01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0826" y="1714494"/>
            <a:ext cx="928884" cy="894825"/>
          </a:xfrm>
          <a:prstGeom prst="rect">
            <a:avLst/>
          </a:prstGeom>
          <a:effectLst/>
        </p:spPr>
      </p:pic>
      <p:pic>
        <p:nvPicPr>
          <p:cNvPr id="18" name="17 Imagen" descr="1194984816305628060card_figures_-_diamond_01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0826" y="2571750"/>
            <a:ext cx="928884" cy="894825"/>
          </a:xfrm>
          <a:prstGeom prst="rect">
            <a:avLst/>
          </a:prstGeom>
          <a:effectLst/>
        </p:spPr>
      </p:pic>
      <p:pic>
        <p:nvPicPr>
          <p:cNvPr id="19" name="18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358114" y="1714494"/>
            <a:ext cx="928884" cy="894825"/>
          </a:xfrm>
          <a:prstGeom prst="rect">
            <a:avLst/>
          </a:prstGeom>
          <a:effectLst/>
        </p:spPr>
      </p:pic>
      <p:pic>
        <p:nvPicPr>
          <p:cNvPr id="20" name="19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358114" y="2571750"/>
            <a:ext cx="928884" cy="894825"/>
          </a:xfrm>
          <a:prstGeom prst="rect">
            <a:avLst/>
          </a:prstGeom>
          <a:effectLst/>
        </p:spPr>
      </p:pic>
      <p:pic>
        <p:nvPicPr>
          <p:cNvPr id="21" name="20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286776" y="1714494"/>
            <a:ext cx="928884" cy="894825"/>
          </a:xfrm>
          <a:prstGeom prst="rect">
            <a:avLst/>
          </a:prstGeom>
          <a:effectLst/>
        </p:spPr>
      </p:pic>
      <p:pic>
        <p:nvPicPr>
          <p:cNvPr id="22" name="21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286776" y="2571750"/>
            <a:ext cx="928884" cy="894825"/>
          </a:xfrm>
          <a:prstGeom prst="rect">
            <a:avLst/>
          </a:prstGeom>
          <a:effectLst/>
        </p:spPr>
      </p:pic>
      <p:sp>
        <p:nvSpPr>
          <p:cNvPr id="23" name="22 Rectángulo"/>
          <p:cNvSpPr/>
          <p:nvPr/>
        </p:nvSpPr>
        <p:spPr>
          <a:xfrm>
            <a:off x="-500098" y="-357208"/>
            <a:ext cx="10072758" cy="585791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41741_kieliszki-kolorowe-grafika-wektorowa-cinema-4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290px-HLSColorSpace.png"/>
          <p:cNvPicPr>
            <a:picLocks noChangeAspect="1"/>
          </p:cNvPicPr>
          <p:nvPr/>
        </p:nvPicPr>
        <p:blipFill>
          <a:blip r:embed="rId3" cstate="print"/>
          <a:srcRect l="3454" t="3454" r="3454" b="3454"/>
          <a:stretch>
            <a:fillRect/>
          </a:stretch>
        </p:blipFill>
        <p:spPr>
          <a:xfrm>
            <a:off x="1714480" y="0"/>
            <a:ext cx="642942" cy="642942"/>
          </a:xfrm>
          <a:prstGeom prst="donut">
            <a:avLst/>
          </a:prstGeom>
        </p:spPr>
      </p:pic>
      <p:pic>
        <p:nvPicPr>
          <p:cNvPr id="6" name="5 Imagen" descr="290px-HLSColorSpace.png"/>
          <p:cNvPicPr>
            <a:picLocks noChangeAspect="1"/>
          </p:cNvPicPr>
          <p:nvPr/>
        </p:nvPicPr>
        <p:blipFill>
          <a:blip r:embed="rId3" cstate="print"/>
          <a:srcRect l="3454" t="3454" r="3454" b="3454"/>
          <a:stretch>
            <a:fillRect/>
          </a:stretch>
        </p:blipFill>
        <p:spPr>
          <a:xfrm>
            <a:off x="6786578" y="0"/>
            <a:ext cx="642942" cy="642942"/>
          </a:xfrm>
          <a:prstGeom prst="donut">
            <a:avLst/>
          </a:prstGeom>
        </p:spPr>
      </p:pic>
      <p:pic>
        <p:nvPicPr>
          <p:cNvPr id="7" name="6 Imagen" descr="290px-HLSColorSpace.png"/>
          <p:cNvPicPr>
            <a:picLocks noChangeAspect="1"/>
          </p:cNvPicPr>
          <p:nvPr/>
        </p:nvPicPr>
        <p:blipFill>
          <a:blip r:embed="rId3" cstate="print"/>
          <a:srcRect l="3454" t="3454" r="3454" b="3454"/>
          <a:stretch>
            <a:fillRect/>
          </a:stretch>
        </p:blipFill>
        <p:spPr>
          <a:xfrm>
            <a:off x="2143108" y="500048"/>
            <a:ext cx="642942" cy="642942"/>
          </a:xfrm>
          <a:prstGeom prst="donut">
            <a:avLst/>
          </a:prstGeom>
        </p:spPr>
      </p:pic>
      <p:pic>
        <p:nvPicPr>
          <p:cNvPr id="8" name="7 Imagen" descr="290px-HLSColorSpace.png"/>
          <p:cNvPicPr>
            <a:picLocks noChangeAspect="1"/>
          </p:cNvPicPr>
          <p:nvPr/>
        </p:nvPicPr>
        <p:blipFill>
          <a:blip r:embed="rId3" cstate="print"/>
          <a:srcRect l="3454" t="3454" r="3454" b="3454"/>
          <a:stretch>
            <a:fillRect/>
          </a:stretch>
        </p:blipFill>
        <p:spPr>
          <a:xfrm>
            <a:off x="2714612" y="857238"/>
            <a:ext cx="642942" cy="642942"/>
          </a:xfrm>
          <a:prstGeom prst="donut">
            <a:avLst/>
          </a:prstGeom>
        </p:spPr>
      </p:pic>
      <p:pic>
        <p:nvPicPr>
          <p:cNvPr id="9" name="8 Imagen" descr="290px-HLSColorSpace.png"/>
          <p:cNvPicPr>
            <a:picLocks noChangeAspect="1"/>
          </p:cNvPicPr>
          <p:nvPr/>
        </p:nvPicPr>
        <p:blipFill>
          <a:blip r:embed="rId3" cstate="print"/>
          <a:srcRect l="3454" t="3454" r="3454" b="3454"/>
          <a:stretch>
            <a:fillRect/>
          </a:stretch>
        </p:blipFill>
        <p:spPr>
          <a:xfrm>
            <a:off x="3357554" y="1071552"/>
            <a:ext cx="642942" cy="642942"/>
          </a:xfrm>
          <a:prstGeom prst="donut">
            <a:avLst/>
          </a:prstGeom>
        </p:spPr>
      </p:pic>
      <p:pic>
        <p:nvPicPr>
          <p:cNvPr id="10" name="9 Imagen" descr="290px-HLSColorSpace.png"/>
          <p:cNvPicPr>
            <a:picLocks noChangeAspect="1"/>
          </p:cNvPicPr>
          <p:nvPr/>
        </p:nvPicPr>
        <p:blipFill>
          <a:blip r:embed="rId3" cstate="print"/>
          <a:srcRect l="3454" t="3454" r="3454" b="3454"/>
          <a:stretch>
            <a:fillRect/>
          </a:stretch>
        </p:blipFill>
        <p:spPr>
          <a:xfrm>
            <a:off x="6357950" y="500048"/>
            <a:ext cx="642942" cy="642942"/>
          </a:xfrm>
          <a:prstGeom prst="donut">
            <a:avLst/>
          </a:prstGeom>
        </p:spPr>
      </p:pic>
      <p:pic>
        <p:nvPicPr>
          <p:cNvPr id="11" name="10 Imagen" descr="290px-HLSColorSpace.png"/>
          <p:cNvPicPr>
            <a:picLocks noChangeAspect="1"/>
          </p:cNvPicPr>
          <p:nvPr/>
        </p:nvPicPr>
        <p:blipFill>
          <a:blip r:embed="rId3" cstate="print"/>
          <a:srcRect l="3454" t="3454" r="3454" b="3454"/>
          <a:stretch>
            <a:fillRect/>
          </a:stretch>
        </p:blipFill>
        <p:spPr>
          <a:xfrm>
            <a:off x="5786446" y="785800"/>
            <a:ext cx="642942" cy="642942"/>
          </a:xfrm>
          <a:prstGeom prst="donut">
            <a:avLst/>
          </a:prstGeom>
        </p:spPr>
      </p:pic>
      <p:pic>
        <p:nvPicPr>
          <p:cNvPr id="12" name="11 Imagen" descr="290px-HLSColorSpace.png"/>
          <p:cNvPicPr>
            <a:picLocks noChangeAspect="1"/>
          </p:cNvPicPr>
          <p:nvPr/>
        </p:nvPicPr>
        <p:blipFill>
          <a:blip r:embed="rId3" cstate="print"/>
          <a:srcRect l="3454" t="3454" r="3454" b="3454"/>
          <a:stretch>
            <a:fillRect/>
          </a:stretch>
        </p:blipFill>
        <p:spPr>
          <a:xfrm>
            <a:off x="5214942" y="1071552"/>
            <a:ext cx="642942" cy="642942"/>
          </a:xfrm>
          <a:prstGeom prst="donut">
            <a:avLst/>
          </a:prstGeom>
        </p:spPr>
      </p:pic>
      <p:pic>
        <p:nvPicPr>
          <p:cNvPr id="13" name="12 Imagen" descr="290px-HLSColorSpace.png"/>
          <p:cNvPicPr>
            <a:picLocks noChangeAspect="1"/>
          </p:cNvPicPr>
          <p:nvPr/>
        </p:nvPicPr>
        <p:blipFill>
          <a:blip r:embed="rId3" cstate="print"/>
          <a:srcRect l="3454" t="3454" r="3454" b="3454"/>
          <a:stretch>
            <a:fillRect/>
          </a:stretch>
        </p:blipFill>
        <p:spPr>
          <a:xfrm>
            <a:off x="4000496" y="1142990"/>
            <a:ext cx="642942" cy="642942"/>
          </a:xfrm>
          <a:prstGeom prst="donut">
            <a:avLst/>
          </a:prstGeom>
        </p:spPr>
      </p:pic>
      <p:pic>
        <p:nvPicPr>
          <p:cNvPr id="14" name="13 Imagen" descr="290px-HLSColorSpace.png"/>
          <p:cNvPicPr>
            <a:picLocks noChangeAspect="1"/>
          </p:cNvPicPr>
          <p:nvPr/>
        </p:nvPicPr>
        <p:blipFill>
          <a:blip r:embed="rId3" cstate="print"/>
          <a:srcRect l="3454" t="3454" r="3454" b="3454"/>
          <a:stretch>
            <a:fillRect/>
          </a:stretch>
        </p:blipFill>
        <p:spPr>
          <a:xfrm>
            <a:off x="4572000" y="1142990"/>
            <a:ext cx="642942" cy="642942"/>
          </a:xfrm>
          <a:prstGeom prst="donut">
            <a:avLst/>
          </a:prstGeom>
        </p:spPr>
      </p:pic>
      <p:pic>
        <p:nvPicPr>
          <p:cNvPr id="15" name="14 Imagen" descr="290px-HLSColorSpace.png"/>
          <p:cNvPicPr>
            <a:picLocks noChangeAspect="1"/>
          </p:cNvPicPr>
          <p:nvPr/>
        </p:nvPicPr>
        <p:blipFill>
          <a:blip r:embed="rId3" cstate="print"/>
          <a:srcRect l="3454" t="3454" r="3454" b="3454"/>
          <a:stretch>
            <a:fillRect/>
          </a:stretch>
        </p:blipFill>
        <p:spPr>
          <a:xfrm>
            <a:off x="1714480" y="4500558"/>
            <a:ext cx="642942" cy="642942"/>
          </a:xfrm>
          <a:prstGeom prst="donut">
            <a:avLst/>
          </a:prstGeom>
        </p:spPr>
      </p:pic>
      <p:pic>
        <p:nvPicPr>
          <p:cNvPr id="16" name="15 Imagen" descr="290px-HLSColorSpace.png"/>
          <p:cNvPicPr>
            <a:picLocks noChangeAspect="1"/>
          </p:cNvPicPr>
          <p:nvPr/>
        </p:nvPicPr>
        <p:blipFill>
          <a:blip r:embed="rId4" cstate="print"/>
          <a:srcRect l="3454" t="3454" r="3454" b="3454"/>
          <a:stretch>
            <a:fillRect/>
          </a:stretch>
        </p:blipFill>
        <p:spPr>
          <a:xfrm>
            <a:off x="7000892" y="4500558"/>
            <a:ext cx="633418" cy="642942"/>
          </a:xfrm>
          <a:prstGeom prst="donut">
            <a:avLst/>
          </a:prstGeom>
        </p:spPr>
      </p:pic>
      <p:pic>
        <p:nvPicPr>
          <p:cNvPr id="17" name="16 Imagen" descr="290px-HLSColorSpace.png"/>
          <p:cNvPicPr>
            <a:picLocks noChangeAspect="1"/>
          </p:cNvPicPr>
          <p:nvPr/>
        </p:nvPicPr>
        <p:blipFill>
          <a:blip r:embed="rId3" cstate="print"/>
          <a:srcRect l="3454" t="3454" r="3454" b="3454"/>
          <a:stretch>
            <a:fillRect/>
          </a:stretch>
        </p:blipFill>
        <p:spPr>
          <a:xfrm>
            <a:off x="4071934" y="3571882"/>
            <a:ext cx="642942" cy="642942"/>
          </a:xfrm>
          <a:prstGeom prst="donut">
            <a:avLst/>
          </a:prstGeom>
        </p:spPr>
      </p:pic>
      <p:pic>
        <p:nvPicPr>
          <p:cNvPr id="18" name="17 Imagen" descr="290px-HLSColorSpace.png"/>
          <p:cNvPicPr>
            <a:picLocks noChangeAspect="1"/>
          </p:cNvPicPr>
          <p:nvPr/>
        </p:nvPicPr>
        <p:blipFill>
          <a:blip r:embed="rId3" cstate="print"/>
          <a:srcRect l="3454" t="3454" r="3454" b="3454"/>
          <a:stretch>
            <a:fillRect/>
          </a:stretch>
        </p:blipFill>
        <p:spPr>
          <a:xfrm>
            <a:off x="2143108" y="4000510"/>
            <a:ext cx="642942" cy="642942"/>
          </a:xfrm>
          <a:prstGeom prst="donut">
            <a:avLst/>
          </a:prstGeom>
        </p:spPr>
      </p:pic>
      <p:pic>
        <p:nvPicPr>
          <p:cNvPr id="19" name="18 Imagen" descr="290px-HLSColorSpace.png"/>
          <p:cNvPicPr>
            <a:picLocks noChangeAspect="1"/>
          </p:cNvPicPr>
          <p:nvPr/>
        </p:nvPicPr>
        <p:blipFill>
          <a:blip r:embed="rId3" cstate="print"/>
          <a:srcRect l="3454" t="3454" r="3454" b="3454"/>
          <a:stretch>
            <a:fillRect/>
          </a:stretch>
        </p:blipFill>
        <p:spPr>
          <a:xfrm>
            <a:off x="2714612" y="3786196"/>
            <a:ext cx="642942" cy="642942"/>
          </a:xfrm>
          <a:prstGeom prst="donut">
            <a:avLst/>
          </a:prstGeom>
        </p:spPr>
      </p:pic>
      <p:pic>
        <p:nvPicPr>
          <p:cNvPr id="20" name="19 Imagen" descr="290px-HLSColorSpace.png"/>
          <p:cNvPicPr>
            <a:picLocks noChangeAspect="1"/>
          </p:cNvPicPr>
          <p:nvPr/>
        </p:nvPicPr>
        <p:blipFill>
          <a:blip r:embed="rId3" cstate="print"/>
          <a:srcRect l="3454" t="3454" r="3454" b="3454"/>
          <a:stretch>
            <a:fillRect/>
          </a:stretch>
        </p:blipFill>
        <p:spPr>
          <a:xfrm>
            <a:off x="3357554" y="3571882"/>
            <a:ext cx="642942" cy="642942"/>
          </a:xfrm>
          <a:prstGeom prst="donut">
            <a:avLst/>
          </a:prstGeom>
        </p:spPr>
      </p:pic>
      <p:pic>
        <p:nvPicPr>
          <p:cNvPr id="21" name="20 Imagen" descr="290px-HLSColorSpace.png"/>
          <p:cNvPicPr>
            <a:picLocks noChangeAspect="1"/>
          </p:cNvPicPr>
          <p:nvPr/>
        </p:nvPicPr>
        <p:blipFill>
          <a:blip r:embed="rId3" cstate="print"/>
          <a:srcRect l="3454" t="3454" r="3454" b="3454"/>
          <a:stretch>
            <a:fillRect/>
          </a:stretch>
        </p:blipFill>
        <p:spPr>
          <a:xfrm>
            <a:off x="4714876" y="3643320"/>
            <a:ext cx="642942" cy="642942"/>
          </a:xfrm>
          <a:prstGeom prst="donut">
            <a:avLst/>
          </a:prstGeom>
        </p:spPr>
      </p:pic>
      <p:pic>
        <p:nvPicPr>
          <p:cNvPr id="22" name="21 Imagen" descr="290px-HLSColorSpace.png"/>
          <p:cNvPicPr>
            <a:picLocks noChangeAspect="1"/>
          </p:cNvPicPr>
          <p:nvPr/>
        </p:nvPicPr>
        <p:blipFill>
          <a:blip r:embed="rId3" cstate="print"/>
          <a:srcRect l="3454" t="3454" r="3454" b="3454"/>
          <a:stretch>
            <a:fillRect/>
          </a:stretch>
        </p:blipFill>
        <p:spPr>
          <a:xfrm>
            <a:off x="5357818" y="3714758"/>
            <a:ext cx="642942" cy="642942"/>
          </a:xfrm>
          <a:prstGeom prst="donut">
            <a:avLst/>
          </a:prstGeom>
        </p:spPr>
      </p:pic>
      <p:pic>
        <p:nvPicPr>
          <p:cNvPr id="23" name="22 Imagen" descr="290px-HLSColorSpace.png"/>
          <p:cNvPicPr>
            <a:picLocks noChangeAspect="1"/>
          </p:cNvPicPr>
          <p:nvPr/>
        </p:nvPicPr>
        <p:blipFill>
          <a:blip r:embed="rId3" cstate="print"/>
          <a:srcRect l="3454" t="3454" r="3454" b="3454"/>
          <a:stretch>
            <a:fillRect/>
          </a:stretch>
        </p:blipFill>
        <p:spPr>
          <a:xfrm>
            <a:off x="5929322" y="3929072"/>
            <a:ext cx="642942" cy="642942"/>
          </a:xfrm>
          <a:prstGeom prst="donut">
            <a:avLst/>
          </a:prstGeom>
        </p:spPr>
      </p:pic>
      <p:pic>
        <p:nvPicPr>
          <p:cNvPr id="24" name="23 Imagen" descr="290px-HLSColorSpace.png"/>
          <p:cNvPicPr>
            <a:picLocks noChangeAspect="1"/>
          </p:cNvPicPr>
          <p:nvPr/>
        </p:nvPicPr>
        <p:blipFill>
          <a:blip r:embed="rId3" cstate="print"/>
          <a:srcRect l="3454" t="3454" r="3454" b="3454"/>
          <a:stretch>
            <a:fillRect/>
          </a:stretch>
        </p:blipFill>
        <p:spPr>
          <a:xfrm>
            <a:off x="6500826" y="4143386"/>
            <a:ext cx="642942" cy="642942"/>
          </a:xfrm>
          <a:prstGeom prst="donut">
            <a:avLst/>
          </a:prstGeom>
        </p:spPr>
      </p:pic>
      <p:pic>
        <p:nvPicPr>
          <p:cNvPr id="25" name="24 Imagen" descr="290px-HLSColorSpace.png"/>
          <p:cNvPicPr>
            <a:picLocks noChangeAspect="1"/>
          </p:cNvPicPr>
          <p:nvPr/>
        </p:nvPicPr>
        <p:blipFill>
          <a:blip r:embed="rId3" cstate="print"/>
          <a:srcRect l="3454" t="3454" r="3454" b="3454"/>
          <a:stretch>
            <a:fillRect/>
          </a:stretch>
        </p:blipFill>
        <p:spPr>
          <a:xfrm>
            <a:off x="1714480" y="857238"/>
            <a:ext cx="642942" cy="642942"/>
          </a:xfrm>
          <a:prstGeom prst="donut">
            <a:avLst/>
          </a:prstGeom>
        </p:spPr>
      </p:pic>
      <p:pic>
        <p:nvPicPr>
          <p:cNvPr id="26" name="25 Imagen" descr="290px-HLSColorSpace.png"/>
          <p:cNvPicPr>
            <a:picLocks noChangeAspect="1"/>
          </p:cNvPicPr>
          <p:nvPr/>
        </p:nvPicPr>
        <p:blipFill>
          <a:blip r:embed="rId3" cstate="print"/>
          <a:srcRect l="3454" t="3454" r="3454" b="3454"/>
          <a:stretch>
            <a:fillRect/>
          </a:stretch>
        </p:blipFill>
        <p:spPr>
          <a:xfrm>
            <a:off x="1643042" y="3571882"/>
            <a:ext cx="642942" cy="642942"/>
          </a:xfrm>
          <a:prstGeom prst="donut">
            <a:avLst/>
          </a:prstGeom>
        </p:spPr>
      </p:pic>
      <p:pic>
        <p:nvPicPr>
          <p:cNvPr id="27" name="26 Imagen" descr="290px-HLSColorSpace.png"/>
          <p:cNvPicPr>
            <a:picLocks noChangeAspect="1"/>
          </p:cNvPicPr>
          <p:nvPr/>
        </p:nvPicPr>
        <p:blipFill>
          <a:blip r:embed="rId3" cstate="print"/>
          <a:srcRect l="3454" t="3454" r="3454" b="3454"/>
          <a:stretch>
            <a:fillRect/>
          </a:stretch>
        </p:blipFill>
        <p:spPr>
          <a:xfrm>
            <a:off x="2285984" y="1285866"/>
            <a:ext cx="642942" cy="642942"/>
          </a:xfrm>
          <a:prstGeom prst="donut">
            <a:avLst/>
          </a:prstGeom>
        </p:spPr>
      </p:pic>
      <p:pic>
        <p:nvPicPr>
          <p:cNvPr id="28" name="27 Imagen" descr="290px-HLSColorSpace.png"/>
          <p:cNvPicPr>
            <a:picLocks noChangeAspect="1"/>
          </p:cNvPicPr>
          <p:nvPr/>
        </p:nvPicPr>
        <p:blipFill>
          <a:blip r:embed="rId3" cstate="print"/>
          <a:srcRect l="3454" t="3454" r="3454" b="3454"/>
          <a:stretch>
            <a:fillRect/>
          </a:stretch>
        </p:blipFill>
        <p:spPr>
          <a:xfrm>
            <a:off x="2571736" y="1857370"/>
            <a:ext cx="642942" cy="642942"/>
          </a:xfrm>
          <a:prstGeom prst="donut">
            <a:avLst/>
          </a:prstGeom>
        </p:spPr>
      </p:pic>
      <p:pic>
        <p:nvPicPr>
          <p:cNvPr id="29" name="28 Imagen" descr="290px-HLSColorSpace.png"/>
          <p:cNvPicPr>
            <a:picLocks noChangeAspect="1"/>
          </p:cNvPicPr>
          <p:nvPr/>
        </p:nvPicPr>
        <p:blipFill>
          <a:blip r:embed="rId3" cstate="print"/>
          <a:srcRect l="3454" t="3454" r="3454" b="3454"/>
          <a:stretch>
            <a:fillRect/>
          </a:stretch>
        </p:blipFill>
        <p:spPr>
          <a:xfrm>
            <a:off x="2500298" y="2500312"/>
            <a:ext cx="642942" cy="642942"/>
          </a:xfrm>
          <a:prstGeom prst="donut">
            <a:avLst/>
          </a:prstGeom>
        </p:spPr>
      </p:pic>
      <p:pic>
        <p:nvPicPr>
          <p:cNvPr id="30" name="29 Imagen" descr="290px-HLSColorSpace.png"/>
          <p:cNvPicPr>
            <a:picLocks noChangeAspect="1"/>
          </p:cNvPicPr>
          <p:nvPr/>
        </p:nvPicPr>
        <p:blipFill>
          <a:blip r:embed="rId3" cstate="print"/>
          <a:srcRect l="3454" t="3454" r="3454" b="3454"/>
          <a:stretch>
            <a:fillRect/>
          </a:stretch>
        </p:blipFill>
        <p:spPr>
          <a:xfrm>
            <a:off x="2143108" y="3071816"/>
            <a:ext cx="642942" cy="642942"/>
          </a:xfrm>
          <a:prstGeom prst="donut">
            <a:avLst/>
          </a:prstGeom>
        </p:spPr>
      </p:pic>
      <p:pic>
        <p:nvPicPr>
          <p:cNvPr id="31" name="30 Imagen" descr="290px-HLSColorSpace.png"/>
          <p:cNvPicPr>
            <a:picLocks noChangeAspect="1"/>
          </p:cNvPicPr>
          <p:nvPr/>
        </p:nvPicPr>
        <p:blipFill>
          <a:blip r:embed="rId3" cstate="print"/>
          <a:srcRect l="3454" t="3454" r="3454" b="3454"/>
          <a:stretch>
            <a:fillRect/>
          </a:stretch>
        </p:blipFill>
        <p:spPr>
          <a:xfrm>
            <a:off x="6715140" y="1071552"/>
            <a:ext cx="642942" cy="642942"/>
          </a:xfrm>
          <a:prstGeom prst="donut">
            <a:avLst/>
          </a:prstGeom>
        </p:spPr>
      </p:pic>
      <p:pic>
        <p:nvPicPr>
          <p:cNvPr id="32" name="31 Imagen" descr="290px-HLSColorSpace.png"/>
          <p:cNvPicPr>
            <a:picLocks noChangeAspect="1"/>
          </p:cNvPicPr>
          <p:nvPr/>
        </p:nvPicPr>
        <p:blipFill>
          <a:blip r:embed="rId3" cstate="print"/>
          <a:srcRect l="3454" t="3454" r="3454" b="3454"/>
          <a:stretch>
            <a:fillRect/>
          </a:stretch>
        </p:blipFill>
        <p:spPr>
          <a:xfrm>
            <a:off x="6643702" y="3571882"/>
            <a:ext cx="642942" cy="642942"/>
          </a:xfrm>
          <a:prstGeom prst="donut">
            <a:avLst/>
          </a:prstGeom>
        </p:spPr>
      </p:pic>
      <p:pic>
        <p:nvPicPr>
          <p:cNvPr id="33" name="32 Imagen" descr="290px-HLSColorSpace.png"/>
          <p:cNvPicPr>
            <a:picLocks noChangeAspect="1"/>
          </p:cNvPicPr>
          <p:nvPr/>
        </p:nvPicPr>
        <p:blipFill>
          <a:blip r:embed="rId3" cstate="print"/>
          <a:srcRect l="3454" t="3454" r="3454" b="3454"/>
          <a:stretch>
            <a:fillRect/>
          </a:stretch>
        </p:blipFill>
        <p:spPr>
          <a:xfrm>
            <a:off x="5857916" y="1928808"/>
            <a:ext cx="642942" cy="642942"/>
          </a:xfrm>
          <a:prstGeom prst="donut">
            <a:avLst/>
          </a:prstGeom>
        </p:spPr>
      </p:pic>
      <p:pic>
        <p:nvPicPr>
          <p:cNvPr id="34" name="33 Imagen" descr="290px-HLSColorSpace.png"/>
          <p:cNvPicPr>
            <a:picLocks noChangeAspect="1"/>
          </p:cNvPicPr>
          <p:nvPr/>
        </p:nvPicPr>
        <p:blipFill>
          <a:blip r:embed="rId3" cstate="print"/>
          <a:srcRect l="3454" t="3454" r="3454" b="3454"/>
          <a:stretch>
            <a:fillRect/>
          </a:stretch>
        </p:blipFill>
        <p:spPr>
          <a:xfrm>
            <a:off x="6143636" y="1357304"/>
            <a:ext cx="642942" cy="642942"/>
          </a:xfrm>
          <a:prstGeom prst="donut">
            <a:avLst/>
          </a:prstGeom>
        </p:spPr>
      </p:pic>
      <p:pic>
        <p:nvPicPr>
          <p:cNvPr id="35" name="34 Imagen" descr="290px-HLSColorSpace.png"/>
          <p:cNvPicPr>
            <a:picLocks noChangeAspect="1"/>
          </p:cNvPicPr>
          <p:nvPr/>
        </p:nvPicPr>
        <p:blipFill>
          <a:blip r:embed="rId3" cstate="print"/>
          <a:srcRect l="3454" t="3454" r="3454" b="3454"/>
          <a:stretch>
            <a:fillRect/>
          </a:stretch>
        </p:blipFill>
        <p:spPr>
          <a:xfrm>
            <a:off x="5929354" y="2571750"/>
            <a:ext cx="642942" cy="642942"/>
          </a:xfrm>
          <a:prstGeom prst="donut">
            <a:avLst/>
          </a:prstGeom>
        </p:spPr>
      </p:pic>
      <p:pic>
        <p:nvPicPr>
          <p:cNvPr id="36" name="35 Imagen" descr="290px-HLSColorSpace.png"/>
          <p:cNvPicPr>
            <a:picLocks noChangeAspect="1"/>
          </p:cNvPicPr>
          <p:nvPr/>
        </p:nvPicPr>
        <p:blipFill>
          <a:blip r:embed="rId3" cstate="print"/>
          <a:srcRect l="3454" t="3454" r="3454" b="3454"/>
          <a:stretch>
            <a:fillRect/>
          </a:stretch>
        </p:blipFill>
        <p:spPr>
          <a:xfrm>
            <a:off x="6143636" y="3214692"/>
            <a:ext cx="642942" cy="642942"/>
          </a:xfrm>
          <a:prstGeom prst="donut">
            <a:avLst/>
          </a:prstGeom>
        </p:spPr>
      </p:pic>
      <p:sp>
        <p:nvSpPr>
          <p:cNvPr id="37" name="36 Rectángulo"/>
          <p:cNvSpPr/>
          <p:nvPr/>
        </p:nvSpPr>
        <p:spPr>
          <a:xfrm>
            <a:off x="-785850" y="-214332"/>
            <a:ext cx="10072758" cy="5857916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7" fill="hold">
                            <p:stCondLst>
                              <p:cond delay="4000"/>
                            </p:stCondLst>
                            <p:childTnLst>
                              <p:par>
                                <p:cTn id="198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9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af1bfa56eb18fb570ee324a6cf78b04a.jpg"/>
          <p:cNvPicPr>
            <a:picLocks noChangeAspect="1"/>
          </p:cNvPicPr>
          <p:nvPr/>
        </p:nvPicPr>
        <p:blipFill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1857356" y="1357304"/>
            <a:ext cx="571503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/>
              <a:t>Me gusta imaginarme la vida como un lienzo en blanco en el que cada uno de nosotros comenzamos a dibujar los primeros trazos, y como cualquier principiante, éstos van acompañados de sentimientos de miedo e incertidumbre.</a:t>
            </a:r>
          </a:p>
          <a:p>
            <a:pPr algn="ctr"/>
            <a:endParaRPr lang="es-PE" b="1" dirty="0"/>
          </a:p>
        </p:txBody>
      </p:sp>
      <p:sp>
        <p:nvSpPr>
          <p:cNvPr id="5" name="4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4805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500098" y="-357208"/>
            <a:ext cx="10072758" cy="585791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2131_dziecko-kolorowa-czapk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28675" cy="92867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4348" y="428610"/>
            <a:ext cx="928675" cy="92867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28926" y="1785932"/>
            <a:ext cx="928675" cy="92867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28728" y="928676"/>
            <a:ext cx="928675" cy="92867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3108" y="1357304"/>
            <a:ext cx="928675" cy="92867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43306" y="2143122"/>
            <a:ext cx="928675" cy="92867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7686" y="2571750"/>
            <a:ext cx="928675" cy="92867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3504" y="3000378"/>
            <a:ext cx="928675" cy="92867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29322" y="3357568"/>
            <a:ext cx="928675" cy="92867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43702" y="3643320"/>
            <a:ext cx="928675" cy="92867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429520" y="4000510"/>
            <a:ext cx="928675" cy="92867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15325" y="4214825"/>
            <a:ext cx="928675" cy="92867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5" name="14 Rectángulo"/>
          <p:cNvSpPr/>
          <p:nvPr/>
        </p:nvSpPr>
        <p:spPr>
          <a:xfrm>
            <a:off x="-500098" y="-357208"/>
            <a:ext cx="10072758" cy="585791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5965_kolorowe-kule-morze-nieb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B1E3169A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4383497">
            <a:off x="4380468" y="1290701"/>
            <a:ext cx="1167004" cy="1360163"/>
          </a:xfrm>
          <a:prstGeom prst="rect">
            <a:avLst/>
          </a:prstGeom>
        </p:spPr>
      </p:pic>
      <p:pic>
        <p:nvPicPr>
          <p:cNvPr id="5" name="4 Imagen" descr="B1E3169A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676127">
            <a:off x="4759487" y="2223042"/>
            <a:ext cx="1167004" cy="1360163"/>
          </a:xfrm>
          <a:prstGeom prst="rect">
            <a:avLst/>
          </a:prstGeom>
        </p:spPr>
      </p:pic>
      <p:pic>
        <p:nvPicPr>
          <p:cNvPr id="6" name="5 Imagen" descr="B1E3169A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4542063">
            <a:off x="3861505" y="2652598"/>
            <a:ext cx="1167004" cy="1360163"/>
          </a:xfrm>
          <a:prstGeom prst="rect">
            <a:avLst/>
          </a:prstGeom>
        </p:spPr>
      </p:pic>
      <p:pic>
        <p:nvPicPr>
          <p:cNvPr id="7" name="6 Imagen" descr="B1E3169A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680071">
            <a:off x="3343521" y="1848921"/>
            <a:ext cx="1167004" cy="1360163"/>
          </a:xfrm>
          <a:prstGeom prst="rect">
            <a:avLst/>
          </a:prstGeom>
        </p:spPr>
      </p:pic>
      <p:pic>
        <p:nvPicPr>
          <p:cNvPr id="8" name="7 Imagen" descr="B1E3169A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099001">
            <a:off x="4721107" y="1656371"/>
            <a:ext cx="1167004" cy="1360163"/>
          </a:xfrm>
          <a:prstGeom prst="rect">
            <a:avLst/>
          </a:prstGeom>
        </p:spPr>
      </p:pic>
      <p:pic>
        <p:nvPicPr>
          <p:cNvPr id="9" name="8 Imagen" descr="B1E3169A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1876481">
            <a:off x="4467369" y="2575547"/>
            <a:ext cx="1167004" cy="1360163"/>
          </a:xfrm>
          <a:prstGeom prst="rect">
            <a:avLst/>
          </a:prstGeom>
        </p:spPr>
      </p:pic>
      <p:pic>
        <p:nvPicPr>
          <p:cNvPr id="10" name="9 Imagen" descr="B1E3169A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682039">
            <a:off x="3529009" y="2421616"/>
            <a:ext cx="1167004" cy="1360163"/>
          </a:xfrm>
          <a:prstGeom prst="rect">
            <a:avLst/>
          </a:prstGeom>
        </p:spPr>
      </p:pic>
      <p:pic>
        <p:nvPicPr>
          <p:cNvPr id="11" name="10 Imagen" descr="B1E3169A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354558">
            <a:off x="3788244" y="1314887"/>
            <a:ext cx="1167004" cy="1360163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500098" y="-357208"/>
            <a:ext cx="10072758" cy="585791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af1bfa56eb18fb570ee324a6cf78b04a.jpg"/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000233" y="1214428"/>
            <a:ext cx="557216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/>
              <a:t>Luego, aparece la curiosidad y las ganas de probar, como cuando somos niños y descubrimos todo un mundo a nuestro alrededor repleto de posibilidades… </a:t>
            </a:r>
          </a:p>
          <a:p>
            <a:pPr algn="ctr"/>
            <a:r>
              <a:rPr lang="es-PE" b="1" dirty="0" smtClean="0"/>
              <a:t>Y si nos dejamos llevar, comenzamos a perfilar lo que en un principio tan solo era un boceto, el boceto de nuestra vida.</a:t>
            </a:r>
          </a:p>
          <a:p>
            <a:pPr algn="ctr"/>
            <a:endParaRPr lang="es-PE" b="1" dirty="0"/>
          </a:p>
        </p:txBody>
      </p:sp>
      <p:sp>
        <p:nvSpPr>
          <p:cNvPr id="5" name="4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4539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500098" y="-357208"/>
            <a:ext cx="10072758" cy="585791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1000">
              <a:srgbClr val="C00000"/>
            </a:gs>
            <a:gs pos="50000">
              <a:srgbClr val="9CB86E"/>
            </a:gs>
            <a:gs pos="100000">
              <a:srgbClr val="156B13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4585_psy-kolorowe-kapelusz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211811437.png"/>
          <p:cNvPicPr>
            <a:picLocks noChangeAspect="1"/>
          </p:cNvPicPr>
          <p:nvPr/>
        </p:nvPicPr>
        <p:blipFill>
          <a:blip r:embed="rId3"/>
          <a:srcRect l="17773" t="17773" r="17773" b="17773"/>
          <a:stretch>
            <a:fillRect/>
          </a:stretch>
        </p:blipFill>
        <p:spPr>
          <a:xfrm>
            <a:off x="0" y="0"/>
            <a:ext cx="642924" cy="642924"/>
          </a:xfrm>
          <a:prstGeom prst="rect">
            <a:avLst/>
          </a:prstGeom>
        </p:spPr>
      </p:pic>
      <p:pic>
        <p:nvPicPr>
          <p:cNvPr id="4" name="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500034" y="357172"/>
            <a:ext cx="642924" cy="642924"/>
          </a:xfrm>
          <a:prstGeom prst="rect">
            <a:avLst/>
          </a:prstGeom>
        </p:spPr>
      </p:pic>
      <p:pic>
        <p:nvPicPr>
          <p:cNvPr id="5" name="4 Imagen" descr="1211811437.png"/>
          <p:cNvPicPr>
            <a:picLocks noChangeAspect="1"/>
          </p:cNvPicPr>
          <p:nvPr/>
        </p:nvPicPr>
        <p:blipFill>
          <a:blip r:embed="rId3"/>
          <a:srcRect l="17773" t="17773" r="17773" b="17773"/>
          <a:stretch>
            <a:fillRect/>
          </a:stretch>
        </p:blipFill>
        <p:spPr>
          <a:xfrm>
            <a:off x="1000132" y="714380"/>
            <a:ext cx="642924" cy="642924"/>
          </a:xfrm>
          <a:prstGeom prst="rect">
            <a:avLst/>
          </a:prstGeom>
        </p:spPr>
      </p:pic>
      <p:pic>
        <p:nvPicPr>
          <p:cNvPr id="6" name="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1500166" y="1071552"/>
            <a:ext cx="642924" cy="642924"/>
          </a:xfrm>
          <a:prstGeom prst="rect">
            <a:avLst/>
          </a:prstGeom>
        </p:spPr>
      </p:pic>
      <p:pic>
        <p:nvPicPr>
          <p:cNvPr id="7" name="6 Imagen" descr="1211811437.png"/>
          <p:cNvPicPr>
            <a:picLocks noChangeAspect="1"/>
          </p:cNvPicPr>
          <p:nvPr/>
        </p:nvPicPr>
        <p:blipFill>
          <a:blip r:embed="rId3"/>
          <a:srcRect l="17773" t="17773" r="17773" b="17773"/>
          <a:stretch>
            <a:fillRect/>
          </a:stretch>
        </p:blipFill>
        <p:spPr>
          <a:xfrm>
            <a:off x="2000232" y="1357304"/>
            <a:ext cx="642924" cy="642924"/>
          </a:xfrm>
          <a:prstGeom prst="rect">
            <a:avLst/>
          </a:prstGeom>
        </p:spPr>
      </p:pic>
      <p:pic>
        <p:nvPicPr>
          <p:cNvPr id="8" name="7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2500298" y="1714494"/>
            <a:ext cx="642924" cy="642924"/>
          </a:xfrm>
          <a:prstGeom prst="rect">
            <a:avLst/>
          </a:prstGeom>
        </p:spPr>
      </p:pic>
      <p:pic>
        <p:nvPicPr>
          <p:cNvPr id="11" name="10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5857884" y="2857502"/>
            <a:ext cx="642924" cy="642924"/>
          </a:xfrm>
          <a:prstGeom prst="rect">
            <a:avLst/>
          </a:prstGeom>
        </p:spPr>
      </p:pic>
      <p:pic>
        <p:nvPicPr>
          <p:cNvPr id="12" name="11 Imagen" descr="1211811437.png"/>
          <p:cNvPicPr>
            <a:picLocks noChangeAspect="1"/>
          </p:cNvPicPr>
          <p:nvPr/>
        </p:nvPicPr>
        <p:blipFill>
          <a:blip r:embed="rId3"/>
          <a:srcRect l="17773" t="17773" r="17773" b="17773"/>
          <a:stretch>
            <a:fillRect/>
          </a:stretch>
        </p:blipFill>
        <p:spPr>
          <a:xfrm>
            <a:off x="6429388" y="3214692"/>
            <a:ext cx="642924" cy="642924"/>
          </a:xfrm>
          <a:prstGeom prst="rect">
            <a:avLst/>
          </a:prstGeom>
        </p:spPr>
      </p:pic>
      <p:pic>
        <p:nvPicPr>
          <p:cNvPr id="13" name="1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6929454" y="3571882"/>
            <a:ext cx="642924" cy="642924"/>
          </a:xfrm>
          <a:prstGeom prst="rect">
            <a:avLst/>
          </a:prstGeom>
        </p:spPr>
      </p:pic>
      <p:pic>
        <p:nvPicPr>
          <p:cNvPr id="14" name="13 Imagen" descr="1211811437.png"/>
          <p:cNvPicPr>
            <a:picLocks noChangeAspect="1"/>
          </p:cNvPicPr>
          <p:nvPr/>
        </p:nvPicPr>
        <p:blipFill>
          <a:blip r:embed="rId3"/>
          <a:srcRect l="17773" t="17773" r="17773" b="17773"/>
          <a:stretch>
            <a:fillRect/>
          </a:stretch>
        </p:blipFill>
        <p:spPr>
          <a:xfrm>
            <a:off x="7500944" y="3857634"/>
            <a:ext cx="642924" cy="642924"/>
          </a:xfrm>
          <a:prstGeom prst="rect">
            <a:avLst/>
          </a:prstGeom>
        </p:spPr>
      </p:pic>
      <p:pic>
        <p:nvPicPr>
          <p:cNvPr id="15" name="1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8001010" y="4143386"/>
            <a:ext cx="642924" cy="642924"/>
          </a:xfrm>
          <a:prstGeom prst="rect">
            <a:avLst/>
          </a:prstGeom>
        </p:spPr>
      </p:pic>
      <p:pic>
        <p:nvPicPr>
          <p:cNvPr id="16" name="15 Imagen" descr="1211811437.png"/>
          <p:cNvPicPr>
            <a:picLocks noChangeAspect="1"/>
          </p:cNvPicPr>
          <p:nvPr/>
        </p:nvPicPr>
        <p:blipFill>
          <a:blip r:embed="rId3"/>
          <a:srcRect l="17773" t="17773" r="17773" b="17773"/>
          <a:stretch>
            <a:fillRect/>
          </a:stretch>
        </p:blipFill>
        <p:spPr>
          <a:xfrm>
            <a:off x="8501076" y="4500576"/>
            <a:ext cx="642924" cy="642924"/>
          </a:xfrm>
          <a:prstGeom prst="rect">
            <a:avLst/>
          </a:prstGeom>
        </p:spPr>
      </p:pic>
      <p:pic>
        <p:nvPicPr>
          <p:cNvPr id="17" name="16 Imagen" descr="1211811437.png"/>
          <p:cNvPicPr>
            <a:picLocks noChangeAspect="1"/>
          </p:cNvPicPr>
          <p:nvPr/>
        </p:nvPicPr>
        <p:blipFill>
          <a:blip r:embed="rId3"/>
          <a:srcRect l="17773" t="17773" r="17773" b="17773"/>
          <a:stretch>
            <a:fillRect/>
          </a:stretch>
        </p:blipFill>
        <p:spPr>
          <a:xfrm>
            <a:off x="-142908" y="4500576"/>
            <a:ext cx="642924" cy="642924"/>
          </a:xfrm>
          <a:prstGeom prst="rect">
            <a:avLst/>
          </a:prstGeom>
        </p:spPr>
      </p:pic>
      <p:pic>
        <p:nvPicPr>
          <p:cNvPr id="18" name="17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428596" y="4214824"/>
            <a:ext cx="642924" cy="642924"/>
          </a:xfrm>
          <a:prstGeom prst="rect">
            <a:avLst/>
          </a:prstGeom>
        </p:spPr>
      </p:pic>
      <p:pic>
        <p:nvPicPr>
          <p:cNvPr id="19" name="18 Imagen" descr="1211811437.png"/>
          <p:cNvPicPr>
            <a:picLocks noChangeAspect="1"/>
          </p:cNvPicPr>
          <p:nvPr/>
        </p:nvPicPr>
        <p:blipFill>
          <a:blip r:embed="rId3"/>
          <a:srcRect l="17773" t="17773" r="17773" b="17773"/>
          <a:stretch>
            <a:fillRect/>
          </a:stretch>
        </p:blipFill>
        <p:spPr>
          <a:xfrm>
            <a:off x="1000100" y="3929072"/>
            <a:ext cx="642924" cy="642924"/>
          </a:xfrm>
          <a:prstGeom prst="rect">
            <a:avLst/>
          </a:prstGeom>
        </p:spPr>
      </p:pic>
      <p:pic>
        <p:nvPicPr>
          <p:cNvPr id="20" name="19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1571604" y="3643320"/>
            <a:ext cx="642924" cy="642924"/>
          </a:xfrm>
          <a:prstGeom prst="rect">
            <a:avLst/>
          </a:prstGeom>
        </p:spPr>
      </p:pic>
      <p:pic>
        <p:nvPicPr>
          <p:cNvPr id="21" name="20 Imagen" descr="1211811437.png"/>
          <p:cNvPicPr>
            <a:picLocks noChangeAspect="1"/>
          </p:cNvPicPr>
          <p:nvPr/>
        </p:nvPicPr>
        <p:blipFill>
          <a:blip r:embed="rId3"/>
          <a:srcRect l="17773" t="17773" r="17773" b="17773"/>
          <a:stretch>
            <a:fillRect/>
          </a:stretch>
        </p:blipFill>
        <p:spPr>
          <a:xfrm>
            <a:off x="2071670" y="3357568"/>
            <a:ext cx="642924" cy="642924"/>
          </a:xfrm>
          <a:prstGeom prst="rect">
            <a:avLst/>
          </a:prstGeom>
        </p:spPr>
      </p:pic>
      <p:pic>
        <p:nvPicPr>
          <p:cNvPr id="22" name="21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2571736" y="3071816"/>
            <a:ext cx="642924" cy="642924"/>
          </a:xfrm>
          <a:prstGeom prst="rect">
            <a:avLst/>
          </a:prstGeom>
        </p:spPr>
      </p:pic>
      <p:pic>
        <p:nvPicPr>
          <p:cNvPr id="23" name="2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5786432" y="1428760"/>
            <a:ext cx="642924" cy="642924"/>
          </a:xfrm>
          <a:prstGeom prst="rect">
            <a:avLst/>
          </a:prstGeom>
        </p:spPr>
      </p:pic>
      <p:pic>
        <p:nvPicPr>
          <p:cNvPr id="24" name="23 Imagen" descr="1211811437.png"/>
          <p:cNvPicPr>
            <a:picLocks noChangeAspect="1"/>
          </p:cNvPicPr>
          <p:nvPr/>
        </p:nvPicPr>
        <p:blipFill>
          <a:blip r:embed="rId3"/>
          <a:srcRect l="17773" t="17773" r="17773" b="17773"/>
          <a:stretch>
            <a:fillRect/>
          </a:stretch>
        </p:blipFill>
        <p:spPr>
          <a:xfrm>
            <a:off x="6357936" y="1143008"/>
            <a:ext cx="642924" cy="642924"/>
          </a:xfrm>
          <a:prstGeom prst="rect">
            <a:avLst/>
          </a:prstGeom>
        </p:spPr>
      </p:pic>
      <p:pic>
        <p:nvPicPr>
          <p:cNvPr id="25" name="2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6929440" y="857256"/>
            <a:ext cx="642924" cy="642924"/>
          </a:xfrm>
          <a:prstGeom prst="rect">
            <a:avLst/>
          </a:prstGeom>
        </p:spPr>
      </p:pic>
      <p:pic>
        <p:nvPicPr>
          <p:cNvPr id="26" name="25 Imagen" descr="1211811437.png"/>
          <p:cNvPicPr>
            <a:picLocks noChangeAspect="1"/>
          </p:cNvPicPr>
          <p:nvPr/>
        </p:nvPicPr>
        <p:blipFill>
          <a:blip r:embed="rId3"/>
          <a:srcRect l="17773" t="17773" r="17773" b="17773"/>
          <a:stretch>
            <a:fillRect/>
          </a:stretch>
        </p:blipFill>
        <p:spPr>
          <a:xfrm>
            <a:off x="7500944" y="571504"/>
            <a:ext cx="642924" cy="642924"/>
          </a:xfrm>
          <a:prstGeom prst="rect">
            <a:avLst/>
          </a:prstGeom>
        </p:spPr>
      </p:pic>
      <p:pic>
        <p:nvPicPr>
          <p:cNvPr id="27" name="2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8001010" y="285752"/>
            <a:ext cx="642924" cy="642924"/>
          </a:xfrm>
          <a:prstGeom prst="rect">
            <a:avLst/>
          </a:prstGeom>
        </p:spPr>
      </p:pic>
      <p:pic>
        <p:nvPicPr>
          <p:cNvPr id="28" name="27 Imagen" descr="1211811437.png"/>
          <p:cNvPicPr>
            <a:picLocks noChangeAspect="1"/>
          </p:cNvPicPr>
          <p:nvPr/>
        </p:nvPicPr>
        <p:blipFill>
          <a:blip r:embed="rId3"/>
          <a:srcRect l="17773" t="17773" r="17773" b="17773"/>
          <a:stretch>
            <a:fillRect/>
          </a:stretch>
        </p:blipFill>
        <p:spPr>
          <a:xfrm>
            <a:off x="8501076" y="0"/>
            <a:ext cx="642924" cy="642924"/>
          </a:xfrm>
          <a:prstGeom prst="rect">
            <a:avLst/>
          </a:prstGeom>
        </p:spPr>
      </p:pic>
      <p:sp>
        <p:nvSpPr>
          <p:cNvPr id="29" name="28 Rectángulo"/>
          <p:cNvSpPr/>
          <p:nvPr/>
        </p:nvSpPr>
        <p:spPr>
          <a:xfrm>
            <a:off x="-500098" y="-357208"/>
            <a:ext cx="10072758" cy="585791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000"/>
                            </p:stCondLst>
                            <p:childTnLst>
                              <p:par>
                                <p:cTn id="15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0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C59EFA">
                <a:shade val="67500"/>
                <a:satMod val="115000"/>
              </a:srgbClr>
            </a:gs>
            <a:gs pos="100000">
              <a:srgbClr val="C59EFA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4804848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10 Imagen" descr="curly-158671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95375">
            <a:off x="3977466" y="909158"/>
            <a:ext cx="1381290" cy="1691375"/>
          </a:xfrm>
          <a:prstGeom prst="rect">
            <a:avLst/>
          </a:prstGeom>
        </p:spPr>
      </p:pic>
      <p:pic>
        <p:nvPicPr>
          <p:cNvPr id="12" name="11 Imagen" descr="curly-158671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222947">
            <a:off x="4820217" y="2101257"/>
            <a:ext cx="1381290" cy="1691375"/>
          </a:xfrm>
          <a:prstGeom prst="rect">
            <a:avLst/>
          </a:prstGeom>
        </p:spPr>
      </p:pic>
      <p:pic>
        <p:nvPicPr>
          <p:cNvPr id="13" name="12 Imagen" descr="curly-158671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 rot="6565122">
            <a:off x="4694239" y="1301262"/>
            <a:ext cx="1381290" cy="1691375"/>
          </a:xfrm>
          <a:prstGeom prst="rect">
            <a:avLst/>
          </a:prstGeom>
        </p:spPr>
      </p:pic>
      <p:pic>
        <p:nvPicPr>
          <p:cNvPr id="14" name="13 Imagen" descr="curly-158671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10583937">
            <a:off x="4409439" y="2684897"/>
            <a:ext cx="1381290" cy="1691375"/>
          </a:xfrm>
          <a:prstGeom prst="rect">
            <a:avLst/>
          </a:prstGeom>
        </p:spPr>
      </p:pic>
      <p:pic>
        <p:nvPicPr>
          <p:cNvPr id="15" name="14 Imagen" descr="curly-158671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59EFA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16719076">
            <a:off x="2892481" y="1964554"/>
            <a:ext cx="1381290" cy="1691375"/>
          </a:xfrm>
          <a:prstGeom prst="rect">
            <a:avLst/>
          </a:prstGeom>
        </p:spPr>
      </p:pic>
      <p:pic>
        <p:nvPicPr>
          <p:cNvPr id="16" name="15 Imagen" descr="curly-158671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4588297">
            <a:off x="3447654" y="2652863"/>
            <a:ext cx="1381290" cy="1691375"/>
          </a:xfrm>
          <a:prstGeom prst="rect">
            <a:avLst/>
          </a:prstGeom>
        </p:spPr>
      </p:pic>
      <p:pic>
        <p:nvPicPr>
          <p:cNvPr id="17" name="16 Imagen" descr="curly-158671_64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463981">
            <a:off x="3179314" y="1228230"/>
            <a:ext cx="1381290" cy="1691375"/>
          </a:xfrm>
          <a:prstGeom prst="rect">
            <a:avLst/>
          </a:prstGeom>
        </p:spPr>
      </p:pic>
      <p:sp>
        <p:nvSpPr>
          <p:cNvPr id="10" name="9 Rectángulo"/>
          <p:cNvSpPr/>
          <p:nvPr/>
        </p:nvSpPr>
        <p:spPr>
          <a:xfrm>
            <a:off x="-500098" y="-357208"/>
            <a:ext cx="10072758" cy="585791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af1bfa56eb18fb570ee324a6cf78b04a.jpg"/>
          <p:cNvPicPr>
            <a:picLocks noChangeAspect="1"/>
          </p:cNvPicPr>
          <p:nvPr/>
        </p:nvPicPr>
        <p:blipFill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1643042" y="1285866"/>
            <a:ext cx="657229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/>
              <a:t>Habrá trazos más débiles y otros más fuertes, pinceladas más rectas y otras más curvas, incluso texturas diferentes… pues así es la vida, serpenteante, inesperada, rígida en ocasiones pero también flexible, sensible y descarada… un constante intercambio de sensaciones y características opuestas que danzan, alternándose su protagonismo pero formando un conjunto sublime</a:t>
            </a:r>
            <a:endParaRPr lang="es-PE" b="1" dirty="0"/>
          </a:p>
        </p:txBody>
      </p:sp>
      <p:sp>
        <p:nvSpPr>
          <p:cNvPr id="5" name="4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5070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500098" y="-357208"/>
            <a:ext cx="10072758" cy="585791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3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5499_kolorowe-biale-kulki-stojak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41DhcQS76e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642910" cy="646879"/>
          </a:xfrm>
          <a:prstGeom prst="rect">
            <a:avLst/>
          </a:prstGeom>
        </p:spPr>
      </p:pic>
      <p:pic>
        <p:nvPicPr>
          <p:cNvPr id="5" name="4 Imagen" descr="41DhcQS76e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496621"/>
            <a:ext cx="642910" cy="646879"/>
          </a:xfrm>
          <a:prstGeom prst="rect">
            <a:avLst/>
          </a:prstGeom>
        </p:spPr>
      </p:pic>
      <p:pic>
        <p:nvPicPr>
          <p:cNvPr id="6" name="5 Imagen" descr="41DhcQS76e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01090" y="2000246"/>
            <a:ext cx="642910" cy="646879"/>
          </a:xfrm>
          <a:prstGeom prst="rect">
            <a:avLst/>
          </a:prstGeom>
        </p:spPr>
      </p:pic>
      <p:pic>
        <p:nvPicPr>
          <p:cNvPr id="7" name="6 Imagen" descr="41DhcQS76e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01090" y="2571750"/>
            <a:ext cx="642910" cy="646879"/>
          </a:xfrm>
          <a:prstGeom prst="rect">
            <a:avLst/>
          </a:prstGeom>
        </p:spPr>
      </p:pic>
      <p:pic>
        <p:nvPicPr>
          <p:cNvPr id="8" name="7 Imagen" descr="41DhcQS76e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2" y="428610"/>
            <a:ext cx="642910" cy="646879"/>
          </a:xfrm>
          <a:prstGeom prst="rect">
            <a:avLst/>
          </a:prstGeom>
        </p:spPr>
      </p:pic>
      <p:pic>
        <p:nvPicPr>
          <p:cNvPr id="9" name="8 Imagen" descr="41DhcQS76e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34" y="4071948"/>
            <a:ext cx="642910" cy="646879"/>
          </a:xfrm>
          <a:prstGeom prst="rect">
            <a:avLst/>
          </a:prstGeom>
        </p:spPr>
      </p:pic>
      <p:pic>
        <p:nvPicPr>
          <p:cNvPr id="10" name="9 Imagen" descr="41DhcQS76e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1538" y="3786196"/>
            <a:ext cx="642910" cy="646879"/>
          </a:xfrm>
          <a:prstGeom prst="rect">
            <a:avLst/>
          </a:prstGeom>
        </p:spPr>
      </p:pic>
      <p:pic>
        <p:nvPicPr>
          <p:cNvPr id="11" name="10 Imagen" descr="41DhcQS76e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414" y="642924"/>
            <a:ext cx="642910" cy="646879"/>
          </a:xfrm>
          <a:prstGeom prst="rect">
            <a:avLst/>
          </a:prstGeom>
        </p:spPr>
      </p:pic>
      <p:pic>
        <p:nvPicPr>
          <p:cNvPr id="12" name="11 Imagen" descr="41DhcQS76e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5918" y="928676"/>
            <a:ext cx="642910" cy="646879"/>
          </a:xfrm>
          <a:prstGeom prst="rect">
            <a:avLst/>
          </a:prstGeom>
        </p:spPr>
      </p:pic>
      <p:pic>
        <p:nvPicPr>
          <p:cNvPr id="13" name="12 Imagen" descr="41DhcQS76e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042" y="3429006"/>
            <a:ext cx="642910" cy="646879"/>
          </a:xfrm>
          <a:prstGeom prst="rect">
            <a:avLst/>
          </a:prstGeom>
        </p:spPr>
      </p:pic>
      <p:pic>
        <p:nvPicPr>
          <p:cNvPr id="14" name="13 Imagen" descr="41DhcQS76e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7422" y="1214428"/>
            <a:ext cx="642910" cy="646879"/>
          </a:xfrm>
          <a:prstGeom prst="rect">
            <a:avLst/>
          </a:prstGeom>
        </p:spPr>
      </p:pic>
      <p:pic>
        <p:nvPicPr>
          <p:cNvPr id="15" name="14 Imagen" descr="41DhcQS76e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4546" y="3143254"/>
            <a:ext cx="642910" cy="646879"/>
          </a:xfrm>
          <a:prstGeom prst="rect">
            <a:avLst/>
          </a:prstGeom>
        </p:spPr>
      </p:pic>
      <p:pic>
        <p:nvPicPr>
          <p:cNvPr id="16" name="15 Imagen" descr="41DhcQS76e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8926" y="1571618"/>
            <a:ext cx="642910" cy="646879"/>
          </a:xfrm>
          <a:prstGeom prst="rect">
            <a:avLst/>
          </a:prstGeom>
        </p:spPr>
      </p:pic>
      <p:pic>
        <p:nvPicPr>
          <p:cNvPr id="17" name="16 Imagen" descr="41DhcQS76e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488" y="3000378"/>
            <a:ext cx="642910" cy="646879"/>
          </a:xfrm>
          <a:prstGeom prst="rect">
            <a:avLst/>
          </a:prstGeom>
        </p:spPr>
      </p:pic>
      <p:pic>
        <p:nvPicPr>
          <p:cNvPr id="18" name="17 Imagen" descr="41DhcQS76e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868" y="1785932"/>
            <a:ext cx="642910" cy="646879"/>
          </a:xfrm>
          <a:prstGeom prst="rect">
            <a:avLst/>
          </a:prstGeom>
        </p:spPr>
      </p:pic>
      <p:pic>
        <p:nvPicPr>
          <p:cNvPr id="19" name="18 Imagen" descr="41DhcQS76e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0430" y="2857502"/>
            <a:ext cx="642910" cy="646879"/>
          </a:xfrm>
          <a:prstGeom prst="rect">
            <a:avLst/>
          </a:prstGeom>
        </p:spPr>
      </p:pic>
      <p:pic>
        <p:nvPicPr>
          <p:cNvPr id="20" name="19 Imagen" descr="41DhcQS76e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4810" y="1857370"/>
            <a:ext cx="642910" cy="646879"/>
          </a:xfrm>
          <a:prstGeom prst="rect">
            <a:avLst/>
          </a:prstGeom>
        </p:spPr>
      </p:pic>
      <p:pic>
        <p:nvPicPr>
          <p:cNvPr id="21" name="20 Imagen" descr="41DhcQS76e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4810" y="2714626"/>
            <a:ext cx="642910" cy="646879"/>
          </a:xfrm>
          <a:prstGeom prst="rect">
            <a:avLst/>
          </a:prstGeom>
        </p:spPr>
      </p:pic>
      <p:pic>
        <p:nvPicPr>
          <p:cNvPr id="22" name="21 Imagen" descr="41DhcQS76e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7752" y="1928808"/>
            <a:ext cx="642910" cy="646879"/>
          </a:xfrm>
          <a:prstGeom prst="rect">
            <a:avLst/>
          </a:prstGeom>
        </p:spPr>
      </p:pic>
      <p:pic>
        <p:nvPicPr>
          <p:cNvPr id="23" name="22 Imagen" descr="41DhcQS76e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7752" y="2643188"/>
            <a:ext cx="642910" cy="646879"/>
          </a:xfrm>
          <a:prstGeom prst="rect">
            <a:avLst/>
          </a:prstGeom>
        </p:spPr>
      </p:pic>
      <p:pic>
        <p:nvPicPr>
          <p:cNvPr id="24" name="23 Imagen" descr="41DhcQS76e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0694" y="2000246"/>
            <a:ext cx="642910" cy="646879"/>
          </a:xfrm>
          <a:prstGeom prst="rect">
            <a:avLst/>
          </a:prstGeom>
        </p:spPr>
      </p:pic>
      <p:pic>
        <p:nvPicPr>
          <p:cNvPr id="25" name="24 Imagen" descr="41DhcQS76e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0694" y="2643188"/>
            <a:ext cx="642910" cy="646879"/>
          </a:xfrm>
          <a:prstGeom prst="rect">
            <a:avLst/>
          </a:prstGeom>
        </p:spPr>
      </p:pic>
      <p:pic>
        <p:nvPicPr>
          <p:cNvPr id="26" name="25 Imagen" descr="41DhcQS76e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43636" y="2000246"/>
            <a:ext cx="642910" cy="646879"/>
          </a:xfrm>
          <a:prstGeom prst="rect">
            <a:avLst/>
          </a:prstGeom>
        </p:spPr>
      </p:pic>
      <p:pic>
        <p:nvPicPr>
          <p:cNvPr id="27" name="26 Imagen" descr="41DhcQS76e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43636" y="2643188"/>
            <a:ext cx="642910" cy="646879"/>
          </a:xfrm>
          <a:prstGeom prst="rect">
            <a:avLst/>
          </a:prstGeom>
        </p:spPr>
      </p:pic>
      <p:pic>
        <p:nvPicPr>
          <p:cNvPr id="28" name="27 Imagen" descr="41DhcQS76e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5140" y="2000246"/>
            <a:ext cx="642910" cy="646879"/>
          </a:xfrm>
          <a:prstGeom prst="rect">
            <a:avLst/>
          </a:prstGeom>
        </p:spPr>
      </p:pic>
      <p:pic>
        <p:nvPicPr>
          <p:cNvPr id="29" name="28 Imagen" descr="41DhcQS76e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5140" y="2643188"/>
            <a:ext cx="642910" cy="646879"/>
          </a:xfrm>
          <a:prstGeom prst="rect">
            <a:avLst/>
          </a:prstGeom>
        </p:spPr>
      </p:pic>
      <p:pic>
        <p:nvPicPr>
          <p:cNvPr id="30" name="29 Imagen" descr="41DhcQS76e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6644" y="2000246"/>
            <a:ext cx="642910" cy="646879"/>
          </a:xfrm>
          <a:prstGeom prst="rect">
            <a:avLst/>
          </a:prstGeom>
        </p:spPr>
      </p:pic>
      <p:pic>
        <p:nvPicPr>
          <p:cNvPr id="31" name="30 Imagen" descr="41DhcQS76e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6644" y="2643188"/>
            <a:ext cx="642910" cy="646879"/>
          </a:xfrm>
          <a:prstGeom prst="rect">
            <a:avLst/>
          </a:prstGeom>
        </p:spPr>
      </p:pic>
      <p:pic>
        <p:nvPicPr>
          <p:cNvPr id="32" name="31 Imagen" descr="41DhcQS76e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58148" y="2000246"/>
            <a:ext cx="642910" cy="646879"/>
          </a:xfrm>
          <a:prstGeom prst="rect">
            <a:avLst/>
          </a:prstGeom>
        </p:spPr>
      </p:pic>
      <p:pic>
        <p:nvPicPr>
          <p:cNvPr id="33" name="32 Imagen" descr="41DhcQS76e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58148" y="2643188"/>
            <a:ext cx="642910" cy="646879"/>
          </a:xfrm>
          <a:prstGeom prst="rect">
            <a:avLst/>
          </a:prstGeom>
        </p:spPr>
      </p:pic>
      <p:sp>
        <p:nvSpPr>
          <p:cNvPr id="34" name="33 Rectángulo"/>
          <p:cNvSpPr/>
          <p:nvPr/>
        </p:nvSpPr>
        <p:spPr>
          <a:xfrm>
            <a:off x="-500098" y="-357208"/>
            <a:ext cx="10072758" cy="585791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4000">
              <a:srgbClr val="2970FF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5906_trzy-mopsy-kolorowe-ubrank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643306" y="0"/>
            <a:ext cx="976572" cy="976572"/>
          </a:xfrm>
          <a:prstGeom prst="star32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 flipH="1">
            <a:off x="4500562" y="0"/>
            <a:ext cx="952254" cy="976572"/>
          </a:xfrm>
          <a:prstGeom prst="star32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643306" y="857238"/>
            <a:ext cx="976572" cy="976572"/>
          </a:xfrm>
          <a:prstGeom prst="star32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 flipH="1">
            <a:off x="4500562" y="857238"/>
            <a:ext cx="952254" cy="976572"/>
          </a:xfrm>
          <a:prstGeom prst="star32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643306" y="1714512"/>
            <a:ext cx="976572" cy="976572"/>
          </a:xfrm>
          <a:prstGeom prst="star32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 flipH="1">
            <a:off x="4500562" y="1714512"/>
            <a:ext cx="952254" cy="976572"/>
          </a:xfrm>
          <a:prstGeom prst="star32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643306" y="2571750"/>
            <a:ext cx="976572" cy="976572"/>
          </a:xfrm>
          <a:prstGeom prst="star32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 flipH="1">
            <a:off x="4500562" y="2571750"/>
            <a:ext cx="952254" cy="976572"/>
          </a:xfrm>
          <a:prstGeom prst="star32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643306" y="3429024"/>
            <a:ext cx="976572" cy="976572"/>
          </a:xfrm>
          <a:prstGeom prst="star32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 flipH="1">
            <a:off x="4500562" y="3429024"/>
            <a:ext cx="952254" cy="976572"/>
          </a:xfrm>
          <a:prstGeom prst="star32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643306" y="4286262"/>
            <a:ext cx="976572" cy="976572"/>
          </a:xfrm>
          <a:prstGeom prst="star32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 flipH="1">
            <a:off x="4500562" y="4286262"/>
            <a:ext cx="952254" cy="976572"/>
          </a:xfrm>
          <a:prstGeom prst="star32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5" name="14 Rectángulo"/>
          <p:cNvSpPr/>
          <p:nvPr/>
        </p:nvSpPr>
        <p:spPr>
          <a:xfrm>
            <a:off x="-500098" y="-357208"/>
            <a:ext cx="10072758" cy="635798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af1bfa56eb18fb570ee324a6cf78b04a.jpg"/>
          <p:cNvPicPr>
            <a:picLocks noChangeAspect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1928794" y="1285866"/>
            <a:ext cx="60007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/>
              <a:t>También habrá colores más cálidos y otros más fríos, son las emociones y sus energías rebosantes, que a todos nos atrapan. Algunas veces con más intensidad, otras con menos, pero ahí están para dotar de color a nuestra vida, para hacérnosla sentir y recordarnos que estamos vivos…</a:t>
            </a:r>
          </a:p>
          <a:p>
            <a:pPr algn="ctr"/>
            <a:endParaRPr lang="es-PE" b="1" dirty="0"/>
          </a:p>
        </p:txBody>
      </p:sp>
      <p:sp>
        <p:nvSpPr>
          <p:cNvPr id="5" name="4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5070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500098" y="-357208"/>
            <a:ext cx="10072758" cy="585791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66FF"/>
            </a:gs>
            <a:gs pos="50000">
              <a:srgbClr val="F7ABEE">
                <a:shade val="67500"/>
                <a:satMod val="115000"/>
              </a:srgbClr>
            </a:gs>
            <a:gs pos="100000">
              <a:srgbClr val="F7ABEE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2658_kobieta-pies-york-kolorowe-walk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gota-morado.png"/>
          <p:cNvPicPr>
            <a:picLocks noChangeAspect="1"/>
          </p:cNvPicPr>
          <p:nvPr/>
        </p:nvPicPr>
        <p:blipFill>
          <a:blip r:embed="rId3"/>
          <a:srcRect l="16255" r="23753"/>
          <a:stretch>
            <a:fillRect/>
          </a:stretch>
        </p:blipFill>
        <p:spPr>
          <a:xfrm rot="19282182">
            <a:off x="-51721" y="-172209"/>
            <a:ext cx="714380" cy="100023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gota-morado.png"/>
          <p:cNvPicPr>
            <a:picLocks noChangeAspect="1"/>
          </p:cNvPicPr>
          <p:nvPr/>
        </p:nvPicPr>
        <p:blipFill>
          <a:blip r:embed="rId3"/>
          <a:srcRect l="16255" r="23753"/>
          <a:stretch>
            <a:fillRect/>
          </a:stretch>
        </p:blipFill>
        <p:spPr>
          <a:xfrm rot="2142071">
            <a:off x="8440059" y="-99877"/>
            <a:ext cx="714380" cy="100023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gota-morad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/>
          </a:blip>
          <a:srcRect l="16255" r="23753"/>
          <a:stretch>
            <a:fillRect/>
          </a:stretch>
        </p:blipFill>
        <p:spPr>
          <a:xfrm rot="2142071">
            <a:off x="8204899" y="257313"/>
            <a:ext cx="714380" cy="100023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gota-morado.png"/>
          <p:cNvPicPr>
            <a:picLocks noChangeAspect="1"/>
          </p:cNvPicPr>
          <p:nvPr/>
        </p:nvPicPr>
        <p:blipFill>
          <a:blip r:embed="rId3"/>
          <a:srcRect l="16255" r="23753"/>
          <a:stretch>
            <a:fillRect/>
          </a:stretch>
        </p:blipFill>
        <p:spPr>
          <a:xfrm rot="2142071">
            <a:off x="7797117" y="757379"/>
            <a:ext cx="714380" cy="100023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gota-morado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6255" r="23753"/>
          <a:stretch>
            <a:fillRect/>
          </a:stretch>
        </p:blipFill>
        <p:spPr>
          <a:xfrm rot="2142071">
            <a:off x="7439927" y="1186008"/>
            <a:ext cx="714380" cy="100023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gota-morado.png"/>
          <p:cNvPicPr>
            <a:picLocks noChangeAspect="1"/>
          </p:cNvPicPr>
          <p:nvPr/>
        </p:nvPicPr>
        <p:blipFill>
          <a:blip r:embed="rId3"/>
          <a:srcRect l="16255" r="23753"/>
          <a:stretch>
            <a:fillRect/>
          </a:stretch>
        </p:blipFill>
        <p:spPr>
          <a:xfrm rot="2142071">
            <a:off x="7082737" y="1614635"/>
            <a:ext cx="714380" cy="100023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gota-morad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/>
          </a:blip>
          <a:srcRect l="16255" r="23753"/>
          <a:stretch>
            <a:fillRect/>
          </a:stretch>
        </p:blipFill>
        <p:spPr>
          <a:xfrm rot="2142071">
            <a:off x="6725545" y="2114701"/>
            <a:ext cx="714380" cy="100023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gota-morado.png"/>
          <p:cNvPicPr>
            <a:picLocks noChangeAspect="1"/>
          </p:cNvPicPr>
          <p:nvPr/>
        </p:nvPicPr>
        <p:blipFill>
          <a:blip r:embed="rId3"/>
          <a:srcRect l="16255" r="23753"/>
          <a:stretch>
            <a:fillRect/>
          </a:stretch>
        </p:blipFill>
        <p:spPr>
          <a:xfrm rot="2142071">
            <a:off x="6368357" y="2543329"/>
            <a:ext cx="714380" cy="100023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gota-morado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6255" r="23753"/>
          <a:stretch>
            <a:fillRect/>
          </a:stretch>
        </p:blipFill>
        <p:spPr>
          <a:xfrm rot="2142071">
            <a:off x="6082605" y="2900519"/>
            <a:ext cx="714380" cy="100023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gota-morado.png"/>
          <p:cNvPicPr>
            <a:picLocks noChangeAspect="1"/>
          </p:cNvPicPr>
          <p:nvPr/>
        </p:nvPicPr>
        <p:blipFill>
          <a:blip r:embed="rId3"/>
          <a:srcRect l="16255" r="23753"/>
          <a:stretch>
            <a:fillRect/>
          </a:stretch>
        </p:blipFill>
        <p:spPr>
          <a:xfrm rot="2142071">
            <a:off x="5725413" y="3329147"/>
            <a:ext cx="714380" cy="100023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gota-morad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/>
          </a:blip>
          <a:srcRect l="16255" r="23753"/>
          <a:stretch>
            <a:fillRect/>
          </a:stretch>
        </p:blipFill>
        <p:spPr>
          <a:xfrm rot="2142071">
            <a:off x="5439663" y="3757774"/>
            <a:ext cx="714380" cy="100023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gota-morado.png"/>
          <p:cNvPicPr>
            <a:picLocks noChangeAspect="1"/>
          </p:cNvPicPr>
          <p:nvPr/>
        </p:nvPicPr>
        <p:blipFill>
          <a:blip r:embed="rId3"/>
          <a:srcRect l="16255" r="23753"/>
          <a:stretch>
            <a:fillRect/>
          </a:stretch>
        </p:blipFill>
        <p:spPr>
          <a:xfrm rot="2142071">
            <a:off x="5082473" y="4186402"/>
            <a:ext cx="714380" cy="100023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gota-morad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/>
          </a:blip>
          <a:srcRect l="16255" r="23753"/>
          <a:stretch>
            <a:fillRect/>
          </a:stretch>
        </p:blipFill>
        <p:spPr>
          <a:xfrm rot="19282182">
            <a:off x="234063" y="256419"/>
            <a:ext cx="714380" cy="100023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gota-morado.png"/>
          <p:cNvPicPr>
            <a:picLocks noChangeAspect="1"/>
          </p:cNvPicPr>
          <p:nvPr/>
        </p:nvPicPr>
        <p:blipFill>
          <a:blip r:embed="rId3"/>
          <a:srcRect l="16255" r="23753"/>
          <a:stretch>
            <a:fillRect/>
          </a:stretch>
        </p:blipFill>
        <p:spPr>
          <a:xfrm rot="19282182">
            <a:off x="591221" y="756485"/>
            <a:ext cx="714380" cy="100023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gota-morado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6255" r="23753"/>
          <a:stretch>
            <a:fillRect/>
          </a:stretch>
        </p:blipFill>
        <p:spPr>
          <a:xfrm rot="19282182">
            <a:off x="1019848" y="1256551"/>
            <a:ext cx="714380" cy="100023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gota-morado.png"/>
          <p:cNvPicPr>
            <a:picLocks noChangeAspect="1"/>
          </p:cNvPicPr>
          <p:nvPr/>
        </p:nvPicPr>
        <p:blipFill>
          <a:blip r:embed="rId3"/>
          <a:srcRect l="16255" r="23753"/>
          <a:stretch>
            <a:fillRect/>
          </a:stretch>
        </p:blipFill>
        <p:spPr>
          <a:xfrm rot="19282182">
            <a:off x="1377039" y="1613741"/>
            <a:ext cx="714380" cy="100023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gota-morad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/>
          </a:blip>
          <a:srcRect l="16255" r="23753"/>
          <a:stretch>
            <a:fillRect/>
          </a:stretch>
        </p:blipFill>
        <p:spPr>
          <a:xfrm rot="19282182">
            <a:off x="1734227" y="1970932"/>
            <a:ext cx="714380" cy="100023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gota-morado.png"/>
          <p:cNvPicPr>
            <a:picLocks noChangeAspect="1"/>
          </p:cNvPicPr>
          <p:nvPr/>
        </p:nvPicPr>
        <p:blipFill>
          <a:blip r:embed="rId3"/>
          <a:srcRect l="16255" r="23753"/>
          <a:stretch>
            <a:fillRect/>
          </a:stretch>
        </p:blipFill>
        <p:spPr>
          <a:xfrm rot="19282182">
            <a:off x="2162856" y="2470997"/>
            <a:ext cx="714380" cy="100023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gota-morado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6255" r="23753"/>
          <a:stretch>
            <a:fillRect/>
          </a:stretch>
        </p:blipFill>
        <p:spPr>
          <a:xfrm rot="19282182">
            <a:off x="2520047" y="2899624"/>
            <a:ext cx="714380" cy="100023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gota-morado.png"/>
          <p:cNvPicPr>
            <a:picLocks noChangeAspect="1"/>
          </p:cNvPicPr>
          <p:nvPr/>
        </p:nvPicPr>
        <p:blipFill>
          <a:blip r:embed="rId3"/>
          <a:srcRect l="16255" r="23753"/>
          <a:stretch>
            <a:fillRect/>
          </a:stretch>
        </p:blipFill>
        <p:spPr>
          <a:xfrm rot="19282182">
            <a:off x="2805798" y="3328253"/>
            <a:ext cx="714380" cy="100023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gota-morad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/>
          </a:blip>
          <a:srcRect l="16255" r="23753"/>
          <a:stretch>
            <a:fillRect/>
          </a:stretch>
        </p:blipFill>
        <p:spPr>
          <a:xfrm rot="19282182">
            <a:off x="3162989" y="3756881"/>
            <a:ext cx="714380" cy="100023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gota-morado.png"/>
          <p:cNvPicPr>
            <a:picLocks noChangeAspect="1"/>
          </p:cNvPicPr>
          <p:nvPr/>
        </p:nvPicPr>
        <p:blipFill>
          <a:blip r:embed="rId3"/>
          <a:srcRect l="16255" r="23753"/>
          <a:stretch>
            <a:fillRect/>
          </a:stretch>
        </p:blipFill>
        <p:spPr>
          <a:xfrm rot="19282182">
            <a:off x="3591617" y="4185508"/>
            <a:ext cx="714380" cy="100023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8" name="27 Rectángulo"/>
          <p:cNvSpPr/>
          <p:nvPr/>
        </p:nvSpPr>
        <p:spPr>
          <a:xfrm>
            <a:off x="-500098" y="-357208"/>
            <a:ext cx="10072758" cy="642942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000"/>
                            </p:stCondLst>
                            <p:childTnLst>
                              <p:par>
                                <p:cTn id="14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8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50000">
              <a:srgbClr val="9CB86E"/>
            </a:gs>
            <a:gs pos="100000">
              <a:srgbClr val="156B13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0131530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Afterlight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7506" t="7506" r="5006" b="7506"/>
          <a:stretch>
            <a:fillRect/>
          </a:stretch>
        </p:blipFill>
        <p:spPr>
          <a:xfrm>
            <a:off x="3643306" y="0"/>
            <a:ext cx="882452" cy="857238"/>
          </a:xfrm>
          <a:prstGeom prst="noSmoking">
            <a:avLst/>
          </a:prstGeom>
        </p:spPr>
      </p:pic>
      <p:pic>
        <p:nvPicPr>
          <p:cNvPr id="4" name="3 Imagen" descr="Afterlight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7506" t="7506" r="5006" b="7506"/>
          <a:stretch>
            <a:fillRect/>
          </a:stretch>
        </p:blipFill>
        <p:spPr>
          <a:xfrm>
            <a:off x="4572000" y="0"/>
            <a:ext cx="882452" cy="857238"/>
          </a:xfrm>
          <a:prstGeom prst="noSmoking">
            <a:avLst/>
          </a:prstGeom>
        </p:spPr>
      </p:pic>
      <p:pic>
        <p:nvPicPr>
          <p:cNvPr id="5" name="4 Imagen" descr="Afterlight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7506" t="7506" r="5006" b="7506"/>
          <a:stretch>
            <a:fillRect/>
          </a:stretch>
        </p:blipFill>
        <p:spPr>
          <a:xfrm>
            <a:off x="3643306" y="857238"/>
            <a:ext cx="882452" cy="857238"/>
          </a:xfrm>
          <a:prstGeom prst="noSmoking">
            <a:avLst/>
          </a:prstGeom>
        </p:spPr>
      </p:pic>
      <p:pic>
        <p:nvPicPr>
          <p:cNvPr id="6" name="5 Imagen" descr="Afterlight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7506" t="7506" r="5006" b="7506"/>
          <a:stretch>
            <a:fillRect/>
          </a:stretch>
        </p:blipFill>
        <p:spPr>
          <a:xfrm>
            <a:off x="4572000" y="857238"/>
            <a:ext cx="882452" cy="857238"/>
          </a:xfrm>
          <a:prstGeom prst="noSmoking">
            <a:avLst/>
          </a:prstGeom>
        </p:spPr>
      </p:pic>
      <p:pic>
        <p:nvPicPr>
          <p:cNvPr id="7" name="6 Imagen" descr="Afterlight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7506" t="7506" r="5006" b="7506"/>
          <a:stretch>
            <a:fillRect/>
          </a:stretch>
        </p:blipFill>
        <p:spPr>
          <a:xfrm>
            <a:off x="3643306" y="1714512"/>
            <a:ext cx="882452" cy="857238"/>
          </a:xfrm>
          <a:prstGeom prst="noSmoking">
            <a:avLst/>
          </a:prstGeom>
        </p:spPr>
      </p:pic>
      <p:pic>
        <p:nvPicPr>
          <p:cNvPr id="8" name="7 Imagen" descr="Afterlight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7506" t="7506" r="5006" b="7506"/>
          <a:stretch>
            <a:fillRect/>
          </a:stretch>
        </p:blipFill>
        <p:spPr>
          <a:xfrm>
            <a:off x="4572000" y="1714512"/>
            <a:ext cx="882452" cy="857238"/>
          </a:xfrm>
          <a:prstGeom prst="noSmoking">
            <a:avLst/>
          </a:prstGeom>
        </p:spPr>
      </p:pic>
      <p:pic>
        <p:nvPicPr>
          <p:cNvPr id="9" name="8 Imagen" descr="Afterlight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7506" t="7506" r="5006" b="7506"/>
          <a:stretch>
            <a:fillRect/>
          </a:stretch>
        </p:blipFill>
        <p:spPr>
          <a:xfrm>
            <a:off x="3643306" y="2571750"/>
            <a:ext cx="882452" cy="857238"/>
          </a:xfrm>
          <a:prstGeom prst="noSmoking">
            <a:avLst/>
          </a:prstGeom>
        </p:spPr>
      </p:pic>
      <p:pic>
        <p:nvPicPr>
          <p:cNvPr id="10" name="9 Imagen" descr="Afterlight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7506" t="7506" r="5006" b="7506"/>
          <a:stretch>
            <a:fillRect/>
          </a:stretch>
        </p:blipFill>
        <p:spPr>
          <a:xfrm>
            <a:off x="4572000" y="2571750"/>
            <a:ext cx="882452" cy="857238"/>
          </a:xfrm>
          <a:prstGeom prst="noSmoking">
            <a:avLst/>
          </a:prstGeom>
        </p:spPr>
      </p:pic>
      <p:pic>
        <p:nvPicPr>
          <p:cNvPr id="11" name="10 Imagen" descr="Afterlight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7506" t="7506" r="5006" b="7506"/>
          <a:stretch>
            <a:fillRect/>
          </a:stretch>
        </p:blipFill>
        <p:spPr>
          <a:xfrm>
            <a:off x="3643306" y="3429024"/>
            <a:ext cx="882452" cy="857238"/>
          </a:xfrm>
          <a:prstGeom prst="noSmoking">
            <a:avLst/>
          </a:prstGeom>
        </p:spPr>
      </p:pic>
      <p:pic>
        <p:nvPicPr>
          <p:cNvPr id="12" name="11 Imagen" descr="Afterlight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7506" t="7506" r="5006" b="7506"/>
          <a:stretch>
            <a:fillRect/>
          </a:stretch>
        </p:blipFill>
        <p:spPr>
          <a:xfrm>
            <a:off x="4572000" y="3429024"/>
            <a:ext cx="882452" cy="857238"/>
          </a:xfrm>
          <a:prstGeom prst="noSmoking">
            <a:avLst/>
          </a:prstGeom>
        </p:spPr>
      </p:pic>
      <p:pic>
        <p:nvPicPr>
          <p:cNvPr id="13" name="12 Imagen" descr="Afterlight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7506" t="7506" r="5006" b="7506"/>
          <a:stretch>
            <a:fillRect/>
          </a:stretch>
        </p:blipFill>
        <p:spPr>
          <a:xfrm>
            <a:off x="3643306" y="4286262"/>
            <a:ext cx="882452" cy="857238"/>
          </a:xfrm>
          <a:prstGeom prst="noSmoking">
            <a:avLst/>
          </a:prstGeom>
        </p:spPr>
      </p:pic>
      <p:pic>
        <p:nvPicPr>
          <p:cNvPr id="14" name="13 Imagen" descr="Afterlight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7506" t="7506" r="5006" b="7506"/>
          <a:stretch>
            <a:fillRect/>
          </a:stretch>
        </p:blipFill>
        <p:spPr>
          <a:xfrm>
            <a:off x="4572000" y="4286262"/>
            <a:ext cx="882452" cy="857238"/>
          </a:xfrm>
          <a:prstGeom prst="noSmoking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500098" y="-357208"/>
            <a:ext cx="10072758" cy="585791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af1bfa56eb18fb570ee324a6cf78b04a.jpg"/>
          <p:cNvPicPr>
            <a:picLocks noChangeAspect="1"/>
          </p:cNvPicPr>
          <p:nvPr/>
        </p:nvPicPr>
        <p:blipFill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143108" y="1643056"/>
            <a:ext cx="564360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/>
              <a:t>Toda adversidad en mayor o menor medida nos enseña una lección o lleva implícito un aprendizaje que tendremos que dar forma o colorear, si queremos seguir completando la obra de nuestra vida. </a:t>
            </a:r>
            <a:endParaRPr lang="es-PE" b="1" dirty="0"/>
          </a:p>
        </p:txBody>
      </p:sp>
      <p:sp>
        <p:nvSpPr>
          <p:cNvPr id="5" name="4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4274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500098" y="-357208"/>
            <a:ext cx="10072758" cy="585791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9000">
              <a:srgbClr val="3A1953"/>
            </a:gs>
            <a:gs pos="50000">
              <a:srgbClr val="C59EFA">
                <a:shade val="67500"/>
                <a:satMod val="115000"/>
              </a:srgbClr>
            </a:gs>
            <a:gs pos="100000">
              <a:srgbClr val="C59EFA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3676_kolorowe-tulipany-fioletowa-kompozycj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0" y="1714494"/>
            <a:ext cx="928884" cy="894825"/>
          </a:xfrm>
          <a:prstGeom prst="rect">
            <a:avLst/>
          </a:prstGeom>
          <a:effectLst/>
        </p:spPr>
      </p:pic>
      <p:pic>
        <p:nvPicPr>
          <p:cNvPr id="5" name="4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2571750"/>
            <a:ext cx="928884" cy="894825"/>
          </a:xfrm>
          <a:prstGeom prst="rect">
            <a:avLst/>
          </a:prstGeom>
          <a:effectLst/>
        </p:spPr>
      </p:pic>
      <p:pic>
        <p:nvPicPr>
          <p:cNvPr id="6" name="5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928662" y="1714494"/>
            <a:ext cx="928884" cy="894825"/>
          </a:xfrm>
          <a:prstGeom prst="rect">
            <a:avLst/>
          </a:prstGeom>
          <a:effectLst/>
        </p:spPr>
      </p:pic>
      <p:pic>
        <p:nvPicPr>
          <p:cNvPr id="7" name="6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928662" y="2571750"/>
            <a:ext cx="928884" cy="894825"/>
          </a:xfrm>
          <a:prstGeom prst="rect">
            <a:avLst/>
          </a:prstGeom>
          <a:effectLst/>
        </p:spPr>
      </p:pic>
      <p:pic>
        <p:nvPicPr>
          <p:cNvPr id="8" name="7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1857388" y="1714494"/>
            <a:ext cx="928884" cy="894825"/>
          </a:xfrm>
          <a:prstGeom prst="rect">
            <a:avLst/>
          </a:prstGeom>
          <a:effectLst/>
        </p:spPr>
      </p:pic>
      <p:pic>
        <p:nvPicPr>
          <p:cNvPr id="9" name="8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857388" y="2571750"/>
            <a:ext cx="928884" cy="894825"/>
          </a:xfrm>
          <a:prstGeom prst="rect">
            <a:avLst/>
          </a:prstGeom>
          <a:effectLst/>
        </p:spPr>
      </p:pic>
      <p:pic>
        <p:nvPicPr>
          <p:cNvPr id="10" name="9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2786050" y="1714494"/>
            <a:ext cx="928884" cy="894825"/>
          </a:xfrm>
          <a:prstGeom prst="rect">
            <a:avLst/>
          </a:prstGeom>
          <a:effectLst/>
        </p:spPr>
      </p:pic>
      <p:pic>
        <p:nvPicPr>
          <p:cNvPr id="11" name="10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786050" y="2571750"/>
            <a:ext cx="928884" cy="894825"/>
          </a:xfrm>
          <a:prstGeom prst="rect">
            <a:avLst/>
          </a:prstGeom>
          <a:effectLst/>
        </p:spPr>
      </p:pic>
      <p:pic>
        <p:nvPicPr>
          <p:cNvPr id="12" name="11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3714776" y="1714494"/>
            <a:ext cx="928884" cy="894825"/>
          </a:xfrm>
          <a:prstGeom prst="rect">
            <a:avLst/>
          </a:prstGeom>
          <a:effectLst/>
        </p:spPr>
      </p:pic>
      <p:pic>
        <p:nvPicPr>
          <p:cNvPr id="13" name="12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714776" y="2571750"/>
            <a:ext cx="928884" cy="894825"/>
          </a:xfrm>
          <a:prstGeom prst="rect">
            <a:avLst/>
          </a:prstGeom>
          <a:effectLst/>
        </p:spPr>
      </p:pic>
      <p:pic>
        <p:nvPicPr>
          <p:cNvPr id="14" name="13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4643438" y="1714494"/>
            <a:ext cx="928884" cy="894825"/>
          </a:xfrm>
          <a:prstGeom prst="rect">
            <a:avLst/>
          </a:prstGeom>
          <a:effectLst/>
        </p:spPr>
      </p:pic>
      <p:pic>
        <p:nvPicPr>
          <p:cNvPr id="15" name="14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643438" y="2571750"/>
            <a:ext cx="928884" cy="894825"/>
          </a:xfrm>
          <a:prstGeom prst="rect">
            <a:avLst/>
          </a:prstGeom>
          <a:effectLst/>
        </p:spPr>
      </p:pic>
      <p:pic>
        <p:nvPicPr>
          <p:cNvPr id="16" name="15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5572164" y="1714494"/>
            <a:ext cx="928884" cy="894825"/>
          </a:xfrm>
          <a:prstGeom prst="rect">
            <a:avLst/>
          </a:prstGeom>
          <a:effectLst/>
        </p:spPr>
      </p:pic>
      <p:pic>
        <p:nvPicPr>
          <p:cNvPr id="17" name="16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572164" y="2571750"/>
            <a:ext cx="928884" cy="894825"/>
          </a:xfrm>
          <a:prstGeom prst="rect">
            <a:avLst/>
          </a:prstGeom>
          <a:effectLst/>
        </p:spPr>
      </p:pic>
      <p:pic>
        <p:nvPicPr>
          <p:cNvPr id="18" name="17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6500826" y="1714494"/>
            <a:ext cx="928884" cy="894825"/>
          </a:xfrm>
          <a:prstGeom prst="rect">
            <a:avLst/>
          </a:prstGeom>
          <a:effectLst/>
        </p:spPr>
      </p:pic>
      <p:pic>
        <p:nvPicPr>
          <p:cNvPr id="19" name="18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500826" y="2571750"/>
            <a:ext cx="928884" cy="894825"/>
          </a:xfrm>
          <a:prstGeom prst="rect">
            <a:avLst/>
          </a:prstGeom>
          <a:effectLst/>
        </p:spPr>
      </p:pic>
      <p:pic>
        <p:nvPicPr>
          <p:cNvPr id="20" name="19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7358114" y="1714494"/>
            <a:ext cx="928884" cy="894825"/>
          </a:xfrm>
          <a:prstGeom prst="rect">
            <a:avLst/>
          </a:prstGeom>
          <a:effectLst/>
        </p:spPr>
      </p:pic>
      <p:pic>
        <p:nvPicPr>
          <p:cNvPr id="21" name="20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358114" y="2571750"/>
            <a:ext cx="928884" cy="894825"/>
          </a:xfrm>
          <a:prstGeom prst="rect">
            <a:avLst/>
          </a:prstGeom>
          <a:effectLst/>
        </p:spPr>
      </p:pic>
      <p:pic>
        <p:nvPicPr>
          <p:cNvPr id="22" name="21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8286776" y="1714494"/>
            <a:ext cx="928884" cy="894825"/>
          </a:xfrm>
          <a:prstGeom prst="rect">
            <a:avLst/>
          </a:prstGeom>
          <a:effectLst/>
        </p:spPr>
      </p:pic>
      <p:pic>
        <p:nvPicPr>
          <p:cNvPr id="23" name="22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286776" y="2571750"/>
            <a:ext cx="928884" cy="894825"/>
          </a:xfrm>
          <a:prstGeom prst="rect">
            <a:avLst/>
          </a:prstGeom>
          <a:effectLst/>
        </p:spPr>
      </p:pic>
      <p:sp>
        <p:nvSpPr>
          <p:cNvPr id="24" name="23 Rectángulo"/>
          <p:cNvSpPr/>
          <p:nvPr/>
        </p:nvSpPr>
        <p:spPr>
          <a:xfrm>
            <a:off x="-500098" y="-357208"/>
            <a:ext cx="10072758" cy="585791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A14B8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4641_kolorowe-babeczki-muffink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7ABEE">
                <a:tint val="45000"/>
                <a:satMod val="400000"/>
              </a:srgbClr>
            </a:duotone>
            <a:lum bright="10000" contrast="40000"/>
          </a:blip>
          <a:srcRect l="3454" t="3454" r="3454" b="3454"/>
          <a:stretch>
            <a:fillRect/>
          </a:stretch>
        </p:blipFill>
        <p:spPr>
          <a:xfrm>
            <a:off x="1714480" y="0"/>
            <a:ext cx="642942" cy="642942"/>
          </a:xfrm>
          <a:prstGeom prst="donut">
            <a:avLst/>
          </a:prstGeom>
        </p:spPr>
      </p:pic>
      <p:pic>
        <p:nvPicPr>
          <p:cNvPr id="5" name="4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7ABEE">
                <a:tint val="45000"/>
                <a:satMod val="400000"/>
              </a:srgbClr>
            </a:duotone>
            <a:lum bright="10000" contrast="40000"/>
          </a:blip>
          <a:srcRect l="3454" t="3454" r="3454" b="3454"/>
          <a:stretch>
            <a:fillRect/>
          </a:stretch>
        </p:blipFill>
        <p:spPr>
          <a:xfrm>
            <a:off x="6786578" y="0"/>
            <a:ext cx="642942" cy="642942"/>
          </a:xfrm>
          <a:prstGeom prst="donut">
            <a:avLst/>
          </a:prstGeom>
        </p:spPr>
      </p:pic>
      <p:pic>
        <p:nvPicPr>
          <p:cNvPr id="6" name="5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7ABEE">
                <a:tint val="45000"/>
                <a:satMod val="400000"/>
              </a:srgbClr>
            </a:duotone>
            <a:lum bright="10000" contrast="40000"/>
          </a:blip>
          <a:srcRect l="3454" t="3454" r="3454" b="3454"/>
          <a:stretch>
            <a:fillRect/>
          </a:stretch>
        </p:blipFill>
        <p:spPr>
          <a:xfrm>
            <a:off x="2143108" y="500048"/>
            <a:ext cx="642942" cy="642942"/>
          </a:xfrm>
          <a:prstGeom prst="donut">
            <a:avLst/>
          </a:prstGeom>
        </p:spPr>
      </p:pic>
      <p:pic>
        <p:nvPicPr>
          <p:cNvPr id="7" name="6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7ABEE">
                <a:tint val="45000"/>
                <a:satMod val="400000"/>
              </a:srgbClr>
            </a:duotone>
            <a:lum bright="10000" contrast="40000"/>
          </a:blip>
          <a:srcRect l="3454" t="3454" r="3454" b="3454"/>
          <a:stretch>
            <a:fillRect/>
          </a:stretch>
        </p:blipFill>
        <p:spPr>
          <a:xfrm>
            <a:off x="2714612" y="857238"/>
            <a:ext cx="642942" cy="642942"/>
          </a:xfrm>
          <a:prstGeom prst="donut">
            <a:avLst/>
          </a:prstGeom>
        </p:spPr>
      </p:pic>
      <p:pic>
        <p:nvPicPr>
          <p:cNvPr id="8" name="7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7ABEE">
                <a:tint val="45000"/>
                <a:satMod val="400000"/>
              </a:srgbClr>
            </a:duotone>
            <a:lum bright="10000" contrast="40000"/>
          </a:blip>
          <a:srcRect l="3454" t="3454" r="3454" b="3454"/>
          <a:stretch>
            <a:fillRect/>
          </a:stretch>
        </p:blipFill>
        <p:spPr>
          <a:xfrm>
            <a:off x="3357554" y="1071552"/>
            <a:ext cx="642942" cy="642942"/>
          </a:xfrm>
          <a:prstGeom prst="donut">
            <a:avLst/>
          </a:prstGeom>
        </p:spPr>
      </p:pic>
      <p:pic>
        <p:nvPicPr>
          <p:cNvPr id="9" name="8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7ABEE">
                <a:tint val="45000"/>
                <a:satMod val="400000"/>
              </a:srgbClr>
            </a:duotone>
            <a:lum bright="10000" contrast="40000"/>
          </a:blip>
          <a:srcRect l="3454" t="3454" r="3454" b="3454"/>
          <a:stretch>
            <a:fillRect/>
          </a:stretch>
        </p:blipFill>
        <p:spPr>
          <a:xfrm>
            <a:off x="6357950" y="500048"/>
            <a:ext cx="642942" cy="642942"/>
          </a:xfrm>
          <a:prstGeom prst="donut">
            <a:avLst/>
          </a:prstGeom>
        </p:spPr>
      </p:pic>
      <p:pic>
        <p:nvPicPr>
          <p:cNvPr id="10" name="9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7ABEE">
                <a:tint val="45000"/>
                <a:satMod val="400000"/>
              </a:srgbClr>
            </a:duotone>
            <a:lum bright="10000" contrast="40000"/>
          </a:blip>
          <a:srcRect l="3454" t="3454" r="3454" b="3454"/>
          <a:stretch>
            <a:fillRect/>
          </a:stretch>
        </p:blipFill>
        <p:spPr>
          <a:xfrm>
            <a:off x="5786446" y="785800"/>
            <a:ext cx="642942" cy="642942"/>
          </a:xfrm>
          <a:prstGeom prst="donut">
            <a:avLst/>
          </a:prstGeom>
        </p:spPr>
      </p:pic>
      <p:pic>
        <p:nvPicPr>
          <p:cNvPr id="11" name="10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7ABEE">
                <a:tint val="45000"/>
                <a:satMod val="400000"/>
              </a:srgbClr>
            </a:duotone>
            <a:lum bright="10000" contrast="40000"/>
          </a:blip>
          <a:srcRect l="3454" t="3454" r="3454" b="3454"/>
          <a:stretch>
            <a:fillRect/>
          </a:stretch>
        </p:blipFill>
        <p:spPr>
          <a:xfrm>
            <a:off x="5214942" y="1071552"/>
            <a:ext cx="642942" cy="642942"/>
          </a:xfrm>
          <a:prstGeom prst="donut">
            <a:avLst/>
          </a:prstGeom>
        </p:spPr>
      </p:pic>
      <p:pic>
        <p:nvPicPr>
          <p:cNvPr id="12" name="11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7ABEE">
                <a:tint val="45000"/>
                <a:satMod val="400000"/>
              </a:srgbClr>
            </a:duotone>
            <a:lum bright="10000" contrast="40000"/>
          </a:blip>
          <a:srcRect l="3454" t="3454" r="3454" b="3454"/>
          <a:stretch>
            <a:fillRect/>
          </a:stretch>
        </p:blipFill>
        <p:spPr>
          <a:xfrm>
            <a:off x="4000496" y="1142990"/>
            <a:ext cx="642942" cy="642942"/>
          </a:xfrm>
          <a:prstGeom prst="donut">
            <a:avLst/>
          </a:prstGeom>
        </p:spPr>
      </p:pic>
      <p:pic>
        <p:nvPicPr>
          <p:cNvPr id="13" name="12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7ABEE">
                <a:tint val="45000"/>
                <a:satMod val="400000"/>
              </a:srgbClr>
            </a:duotone>
            <a:lum bright="10000" contrast="40000"/>
          </a:blip>
          <a:srcRect l="3454" t="3454" r="3454" b="3454"/>
          <a:stretch>
            <a:fillRect/>
          </a:stretch>
        </p:blipFill>
        <p:spPr>
          <a:xfrm>
            <a:off x="4572000" y="1142990"/>
            <a:ext cx="642942" cy="642942"/>
          </a:xfrm>
          <a:prstGeom prst="donut">
            <a:avLst/>
          </a:prstGeom>
        </p:spPr>
      </p:pic>
      <p:pic>
        <p:nvPicPr>
          <p:cNvPr id="14" name="13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7ABEE">
                <a:tint val="45000"/>
                <a:satMod val="400000"/>
              </a:srgbClr>
            </a:duotone>
            <a:lum bright="10000" contrast="40000"/>
          </a:blip>
          <a:srcRect l="3454" t="3454" r="3454" b="3454"/>
          <a:stretch>
            <a:fillRect/>
          </a:stretch>
        </p:blipFill>
        <p:spPr>
          <a:xfrm>
            <a:off x="1714480" y="4500558"/>
            <a:ext cx="642942" cy="642942"/>
          </a:xfrm>
          <a:prstGeom prst="donut">
            <a:avLst/>
          </a:prstGeom>
        </p:spPr>
      </p:pic>
      <p:pic>
        <p:nvPicPr>
          <p:cNvPr id="15" name="14 Imagen" descr="290px-HLSColorSpace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7ABEE">
                <a:tint val="45000"/>
                <a:satMod val="400000"/>
              </a:srgbClr>
            </a:duotone>
            <a:lum bright="10000" contrast="40000"/>
          </a:blip>
          <a:srcRect l="3454" t="3454" r="3454" b="3454"/>
          <a:stretch>
            <a:fillRect/>
          </a:stretch>
        </p:blipFill>
        <p:spPr>
          <a:xfrm>
            <a:off x="7000892" y="4500558"/>
            <a:ext cx="633418" cy="642942"/>
          </a:xfrm>
          <a:prstGeom prst="donut">
            <a:avLst/>
          </a:prstGeom>
        </p:spPr>
      </p:pic>
      <p:pic>
        <p:nvPicPr>
          <p:cNvPr id="16" name="15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7ABEE">
                <a:tint val="45000"/>
                <a:satMod val="400000"/>
              </a:srgbClr>
            </a:duotone>
            <a:lum bright="10000" contrast="40000"/>
          </a:blip>
          <a:srcRect l="3454" t="3454" r="3454" b="3454"/>
          <a:stretch>
            <a:fillRect/>
          </a:stretch>
        </p:blipFill>
        <p:spPr>
          <a:xfrm>
            <a:off x="4071934" y="3571882"/>
            <a:ext cx="642942" cy="642942"/>
          </a:xfrm>
          <a:prstGeom prst="donut">
            <a:avLst/>
          </a:prstGeom>
        </p:spPr>
      </p:pic>
      <p:pic>
        <p:nvPicPr>
          <p:cNvPr id="17" name="16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7ABEE">
                <a:tint val="45000"/>
                <a:satMod val="400000"/>
              </a:srgbClr>
            </a:duotone>
            <a:lum bright="10000" contrast="40000"/>
          </a:blip>
          <a:srcRect l="3454" t="3454" r="3454" b="3454"/>
          <a:stretch>
            <a:fillRect/>
          </a:stretch>
        </p:blipFill>
        <p:spPr>
          <a:xfrm>
            <a:off x="2143108" y="4000510"/>
            <a:ext cx="642942" cy="642942"/>
          </a:xfrm>
          <a:prstGeom prst="donut">
            <a:avLst/>
          </a:prstGeom>
        </p:spPr>
      </p:pic>
      <p:pic>
        <p:nvPicPr>
          <p:cNvPr id="18" name="17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7ABEE">
                <a:tint val="45000"/>
                <a:satMod val="400000"/>
              </a:srgbClr>
            </a:duotone>
            <a:lum bright="10000" contrast="40000"/>
          </a:blip>
          <a:srcRect l="3454" t="3454" r="3454" b="3454"/>
          <a:stretch>
            <a:fillRect/>
          </a:stretch>
        </p:blipFill>
        <p:spPr>
          <a:xfrm>
            <a:off x="2714612" y="3786196"/>
            <a:ext cx="642942" cy="642942"/>
          </a:xfrm>
          <a:prstGeom prst="donut">
            <a:avLst/>
          </a:prstGeom>
        </p:spPr>
      </p:pic>
      <p:pic>
        <p:nvPicPr>
          <p:cNvPr id="19" name="18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7ABEE">
                <a:tint val="45000"/>
                <a:satMod val="400000"/>
              </a:srgbClr>
            </a:duotone>
            <a:lum bright="10000" contrast="40000"/>
          </a:blip>
          <a:srcRect l="3454" t="3454" r="3454" b="3454"/>
          <a:stretch>
            <a:fillRect/>
          </a:stretch>
        </p:blipFill>
        <p:spPr>
          <a:xfrm>
            <a:off x="3357554" y="3571882"/>
            <a:ext cx="642942" cy="642942"/>
          </a:xfrm>
          <a:prstGeom prst="donut">
            <a:avLst/>
          </a:prstGeom>
        </p:spPr>
      </p:pic>
      <p:pic>
        <p:nvPicPr>
          <p:cNvPr id="20" name="19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7ABEE">
                <a:tint val="45000"/>
                <a:satMod val="400000"/>
              </a:srgbClr>
            </a:duotone>
            <a:lum bright="10000" contrast="40000"/>
          </a:blip>
          <a:srcRect l="3454" t="3454" r="3454" b="3454"/>
          <a:stretch>
            <a:fillRect/>
          </a:stretch>
        </p:blipFill>
        <p:spPr>
          <a:xfrm>
            <a:off x="4714876" y="3643320"/>
            <a:ext cx="642942" cy="642942"/>
          </a:xfrm>
          <a:prstGeom prst="donut">
            <a:avLst/>
          </a:prstGeom>
        </p:spPr>
      </p:pic>
      <p:pic>
        <p:nvPicPr>
          <p:cNvPr id="21" name="20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7ABEE">
                <a:tint val="45000"/>
                <a:satMod val="400000"/>
              </a:srgbClr>
            </a:duotone>
            <a:lum bright="10000" contrast="40000"/>
          </a:blip>
          <a:srcRect l="3454" t="3454" r="3454" b="3454"/>
          <a:stretch>
            <a:fillRect/>
          </a:stretch>
        </p:blipFill>
        <p:spPr>
          <a:xfrm>
            <a:off x="5357818" y="3714758"/>
            <a:ext cx="642942" cy="642942"/>
          </a:xfrm>
          <a:prstGeom prst="donut">
            <a:avLst/>
          </a:prstGeom>
        </p:spPr>
      </p:pic>
      <p:pic>
        <p:nvPicPr>
          <p:cNvPr id="22" name="21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7ABEE">
                <a:tint val="45000"/>
                <a:satMod val="400000"/>
              </a:srgbClr>
            </a:duotone>
            <a:lum bright="10000" contrast="40000"/>
          </a:blip>
          <a:srcRect l="3454" t="3454" r="3454" b="3454"/>
          <a:stretch>
            <a:fillRect/>
          </a:stretch>
        </p:blipFill>
        <p:spPr>
          <a:xfrm>
            <a:off x="5929322" y="3929072"/>
            <a:ext cx="642942" cy="642942"/>
          </a:xfrm>
          <a:prstGeom prst="donut">
            <a:avLst/>
          </a:prstGeom>
        </p:spPr>
      </p:pic>
      <p:pic>
        <p:nvPicPr>
          <p:cNvPr id="23" name="22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7ABEE">
                <a:tint val="45000"/>
                <a:satMod val="400000"/>
              </a:srgbClr>
            </a:duotone>
            <a:lum bright="10000" contrast="40000"/>
          </a:blip>
          <a:srcRect l="3454" t="3454" r="3454" b="3454"/>
          <a:stretch>
            <a:fillRect/>
          </a:stretch>
        </p:blipFill>
        <p:spPr>
          <a:xfrm>
            <a:off x="6500826" y="4143386"/>
            <a:ext cx="642942" cy="642942"/>
          </a:xfrm>
          <a:prstGeom prst="donut">
            <a:avLst/>
          </a:prstGeom>
        </p:spPr>
      </p:pic>
      <p:pic>
        <p:nvPicPr>
          <p:cNvPr id="24" name="23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7ABEE">
                <a:tint val="45000"/>
                <a:satMod val="400000"/>
              </a:srgbClr>
            </a:duotone>
            <a:lum bright="10000" contrast="40000"/>
          </a:blip>
          <a:srcRect l="3454" t="3454" r="3454" b="3454"/>
          <a:stretch>
            <a:fillRect/>
          </a:stretch>
        </p:blipFill>
        <p:spPr>
          <a:xfrm>
            <a:off x="1714480" y="857238"/>
            <a:ext cx="642942" cy="642942"/>
          </a:xfrm>
          <a:prstGeom prst="donut">
            <a:avLst/>
          </a:prstGeom>
        </p:spPr>
      </p:pic>
      <p:pic>
        <p:nvPicPr>
          <p:cNvPr id="25" name="24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7ABEE">
                <a:tint val="45000"/>
                <a:satMod val="400000"/>
              </a:srgbClr>
            </a:duotone>
            <a:lum bright="10000" contrast="40000"/>
          </a:blip>
          <a:srcRect l="3454" t="3454" r="3454" b="3454"/>
          <a:stretch>
            <a:fillRect/>
          </a:stretch>
        </p:blipFill>
        <p:spPr>
          <a:xfrm>
            <a:off x="1643042" y="3571882"/>
            <a:ext cx="642942" cy="642942"/>
          </a:xfrm>
          <a:prstGeom prst="donut">
            <a:avLst/>
          </a:prstGeom>
        </p:spPr>
      </p:pic>
      <p:pic>
        <p:nvPicPr>
          <p:cNvPr id="26" name="25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7ABEE">
                <a:tint val="45000"/>
                <a:satMod val="400000"/>
              </a:srgbClr>
            </a:duotone>
            <a:lum bright="10000" contrast="40000"/>
          </a:blip>
          <a:srcRect l="3454" t="3454" r="3454" b="3454"/>
          <a:stretch>
            <a:fillRect/>
          </a:stretch>
        </p:blipFill>
        <p:spPr>
          <a:xfrm>
            <a:off x="2285984" y="1285866"/>
            <a:ext cx="642942" cy="642942"/>
          </a:xfrm>
          <a:prstGeom prst="donut">
            <a:avLst/>
          </a:prstGeom>
        </p:spPr>
      </p:pic>
      <p:pic>
        <p:nvPicPr>
          <p:cNvPr id="27" name="26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7ABEE">
                <a:tint val="45000"/>
                <a:satMod val="400000"/>
              </a:srgbClr>
            </a:duotone>
            <a:lum bright="10000" contrast="40000"/>
          </a:blip>
          <a:srcRect l="3454" t="3454" r="3454" b="3454"/>
          <a:stretch>
            <a:fillRect/>
          </a:stretch>
        </p:blipFill>
        <p:spPr>
          <a:xfrm>
            <a:off x="2571736" y="1857370"/>
            <a:ext cx="642942" cy="642942"/>
          </a:xfrm>
          <a:prstGeom prst="donut">
            <a:avLst/>
          </a:prstGeom>
        </p:spPr>
      </p:pic>
      <p:pic>
        <p:nvPicPr>
          <p:cNvPr id="28" name="27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7ABEE">
                <a:tint val="45000"/>
                <a:satMod val="400000"/>
              </a:srgbClr>
            </a:duotone>
            <a:lum bright="10000" contrast="40000"/>
          </a:blip>
          <a:srcRect l="3454" t="3454" r="3454" b="3454"/>
          <a:stretch>
            <a:fillRect/>
          </a:stretch>
        </p:blipFill>
        <p:spPr>
          <a:xfrm>
            <a:off x="2500298" y="2500312"/>
            <a:ext cx="642942" cy="642942"/>
          </a:xfrm>
          <a:prstGeom prst="donut">
            <a:avLst/>
          </a:prstGeom>
        </p:spPr>
      </p:pic>
      <p:pic>
        <p:nvPicPr>
          <p:cNvPr id="29" name="28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7ABEE">
                <a:tint val="45000"/>
                <a:satMod val="400000"/>
              </a:srgbClr>
            </a:duotone>
            <a:lum bright="10000" contrast="40000"/>
          </a:blip>
          <a:srcRect l="3454" t="3454" r="3454" b="3454"/>
          <a:stretch>
            <a:fillRect/>
          </a:stretch>
        </p:blipFill>
        <p:spPr>
          <a:xfrm>
            <a:off x="2143108" y="3071816"/>
            <a:ext cx="642942" cy="642942"/>
          </a:xfrm>
          <a:prstGeom prst="donut">
            <a:avLst/>
          </a:prstGeom>
        </p:spPr>
      </p:pic>
      <p:pic>
        <p:nvPicPr>
          <p:cNvPr id="30" name="29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7ABEE">
                <a:tint val="45000"/>
                <a:satMod val="400000"/>
              </a:srgbClr>
            </a:duotone>
            <a:lum bright="10000" contrast="40000"/>
          </a:blip>
          <a:srcRect l="3454" t="3454" r="3454" b="3454"/>
          <a:stretch>
            <a:fillRect/>
          </a:stretch>
        </p:blipFill>
        <p:spPr>
          <a:xfrm>
            <a:off x="6715140" y="1071552"/>
            <a:ext cx="642942" cy="642942"/>
          </a:xfrm>
          <a:prstGeom prst="donut">
            <a:avLst/>
          </a:prstGeom>
        </p:spPr>
      </p:pic>
      <p:pic>
        <p:nvPicPr>
          <p:cNvPr id="31" name="30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7ABEE">
                <a:tint val="45000"/>
                <a:satMod val="400000"/>
              </a:srgbClr>
            </a:duotone>
            <a:lum bright="10000" contrast="40000"/>
          </a:blip>
          <a:srcRect l="3454" t="3454" r="3454" b="3454"/>
          <a:stretch>
            <a:fillRect/>
          </a:stretch>
        </p:blipFill>
        <p:spPr>
          <a:xfrm>
            <a:off x="6643702" y="3571882"/>
            <a:ext cx="642942" cy="642942"/>
          </a:xfrm>
          <a:prstGeom prst="donut">
            <a:avLst/>
          </a:prstGeom>
        </p:spPr>
      </p:pic>
      <p:pic>
        <p:nvPicPr>
          <p:cNvPr id="32" name="31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7ABEE">
                <a:tint val="45000"/>
                <a:satMod val="400000"/>
              </a:srgbClr>
            </a:duotone>
            <a:lum bright="10000" contrast="40000"/>
          </a:blip>
          <a:srcRect l="3454" t="3454" r="3454" b="3454"/>
          <a:stretch>
            <a:fillRect/>
          </a:stretch>
        </p:blipFill>
        <p:spPr>
          <a:xfrm>
            <a:off x="5857916" y="1928808"/>
            <a:ext cx="642942" cy="642942"/>
          </a:xfrm>
          <a:prstGeom prst="donut">
            <a:avLst/>
          </a:prstGeom>
        </p:spPr>
      </p:pic>
      <p:pic>
        <p:nvPicPr>
          <p:cNvPr id="33" name="32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7ABEE">
                <a:tint val="45000"/>
                <a:satMod val="400000"/>
              </a:srgbClr>
            </a:duotone>
            <a:lum bright="10000" contrast="40000"/>
          </a:blip>
          <a:srcRect l="3454" t="3454" r="3454" b="3454"/>
          <a:stretch>
            <a:fillRect/>
          </a:stretch>
        </p:blipFill>
        <p:spPr>
          <a:xfrm>
            <a:off x="6143636" y="1357304"/>
            <a:ext cx="642942" cy="642942"/>
          </a:xfrm>
          <a:prstGeom prst="donut">
            <a:avLst/>
          </a:prstGeom>
        </p:spPr>
      </p:pic>
      <p:pic>
        <p:nvPicPr>
          <p:cNvPr id="34" name="33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7ABEE">
                <a:tint val="45000"/>
                <a:satMod val="400000"/>
              </a:srgbClr>
            </a:duotone>
            <a:lum bright="10000" contrast="40000"/>
          </a:blip>
          <a:srcRect l="3454" t="3454" r="3454" b="3454"/>
          <a:stretch>
            <a:fillRect/>
          </a:stretch>
        </p:blipFill>
        <p:spPr>
          <a:xfrm>
            <a:off x="5929354" y="2571750"/>
            <a:ext cx="642942" cy="642942"/>
          </a:xfrm>
          <a:prstGeom prst="donut">
            <a:avLst/>
          </a:prstGeom>
        </p:spPr>
      </p:pic>
      <p:pic>
        <p:nvPicPr>
          <p:cNvPr id="35" name="34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7ABEE">
                <a:tint val="45000"/>
                <a:satMod val="400000"/>
              </a:srgbClr>
            </a:duotone>
            <a:lum bright="10000" contrast="40000"/>
          </a:blip>
          <a:srcRect l="3454" t="3454" r="3454" b="3454"/>
          <a:stretch>
            <a:fillRect/>
          </a:stretch>
        </p:blipFill>
        <p:spPr>
          <a:xfrm>
            <a:off x="6143636" y="3214692"/>
            <a:ext cx="642942" cy="642942"/>
          </a:xfrm>
          <a:prstGeom prst="donut">
            <a:avLst/>
          </a:prstGeom>
        </p:spPr>
      </p:pic>
      <p:sp>
        <p:nvSpPr>
          <p:cNvPr id="36" name="35 Rectángulo"/>
          <p:cNvSpPr/>
          <p:nvPr/>
        </p:nvSpPr>
        <p:spPr>
          <a:xfrm>
            <a:off x="-500098" y="-357208"/>
            <a:ext cx="10072758" cy="5857916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7" fill="hold">
                            <p:stCondLst>
                              <p:cond delay="4000"/>
                            </p:stCondLst>
                            <p:childTnLst>
                              <p:par>
                                <p:cTn id="198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9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af1bfa56eb18fb570ee324a6cf78b04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000232" y="1357304"/>
            <a:ext cx="650085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/>
              <a:t>Como aquella pincelada equivocada pero que nos reveló que podíamos dar la luz o la sombra de otra manera o incluir en nuestro dibujo algo que no habíamos imaginado y que otorgan a nuestra obra la característica de distintiva.</a:t>
            </a:r>
          </a:p>
          <a:p>
            <a:pPr algn="ctr"/>
            <a:endParaRPr lang="es-PE" b="1" dirty="0"/>
          </a:p>
        </p:txBody>
      </p:sp>
      <p:sp>
        <p:nvSpPr>
          <p:cNvPr id="7" name="6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4539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-500098" y="-357208"/>
            <a:ext cx="10072758" cy="585791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8000">
              <a:srgbClr val="FF0000"/>
            </a:gs>
            <a:gs pos="50000">
              <a:srgbClr val="954ECA">
                <a:shade val="67500"/>
                <a:satMod val="115000"/>
              </a:srgbClr>
            </a:gs>
            <a:gs pos="100000">
              <a:srgbClr val="954ECA">
                <a:shade val="100000"/>
                <a:satMod val="115000"/>
              </a:srgbClr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5356_kobieta-makijaz-purpurowy-kwiat-kolorowe-powiek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-142908" y="0"/>
            <a:ext cx="9286908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-214346" y="-142894"/>
            <a:ext cx="928675" cy="92867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571472" y="357172"/>
            <a:ext cx="928675" cy="92867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2928926" y="1785932"/>
            <a:ext cx="928675" cy="92867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1357290" y="857238"/>
            <a:ext cx="928675" cy="92867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2143108" y="1357304"/>
            <a:ext cx="928675" cy="92867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3643306" y="2143122"/>
            <a:ext cx="928675" cy="92867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4357686" y="2571750"/>
            <a:ext cx="928675" cy="92867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5143504" y="3000378"/>
            <a:ext cx="928675" cy="92867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5929322" y="3357568"/>
            <a:ext cx="928675" cy="92867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6643702" y="3643320"/>
            <a:ext cx="928675" cy="92867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7429520" y="4000510"/>
            <a:ext cx="928675" cy="92867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8215325" y="4214825"/>
            <a:ext cx="928675" cy="92867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6" name="15 Rectángulo"/>
          <p:cNvSpPr/>
          <p:nvPr/>
        </p:nvSpPr>
        <p:spPr>
          <a:xfrm>
            <a:off x="-500098" y="-357208"/>
            <a:ext cx="10072758" cy="585791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00"/>
            </a:gs>
            <a:gs pos="50000">
              <a:srgbClr val="9CB86E"/>
            </a:gs>
            <a:gs pos="100000">
              <a:srgbClr val="156B13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86287_pies-kolorowe-farb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4383497">
            <a:off x="4380468" y="1290701"/>
            <a:ext cx="1167004" cy="1360163"/>
          </a:xfrm>
          <a:prstGeom prst="rect">
            <a:avLst/>
          </a:prstGeom>
        </p:spPr>
      </p:pic>
      <p:pic>
        <p:nvPicPr>
          <p:cNvPr id="4" name="3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9676127">
            <a:off x="4759487" y="2223042"/>
            <a:ext cx="1167004" cy="1360163"/>
          </a:xfrm>
          <a:prstGeom prst="rect">
            <a:avLst/>
          </a:prstGeom>
        </p:spPr>
      </p:pic>
      <p:pic>
        <p:nvPicPr>
          <p:cNvPr id="5" name="4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4542063">
            <a:off x="3861505" y="2652598"/>
            <a:ext cx="1167004" cy="1360163"/>
          </a:xfrm>
          <a:prstGeom prst="rect">
            <a:avLst/>
          </a:prstGeom>
        </p:spPr>
      </p:pic>
      <p:pic>
        <p:nvPicPr>
          <p:cNvPr id="6" name="5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9680071">
            <a:off x="3343521" y="1848921"/>
            <a:ext cx="1167004" cy="1360163"/>
          </a:xfrm>
          <a:prstGeom prst="rect">
            <a:avLst/>
          </a:prstGeom>
        </p:spPr>
      </p:pic>
      <p:pic>
        <p:nvPicPr>
          <p:cNvPr id="7" name="6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7099001">
            <a:off x="4721107" y="1656371"/>
            <a:ext cx="1167004" cy="1360163"/>
          </a:xfrm>
          <a:prstGeom prst="rect">
            <a:avLst/>
          </a:prstGeom>
        </p:spPr>
      </p:pic>
      <p:pic>
        <p:nvPicPr>
          <p:cNvPr id="8" name="7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1876481">
            <a:off x="4467369" y="2575547"/>
            <a:ext cx="1167004" cy="1360163"/>
          </a:xfrm>
          <a:prstGeom prst="rect">
            <a:avLst/>
          </a:prstGeom>
        </p:spPr>
      </p:pic>
      <p:pic>
        <p:nvPicPr>
          <p:cNvPr id="9" name="8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682039">
            <a:off x="3529009" y="2421616"/>
            <a:ext cx="1167004" cy="1360163"/>
          </a:xfrm>
          <a:prstGeom prst="rect">
            <a:avLst/>
          </a:prstGeom>
        </p:spPr>
      </p:pic>
      <p:pic>
        <p:nvPicPr>
          <p:cNvPr id="10" name="9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354558">
            <a:off x="3788244" y="1314887"/>
            <a:ext cx="1167004" cy="1360163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500098" y="-357208"/>
            <a:ext cx="10072758" cy="585791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af1bfa56eb18fb570ee324a6cf78b04a.jpg"/>
          <p:cNvPicPr>
            <a:picLocks noChangeAspect="1"/>
          </p:cNvPicPr>
          <p:nvPr/>
        </p:nvPicPr>
        <p:blipFill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357422" y="1428742"/>
            <a:ext cx="550072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b="1" dirty="0" smtClean="0"/>
              <a:t>“Un pintor es un hombre que pinta lo que vende. Un artista, en cambio, es un hombre que vende lo que pinta.” </a:t>
            </a:r>
            <a:br>
              <a:rPr lang="es-PE" b="1" dirty="0" smtClean="0"/>
            </a:br>
            <a:r>
              <a:rPr lang="es-PE" b="1" dirty="0" smtClean="0"/>
              <a:t>Pablo Picasso</a:t>
            </a:r>
            <a:r>
              <a:rPr lang="es-PE" b="1" i="1" dirty="0" smtClean="0"/>
              <a:t> </a:t>
            </a:r>
            <a:endParaRPr lang="es-PE" b="1" dirty="0" smtClean="0"/>
          </a:p>
          <a:p>
            <a:endParaRPr lang="es-PE" dirty="0"/>
          </a:p>
        </p:txBody>
      </p:sp>
      <p:sp>
        <p:nvSpPr>
          <p:cNvPr id="5" name="4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4539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500098" y="-357208"/>
            <a:ext cx="10072758" cy="585791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49DA"/>
            </a:gs>
            <a:gs pos="50000">
              <a:srgbClr val="9CB86E"/>
            </a:gs>
            <a:gs pos="100000">
              <a:srgbClr val="156B13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84544_kolorowa-papuga-kwitnace-galazk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211811437.png"/>
          <p:cNvPicPr>
            <a:picLocks noChangeAspect="1"/>
          </p:cNvPicPr>
          <p:nvPr/>
        </p:nvPicPr>
        <p:blipFill>
          <a:blip r:embed="rId3"/>
          <a:srcRect l="17773" t="17773" r="17773" b="17773"/>
          <a:stretch>
            <a:fillRect/>
          </a:stretch>
        </p:blipFill>
        <p:spPr>
          <a:xfrm>
            <a:off x="0" y="0"/>
            <a:ext cx="642924" cy="642924"/>
          </a:xfrm>
          <a:prstGeom prst="rect">
            <a:avLst/>
          </a:prstGeom>
        </p:spPr>
      </p:pic>
      <p:pic>
        <p:nvPicPr>
          <p:cNvPr id="5" name="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500034" y="357172"/>
            <a:ext cx="642924" cy="642924"/>
          </a:xfrm>
          <a:prstGeom prst="rect">
            <a:avLst/>
          </a:prstGeom>
        </p:spPr>
      </p:pic>
      <p:pic>
        <p:nvPicPr>
          <p:cNvPr id="6" name="5 Imagen" descr="1211811437.png"/>
          <p:cNvPicPr>
            <a:picLocks noChangeAspect="1"/>
          </p:cNvPicPr>
          <p:nvPr/>
        </p:nvPicPr>
        <p:blipFill>
          <a:blip r:embed="rId3"/>
          <a:srcRect l="17773" t="17773" r="17773" b="17773"/>
          <a:stretch>
            <a:fillRect/>
          </a:stretch>
        </p:blipFill>
        <p:spPr>
          <a:xfrm>
            <a:off x="1000132" y="714380"/>
            <a:ext cx="642924" cy="642924"/>
          </a:xfrm>
          <a:prstGeom prst="rect">
            <a:avLst/>
          </a:prstGeom>
        </p:spPr>
      </p:pic>
      <p:pic>
        <p:nvPicPr>
          <p:cNvPr id="7" name="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2970FF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1500166" y="1071552"/>
            <a:ext cx="642924" cy="642924"/>
          </a:xfrm>
          <a:prstGeom prst="rect">
            <a:avLst/>
          </a:prstGeom>
        </p:spPr>
      </p:pic>
      <p:pic>
        <p:nvPicPr>
          <p:cNvPr id="8" name="7 Imagen" descr="1211811437.png"/>
          <p:cNvPicPr>
            <a:picLocks noChangeAspect="1"/>
          </p:cNvPicPr>
          <p:nvPr/>
        </p:nvPicPr>
        <p:blipFill>
          <a:blip r:embed="rId3"/>
          <a:srcRect l="17773" t="17773" r="17773" b="17773"/>
          <a:stretch>
            <a:fillRect/>
          </a:stretch>
        </p:blipFill>
        <p:spPr>
          <a:xfrm>
            <a:off x="2000232" y="1357304"/>
            <a:ext cx="642924" cy="642924"/>
          </a:xfrm>
          <a:prstGeom prst="rect">
            <a:avLst/>
          </a:prstGeom>
        </p:spPr>
      </p:pic>
      <p:pic>
        <p:nvPicPr>
          <p:cNvPr id="9" name="8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2970FF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2500298" y="1714494"/>
            <a:ext cx="642924" cy="642924"/>
          </a:xfrm>
          <a:prstGeom prst="rect">
            <a:avLst/>
          </a:prstGeom>
        </p:spPr>
      </p:pic>
      <p:pic>
        <p:nvPicPr>
          <p:cNvPr id="10" name="9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2970FF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5857884" y="2857502"/>
            <a:ext cx="642924" cy="642924"/>
          </a:xfrm>
          <a:prstGeom prst="rect">
            <a:avLst/>
          </a:prstGeom>
        </p:spPr>
      </p:pic>
      <p:pic>
        <p:nvPicPr>
          <p:cNvPr id="11" name="10 Imagen" descr="1211811437.png"/>
          <p:cNvPicPr>
            <a:picLocks noChangeAspect="1"/>
          </p:cNvPicPr>
          <p:nvPr/>
        </p:nvPicPr>
        <p:blipFill>
          <a:blip r:embed="rId3"/>
          <a:srcRect l="17773" t="17773" r="17773" b="17773"/>
          <a:stretch>
            <a:fillRect/>
          </a:stretch>
        </p:blipFill>
        <p:spPr>
          <a:xfrm>
            <a:off x="6429388" y="3214692"/>
            <a:ext cx="642924" cy="642924"/>
          </a:xfrm>
          <a:prstGeom prst="rect">
            <a:avLst/>
          </a:prstGeom>
        </p:spPr>
      </p:pic>
      <p:pic>
        <p:nvPicPr>
          <p:cNvPr id="12" name="11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2970FF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6929454" y="3571882"/>
            <a:ext cx="642924" cy="642924"/>
          </a:xfrm>
          <a:prstGeom prst="rect">
            <a:avLst/>
          </a:prstGeom>
        </p:spPr>
      </p:pic>
      <p:pic>
        <p:nvPicPr>
          <p:cNvPr id="13" name="12 Imagen" descr="1211811437.png"/>
          <p:cNvPicPr>
            <a:picLocks noChangeAspect="1"/>
          </p:cNvPicPr>
          <p:nvPr/>
        </p:nvPicPr>
        <p:blipFill>
          <a:blip r:embed="rId3"/>
          <a:srcRect l="17773" t="17773" r="17773" b="17773"/>
          <a:stretch>
            <a:fillRect/>
          </a:stretch>
        </p:blipFill>
        <p:spPr>
          <a:xfrm>
            <a:off x="7500944" y="3857634"/>
            <a:ext cx="642924" cy="642924"/>
          </a:xfrm>
          <a:prstGeom prst="rect">
            <a:avLst/>
          </a:prstGeom>
        </p:spPr>
      </p:pic>
      <p:pic>
        <p:nvPicPr>
          <p:cNvPr id="14" name="1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8001010" y="4143386"/>
            <a:ext cx="642924" cy="642924"/>
          </a:xfrm>
          <a:prstGeom prst="rect">
            <a:avLst/>
          </a:prstGeom>
        </p:spPr>
      </p:pic>
      <p:pic>
        <p:nvPicPr>
          <p:cNvPr id="15" name="14 Imagen" descr="1211811437.png"/>
          <p:cNvPicPr>
            <a:picLocks noChangeAspect="1"/>
          </p:cNvPicPr>
          <p:nvPr/>
        </p:nvPicPr>
        <p:blipFill>
          <a:blip r:embed="rId3"/>
          <a:srcRect l="17773" t="17773" r="17773" b="17773"/>
          <a:stretch>
            <a:fillRect/>
          </a:stretch>
        </p:blipFill>
        <p:spPr>
          <a:xfrm>
            <a:off x="8501076" y="4500576"/>
            <a:ext cx="642924" cy="642924"/>
          </a:xfrm>
          <a:prstGeom prst="rect">
            <a:avLst/>
          </a:prstGeom>
        </p:spPr>
      </p:pic>
      <p:pic>
        <p:nvPicPr>
          <p:cNvPr id="16" name="15 Imagen" descr="1211811437.png"/>
          <p:cNvPicPr>
            <a:picLocks noChangeAspect="1"/>
          </p:cNvPicPr>
          <p:nvPr/>
        </p:nvPicPr>
        <p:blipFill>
          <a:blip r:embed="rId3"/>
          <a:srcRect l="17773" t="17773" r="17773" b="17773"/>
          <a:stretch>
            <a:fillRect/>
          </a:stretch>
        </p:blipFill>
        <p:spPr>
          <a:xfrm>
            <a:off x="-142908" y="4500576"/>
            <a:ext cx="642924" cy="642924"/>
          </a:xfrm>
          <a:prstGeom prst="rect">
            <a:avLst/>
          </a:prstGeom>
        </p:spPr>
      </p:pic>
      <p:pic>
        <p:nvPicPr>
          <p:cNvPr id="17" name="1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428596" y="4214824"/>
            <a:ext cx="642924" cy="642924"/>
          </a:xfrm>
          <a:prstGeom prst="rect">
            <a:avLst/>
          </a:prstGeom>
        </p:spPr>
      </p:pic>
      <p:pic>
        <p:nvPicPr>
          <p:cNvPr id="18" name="17 Imagen" descr="1211811437.png"/>
          <p:cNvPicPr>
            <a:picLocks noChangeAspect="1"/>
          </p:cNvPicPr>
          <p:nvPr/>
        </p:nvPicPr>
        <p:blipFill>
          <a:blip r:embed="rId3"/>
          <a:srcRect l="17773" t="17773" r="17773" b="17773"/>
          <a:stretch>
            <a:fillRect/>
          </a:stretch>
        </p:blipFill>
        <p:spPr>
          <a:xfrm>
            <a:off x="1000100" y="3929072"/>
            <a:ext cx="642924" cy="642924"/>
          </a:xfrm>
          <a:prstGeom prst="rect">
            <a:avLst/>
          </a:prstGeom>
        </p:spPr>
      </p:pic>
      <p:pic>
        <p:nvPicPr>
          <p:cNvPr id="19" name="18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2970FF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1571604" y="3643320"/>
            <a:ext cx="642924" cy="642924"/>
          </a:xfrm>
          <a:prstGeom prst="rect">
            <a:avLst/>
          </a:prstGeom>
        </p:spPr>
      </p:pic>
      <p:pic>
        <p:nvPicPr>
          <p:cNvPr id="20" name="19 Imagen" descr="1211811437.png"/>
          <p:cNvPicPr>
            <a:picLocks noChangeAspect="1"/>
          </p:cNvPicPr>
          <p:nvPr/>
        </p:nvPicPr>
        <p:blipFill>
          <a:blip r:embed="rId3"/>
          <a:srcRect l="17773" t="17773" r="17773" b="17773"/>
          <a:stretch>
            <a:fillRect/>
          </a:stretch>
        </p:blipFill>
        <p:spPr>
          <a:xfrm>
            <a:off x="2071670" y="3357568"/>
            <a:ext cx="642924" cy="642924"/>
          </a:xfrm>
          <a:prstGeom prst="rect">
            <a:avLst/>
          </a:prstGeom>
        </p:spPr>
      </p:pic>
      <p:pic>
        <p:nvPicPr>
          <p:cNvPr id="21" name="20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2970FF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2571736" y="3071816"/>
            <a:ext cx="642924" cy="642924"/>
          </a:xfrm>
          <a:prstGeom prst="rect">
            <a:avLst/>
          </a:prstGeom>
        </p:spPr>
      </p:pic>
      <p:pic>
        <p:nvPicPr>
          <p:cNvPr id="22" name="21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2970FF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5786432" y="1428760"/>
            <a:ext cx="642924" cy="642924"/>
          </a:xfrm>
          <a:prstGeom prst="rect">
            <a:avLst/>
          </a:prstGeom>
        </p:spPr>
      </p:pic>
      <p:pic>
        <p:nvPicPr>
          <p:cNvPr id="23" name="22 Imagen" descr="1211811437.png"/>
          <p:cNvPicPr>
            <a:picLocks noChangeAspect="1"/>
          </p:cNvPicPr>
          <p:nvPr/>
        </p:nvPicPr>
        <p:blipFill>
          <a:blip r:embed="rId3"/>
          <a:srcRect l="17773" t="17773" r="17773" b="17773"/>
          <a:stretch>
            <a:fillRect/>
          </a:stretch>
        </p:blipFill>
        <p:spPr>
          <a:xfrm>
            <a:off x="6357936" y="1143008"/>
            <a:ext cx="642924" cy="642924"/>
          </a:xfrm>
          <a:prstGeom prst="rect">
            <a:avLst/>
          </a:prstGeom>
        </p:spPr>
      </p:pic>
      <p:pic>
        <p:nvPicPr>
          <p:cNvPr id="24" name="2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2970FF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6929440" y="857256"/>
            <a:ext cx="642924" cy="642924"/>
          </a:xfrm>
          <a:prstGeom prst="rect">
            <a:avLst/>
          </a:prstGeom>
        </p:spPr>
      </p:pic>
      <p:pic>
        <p:nvPicPr>
          <p:cNvPr id="25" name="24 Imagen" descr="1211811437.png"/>
          <p:cNvPicPr>
            <a:picLocks noChangeAspect="1"/>
          </p:cNvPicPr>
          <p:nvPr/>
        </p:nvPicPr>
        <p:blipFill>
          <a:blip r:embed="rId3"/>
          <a:srcRect l="17773" t="17773" r="17773" b="17773"/>
          <a:stretch>
            <a:fillRect/>
          </a:stretch>
        </p:blipFill>
        <p:spPr>
          <a:xfrm>
            <a:off x="7500944" y="571504"/>
            <a:ext cx="642924" cy="642924"/>
          </a:xfrm>
          <a:prstGeom prst="rect">
            <a:avLst/>
          </a:prstGeom>
        </p:spPr>
      </p:pic>
      <p:pic>
        <p:nvPicPr>
          <p:cNvPr id="26" name="2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8001010" y="285752"/>
            <a:ext cx="642924" cy="642924"/>
          </a:xfrm>
          <a:prstGeom prst="rect">
            <a:avLst/>
          </a:prstGeom>
        </p:spPr>
      </p:pic>
      <p:pic>
        <p:nvPicPr>
          <p:cNvPr id="27" name="26 Imagen" descr="1211811437.png"/>
          <p:cNvPicPr>
            <a:picLocks noChangeAspect="1"/>
          </p:cNvPicPr>
          <p:nvPr/>
        </p:nvPicPr>
        <p:blipFill>
          <a:blip r:embed="rId3"/>
          <a:srcRect l="17773" t="17773" r="17773" b="17773"/>
          <a:stretch>
            <a:fillRect/>
          </a:stretch>
        </p:blipFill>
        <p:spPr>
          <a:xfrm>
            <a:off x="8501076" y="0"/>
            <a:ext cx="642924" cy="642924"/>
          </a:xfrm>
          <a:prstGeom prst="rect">
            <a:avLst/>
          </a:prstGeom>
        </p:spPr>
      </p:pic>
      <p:sp>
        <p:nvSpPr>
          <p:cNvPr id="28" name="27 Rectángulo"/>
          <p:cNvSpPr/>
          <p:nvPr/>
        </p:nvSpPr>
        <p:spPr>
          <a:xfrm>
            <a:off x="-500098" y="-357208"/>
            <a:ext cx="10072758" cy="585791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000"/>
                            </p:stCondLst>
                            <p:childTnLst>
                              <p:par>
                                <p:cTn id="15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0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2970FF">
                <a:shade val="67500"/>
                <a:satMod val="115000"/>
              </a:srgbClr>
            </a:gs>
            <a:gs pos="100000">
              <a:srgbClr val="2970FF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ort-color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urly-158671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95375">
            <a:off x="3977466" y="909158"/>
            <a:ext cx="1381290" cy="1691375"/>
          </a:xfrm>
          <a:prstGeom prst="rect">
            <a:avLst/>
          </a:prstGeom>
        </p:spPr>
      </p:pic>
      <p:pic>
        <p:nvPicPr>
          <p:cNvPr id="5" name="4 Imagen" descr="curly-158671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7ABE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8222947">
            <a:off x="4820217" y="2101257"/>
            <a:ext cx="1381290" cy="1691375"/>
          </a:xfrm>
          <a:prstGeom prst="rect">
            <a:avLst/>
          </a:prstGeom>
        </p:spPr>
      </p:pic>
      <p:pic>
        <p:nvPicPr>
          <p:cNvPr id="6" name="5 Imagen" descr="curly-158671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 rot="6565122">
            <a:off x="4694239" y="1301262"/>
            <a:ext cx="1381290" cy="1691375"/>
          </a:xfrm>
          <a:prstGeom prst="rect">
            <a:avLst/>
          </a:prstGeom>
        </p:spPr>
      </p:pic>
      <p:pic>
        <p:nvPicPr>
          <p:cNvPr id="7" name="6 Imagen" descr="curly-158671_640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583937">
            <a:off x="4338001" y="2542021"/>
            <a:ext cx="1381290" cy="1691375"/>
          </a:xfrm>
          <a:prstGeom prst="rect">
            <a:avLst/>
          </a:prstGeom>
        </p:spPr>
      </p:pic>
      <p:pic>
        <p:nvPicPr>
          <p:cNvPr id="8" name="7 Imagen" descr="curly-158671_64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 rot="16719076">
            <a:off x="2892481" y="1964554"/>
            <a:ext cx="1381290" cy="1691375"/>
          </a:xfrm>
          <a:prstGeom prst="rect">
            <a:avLst/>
          </a:prstGeom>
        </p:spPr>
      </p:pic>
      <p:pic>
        <p:nvPicPr>
          <p:cNvPr id="9" name="8 Imagen" descr="curly-158671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 rot="14588297">
            <a:off x="3447654" y="2652863"/>
            <a:ext cx="1381290" cy="1691375"/>
          </a:xfrm>
          <a:prstGeom prst="rect">
            <a:avLst/>
          </a:prstGeom>
        </p:spPr>
      </p:pic>
      <p:pic>
        <p:nvPicPr>
          <p:cNvPr id="10" name="9 Imagen" descr="curly-158671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463981">
            <a:off x="3179314" y="1228230"/>
            <a:ext cx="1381290" cy="1691375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500098" y="-357208"/>
            <a:ext cx="10072758" cy="585791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af1bfa56eb18fb570ee324a6cf78b04a.jpg"/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1785918" y="1571618"/>
            <a:ext cx="550072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/>
              <a:t>Albert Camus dijo… “La verdadera generosidad para con el futuro consiste en entregarlo todo al presente”, por lo que </a:t>
            </a:r>
          </a:p>
          <a:p>
            <a:pPr algn="ctr"/>
            <a:r>
              <a:rPr lang="es-PE" b="1" dirty="0" smtClean="0"/>
              <a:t>¡ Ármate de valor, toma el pincel, elige los colores y comienza a pintar tu vida ! </a:t>
            </a:r>
            <a:endParaRPr lang="es-PE" dirty="0" smtClean="0"/>
          </a:p>
          <a:p>
            <a:pPr algn="ctr"/>
            <a:endParaRPr lang="es-PE" dirty="0"/>
          </a:p>
        </p:txBody>
      </p:sp>
      <p:sp>
        <p:nvSpPr>
          <p:cNvPr id="5" name="4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4805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500098" y="-357208"/>
            <a:ext cx="10072758" cy="585791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8000">
              <a:srgbClr val="FF6600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0510_kolorowe-drinki-morze-liscie-palm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41DhcQS76e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642910" cy="646879"/>
          </a:xfrm>
          <a:prstGeom prst="rect">
            <a:avLst/>
          </a:prstGeom>
        </p:spPr>
      </p:pic>
      <p:pic>
        <p:nvPicPr>
          <p:cNvPr id="6" name="5 Imagen" descr="41DhcQS76e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496621"/>
            <a:ext cx="642910" cy="646879"/>
          </a:xfrm>
          <a:prstGeom prst="rect">
            <a:avLst/>
          </a:prstGeom>
        </p:spPr>
      </p:pic>
      <p:pic>
        <p:nvPicPr>
          <p:cNvPr id="7" name="6 Imagen" descr="41DhcQS76e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01090" y="2000246"/>
            <a:ext cx="642910" cy="646879"/>
          </a:xfrm>
          <a:prstGeom prst="rect">
            <a:avLst/>
          </a:prstGeom>
        </p:spPr>
      </p:pic>
      <p:pic>
        <p:nvPicPr>
          <p:cNvPr id="8" name="7 Imagen" descr="41DhcQS76e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01090" y="2571750"/>
            <a:ext cx="642910" cy="646879"/>
          </a:xfrm>
          <a:prstGeom prst="rect">
            <a:avLst/>
          </a:prstGeom>
        </p:spPr>
      </p:pic>
      <p:pic>
        <p:nvPicPr>
          <p:cNvPr id="9" name="8 Imagen" descr="41DhcQS76e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2" y="428610"/>
            <a:ext cx="642910" cy="646879"/>
          </a:xfrm>
          <a:prstGeom prst="rect">
            <a:avLst/>
          </a:prstGeom>
        </p:spPr>
      </p:pic>
      <p:pic>
        <p:nvPicPr>
          <p:cNvPr id="10" name="9 Imagen" descr="41DhcQS76e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34" y="4071948"/>
            <a:ext cx="642910" cy="646879"/>
          </a:xfrm>
          <a:prstGeom prst="rect">
            <a:avLst/>
          </a:prstGeom>
        </p:spPr>
      </p:pic>
      <p:pic>
        <p:nvPicPr>
          <p:cNvPr id="11" name="10 Imagen" descr="41DhcQS76e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1538" y="3786196"/>
            <a:ext cx="642910" cy="646879"/>
          </a:xfrm>
          <a:prstGeom prst="rect">
            <a:avLst/>
          </a:prstGeom>
        </p:spPr>
      </p:pic>
      <p:pic>
        <p:nvPicPr>
          <p:cNvPr id="12" name="11 Imagen" descr="41DhcQS76e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414" y="642924"/>
            <a:ext cx="642910" cy="646879"/>
          </a:xfrm>
          <a:prstGeom prst="rect">
            <a:avLst/>
          </a:prstGeom>
        </p:spPr>
      </p:pic>
      <p:pic>
        <p:nvPicPr>
          <p:cNvPr id="13" name="12 Imagen" descr="41DhcQS76e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5918" y="928676"/>
            <a:ext cx="642910" cy="646879"/>
          </a:xfrm>
          <a:prstGeom prst="rect">
            <a:avLst/>
          </a:prstGeom>
        </p:spPr>
      </p:pic>
      <p:pic>
        <p:nvPicPr>
          <p:cNvPr id="14" name="13 Imagen" descr="41DhcQS76e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042" y="3429006"/>
            <a:ext cx="642910" cy="646879"/>
          </a:xfrm>
          <a:prstGeom prst="rect">
            <a:avLst/>
          </a:prstGeom>
        </p:spPr>
      </p:pic>
      <p:pic>
        <p:nvPicPr>
          <p:cNvPr id="15" name="14 Imagen" descr="41DhcQS76e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7422" y="1214428"/>
            <a:ext cx="642910" cy="646879"/>
          </a:xfrm>
          <a:prstGeom prst="rect">
            <a:avLst/>
          </a:prstGeom>
        </p:spPr>
      </p:pic>
      <p:pic>
        <p:nvPicPr>
          <p:cNvPr id="16" name="15 Imagen" descr="41DhcQS76e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4546" y="3143254"/>
            <a:ext cx="642910" cy="646879"/>
          </a:xfrm>
          <a:prstGeom prst="rect">
            <a:avLst/>
          </a:prstGeom>
        </p:spPr>
      </p:pic>
      <p:pic>
        <p:nvPicPr>
          <p:cNvPr id="17" name="16 Imagen" descr="41DhcQS76e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8926" y="1571618"/>
            <a:ext cx="642910" cy="646879"/>
          </a:xfrm>
          <a:prstGeom prst="rect">
            <a:avLst/>
          </a:prstGeom>
        </p:spPr>
      </p:pic>
      <p:pic>
        <p:nvPicPr>
          <p:cNvPr id="18" name="17 Imagen" descr="41DhcQS76e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488" y="3000378"/>
            <a:ext cx="642910" cy="646879"/>
          </a:xfrm>
          <a:prstGeom prst="rect">
            <a:avLst/>
          </a:prstGeom>
        </p:spPr>
      </p:pic>
      <p:pic>
        <p:nvPicPr>
          <p:cNvPr id="19" name="18 Imagen" descr="41DhcQS76e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868" y="1785932"/>
            <a:ext cx="642910" cy="646879"/>
          </a:xfrm>
          <a:prstGeom prst="rect">
            <a:avLst/>
          </a:prstGeom>
        </p:spPr>
      </p:pic>
      <p:pic>
        <p:nvPicPr>
          <p:cNvPr id="20" name="19 Imagen" descr="41DhcQS76e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0430" y="2857502"/>
            <a:ext cx="642910" cy="646879"/>
          </a:xfrm>
          <a:prstGeom prst="rect">
            <a:avLst/>
          </a:prstGeom>
        </p:spPr>
      </p:pic>
      <p:pic>
        <p:nvPicPr>
          <p:cNvPr id="21" name="20 Imagen" descr="41DhcQS76e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4810" y="1857370"/>
            <a:ext cx="642910" cy="646879"/>
          </a:xfrm>
          <a:prstGeom prst="rect">
            <a:avLst/>
          </a:prstGeom>
        </p:spPr>
      </p:pic>
      <p:pic>
        <p:nvPicPr>
          <p:cNvPr id="22" name="21 Imagen" descr="41DhcQS76e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4810" y="2714626"/>
            <a:ext cx="642910" cy="646879"/>
          </a:xfrm>
          <a:prstGeom prst="rect">
            <a:avLst/>
          </a:prstGeom>
        </p:spPr>
      </p:pic>
      <p:pic>
        <p:nvPicPr>
          <p:cNvPr id="23" name="22 Imagen" descr="41DhcQS76e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7752" y="1928808"/>
            <a:ext cx="642910" cy="646879"/>
          </a:xfrm>
          <a:prstGeom prst="rect">
            <a:avLst/>
          </a:prstGeom>
        </p:spPr>
      </p:pic>
      <p:pic>
        <p:nvPicPr>
          <p:cNvPr id="24" name="23 Imagen" descr="41DhcQS76e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7752" y="2643188"/>
            <a:ext cx="642910" cy="646879"/>
          </a:xfrm>
          <a:prstGeom prst="rect">
            <a:avLst/>
          </a:prstGeom>
        </p:spPr>
      </p:pic>
      <p:pic>
        <p:nvPicPr>
          <p:cNvPr id="25" name="24 Imagen" descr="41DhcQS76e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0694" y="2000246"/>
            <a:ext cx="642910" cy="646879"/>
          </a:xfrm>
          <a:prstGeom prst="rect">
            <a:avLst/>
          </a:prstGeom>
        </p:spPr>
      </p:pic>
      <p:pic>
        <p:nvPicPr>
          <p:cNvPr id="26" name="25 Imagen" descr="41DhcQS76e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0694" y="2643188"/>
            <a:ext cx="642910" cy="646879"/>
          </a:xfrm>
          <a:prstGeom prst="rect">
            <a:avLst/>
          </a:prstGeom>
        </p:spPr>
      </p:pic>
      <p:pic>
        <p:nvPicPr>
          <p:cNvPr id="27" name="26 Imagen" descr="41DhcQS76e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43636" y="2000246"/>
            <a:ext cx="642910" cy="646879"/>
          </a:xfrm>
          <a:prstGeom prst="rect">
            <a:avLst/>
          </a:prstGeom>
        </p:spPr>
      </p:pic>
      <p:pic>
        <p:nvPicPr>
          <p:cNvPr id="28" name="27 Imagen" descr="41DhcQS76e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43636" y="2643188"/>
            <a:ext cx="642910" cy="646879"/>
          </a:xfrm>
          <a:prstGeom prst="rect">
            <a:avLst/>
          </a:prstGeom>
        </p:spPr>
      </p:pic>
      <p:pic>
        <p:nvPicPr>
          <p:cNvPr id="29" name="28 Imagen" descr="41DhcQS76e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5140" y="2000246"/>
            <a:ext cx="642910" cy="646879"/>
          </a:xfrm>
          <a:prstGeom prst="rect">
            <a:avLst/>
          </a:prstGeom>
        </p:spPr>
      </p:pic>
      <p:pic>
        <p:nvPicPr>
          <p:cNvPr id="30" name="29 Imagen" descr="41DhcQS76e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5140" y="2643188"/>
            <a:ext cx="642910" cy="646879"/>
          </a:xfrm>
          <a:prstGeom prst="rect">
            <a:avLst/>
          </a:prstGeom>
        </p:spPr>
      </p:pic>
      <p:pic>
        <p:nvPicPr>
          <p:cNvPr id="31" name="30 Imagen" descr="41DhcQS76e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6644" y="2000246"/>
            <a:ext cx="642910" cy="646879"/>
          </a:xfrm>
          <a:prstGeom prst="rect">
            <a:avLst/>
          </a:prstGeom>
        </p:spPr>
      </p:pic>
      <p:pic>
        <p:nvPicPr>
          <p:cNvPr id="32" name="31 Imagen" descr="41DhcQS76e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6644" y="2643188"/>
            <a:ext cx="642910" cy="646879"/>
          </a:xfrm>
          <a:prstGeom prst="rect">
            <a:avLst/>
          </a:prstGeom>
        </p:spPr>
      </p:pic>
      <p:pic>
        <p:nvPicPr>
          <p:cNvPr id="33" name="32 Imagen" descr="41DhcQS76e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58148" y="2000246"/>
            <a:ext cx="642910" cy="646879"/>
          </a:xfrm>
          <a:prstGeom prst="rect">
            <a:avLst/>
          </a:prstGeom>
        </p:spPr>
      </p:pic>
      <p:pic>
        <p:nvPicPr>
          <p:cNvPr id="34" name="33 Imagen" descr="41DhcQS76e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58148" y="2643188"/>
            <a:ext cx="642910" cy="646879"/>
          </a:xfrm>
          <a:prstGeom prst="rect">
            <a:avLst/>
          </a:prstGeom>
        </p:spPr>
      </p:pic>
      <p:sp>
        <p:nvSpPr>
          <p:cNvPr id="35" name="34 Rectángulo"/>
          <p:cNvSpPr/>
          <p:nvPr/>
        </p:nvSpPr>
        <p:spPr>
          <a:xfrm>
            <a:off x="-500098" y="-357208"/>
            <a:ext cx="10072758" cy="585791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1679638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286394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Afterligh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rcRect l="7506" t="7506" r="5006" b="7506"/>
          <a:stretch>
            <a:fillRect/>
          </a:stretch>
        </p:blipFill>
        <p:spPr>
          <a:xfrm>
            <a:off x="3643306" y="0"/>
            <a:ext cx="882452" cy="857238"/>
          </a:xfrm>
          <a:prstGeom prst="donut">
            <a:avLst/>
          </a:prstGeom>
        </p:spPr>
      </p:pic>
      <p:pic>
        <p:nvPicPr>
          <p:cNvPr id="4" name="3 Imagen" descr="Afterligh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bright="20000" contrast="40000"/>
          </a:blip>
          <a:srcRect l="7506" t="7506" r="5006" b="7506"/>
          <a:stretch>
            <a:fillRect/>
          </a:stretch>
        </p:blipFill>
        <p:spPr>
          <a:xfrm>
            <a:off x="4572000" y="0"/>
            <a:ext cx="882452" cy="857238"/>
          </a:xfrm>
          <a:prstGeom prst="donut">
            <a:avLst/>
          </a:prstGeom>
        </p:spPr>
      </p:pic>
      <p:pic>
        <p:nvPicPr>
          <p:cNvPr id="5" name="4 Imagen" descr="Afterligh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rcRect l="7506" t="7506" r="5006" b="7506"/>
          <a:stretch>
            <a:fillRect/>
          </a:stretch>
        </p:blipFill>
        <p:spPr>
          <a:xfrm>
            <a:off x="3643306" y="857238"/>
            <a:ext cx="882452" cy="857238"/>
          </a:xfrm>
          <a:prstGeom prst="donut">
            <a:avLst/>
          </a:prstGeom>
        </p:spPr>
      </p:pic>
      <p:pic>
        <p:nvPicPr>
          <p:cNvPr id="6" name="5 Imagen" descr="Afterligh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bright="20000" contrast="40000"/>
          </a:blip>
          <a:srcRect l="7506" t="7506" r="5006" b="7506"/>
          <a:stretch>
            <a:fillRect/>
          </a:stretch>
        </p:blipFill>
        <p:spPr>
          <a:xfrm>
            <a:off x="4572000" y="857238"/>
            <a:ext cx="882452" cy="857238"/>
          </a:xfrm>
          <a:prstGeom prst="donut">
            <a:avLst/>
          </a:prstGeom>
        </p:spPr>
      </p:pic>
      <p:pic>
        <p:nvPicPr>
          <p:cNvPr id="7" name="6 Imagen" descr="Afterligh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rcRect l="7506" t="7506" r="5006" b="7506"/>
          <a:stretch>
            <a:fillRect/>
          </a:stretch>
        </p:blipFill>
        <p:spPr>
          <a:xfrm>
            <a:off x="3643306" y="1714512"/>
            <a:ext cx="882452" cy="857238"/>
          </a:xfrm>
          <a:prstGeom prst="donut">
            <a:avLst/>
          </a:prstGeom>
        </p:spPr>
      </p:pic>
      <p:pic>
        <p:nvPicPr>
          <p:cNvPr id="8" name="7 Imagen" descr="Afterligh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bright="20000" contrast="40000"/>
          </a:blip>
          <a:srcRect l="7506" t="7506" r="5006" b="7506"/>
          <a:stretch>
            <a:fillRect/>
          </a:stretch>
        </p:blipFill>
        <p:spPr>
          <a:xfrm>
            <a:off x="4572000" y="1714512"/>
            <a:ext cx="882452" cy="857238"/>
          </a:xfrm>
          <a:prstGeom prst="donut">
            <a:avLst/>
          </a:prstGeom>
        </p:spPr>
      </p:pic>
      <p:pic>
        <p:nvPicPr>
          <p:cNvPr id="9" name="8 Imagen" descr="Afterligh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rcRect l="7506" t="7506" r="5006" b="7506"/>
          <a:stretch>
            <a:fillRect/>
          </a:stretch>
        </p:blipFill>
        <p:spPr>
          <a:xfrm>
            <a:off x="3643306" y="2571750"/>
            <a:ext cx="882452" cy="857238"/>
          </a:xfrm>
          <a:prstGeom prst="donut">
            <a:avLst/>
          </a:prstGeom>
        </p:spPr>
      </p:pic>
      <p:pic>
        <p:nvPicPr>
          <p:cNvPr id="10" name="9 Imagen" descr="Afterligh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bright="20000" contrast="40000"/>
          </a:blip>
          <a:srcRect l="7506" t="7506" r="5006" b="7506"/>
          <a:stretch>
            <a:fillRect/>
          </a:stretch>
        </p:blipFill>
        <p:spPr>
          <a:xfrm>
            <a:off x="4572000" y="2571750"/>
            <a:ext cx="882452" cy="857238"/>
          </a:xfrm>
          <a:prstGeom prst="donut">
            <a:avLst/>
          </a:prstGeom>
        </p:spPr>
      </p:pic>
      <p:pic>
        <p:nvPicPr>
          <p:cNvPr id="11" name="10 Imagen" descr="Afterligh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rcRect l="7506" t="7506" r="5006" b="7506"/>
          <a:stretch>
            <a:fillRect/>
          </a:stretch>
        </p:blipFill>
        <p:spPr>
          <a:xfrm>
            <a:off x="3643306" y="3429024"/>
            <a:ext cx="882452" cy="857238"/>
          </a:xfrm>
          <a:prstGeom prst="donut">
            <a:avLst/>
          </a:prstGeom>
        </p:spPr>
      </p:pic>
      <p:pic>
        <p:nvPicPr>
          <p:cNvPr id="12" name="11 Imagen" descr="Afterligh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bright="20000" contrast="40000"/>
          </a:blip>
          <a:srcRect l="7506" t="7506" r="5006" b="7506"/>
          <a:stretch>
            <a:fillRect/>
          </a:stretch>
        </p:blipFill>
        <p:spPr>
          <a:xfrm>
            <a:off x="4572000" y="3429024"/>
            <a:ext cx="882452" cy="857238"/>
          </a:xfrm>
          <a:prstGeom prst="donut">
            <a:avLst/>
          </a:prstGeom>
        </p:spPr>
      </p:pic>
      <p:pic>
        <p:nvPicPr>
          <p:cNvPr id="13" name="12 Imagen" descr="Afterligh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rcRect l="7506" t="7506" r="5006" b="7506"/>
          <a:stretch>
            <a:fillRect/>
          </a:stretch>
        </p:blipFill>
        <p:spPr>
          <a:xfrm>
            <a:off x="3643306" y="4286262"/>
            <a:ext cx="882452" cy="857238"/>
          </a:xfrm>
          <a:prstGeom prst="donut">
            <a:avLst/>
          </a:prstGeom>
        </p:spPr>
      </p:pic>
      <p:pic>
        <p:nvPicPr>
          <p:cNvPr id="14" name="13 Imagen" descr="Afterligh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bright="20000" contrast="40000"/>
          </a:blip>
          <a:srcRect l="7506" t="7506" r="5006" b="7506"/>
          <a:stretch>
            <a:fillRect/>
          </a:stretch>
        </p:blipFill>
        <p:spPr>
          <a:xfrm>
            <a:off x="4572000" y="4286262"/>
            <a:ext cx="882452" cy="857238"/>
          </a:xfrm>
          <a:prstGeom prst="donu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500098" y="-357208"/>
            <a:ext cx="10072758" cy="585791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af1bfa56eb18fb570ee324a6cf78b04a.jpg"/>
          <p:cNvPicPr>
            <a:picLocks noChangeAspect="1"/>
          </p:cNvPicPr>
          <p:nvPr/>
        </p:nvPicPr>
        <p:blipFill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071671" y="1571618"/>
            <a:ext cx="457203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b="1" dirty="0" smtClean="0"/>
              <a:t>Tu actitud es como una caja de pinturas que le dan color a tu mundo. Coloréala de gris, y tu imagen permanecerá desoladora. Añade colores, y la imagen comenzará a iluminarse. </a:t>
            </a:r>
          </a:p>
          <a:p>
            <a:r>
              <a:rPr lang="es-PE" b="1" dirty="0" smtClean="0"/>
              <a:t>-Allen Klein-</a:t>
            </a:r>
            <a:endParaRPr lang="es-PE" b="1" dirty="0"/>
          </a:p>
        </p:txBody>
      </p:sp>
      <p:sp>
        <p:nvSpPr>
          <p:cNvPr id="5" name="4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4274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500098" y="-357208"/>
            <a:ext cx="10072758" cy="585791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8000">
              <a:srgbClr val="FFD44B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1965477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gota-morad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2970FF">
                <a:tint val="45000"/>
                <a:satMod val="400000"/>
              </a:srgbClr>
            </a:duotone>
            <a:lum bright="20000" contrast="40000"/>
          </a:blip>
          <a:srcRect l="16255" r="23753"/>
          <a:stretch>
            <a:fillRect/>
          </a:stretch>
        </p:blipFill>
        <p:spPr>
          <a:xfrm rot="19282182">
            <a:off x="-51721" y="-172209"/>
            <a:ext cx="714380" cy="100023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gota-morad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2970FF">
                <a:tint val="45000"/>
                <a:satMod val="400000"/>
              </a:srgbClr>
            </a:duotone>
            <a:lum bright="20000" contrast="40000"/>
          </a:blip>
          <a:srcRect l="16255" r="23753"/>
          <a:stretch>
            <a:fillRect/>
          </a:stretch>
        </p:blipFill>
        <p:spPr>
          <a:xfrm rot="2142071">
            <a:off x="8440059" y="-99877"/>
            <a:ext cx="714380" cy="100023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gota-morad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/>
          </a:blip>
          <a:srcRect l="16255" r="23753"/>
          <a:stretch>
            <a:fillRect/>
          </a:stretch>
        </p:blipFill>
        <p:spPr>
          <a:xfrm rot="2142071">
            <a:off x="8204899" y="257313"/>
            <a:ext cx="714380" cy="100023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gota-morado.png"/>
          <p:cNvPicPr>
            <a:picLocks noChangeAspect="1"/>
          </p:cNvPicPr>
          <p:nvPr/>
        </p:nvPicPr>
        <p:blipFill>
          <a:blip r:embed="rId3"/>
          <a:srcRect l="16255" r="23753"/>
          <a:stretch>
            <a:fillRect/>
          </a:stretch>
        </p:blipFill>
        <p:spPr>
          <a:xfrm rot="2142071">
            <a:off x="7797117" y="757379"/>
            <a:ext cx="714380" cy="100023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gota-morado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6255" r="23753"/>
          <a:stretch>
            <a:fillRect/>
          </a:stretch>
        </p:blipFill>
        <p:spPr>
          <a:xfrm rot="2142071">
            <a:off x="7439927" y="1186008"/>
            <a:ext cx="714380" cy="100023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gota-morado.png"/>
          <p:cNvPicPr>
            <a:picLocks noChangeAspect="1"/>
          </p:cNvPicPr>
          <p:nvPr/>
        </p:nvPicPr>
        <p:blipFill>
          <a:blip r:embed="rId3"/>
          <a:srcRect l="16255" r="23753"/>
          <a:stretch>
            <a:fillRect/>
          </a:stretch>
        </p:blipFill>
        <p:spPr>
          <a:xfrm rot="2142071">
            <a:off x="7082737" y="1614635"/>
            <a:ext cx="714380" cy="100023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gota-morad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2970FF">
                <a:tint val="45000"/>
                <a:satMod val="400000"/>
              </a:srgbClr>
            </a:duotone>
            <a:lum bright="20000" contrast="40000"/>
          </a:blip>
          <a:srcRect l="16255" r="23753"/>
          <a:stretch>
            <a:fillRect/>
          </a:stretch>
        </p:blipFill>
        <p:spPr>
          <a:xfrm rot="2142071">
            <a:off x="6725545" y="2114701"/>
            <a:ext cx="714380" cy="100023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gota-morado.png"/>
          <p:cNvPicPr>
            <a:picLocks noChangeAspect="1"/>
          </p:cNvPicPr>
          <p:nvPr/>
        </p:nvPicPr>
        <p:blipFill>
          <a:blip r:embed="rId3"/>
          <a:srcRect l="16255" r="23753"/>
          <a:stretch>
            <a:fillRect/>
          </a:stretch>
        </p:blipFill>
        <p:spPr>
          <a:xfrm rot="2142071">
            <a:off x="6368357" y="2543329"/>
            <a:ext cx="714380" cy="100023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gota-morado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6255" r="23753"/>
          <a:stretch>
            <a:fillRect/>
          </a:stretch>
        </p:blipFill>
        <p:spPr>
          <a:xfrm rot="2142071">
            <a:off x="6082605" y="2900519"/>
            <a:ext cx="714380" cy="100023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gota-morado.png"/>
          <p:cNvPicPr>
            <a:picLocks noChangeAspect="1"/>
          </p:cNvPicPr>
          <p:nvPr/>
        </p:nvPicPr>
        <p:blipFill>
          <a:blip r:embed="rId3"/>
          <a:srcRect l="16255" r="23753"/>
          <a:stretch>
            <a:fillRect/>
          </a:stretch>
        </p:blipFill>
        <p:spPr>
          <a:xfrm rot="2142071">
            <a:off x="5725413" y="3329147"/>
            <a:ext cx="714380" cy="100023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gota-morad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/>
          </a:blip>
          <a:srcRect l="16255" r="23753"/>
          <a:stretch>
            <a:fillRect/>
          </a:stretch>
        </p:blipFill>
        <p:spPr>
          <a:xfrm rot="2142071">
            <a:off x="5439663" y="3757774"/>
            <a:ext cx="714380" cy="100023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gota-morad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2970FF">
                <a:tint val="45000"/>
                <a:satMod val="400000"/>
              </a:srgbClr>
            </a:duotone>
            <a:lum bright="20000" contrast="40000"/>
          </a:blip>
          <a:srcRect l="16255" r="23753"/>
          <a:stretch>
            <a:fillRect/>
          </a:stretch>
        </p:blipFill>
        <p:spPr>
          <a:xfrm rot="2142071">
            <a:off x="5082473" y="4186402"/>
            <a:ext cx="714380" cy="100023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gota-morad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/>
          </a:blip>
          <a:srcRect l="16255" r="23753"/>
          <a:stretch>
            <a:fillRect/>
          </a:stretch>
        </p:blipFill>
        <p:spPr>
          <a:xfrm rot="19282182">
            <a:off x="234063" y="256419"/>
            <a:ext cx="714380" cy="100023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gota-morado.png"/>
          <p:cNvPicPr>
            <a:picLocks noChangeAspect="1"/>
          </p:cNvPicPr>
          <p:nvPr/>
        </p:nvPicPr>
        <p:blipFill>
          <a:blip r:embed="rId3"/>
          <a:srcRect l="16255" r="23753"/>
          <a:stretch>
            <a:fillRect/>
          </a:stretch>
        </p:blipFill>
        <p:spPr>
          <a:xfrm rot="19282182">
            <a:off x="591221" y="756485"/>
            <a:ext cx="714380" cy="100023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gota-morado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6255" r="23753"/>
          <a:stretch>
            <a:fillRect/>
          </a:stretch>
        </p:blipFill>
        <p:spPr>
          <a:xfrm rot="19282182">
            <a:off x="1019848" y="1256551"/>
            <a:ext cx="714380" cy="100023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gota-morado.png"/>
          <p:cNvPicPr>
            <a:picLocks noChangeAspect="1"/>
          </p:cNvPicPr>
          <p:nvPr/>
        </p:nvPicPr>
        <p:blipFill>
          <a:blip r:embed="rId3"/>
          <a:srcRect l="16255" r="23753"/>
          <a:stretch>
            <a:fillRect/>
          </a:stretch>
        </p:blipFill>
        <p:spPr>
          <a:xfrm rot="19282182">
            <a:off x="1377039" y="1613741"/>
            <a:ext cx="714380" cy="100023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gota-morad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2970FF">
                <a:tint val="45000"/>
                <a:satMod val="400000"/>
              </a:srgbClr>
            </a:duotone>
            <a:lum bright="20000" contrast="40000"/>
          </a:blip>
          <a:srcRect l="16255" r="23753"/>
          <a:stretch>
            <a:fillRect/>
          </a:stretch>
        </p:blipFill>
        <p:spPr>
          <a:xfrm rot="19282182">
            <a:off x="1734227" y="1970932"/>
            <a:ext cx="714380" cy="100023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gota-morado.png"/>
          <p:cNvPicPr>
            <a:picLocks noChangeAspect="1"/>
          </p:cNvPicPr>
          <p:nvPr/>
        </p:nvPicPr>
        <p:blipFill>
          <a:blip r:embed="rId3"/>
          <a:srcRect l="16255" r="23753"/>
          <a:stretch>
            <a:fillRect/>
          </a:stretch>
        </p:blipFill>
        <p:spPr>
          <a:xfrm rot="19282182">
            <a:off x="2162856" y="2470997"/>
            <a:ext cx="714380" cy="100023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gota-morado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6255" r="23753"/>
          <a:stretch>
            <a:fillRect/>
          </a:stretch>
        </p:blipFill>
        <p:spPr>
          <a:xfrm rot="19282182">
            <a:off x="2520047" y="2899624"/>
            <a:ext cx="714380" cy="100023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gota-morado.png"/>
          <p:cNvPicPr>
            <a:picLocks noChangeAspect="1"/>
          </p:cNvPicPr>
          <p:nvPr/>
        </p:nvPicPr>
        <p:blipFill>
          <a:blip r:embed="rId3"/>
          <a:srcRect l="16255" r="23753"/>
          <a:stretch>
            <a:fillRect/>
          </a:stretch>
        </p:blipFill>
        <p:spPr>
          <a:xfrm rot="19282182">
            <a:off x="2805798" y="3328253"/>
            <a:ext cx="714380" cy="100023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gota-morad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/>
          </a:blip>
          <a:srcRect l="16255" r="23753"/>
          <a:stretch>
            <a:fillRect/>
          </a:stretch>
        </p:blipFill>
        <p:spPr>
          <a:xfrm rot="19282182">
            <a:off x="3162989" y="3756881"/>
            <a:ext cx="714380" cy="100023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gota-morad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2970FF">
                <a:tint val="45000"/>
                <a:satMod val="400000"/>
              </a:srgbClr>
            </a:duotone>
            <a:lum bright="20000" contrast="40000"/>
          </a:blip>
          <a:srcRect l="16255" r="23753"/>
          <a:stretch>
            <a:fillRect/>
          </a:stretch>
        </p:blipFill>
        <p:spPr>
          <a:xfrm rot="19282182">
            <a:off x="3591617" y="4185508"/>
            <a:ext cx="714380" cy="100023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6" name="25 Rectángulo"/>
          <p:cNvSpPr/>
          <p:nvPr/>
        </p:nvSpPr>
        <p:spPr>
          <a:xfrm>
            <a:off x="-500098" y="-357208"/>
            <a:ext cx="10072758" cy="585791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000"/>
                            </p:stCondLst>
                            <p:childTnLst>
                              <p:par>
                                <p:cTn id="14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000">
              <a:srgbClr val="7A14B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28663_kolorowa-ab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0" y="1714494"/>
            <a:ext cx="928884" cy="894825"/>
          </a:xfrm>
          <a:prstGeom prst="rect">
            <a:avLst/>
          </a:prstGeom>
          <a:effectLst/>
        </p:spPr>
      </p:pic>
      <p:pic>
        <p:nvPicPr>
          <p:cNvPr id="4" name="3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0" y="2571750"/>
            <a:ext cx="928884" cy="894825"/>
          </a:xfrm>
          <a:prstGeom prst="rect">
            <a:avLst/>
          </a:prstGeom>
          <a:effectLst/>
        </p:spPr>
      </p:pic>
      <p:pic>
        <p:nvPicPr>
          <p:cNvPr id="5" name="4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928662" y="1714494"/>
            <a:ext cx="928884" cy="894825"/>
          </a:xfrm>
          <a:prstGeom prst="rect">
            <a:avLst/>
          </a:prstGeom>
          <a:effectLst/>
        </p:spPr>
      </p:pic>
      <p:pic>
        <p:nvPicPr>
          <p:cNvPr id="6" name="5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928662" y="2571750"/>
            <a:ext cx="928884" cy="894825"/>
          </a:xfrm>
          <a:prstGeom prst="rect">
            <a:avLst/>
          </a:prstGeom>
          <a:effectLst/>
        </p:spPr>
      </p:pic>
      <p:pic>
        <p:nvPicPr>
          <p:cNvPr id="7" name="6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1857388" y="1714494"/>
            <a:ext cx="928884" cy="894825"/>
          </a:xfrm>
          <a:prstGeom prst="rect">
            <a:avLst/>
          </a:prstGeom>
          <a:effectLst/>
        </p:spPr>
      </p:pic>
      <p:pic>
        <p:nvPicPr>
          <p:cNvPr id="8" name="7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1857388" y="2571750"/>
            <a:ext cx="928884" cy="894825"/>
          </a:xfrm>
          <a:prstGeom prst="rect">
            <a:avLst/>
          </a:prstGeom>
          <a:effectLst/>
        </p:spPr>
      </p:pic>
      <p:pic>
        <p:nvPicPr>
          <p:cNvPr id="9" name="8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2786050" y="1714494"/>
            <a:ext cx="928884" cy="894825"/>
          </a:xfrm>
          <a:prstGeom prst="rect">
            <a:avLst/>
          </a:prstGeom>
          <a:effectLst/>
        </p:spPr>
      </p:pic>
      <p:pic>
        <p:nvPicPr>
          <p:cNvPr id="10" name="9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2786050" y="2571750"/>
            <a:ext cx="928884" cy="894825"/>
          </a:xfrm>
          <a:prstGeom prst="rect">
            <a:avLst/>
          </a:prstGeom>
          <a:effectLst/>
        </p:spPr>
      </p:pic>
      <p:pic>
        <p:nvPicPr>
          <p:cNvPr id="11" name="10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3714776" y="1714494"/>
            <a:ext cx="928884" cy="894825"/>
          </a:xfrm>
          <a:prstGeom prst="rect">
            <a:avLst/>
          </a:prstGeom>
          <a:effectLst/>
        </p:spPr>
      </p:pic>
      <p:pic>
        <p:nvPicPr>
          <p:cNvPr id="12" name="11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3714776" y="2571750"/>
            <a:ext cx="928884" cy="894825"/>
          </a:xfrm>
          <a:prstGeom prst="rect">
            <a:avLst/>
          </a:prstGeom>
          <a:effectLst/>
        </p:spPr>
      </p:pic>
      <p:pic>
        <p:nvPicPr>
          <p:cNvPr id="13" name="12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4643438" y="1714494"/>
            <a:ext cx="928884" cy="894825"/>
          </a:xfrm>
          <a:prstGeom prst="rect">
            <a:avLst/>
          </a:prstGeom>
          <a:effectLst/>
        </p:spPr>
      </p:pic>
      <p:pic>
        <p:nvPicPr>
          <p:cNvPr id="14" name="13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4643438" y="2571750"/>
            <a:ext cx="928884" cy="894825"/>
          </a:xfrm>
          <a:prstGeom prst="rect">
            <a:avLst/>
          </a:prstGeom>
          <a:effectLst/>
        </p:spPr>
      </p:pic>
      <p:pic>
        <p:nvPicPr>
          <p:cNvPr id="15" name="14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5572164" y="1714494"/>
            <a:ext cx="928884" cy="894825"/>
          </a:xfrm>
          <a:prstGeom prst="rect">
            <a:avLst/>
          </a:prstGeom>
          <a:effectLst/>
        </p:spPr>
      </p:pic>
      <p:pic>
        <p:nvPicPr>
          <p:cNvPr id="16" name="15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5572164" y="2571750"/>
            <a:ext cx="928884" cy="894825"/>
          </a:xfrm>
          <a:prstGeom prst="rect">
            <a:avLst/>
          </a:prstGeom>
          <a:effectLst/>
        </p:spPr>
      </p:pic>
      <p:pic>
        <p:nvPicPr>
          <p:cNvPr id="17" name="16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6500826" y="1714494"/>
            <a:ext cx="928884" cy="894825"/>
          </a:xfrm>
          <a:prstGeom prst="rect">
            <a:avLst/>
          </a:prstGeom>
          <a:effectLst/>
        </p:spPr>
      </p:pic>
      <p:pic>
        <p:nvPicPr>
          <p:cNvPr id="18" name="17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6500826" y="2571750"/>
            <a:ext cx="928884" cy="894825"/>
          </a:xfrm>
          <a:prstGeom prst="rect">
            <a:avLst/>
          </a:prstGeom>
          <a:effectLst/>
        </p:spPr>
      </p:pic>
      <p:pic>
        <p:nvPicPr>
          <p:cNvPr id="19" name="18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7358114" y="1714494"/>
            <a:ext cx="928884" cy="894825"/>
          </a:xfrm>
          <a:prstGeom prst="rect">
            <a:avLst/>
          </a:prstGeom>
          <a:effectLst/>
        </p:spPr>
      </p:pic>
      <p:pic>
        <p:nvPicPr>
          <p:cNvPr id="20" name="19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7358114" y="2571750"/>
            <a:ext cx="928884" cy="894825"/>
          </a:xfrm>
          <a:prstGeom prst="rect">
            <a:avLst/>
          </a:prstGeom>
          <a:effectLst/>
        </p:spPr>
      </p:pic>
      <p:pic>
        <p:nvPicPr>
          <p:cNvPr id="21" name="20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8286776" y="1714494"/>
            <a:ext cx="928884" cy="894825"/>
          </a:xfrm>
          <a:prstGeom prst="rect">
            <a:avLst/>
          </a:prstGeom>
          <a:effectLst/>
        </p:spPr>
      </p:pic>
      <p:pic>
        <p:nvPicPr>
          <p:cNvPr id="22" name="21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8286776" y="2571750"/>
            <a:ext cx="928884" cy="894825"/>
          </a:xfrm>
          <a:prstGeom prst="rect">
            <a:avLst/>
          </a:prstGeom>
          <a:effectLst/>
        </p:spPr>
      </p:pic>
      <p:sp>
        <p:nvSpPr>
          <p:cNvPr id="23" name="22 Rectángulo"/>
          <p:cNvSpPr/>
          <p:nvPr/>
        </p:nvSpPr>
        <p:spPr>
          <a:xfrm>
            <a:off x="-500098" y="-357208"/>
            <a:ext cx="10072758" cy="585791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af1bfa56eb18fb570ee324a6cf78b04a.jpg"/>
          <p:cNvPicPr>
            <a:picLocks noChangeAspect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285984" y="1500180"/>
            <a:ext cx="50720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b="1" dirty="0" smtClean="0"/>
              <a:t>El color genera una vibración psíquica. Los colores esconden un poder aún desconocido pero real, que actúa en cada parte del cuerpo humano. </a:t>
            </a:r>
          </a:p>
          <a:p>
            <a:r>
              <a:rPr lang="es-PE" b="1" dirty="0" smtClean="0"/>
              <a:t>-</a:t>
            </a:r>
            <a:r>
              <a:rPr lang="es-PE" b="1" dirty="0" err="1" smtClean="0"/>
              <a:t>Wassily</a:t>
            </a:r>
            <a:r>
              <a:rPr lang="es-PE" b="1" dirty="0" smtClean="0"/>
              <a:t> Kandinsky-</a:t>
            </a:r>
            <a:endParaRPr lang="es-PE" b="1" dirty="0"/>
          </a:p>
        </p:txBody>
      </p:sp>
      <p:sp>
        <p:nvSpPr>
          <p:cNvPr id="5" name="4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4805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500098" y="-357208"/>
            <a:ext cx="10072758" cy="585791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50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1644_kolorowe-lody-owocow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74462404010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643306" y="0"/>
            <a:ext cx="976572" cy="976572"/>
          </a:xfrm>
          <a:prstGeom prst="star32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flipH="1">
            <a:off x="4500562" y="0"/>
            <a:ext cx="952254" cy="976572"/>
          </a:xfrm>
          <a:prstGeom prst="star32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274462404010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643306" y="857238"/>
            <a:ext cx="976572" cy="976572"/>
          </a:xfrm>
          <a:prstGeom prst="star32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flipH="1">
            <a:off x="4500562" y="857238"/>
            <a:ext cx="952254" cy="976572"/>
          </a:xfrm>
          <a:prstGeom prst="star32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274462404010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643306" y="1714512"/>
            <a:ext cx="976572" cy="976572"/>
          </a:xfrm>
          <a:prstGeom prst="star32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flipH="1">
            <a:off x="4500562" y="1714512"/>
            <a:ext cx="952254" cy="976572"/>
          </a:xfrm>
          <a:prstGeom prst="star32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274462404010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643306" y="2571750"/>
            <a:ext cx="976572" cy="976572"/>
          </a:xfrm>
          <a:prstGeom prst="star32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flipH="1">
            <a:off x="4500562" y="2571750"/>
            <a:ext cx="952254" cy="976572"/>
          </a:xfrm>
          <a:prstGeom prst="star32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274462404010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643306" y="3429024"/>
            <a:ext cx="976572" cy="976572"/>
          </a:xfrm>
          <a:prstGeom prst="star32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flipH="1">
            <a:off x="4500562" y="3429024"/>
            <a:ext cx="952254" cy="976572"/>
          </a:xfrm>
          <a:prstGeom prst="star32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274462404010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643306" y="4286262"/>
            <a:ext cx="976572" cy="976572"/>
          </a:xfrm>
          <a:prstGeom prst="star32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flipH="1">
            <a:off x="4500562" y="4286262"/>
            <a:ext cx="952254" cy="976572"/>
          </a:xfrm>
          <a:prstGeom prst="star32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5" name="14 Rectángulo"/>
          <p:cNvSpPr/>
          <p:nvPr/>
        </p:nvSpPr>
        <p:spPr>
          <a:xfrm>
            <a:off x="-500098" y="-357208"/>
            <a:ext cx="10072758" cy="642942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58007_make-your-own-hd-wallpapers_1440x930_h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3454" t="3454" r="3454" b="3454"/>
          <a:stretch>
            <a:fillRect/>
          </a:stretch>
        </p:blipFill>
        <p:spPr>
          <a:xfrm>
            <a:off x="1714480" y="0"/>
            <a:ext cx="642942" cy="642942"/>
          </a:xfrm>
          <a:prstGeom prst="donut">
            <a:avLst/>
          </a:prstGeom>
        </p:spPr>
      </p:pic>
      <p:pic>
        <p:nvPicPr>
          <p:cNvPr id="4" name="3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3454" t="3454" r="3454" b="3454"/>
          <a:stretch>
            <a:fillRect/>
          </a:stretch>
        </p:blipFill>
        <p:spPr>
          <a:xfrm>
            <a:off x="6786578" y="0"/>
            <a:ext cx="642942" cy="642942"/>
          </a:xfrm>
          <a:prstGeom prst="donut">
            <a:avLst/>
          </a:prstGeom>
        </p:spPr>
      </p:pic>
      <p:pic>
        <p:nvPicPr>
          <p:cNvPr id="5" name="4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3454" t="3454" r="3454" b="3454"/>
          <a:stretch>
            <a:fillRect/>
          </a:stretch>
        </p:blipFill>
        <p:spPr>
          <a:xfrm>
            <a:off x="2143108" y="500048"/>
            <a:ext cx="642942" cy="642942"/>
          </a:xfrm>
          <a:prstGeom prst="donut">
            <a:avLst/>
          </a:prstGeom>
        </p:spPr>
      </p:pic>
      <p:pic>
        <p:nvPicPr>
          <p:cNvPr id="6" name="5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3454" t="3454" r="3454" b="3454"/>
          <a:stretch>
            <a:fillRect/>
          </a:stretch>
        </p:blipFill>
        <p:spPr>
          <a:xfrm>
            <a:off x="2714612" y="857238"/>
            <a:ext cx="642942" cy="642942"/>
          </a:xfrm>
          <a:prstGeom prst="donut">
            <a:avLst/>
          </a:prstGeom>
        </p:spPr>
      </p:pic>
      <p:pic>
        <p:nvPicPr>
          <p:cNvPr id="7" name="6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3454" t="3454" r="3454" b="3454"/>
          <a:stretch>
            <a:fillRect/>
          </a:stretch>
        </p:blipFill>
        <p:spPr>
          <a:xfrm>
            <a:off x="3357554" y="1071552"/>
            <a:ext cx="642942" cy="642942"/>
          </a:xfrm>
          <a:prstGeom prst="donut">
            <a:avLst/>
          </a:prstGeom>
        </p:spPr>
      </p:pic>
      <p:pic>
        <p:nvPicPr>
          <p:cNvPr id="8" name="7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3454" t="3454" r="3454" b="3454"/>
          <a:stretch>
            <a:fillRect/>
          </a:stretch>
        </p:blipFill>
        <p:spPr>
          <a:xfrm>
            <a:off x="6357950" y="500048"/>
            <a:ext cx="642942" cy="642942"/>
          </a:xfrm>
          <a:prstGeom prst="donut">
            <a:avLst/>
          </a:prstGeom>
        </p:spPr>
      </p:pic>
      <p:pic>
        <p:nvPicPr>
          <p:cNvPr id="9" name="8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3454" t="3454" r="3454" b="3454"/>
          <a:stretch>
            <a:fillRect/>
          </a:stretch>
        </p:blipFill>
        <p:spPr>
          <a:xfrm>
            <a:off x="5786446" y="785800"/>
            <a:ext cx="642942" cy="642942"/>
          </a:xfrm>
          <a:prstGeom prst="donut">
            <a:avLst/>
          </a:prstGeom>
        </p:spPr>
      </p:pic>
      <p:pic>
        <p:nvPicPr>
          <p:cNvPr id="10" name="9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3454" t="3454" r="3454" b="3454"/>
          <a:stretch>
            <a:fillRect/>
          </a:stretch>
        </p:blipFill>
        <p:spPr>
          <a:xfrm>
            <a:off x="5214942" y="1071552"/>
            <a:ext cx="642942" cy="642942"/>
          </a:xfrm>
          <a:prstGeom prst="donut">
            <a:avLst/>
          </a:prstGeom>
        </p:spPr>
      </p:pic>
      <p:pic>
        <p:nvPicPr>
          <p:cNvPr id="11" name="10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3454" t="3454" r="3454" b="3454"/>
          <a:stretch>
            <a:fillRect/>
          </a:stretch>
        </p:blipFill>
        <p:spPr>
          <a:xfrm>
            <a:off x="4000496" y="1142990"/>
            <a:ext cx="642942" cy="642942"/>
          </a:xfrm>
          <a:prstGeom prst="donut">
            <a:avLst/>
          </a:prstGeom>
        </p:spPr>
      </p:pic>
      <p:pic>
        <p:nvPicPr>
          <p:cNvPr id="12" name="11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3454" t="3454" r="3454" b="3454"/>
          <a:stretch>
            <a:fillRect/>
          </a:stretch>
        </p:blipFill>
        <p:spPr>
          <a:xfrm>
            <a:off x="4572000" y="1142990"/>
            <a:ext cx="642942" cy="642942"/>
          </a:xfrm>
          <a:prstGeom prst="donut">
            <a:avLst/>
          </a:prstGeom>
        </p:spPr>
      </p:pic>
      <p:pic>
        <p:nvPicPr>
          <p:cNvPr id="13" name="12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3454" t="3454" r="3454" b="3454"/>
          <a:stretch>
            <a:fillRect/>
          </a:stretch>
        </p:blipFill>
        <p:spPr>
          <a:xfrm>
            <a:off x="1714480" y="4500558"/>
            <a:ext cx="642942" cy="642942"/>
          </a:xfrm>
          <a:prstGeom prst="donut">
            <a:avLst/>
          </a:prstGeom>
        </p:spPr>
      </p:pic>
      <p:pic>
        <p:nvPicPr>
          <p:cNvPr id="14" name="13 Imagen" descr="290px-HLSColorSpace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3454" t="3454" r="3454" b="3454"/>
          <a:stretch>
            <a:fillRect/>
          </a:stretch>
        </p:blipFill>
        <p:spPr>
          <a:xfrm>
            <a:off x="7000892" y="4500558"/>
            <a:ext cx="633418" cy="642942"/>
          </a:xfrm>
          <a:prstGeom prst="donut">
            <a:avLst/>
          </a:prstGeom>
        </p:spPr>
      </p:pic>
      <p:pic>
        <p:nvPicPr>
          <p:cNvPr id="15" name="14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3454" t="3454" r="3454" b="3454"/>
          <a:stretch>
            <a:fillRect/>
          </a:stretch>
        </p:blipFill>
        <p:spPr>
          <a:xfrm>
            <a:off x="4071934" y="3571882"/>
            <a:ext cx="642942" cy="642942"/>
          </a:xfrm>
          <a:prstGeom prst="donut">
            <a:avLst/>
          </a:prstGeom>
        </p:spPr>
      </p:pic>
      <p:pic>
        <p:nvPicPr>
          <p:cNvPr id="16" name="15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3454" t="3454" r="3454" b="3454"/>
          <a:stretch>
            <a:fillRect/>
          </a:stretch>
        </p:blipFill>
        <p:spPr>
          <a:xfrm>
            <a:off x="2143108" y="4000510"/>
            <a:ext cx="642942" cy="642942"/>
          </a:xfrm>
          <a:prstGeom prst="donut">
            <a:avLst/>
          </a:prstGeom>
        </p:spPr>
      </p:pic>
      <p:pic>
        <p:nvPicPr>
          <p:cNvPr id="17" name="16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3454" t="3454" r="3454" b="3454"/>
          <a:stretch>
            <a:fillRect/>
          </a:stretch>
        </p:blipFill>
        <p:spPr>
          <a:xfrm>
            <a:off x="2714612" y="3786196"/>
            <a:ext cx="642942" cy="642942"/>
          </a:xfrm>
          <a:prstGeom prst="donut">
            <a:avLst/>
          </a:prstGeom>
        </p:spPr>
      </p:pic>
      <p:pic>
        <p:nvPicPr>
          <p:cNvPr id="18" name="17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3454" t="3454" r="3454" b="3454"/>
          <a:stretch>
            <a:fillRect/>
          </a:stretch>
        </p:blipFill>
        <p:spPr>
          <a:xfrm>
            <a:off x="3357554" y="3571882"/>
            <a:ext cx="642942" cy="642942"/>
          </a:xfrm>
          <a:prstGeom prst="donut">
            <a:avLst/>
          </a:prstGeom>
        </p:spPr>
      </p:pic>
      <p:pic>
        <p:nvPicPr>
          <p:cNvPr id="19" name="18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3454" t="3454" r="3454" b="3454"/>
          <a:stretch>
            <a:fillRect/>
          </a:stretch>
        </p:blipFill>
        <p:spPr>
          <a:xfrm>
            <a:off x="4714876" y="3643320"/>
            <a:ext cx="642942" cy="642942"/>
          </a:xfrm>
          <a:prstGeom prst="donut">
            <a:avLst/>
          </a:prstGeom>
        </p:spPr>
      </p:pic>
      <p:pic>
        <p:nvPicPr>
          <p:cNvPr id="20" name="19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3454" t="3454" r="3454" b="3454"/>
          <a:stretch>
            <a:fillRect/>
          </a:stretch>
        </p:blipFill>
        <p:spPr>
          <a:xfrm>
            <a:off x="5357818" y="3714758"/>
            <a:ext cx="642942" cy="642942"/>
          </a:xfrm>
          <a:prstGeom prst="donut">
            <a:avLst/>
          </a:prstGeom>
        </p:spPr>
      </p:pic>
      <p:pic>
        <p:nvPicPr>
          <p:cNvPr id="21" name="20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3454" t="3454" r="3454" b="3454"/>
          <a:stretch>
            <a:fillRect/>
          </a:stretch>
        </p:blipFill>
        <p:spPr>
          <a:xfrm>
            <a:off x="5929322" y="3929072"/>
            <a:ext cx="642942" cy="642942"/>
          </a:xfrm>
          <a:prstGeom prst="donut">
            <a:avLst/>
          </a:prstGeom>
        </p:spPr>
      </p:pic>
      <p:pic>
        <p:nvPicPr>
          <p:cNvPr id="22" name="21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3454" t="3454" r="3454" b="3454"/>
          <a:stretch>
            <a:fillRect/>
          </a:stretch>
        </p:blipFill>
        <p:spPr>
          <a:xfrm>
            <a:off x="6500826" y="4143386"/>
            <a:ext cx="642942" cy="642942"/>
          </a:xfrm>
          <a:prstGeom prst="donut">
            <a:avLst/>
          </a:prstGeom>
        </p:spPr>
      </p:pic>
      <p:pic>
        <p:nvPicPr>
          <p:cNvPr id="23" name="22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3454" t="3454" r="3454" b="3454"/>
          <a:stretch>
            <a:fillRect/>
          </a:stretch>
        </p:blipFill>
        <p:spPr>
          <a:xfrm>
            <a:off x="1714480" y="857238"/>
            <a:ext cx="642942" cy="642942"/>
          </a:xfrm>
          <a:prstGeom prst="donut">
            <a:avLst/>
          </a:prstGeom>
        </p:spPr>
      </p:pic>
      <p:pic>
        <p:nvPicPr>
          <p:cNvPr id="24" name="23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3454" t="3454" r="3454" b="3454"/>
          <a:stretch>
            <a:fillRect/>
          </a:stretch>
        </p:blipFill>
        <p:spPr>
          <a:xfrm>
            <a:off x="1643042" y="3571882"/>
            <a:ext cx="642942" cy="642942"/>
          </a:xfrm>
          <a:prstGeom prst="donut">
            <a:avLst/>
          </a:prstGeom>
        </p:spPr>
      </p:pic>
      <p:pic>
        <p:nvPicPr>
          <p:cNvPr id="25" name="24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3454" t="3454" r="3454" b="3454"/>
          <a:stretch>
            <a:fillRect/>
          </a:stretch>
        </p:blipFill>
        <p:spPr>
          <a:xfrm>
            <a:off x="2285984" y="1285866"/>
            <a:ext cx="642942" cy="642942"/>
          </a:xfrm>
          <a:prstGeom prst="donut">
            <a:avLst/>
          </a:prstGeom>
        </p:spPr>
      </p:pic>
      <p:pic>
        <p:nvPicPr>
          <p:cNvPr id="26" name="25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3454" t="3454" r="3454" b="3454"/>
          <a:stretch>
            <a:fillRect/>
          </a:stretch>
        </p:blipFill>
        <p:spPr>
          <a:xfrm>
            <a:off x="2571736" y="1857370"/>
            <a:ext cx="642942" cy="642942"/>
          </a:xfrm>
          <a:prstGeom prst="donut">
            <a:avLst/>
          </a:prstGeom>
        </p:spPr>
      </p:pic>
      <p:pic>
        <p:nvPicPr>
          <p:cNvPr id="27" name="26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3454" t="3454" r="3454" b="3454"/>
          <a:stretch>
            <a:fillRect/>
          </a:stretch>
        </p:blipFill>
        <p:spPr>
          <a:xfrm>
            <a:off x="2500298" y="2500312"/>
            <a:ext cx="642942" cy="642942"/>
          </a:xfrm>
          <a:prstGeom prst="donut">
            <a:avLst/>
          </a:prstGeom>
        </p:spPr>
      </p:pic>
      <p:pic>
        <p:nvPicPr>
          <p:cNvPr id="28" name="27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3454" t="3454" r="3454" b="3454"/>
          <a:stretch>
            <a:fillRect/>
          </a:stretch>
        </p:blipFill>
        <p:spPr>
          <a:xfrm>
            <a:off x="2143108" y="3071816"/>
            <a:ext cx="642942" cy="642942"/>
          </a:xfrm>
          <a:prstGeom prst="donut">
            <a:avLst/>
          </a:prstGeom>
        </p:spPr>
      </p:pic>
      <p:pic>
        <p:nvPicPr>
          <p:cNvPr id="29" name="28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3454" t="3454" r="3454" b="3454"/>
          <a:stretch>
            <a:fillRect/>
          </a:stretch>
        </p:blipFill>
        <p:spPr>
          <a:xfrm>
            <a:off x="6715140" y="1071552"/>
            <a:ext cx="642942" cy="642942"/>
          </a:xfrm>
          <a:prstGeom prst="donut">
            <a:avLst/>
          </a:prstGeom>
        </p:spPr>
      </p:pic>
      <p:pic>
        <p:nvPicPr>
          <p:cNvPr id="30" name="29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3454" t="3454" r="3454" b="3454"/>
          <a:stretch>
            <a:fillRect/>
          </a:stretch>
        </p:blipFill>
        <p:spPr>
          <a:xfrm>
            <a:off x="6643702" y="3571882"/>
            <a:ext cx="642942" cy="642942"/>
          </a:xfrm>
          <a:prstGeom prst="donut">
            <a:avLst/>
          </a:prstGeom>
        </p:spPr>
      </p:pic>
      <p:pic>
        <p:nvPicPr>
          <p:cNvPr id="31" name="30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3454" t="3454" r="3454" b="3454"/>
          <a:stretch>
            <a:fillRect/>
          </a:stretch>
        </p:blipFill>
        <p:spPr>
          <a:xfrm>
            <a:off x="5857916" y="1928808"/>
            <a:ext cx="642942" cy="642942"/>
          </a:xfrm>
          <a:prstGeom prst="donut">
            <a:avLst/>
          </a:prstGeom>
        </p:spPr>
      </p:pic>
      <p:pic>
        <p:nvPicPr>
          <p:cNvPr id="32" name="31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3454" t="3454" r="3454" b="3454"/>
          <a:stretch>
            <a:fillRect/>
          </a:stretch>
        </p:blipFill>
        <p:spPr>
          <a:xfrm>
            <a:off x="6143636" y="1357304"/>
            <a:ext cx="642942" cy="642942"/>
          </a:xfrm>
          <a:prstGeom prst="donut">
            <a:avLst/>
          </a:prstGeom>
        </p:spPr>
      </p:pic>
      <p:pic>
        <p:nvPicPr>
          <p:cNvPr id="33" name="32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3454" t="3454" r="3454" b="3454"/>
          <a:stretch>
            <a:fillRect/>
          </a:stretch>
        </p:blipFill>
        <p:spPr>
          <a:xfrm>
            <a:off x="5929354" y="2571750"/>
            <a:ext cx="642942" cy="642942"/>
          </a:xfrm>
          <a:prstGeom prst="donut">
            <a:avLst/>
          </a:prstGeom>
        </p:spPr>
      </p:pic>
      <p:pic>
        <p:nvPicPr>
          <p:cNvPr id="34" name="33 Imagen" descr="290px-HLSColorSpac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3454" t="3454" r="3454" b="3454"/>
          <a:stretch>
            <a:fillRect/>
          </a:stretch>
        </p:blipFill>
        <p:spPr>
          <a:xfrm>
            <a:off x="6143636" y="3214692"/>
            <a:ext cx="642942" cy="642942"/>
          </a:xfrm>
          <a:prstGeom prst="donut">
            <a:avLst/>
          </a:prstGeom>
        </p:spPr>
      </p:pic>
      <p:sp>
        <p:nvSpPr>
          <p:cNvPr id="35" name="34 Rectángulo"/>
          <p:cNvSpPr/>
          <p:nvPr/>
        </p:nvSpPr>
        <p:spPr>
          <a:xfrm>
            <a:off x="-500098" y="-357208"/>
            <a:ext cx="10072758" cy="5857916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7" fill="hold">
                            <p:stCondLst>
                              <p:cond delay="4000"/>
                            </p:stCondLst>
                            <p:childTnLst>
                              <p:par>
                                <p:cTn id="198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9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af1bfa56eb18fb570ee324a6cf78b04a.jpg"/>
          <p:cNvPicPr>
            <a:picLocks noChangeAspect="1"/>
          </p:cNvPicPr>
          <p:nvPr/>
        </p:nvPicPr>
        <p:blipFill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643174" y="1714494"/>
            <a:ext cx="50006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/>
              <a:t>La vida es como un arcoíris. Necesitas tanto de la lluvia como del sol para hacer que los colores aparezcan. </a:t>
            </a:r>
            <a:endParaRPr lang="es-PE" b="1" dirty="0"/>
          </a:p>
        </p:txBody>
      </p:sp>
      <p:sp>
        <p:nvSpPr>
          <p:cNvPr id="5" name="4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5070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500098" y="-357208"/>
            <a:ext cx="10072758" cy="585791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8687_kolorowe-roze-kwiat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0" y="0"/>
            <a:ext cx="928675" cy="92867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14348" y="428610"/>
            <a:ext cx="928675" cy="92867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928926" y="1785932"/>
            <a:ext cx="928675" cy="92867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428728" y="928676"/>
            <a:ext cx="928675" cy="92867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143108" y="1357304"/>
            <a:ext cx="928675" cy="92867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643306" y="2143122"/>
            <a:ext cx="928675" cy="92867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357686" y="2571750"/>
            <a:ext cx="928675" cy="92867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143504" y="3000378"/>
            <a:ext cx="928675" cy="92867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929322" y="3357568"/>
            <a:ext cx="928675" cy="92867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643702" y="3643320"/>
            <a:ext cx="928675" cy="92867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429520" y="4000510"/>
            <a:ext cx="928675" cy="92867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8215325" y="4214825"/>
            <a:ext cx="928675" cy="92867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5" name="14 Rectángulo"/>
          <p:cNvSpPr/>
          <p:nvPr/>
        </p:nvSpPr>
        <p:spPr>
          <a:xfrm>
            <a:off x="-500098" y="-357208"/>
            <a:ext cx="10072758" cy="621510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1000">
              <a:srgbClr val="7030A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468735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B1E3169A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4383497">
            <a:off x="4380468" y="1290701"/>
            <a:ext cx="1167004" cy="1360163"/>
          </a:xfrm>
          <a:prstGeom prst="rect">
            <a:avLst/>
          </a:prstGeom>
        </p:spPr>
      </p:pic>
      <p:pic>
        <p:nvPicPr>
          <p:cNvPr id="4" name="3 Imagen" descr="B1E3169A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676127">
            <a:off x="4759487" y="2223042"/>
            <a:ext cx="1167004" cy="1360163"/>
          </a:xfrm>
          <a:prstGeom prst="rect">
            <a:avLst/>
          </a:prstGeom>
        </p:spPr>
      </p:pic>
      <p:pic>
        <p:nvPicPr>
          <p:cNvPr id="5" name="4 Imagen" descr="B1E3169A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4542063">
            <a:off x="3861505" y="2652598"/>
            <a:ext cx="1167004" cy="1360163"/>
          </a:xfrm>
          <a:prstGeom prst="rect">
            <a:avLst/>
          </a:prstGeom>
        </p:spPr>
      </p:pic>
      <p:pic>
        <p:nvPicPr>
          <p:cNvPr id="6" name="5 Imagen" descr="B1E3169A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680071">
            <a:off x="3343521" y="1848921"/>
            <a:ext cx="1167004" cy="1360163"/>
          </a:xfrm>
          <a:prstGeom prst="rect">
            <a:avLst/>
          </a:prstGeom>
        </p:spPr>
      </p:pic>
      <p:pic>
        <p:nvPicPr>
          <p:cNvPr id="7" name="6 Imagen" descr="B1E3169A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099001">
            <a:off x="4721107" y="1656371"/>
            <a:ext cx="1167004" cy="1360163"/>
          </a:xfrm>
          <a:prstGeom prst="rect">
            <a:avLst/>
          </a:prstGeom>
        </p:spPr>
      </p:pic>
      <p:pic>
        <p:nvPicPr>
          <p:cNvPr id="8" name="7 Imagen" descr="B1E3169A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1876481">
            <a:off x="4467369" y="2575547"/>
            <a:ext cx="1167004" cy="1360163"/>
          </a:xfrm>
          <a:prstGeom prst="rect">
            <a:avLst/>
          </a:prstGeom>
        </p:spPr>
      </p:pic>
      <p:pic>
        <p:nvPicPr>
          <p:cNvPr id="9" name="8 Imagen" descr="B1E3169A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682039">
            <a:off x="3529009" y="2421616"/>
            <a:ext cx="1167004" cy="1360163"/>
          </a:xfrm>
          <a:prstGeom prst="rect">
            <a:avLst/>
          </a:prstGeom>
        </p:spPr>
      </p:pic>
      <p:pic>
        <p:nvPicPr>
          <p:cNvPr id="10" name="9 Imagen" descr="B1E3169A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354558">
            <a:off x="3788244" y="1314887"/>
            <a:ext cx="1167004" cy="1360163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500098" y="-357208"/>
            <a:ext cx="10072758" cy="585791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af1bfa56eb18fb570ee324a6cf78b04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071670" y="1571618"/>
            <a:ext cx="521497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b="1" dirty="0" smtClean="0"/>
              <a:t>El simple color, intacto en su sentido y sin aliarse con una forma definida, puede hablarle al alma de mil formas diferentes. </a:t>
            </a:r>
          </a:p>
          <a:p>
            <a:r>
              <a:rPr lang="es-PE" b="1" dirty="0" smtClean="0"/>
              <a:t>-Oscar Wilde.</a:t>
            </a:r>
            <a:endParaRPr lang="es-PE" b="1" dirty="0"/>
          </a:p>
        </p:txBody>
      </p:sp>
      <p:sp>
        <p:nvSpPr>
          <p:cNvPr id="5" name="4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3743"/>
            </a:avLst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500098" y="-357208"/>
            <a:ext cx="10072758" cy="585791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rgbClr val="FF6600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ducadora-fisica-sera-indenizada-por-faculdade_620_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2970FF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0" y="0"/>
            <a:ext cx="642924" cy="642924"/>
          </a:xfrm>
          <a:prstGeom prst="rect">
            <a:avLst/>
          </a:prstGeom>
        </p:spPr>
      </p:pic>
      <p:pic>
        <p:nvPicPr>
          <p:cNvPr id="5" name="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500034" y="357172"/>
            <a:ext cx="642924" cy="642924"/>
          </a:xfrm>
          <a:prstGeom prst="rect">
            <a:avLst/>
          </a:prstGeom>
        </p:spPr>
      </p:pic>
      <p:pic>
        <p:nvPicPr>
          <p:cNvPr id="6" name="5 Imagen" descr="1211811437.png"/>
          <p:cNvPicPr>
            <a:picLocks noChangeAspect="1"/>
          </p:cNvPicPr>
          <p:nvPr/>
        </p:nvPicPr>
        <p:blipFill>
          <a:blip r:embed="rId3"/>
          <a:srcRect l="17773" t="17773" r="17773" b="17773"/>
          <a:stretch>
            <a:fillRect/>
          </a:stretch>
        </p:blipFill>
        <p:spPr>
          <a:xfrm>
            <a:off x="1000132" y="714380"/>
            <a:ext cx="642924" cy="642924"/>
          </a:xfrm>
          <a:prstGeom prst="rect">
            <a:avLst/>
          </a:prstGeom>
        </p:spPr>
      </p:pic>
      <p:pic>
        <p:nvPicPr>
          <p:cNvPr id="7" name="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1500166" y="1071552"/>
            <a:ext cx="642924" cy="642924"/>
          </a:xfrm>
          <a:prstGeom prst="rect">
            <a:avLst/>
          </a:prstGeom>
        </p:spPr>
      </p:pic>
      <p:pic>
        <p:nvPicPr>
          <p:cNvPr id="8" name="7 Imagen" descr="1211811437.png"/>
          <p:cNvPicPr>
            <a:picLocks noChangeAspect="1"/>
          </p:cNvPicPr>
          <p:nvPr/>
        </p:nvPicPr>
        <p:blipFill>
          <a:blip r:embed="rId3"/>
          <a:srcRect l="17773" t="17773" r="17773" b="17773"/>
          <a:stretch>
            <a:fillRect/>
          </a:stretch>
        </p:blipFill>
        <p:spPr>
          <a:xfrm>
            <a:off x="2000232" y="1357304"/>
            <a:ext cx="642924" cy="642924"/>
          </a:xfrm>
          <a:prstGeom prst="rect">
            <a:avLst/>
          </a:prstGeom>
        </p:spPr>
      </p:pic>
      <p:pic>
        <p:nvPicPr>
          <p:cNvPr id="9" name="8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2970FF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2500298" y="1714494"/>
            <a:ext cx="642924" cy="642924"/>
          </a:xfrm>
          <a:prstGeom prst="rect">
            <a:avLst/>
          </a:prstGeom>
        </p:spPr>
      </p:pic>
      <p:pic>
        <p:nvPicPr>
          <p:cNvPr id="10" name="9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2970FF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5857884" y="2857502"/>
            <a:ext cx="642924" cy="642924"/>
          </a:xfrm>
          <a:prstGeom prst="rect">
            <a:avLst/>
          </a:prstGeom>
        </p:spPr>
      </p:pic>
      <p:pic>
        <p:nvPicPr>
          <p:cNvPr id="11" name="10 Imagen" descr="1211811437.png"/>
          <p:cNvPicPr>
            <a:picLocks noChangeAspect="1"/>
          </p:cNvPicPr>
          <p:nvPr/>
        </p:nvPicPr>
        <p:blipFill>
          <a:blip r:embed="rId3"/>
          <a:srcRect l="17773" t="17773" r="17773" b="17773"/>
          <a:stretch>
            <a:fillRect/>
          </a:stretch>
        </p:blipFill>
        <p:spPr>
          <a:xfrm>
            <a:off x="6429388" y="3214692"/>
            <a:ext cx="642924" cy="642924"/>
          </a:xfrm>
          <a:prstGeom prst="rect">
            <a:avLst/>
          </a:prstGeom>
        </p:spPr>
      </p:pic>
      <p:pic>
        <p:nvPicPr>
          <p:cNvPr id="12" name="11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6929454" y="3571882"/>
            <a:ext cx="642924" cy="642924"/>
          </a:xfrm>
          <a:prstGeom prst="rect">
            <a:avLst/>
          </a:prstGeom>
        </p:spPr>
      </p:pic>
      <p:pic>
        <p:nvPicPr>
          <p:cNvPr id="13" name="12 Imagen" descr="1211811437.png"/>
          <p:cNvPicPr>
            <a:picLocks noChangeAspect="1"/>
          </p:cNvPicPr>
          <p:nvPr/>
        </p:nvPicPr>
        <p:blipFill>
          <a:blip r:embed="rId3"/>
          <a:srcRect l="17773" t="17773" r="17773" b="17773"/>
          <a:stretch>
            <a:fillRect/>
          </a:stretch>
        </p:blipFill>
        <p:spPr>
          <a:xfrm>
            <a:off x="7500944" y="3857634"/>
            <a:ext cx="642924" cy="642924"/>
          </a:xfrm>
          <a:prstGeom prst="rect">
            <a:avLst/>
          </a:prstGeom>
        </p:spPr>
      </p:pic>
      <p:pic>
        <p:nvPicPr>
          <p:cNvPr id="14" name="1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8001010" y="4143386"/>
            <a:ext cx="642924" cy="642924"/>
          </a:xfrm>
          <a:prstGeom prst="rect">
            <a:avLst/>
          </a:prstGeom>
        </p:spPr>
      </p:pic>
      <p:pic>
        <p:nvPicPr>
          <p:cNvPr id="15" name="1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2970FF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8501076" y="4500576"/>
            <a:ext cx="642924" cy="642924"/>
          </a:xfrm>
          <a:prstGeom prst="rect">
            <a:avLst/>
          </a:prstGeom>
        </p:spPr>
      </p:pic>
      <p:pic>
        <p:nvPicPr>
          <p:cNvPr id="16" name="1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2970FF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-142908" y="4500576"/>
            <a:ext cx="642924" cy="642924"/>
          </a:xfrm>
          <a:prstGeom prst="rect">
            <a:avLst/>
          </a:prstGeom>
        </p:spPr>
      </p:pic>
      <p:pic>
        <p:nvPicPr>
          <p:cNvPr id="17" name="1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428596" y="4214824"/>
            <a:ext cx="642924" cy="642924"/>
          </a:xfrm>
          <a:prstGeom prst="rect">
            <a:avLst/>
          </a:prstGeom>
        </p:spPr>
      </p:pic>
      <p:pic>
        <p:nvPicPr>
          <p:cNvPr id="18" name="17 Imagen" descr="1211811437.png"/>
          <p:cNvPicPr>
            <a:picLocks noChangeAspect="1"/>
          </p:cNvPicPr>
          <p:nvPr/>
        </p:nvPicPr>
        <p:blipFill>
          <a:blip r:embed="rId3"/>
          <a:srcRect l="17773" t="17773" r="17773" b="17773"/>
          <a:stretch>
            <a:fillRect/>
          </a:stretch>
        </p:blipFill>
        <p:spPr>
          <a:xfrm>
            <a:off x="1000100" y="3929072"/>
            <a:ext cx="642924" cy="642924"/>
          </a:xfrm>
          <a:prstGeom prst="rect">
            <a:avLst/>
          </a:prstGeom>
        </p:spPr>
      </p:pic>
      <p:pic>
        <p:nvPicPr>
          <p:cNvPr id="19" name="18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1571604" y="3643320"/>
            <a:ext cx="642924" cy="642924"/>
          </a:xfrm>
          <a:prstGeom prst="rect">
            <a:avLst/>
          </a:prstGeom>
        </p:spPr>
      </p:pic>
      <p:pic>
        <p:nvPicPr>
          <p:cNvPr id="20" name="19 Imagen" descr="1211811437.png"/>
          <p:cNvPicPr>
            <a:picLocks noChangeAspect="1"/>
          </p:cNvPicPr>
          <p:nvPr/>
        </p:nvPicPr>
        <p:blipFill>
          <a:blip r:embed="rId3"/>
          <a:srcRect l="17773" t="17773" r="17773" b="17773"/>
          <a:stretch>
            <a:fillRect/>
          </a:stretch>
        </p:blipFill>
        <p:spPr>
          <a:xfrm>
            <a:off x="2071670" y="3357568"/>
            <a:ext cx="642924" cy="642924"/>
          </a:xfrm>
          <a:prstGeom prst="rect">
            <a:avLst/>
          </a:prstGeom>
        </p:spPr>
      </p:pic>
      <p:pic>
        <p:nvPicPr>
          <p:cNvPr id="21" name="20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2970FF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2571736" y="3071816"/>
            <a:ext cx="642924" cy="642924"/>
          </a:xfrm>
          <a:prstGeom prst="rect">
            <a:avLst/>
          </a:prstGeom>
        </p:spPr>
      </p:pic>
      <p:pic>
        <p:nvPicPr>
          <p:cNvPr id="22" name="21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2970FF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5786432" y="1428760"/>
            <a:ext cx="642924" cy="642924"/>
          </a:xfrm>
          <a:prstGeom prst="rect">
            <a:avLst/>
          </a:prstGeom>
        </p:spPr>
      </p:pic>
      <p:pic>
        <p:nvPicPr>
          <p:cNvPr id="23" name="22 Imagen" descr="1211811437.png"/>
          <p:cNvPicPr>
            <a:picLocks noChangeAspect="1"/>
          </p:cNvPicPr>
          <p:nvPr/>
        </p:nvPicPr>
        <p:blipFill>
          <a:blip r:embed="rId3"/>
          <a:srcRect l="17773" t="17773" r="17773" b="17773"/>
          <a:stretch>
            <a:fillRect/>
          </a:stretch>
        </p:blipFill>
        <p:spPr>
          <a:xfrm>
            <a:off x="6357936" y="1143008"/>
            <a:ext cx="642924" cy="642924"/>
          </a:xfrm>
          <a:prstGeom prst="rect">
            <a:avLst/>
          </a:prstGeom>
        </p:spPr>
      </p:pic>
      <p:pic>
        <p:nvPicPr>
          <p:cNvPr id="24" name="2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6929440" y="857256"/>
            <a:ext cx="642924" cy="642924"/>
          </a:xfrm>
          <a:prstGeom prst="rect">
            <a:avLst/>
          </a:prstGeom>
        </p:spPr>
      </p:pic>
      <p:pic>
        <p:nvPicPr>
          <p:cNvPr id="25" name="24 Imagen" descr="1211811437.png"/>
          <p:cNvPicPr>
            <a:picLocks noChangeAspect="1"/>
          </p:cNvPicPr>
          <p:nvPr/>
        </p:nvPicPr>
        <p:blipFill>
          <a:blip r:embed="rId3"/>
          <a:srcRect l="17773" t="17773" r="17773" b="17773"/>
          <a:stretch>
            <a:fillRect/>
          </a:stretch>
        </p:blipFill>
        <p:spPr>
          <a:xfrm>
            <a:off x="7500944" y="571504"/>
            <a:ext cx="642924" cy="642924"/>
          </a:xfrm>
          <a:prstGeom prst="rect">
            <a:avLst/>
          </a:prstGeom>
        </p:spPr>
      </p:pic>
      <p:pic>
        <p:nvPicPr>
          <p:cNvPr id="26" name="2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8001010" y="285752"/>
            <a:ext cx="642924" cy="642924"/>
          </a:xfrm>
          <a:prstGeom prst="rect">
            <a:avLst/>
          </a:prstGeom>
        </p:spPr>
      </p:pic>
      <p:pic>
        <p:nvPicPr>
          <p:cNvPr id="27" name="2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2970FF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8501076" y="0"/>
            <a:ext cx="642924" cy="642924"/>
          </a:xfrm>
          <a:prstGeom prst="rect">
            <a:avLst/>
          </a:prstGeom>
        </p:spPr>
      </p:pic>
      <p:sp>
        <p:nvSpPr>
          <p:cNvPr id="28" name="27 Rectángulo"/>
          <p:cNvSpPr/>
          <p:nvPr/>
        </p:nvSpPr>
        <p:spPr>
          <a:xfrm>
            <a:off x="-500098" y="-357208"/>
            <a:ext cx="10072758" cy="585791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000"/>
                            </p:stCondLst>
                            <p:childTnLst>
                              <p:par>
                                <p:cTn id="15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0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rgbClr val="FF6600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hutterstock_699789328-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41DhcQS76e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" y="0"/>
            <a:ext cx="642910" cy="646879"/>
          </a:xfrm>
          <a:prstGeom prst="rect">
            <a:avLst/>
          </a:prstGeom>
        </p:spPr>
      </p:pic>
      <p:pic>
        <p:nvPicPr>
          <p:cNvPr id="5" name="4 Imagen" descr="41DhcQS76e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4496621"/>
            <a:ext cx="642910" cy="646879"/>
          </a:xfrm>
          <a:prstGeom prst="rect">
            <a:avLst/>
          </a:prstGeom>
        </p:spPr>
      </p:pic>
      <p:pic>
        <p:nvPicPr>
          <p:cNvPr id="6" name="5 Imagen" descr="41DhcQS76e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501090" y="2000246"/>
            <a:ext cx="642910" cy="646879"/>
          </a:xfrm>
          <a:prstGeom prst="rect">
            <a:avLst/>
          </a:prstGeom>
        </p:spPr>
      </p:pic>
      <p:pic>
        <p:nvPicPr>
          <p:cNvPr id="7" name="6 Imagen" descr="41DhcQS76e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501090" y="2571750"/>
            <a:ext cx="642910" cy="646879"/>
          </a:xfrm>
          <a:prstGeom prst="rect">
            <a:avLst/>
          </a:prstGeom>
        </p:spPr>
      </p:pic>
      <p:pic>
        <p:nvPicPr>
          <p:cNvPr id="8" name="7 Imagen" descr="41DhcQS76e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71472" y="428610"/>
            <a:ext cx="642910" cy="646879"/>
          </a:xfrm>
          <a:prstGeom prst="rect">
            <a:avLst/>
          </a:prstGeom>
        </p:spPr>
      </p:pic>
      <p:pic>
        <p:nvPicPr>
          <p:cNvPr id="9" name="8 Imagen" descr="41DhcQS76e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00034" y="4071948"/>
            <a:ext cx="642910" cy="646879"/>
          </a:xfrm>
          <a:prstGeom prst="rect">
            <a:avLst/>
          </a:prstGeom>
        </p:spPr>
      </p:pic>
      <p:pic>
        <p:nvPicPr>
          <p:cNvPr id="10" name="9 Imagen" descr="41DhcQS76e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071538" y="3786196"/>
            <a:ext cx="642910" cy="646879"/>
          </a:xfrm>
          <a:prstGeom prst="rect">
            <a:avLst/>
          </a:prstGeom>
        </p:spPr>
      </p:pic>
      <p:pic>
        <p:nvPicPr>
          <p:cNvPr id="11" name="10 Imagen" descr="41DhcQS76e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214414" y="642924"/>
            <a:ext cx="642910" cy="646879"/>
          </a:xfrm>
          <a:prstGeom prst="rect">
            <a:avLst/>
          </a:prstGeom>
        </p:spPr>
      </p:pic>
      <p:pic>
        <p:nvPicPr>
          <p:cNvPr id="12" name="11 Imagen" descr="41DhcQS76e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785918" y="928676"/>
            <a:ext cx="642910" cy="646879"/>
          </a:xfrm>
          <a:prstGeom prst="rect">
            <a:avLst/>
          </a:prstGeom>
        </p:spPr>
      </p:pic>
      <p:pic>
        <p:nvPicPr>
          <p:cNvPr id="13" name="12 Imagen" descr="41DhcQS76e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643042" y="3429006"/>
            <a:ext cx="642910" cy="646879"/>
          </a:xfrm>
          <a:prstGeom prst="rect">
            <a:avLst/>
          </a:prstGeom>
        </p:spPr>
      </p:pic>
      <p:pic>
        <p:nvPicPr>
          <p:cNvPr id="14" name="13 Imagen" descr="41DhcQS76e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357422" y="1214428"/>
            <a:ext cx="642910" cy="646879"/>
          </a:xfrm>
          <a:prstGeom prst="rect">
            <a:avLst/>
          </a:prstGeom>
        </p:spPr>
      </p:pic>
      <p:pic>
        <p:nvPicPr>
          <p:cNvPr id="15" name="14 Imagen" descr="41DhcQS76e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214546" y="3143254"/>
            <a:ext cx="642910" cy="646879"/>
          </a:xfrm>
          <a:prstGeom prst="rect">
            <a:avLst/>
          </a:prstGeom>
        </p:spPr>
      </p:pic>
      <p:pic>
        <p:nvPicPr>
          <p:cNvPr id="16" name="15 Imagen" descr="41DhcQS76e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928926" y="1571618"/>
            <a:ext cx="642910" cy="646879"/>
          </a:xfrm>
          <a:prstGeom prst="rect">
            <a:avLst/>
          </a:prstGeom>
        </p:spPr>
      </p:pic>
      <p:pic>
        <p:nvPicPr>
          <p:cNvPr id="17" name="16 Imagen" descr="41DhcQS76e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857488" y="3000378"/>
            <a:ext cx="642910" cy="646879"/>
          </a:xfrm>
          <a:prstGeom prst="rect">
            <a:avLst/>
          </a:prstGeom>
        </p:spPr>
      </p:pic>
      <p:pic>
        <p:nvPicPr>
          <p:cNvPr id="18" name="17 Imagen" descr="41DhcQS76e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571868" y="1785932"/>
            <a:ext cx="642910" cy="646879"/>
          </a:xfrm>
          <a:prstGeom prst="rect">
            <a:avLst/>
          </a:prstGeom>
        </p:spPr>
      </p:pic>
      <p:pic>
        <p:nvPicPr>
          <p:cNvPr id="19" name="18 Imagen" descr="41DhcQS76e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500430" y="2857502"/>
            <a:ext cx="642910" cy="646879"/>
          </a:xfrm>
          <a:prstGeom prst="rect">
            <a:avLst/>
          </a:prstGeom>
        </p:spPr>
      </p:pic>
      <p:pic>
        <p:nvPicPr>
          <p:cNvPr id="20" name="19 Imagen" descr="41DhcQS76e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214810" y="1857370"/>
            <a:ext cx="642910" cy="646879"/>
          </a:xfrm>
          <a:prstGeom prst="rect">
            <a:avLst/>
          </a:prstGeom>
        </p:spPr>
      </p:pic>
      <p:pic>
        <p:nvPicPr>
          <p:cNvPr id="21" name="20 Imagen" descr="41DhcQS76e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214810" y="2714626"/>
            <a:ext cx="642910" cy="646879"/>
          </a:xfrm>
          <a:prstGeom prst="rect">
            <a:avLst/>
          </a:prstGeom>
        </p:spPr>
      </p:pic>
      <p:pic>
        <p:nvPicPr>
          <p:cNvPr id="22" name="21 Imagen" descr="41DhcQS76e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857752" y="1928808"/>
            <a:ext cx="642910" cy="646879"/>
          </a:xfrm>
          <a:prstGeom prst="rect">
            <a:avLst/>
          </a:prstGeom>
        </p:spPr>
      </p:pic>
      <p:pic>
        <p:nvPicPr>
          <p:cNvPr id="23" name="22 Imagen" descr="41DhcQS76e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857752" y="2643188"/>
            <a:ext cx="642910" cy="646879"/>
          </a:xfrm>
          <a:prstGeom prst="rect">
            <a:avLst/>
          </a:prstGeom>
        </p:spPr>
      </p:pic>
      <p:pic>
        <p:nvPicPr>
          <p:cNvPr id="24" name="23 Imagen" descr="41DhcQS76e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500694" y="2000246"/>
            <a:ext cx="642910" cy="646879"/>
          </a:xfrm>
          <a:prstGeom prst="rect">
            <a:avLst/>
          </a:prstGeom>
        </p:spPr>
      </p:pic>
      <p:pic>
        <p:nvPicPr>
          <p:cNvPr id="25" name="24 Imagen" descr="41DhcQS76e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500694" y="2643188"/>
            <a:ext cx="642910" cy="646879"/>
          </a:xfrm>
          <a:prstGeom prst="rect">
            <a:avLst/>
          </a:prstGeom>
        </p:spPr>
      </p:pic>
      <p:pic>
        <p:nvPicPr>
          <p:cNvPr id="26" name="25 Imagen" descr="41DhcQS76e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143636" y="2000246"/>
            <a:ext cx="642910" cy="646879"/>
          </a:xfrm>
          <a:prstGeom prst="rect">
            <a:avLst/>
          </a:prstGeom>
        </p:spPr>
      </p:pic>
      <p:pic>
        <p:nvPicPr>
          <p:cNvPr id="27" name="26 Imagen" descr="41DhcQS76e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143636" y="2643188"/>
            <a:ext cx="642910" cy="646879"/>
          </a:xfrm>
          <a:prstGeom prst="rect">
            <a:avLst/>
          </a:prstGeom>
        </p:spPr>
      </p:pic>
      <p:pic>
        <p:nvPicPr>
          <p:cNvPr id="28" name="27 Imagen" descr="41DhcQS76e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715140" y="2000246"/>
            <a:ext cx="642910" cy="646879"/>
          </a:xfrm>
          <a:prstGeom prst="rect">
            <a:avLst/>
          </a:prstGeom>
        </p:spPr>
      </p:pic>
      <p:pic>
        <p:nvPicPr>
          <p:cNvPr id="29" name="28 Imagen" descr="41DhcQS76e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715140" y="2643188"/>
            <a:ext cx="642910" cy="646879"/>
          </a:xfrm>
          <a:prstGeom prst="rect">
            <a:avLst/>
          </a:prstGeom>
        </p:spPr>
      </p:pic>
      <p:pic>
        <p:nvPicPr>
          <p:cNvPr id="30" name="29 Imagen" descr="41DhcQS76e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286644" y="2000246"/>
            <a:ext cx="642910" cy="646879"/>
          </a:xfrm>
          <a:prstGeom prst="rect">
            <a:avLst/>
          </a:prstGeom>
        </p:spPr>
      </p:pic>
      <p:pic>
        <p:nvPicPr>
          <p:cNvPr id="31" name="30 Imagen" descr="41DhcQS76e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286644" y="2643188"/>
            <a:ext cx="642910" cy="646879"/>
          </a:xfrm>
          <a:prstGeom prst="rect">
            <a:avLst/>
          </a:prstGeom>
        </p:spPr>
      </p:pic>
      <p:pic>
        <p:nvPicPr>
          <p:cNvPr id="32" name="31 Imagen" descr="41DhcQS76e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858148" y="2000246"/>
            <a:ext cx="642910" cy="646879"/>
          </a:xfrm>
          <a:prstGeom prst="rect">
            <a:avLst/>
          </a:prstGeom>
        </p:spPr>
      </p:pic>
      <p:pic>
        <p:nvPicPr>
          <p:cNvPr id="33" name="32 Imagen" descr="41DhcQS76e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858148" y="2643188"/>
            <a:ext cx="642910" cy="646879"/>
          </a:xfrm>
          <a:prstGeom prst="rect">
            <a:avLst/>
          </a:prstGeom>
        </p:spPr>
      </p:pic>
      <p:sp>
        <p:nvSpPr>
          <p:cNvPr id="34" name="33 Rectángulo"/>
          <p:cNvSpPr/>
          <p:nvPr/>
        </p:nvSpPr>
        <p:spPr>
          <a:xfrm>
            <a:off x="-500098" y="-357208"/>
            <a:ext cx="10072758" cy="585791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af1bfa56eb18fb570ee324a6cf78b04a.jpg"/>
          <p:cNvPicPr>
            <a:picLocks noChangeAspect="1"/>
          </p:cNvPicPr>
          <p:nvPr/>
        </p:nvPicPr>
        <p:blipFill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143108" y="1643056"/>
            <a:ext cx="521497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b="1" dirty="0" smtClean="0"/>
              <a:t>El amor era un sentimiento completamente relacionado con el color, como miles de arcoíris superpuestos uno sobre el otro. </a:t>
            </a:r>
          </a:p>
          <a:p>
            <a:r>
              <a:rPr lang="es-PE" b="1" dirty="0" smtClean="0"/>
              <a:t>-Paulo </a:t>
            </a:r>
            <a:r>
              <a:rPr lang="es-PE" b="1" dirty="0" err="1" smtClean="0"/>
              <a:t>Cohelo</a:t>
            </a:r>
            <a:r>
              <a:rPr lang="es-PE" b="1" dirty="0" smtClean="0"/>
              <a:t>-</a:t>
            </a:r>
            <a:endParaRPr lang="es-PE" b="1" dirty="0"/>
          </a:p>
        </p:txBody>
      </p:sp>
      <p:sp>
        <p:nvSpPr>
          <p:cNvPr id="5" name="4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4009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500098" y="-357208"/>
            <a:ext cx="10072758" cy="585791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">
              <a:srgbClr val="2F16E4"/>
            </a:gs>
            <a:gs pos="50000">
              <a:srgbClr val="FFD44B">
                <a:shade val="67500"/>
                <a:satMod val="115000"/>
              </a:srgbClr>
            </a:gs>
            <a:gs pos="100000">
              <a:srgbClr val="FFD44B">
                <a:shade val="100000"/>
                <a:satMod val="11500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6998458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74462404010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2970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643306" y="0"/>
            <a:ext cx="976572" cy="976572"/>
          </a:xfrm>
          <a:prstGeom prst="star32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4500562" y="0"/>
            <a:ext cx="952254" cy="976572"/>
          </a:xfrm>
          <a:prstGeom prst="star32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274462404010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2970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643306" y="857238"/>
            <a:ext cx="976572" cy="976572"/>
          </a:xfrm>
          <a:prstGeom prst="star32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4500562" y="857238"/>
            <a:ext cx="952254" cy="976572"/>
          </a:xfrm>
          <a:prstGeom prst="star32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274462404010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2970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643306" y="1714512"/>
            <a:ext cx="976572" cy="976572"/>
          </a:xfrm>
          <a:prstGeom prst="star32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4500562" y="1714512"/>
            <a:ext cx="952254" cy="976572"/>
          </a:xfrm>
          <a:prstGeom prst="star32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274462404010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2970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643306" y="2571750"/>
            <a:ext cx="976572" cy="976572"/>
          </a:xfrm>
          <a:prstGeom prst="star32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4500562" y="2571750"/>
            <a:ext cx="952254" cy="976572"/>
          </a:xfrm>
          <a:prstGeom prst="star32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274462404010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2970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643306" y="3429024"/>
            <a:ext cx="976572" cy="976572"/>
          </a:xfrm>
          <a:prstGeom prst="star32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4500562" y="3429024"/>
            <a:ext cx="952254" cy="976572"/>
          </a:xfrm>
          <a:prstGeom prst="star32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274462404010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2970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643306" y="4286262"/>
            <a:ext cx="976572" cy="976572"/>
          </a:xfrm>
          <a:prstGeom prst="star32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4500562" y="4286262"/>
            <a:ext cx="952254" cy="976572"/>
          </a:xfrm>
          <a:prstGeom prst="star32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6" name="15 Rectángulo"/>
          <p:cNvSpPr/>
          <p:nvPr/>
        </p:nvSpPr>
        <p:spPr>
          <a:xfrm>
            <a:off x="-500098" y="-357208"/>
            <a:ext cx="10072758" cy="628654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8000">
              <a:srgbClr val="FF3399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lide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gota-morado.png"/>
          <p:cNvPicPr>
            <a:picLocks noChangeAspect="1"/>
          </p:cNvPicPr>
          <p:nvPr/>
        </p:nvPicPr>
        <p:blipFill>
          <a:blip r:embed="rId3"/>
          <a:srcRect l="16255" r="23753"/>
          <a:stretch>
            <a:fillRect/>
          </a:stretch>
        </p:blipFill>
        <p:spPr>
          <a:xfrm rot="19282182">
            <a:off x="-51721" y="-172209"/>
            <a:ext cx="714380" cy="100023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gota-morado.png"/>
          <p:cNvPicPr>
            <a:picLocks noChangeAspect="1"/>
          </p:cNvPicPr>
          <p:nvPr/>
        </p:nvPicPr>
        <p:blipFill>
          <a:blip r:embed="rId3"/>
          <a:srcRect l="16255" r="23753"/>
          <a:stretch>
            <a:fillRect/>
          </a:stretch>
        </p:blipFill>
        <p:spPr>
          <a:xfrm rot="2142071">
            <a:off x="8440059" y="-99877"/>
            <a:ext cx="714380" cy="100023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gota-morad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/>
          </a:blip>
          <a:srcRect l="16255" r="23753"/>
          <a:stretch>
            <a:fillRect/>
          </a:stretch>
        </p:blipFill>
        <p:spPr>
          <a:xfrm rot="2142071">
            <a:off x="8204899" y="257313"/>
            <a:ext cx="714380" cy="100023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gota-morado.png"/>
          <p:cNvPicPr>
            <a:picLocks noChangeAspect="1"/>
          </p:cNvPicPr>
          <p:nvPr/>
        </p:nvPicPr>
        <p:blipFill>
          <a:blip r:embed="rId3"/>
          <a:srcRect l="16255" r="23753"/>
          <a:stretch>
            <a:fillRect/>
          </a:stretch>
        </p:blipFill>
        <p:spPr>
          <a:xfrm rot="2142071">
            <a:off x="7797117" y="757379"/>
            <a:ext cx="714380" cy="100023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gota-morado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6255" r="23753"/>
          <a:stretch>
            <a:fillRect/>
          </a:stretch>
        </p:blipFill>
        <p:spPr>
          <a:xfrm rot="2142071">
            <a:off x="7439927" y="1186008"/>
            <a:ext cx="714380" cy="100023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gota-morado.png"/>
          <p:cNvPicPr>
            <a:picLocks noChangeAspect="1"/>
          </p:cNvPicPr>
          <p:nvPr/>
        </p:nvPicPr>
        <p:blipFill>
          <a:blip r:embed="rId3"/>
          <a:srcRect l="16255" r="23753"/>
          <a:stretch>
            <a:fillRect/>
          </a:stretch>
        </p:blipFill>
        <p:spPr>
          <a:xfrm rot="2142071">
            <a:off x="7082737" y="1614635"/>
            <a:ext cx="714380" cy="100023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gota-morad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/>
          </a:blip>
          <a:srcRect l="16255" r="23753"/>
          <a:stretch>
            <a:fillRect/>
          </a:stretch>
        </p:blipFill>
        <p:spPr>
          <a:xfrm rot="2142071">
            <a:off x="6725545" y="2114701"/>
            <a:ext cx="714380" cy="100023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gota-morado.png"/>
          <p:cNvPicPr>
            <a:picLocks noChangeAspect="1"/>
          </p:cNvPicPr>
          <p:nvPr/>
        </p:nvPicPr>
        <p:blipFill>
          <a:blip r:embed="rId3"/>
          <a:srcRect l="16255" r="23753"/>
          <a:stretch>
            <a:fillRect/>
          </a:stretch>
        </p:blipFill>
        <p:spPr>
          <a:xfrm rot="2142071">
            <a:off x="6368357" y="2543329"/>
            <a:ext cx="714380" cy="100023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gota-morado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6255" r="23753"/>
          <a:stretch>
            <a:fillRect/>
          </a:stretch>
        </p:blipFill>
        <p:spPr>
          <a:xfrm rot="2142071">
            <a:off x="6082605" y="2900519"/>
            <a:ext cx="714380" cy="100023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gota-morado.png"/>
          <p:cNvPicPr>
            <a:picLocks noChangeAspect="1"/>
          </p:cNvPicPr>
          <p:nvPr/>
        </p:nvPicPr>
        <p:blipFill>
          <a:blip r:embed="rId3"/>
          <a:srcRect l="16255" r="23753"/>
          <a:stretch>
            <a:fillRect/>
          </a:stretch>
        </p:blipFill>
        <p:spPr>
          <a:xfrm rot="2142071">
            <a:off x="5725413" y="3329147"/>
            <a:ext cx="714380" cy="100023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gota-morad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/>
          </a:blip>
          <a:srcRect l="16255" r="23753"/>
          <a:stretch>
            <a:fillRect/>
          </a:stretch>
        </p:blipFill>
        <p:spPr>
          <a:xfrm rot="2142071">
            <a:off x="5439663" y="3757774"/>
            <a:ext cx="714380" cy="100023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gota-morado.png"/>
          <p:cNvPicPr>
            <a:picLocks noChangeAspect="1"/>
          </p:cNvPicPr>
          <p:nvPr/>
        </p:nvPicPr>
        <p:blipFill>
          <a:blip r:embed="rId3"/>
          <a:srcRect l="16255" r="23753"/>
          <a:stretch>
            <a:fillRect/>
          </a:stretch>
        </p:blipFill>
        <p:spPr>
          <a:xfrm rot="2142071">
            <a:off x="5082473" y="4186402"/>
            <a:ext cx="714380" cy="100023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gota-morad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/>
          </a:blip>
          <a:srcRect l="16255" r="23753"/>
          <a:stretch>
            <a:fillRect/>
          </a:stretch>
        </p:blipFill>
        <p:spPr>
          <a:xfrm rot="19282182">
            <a:off x="234063" y="256419"/>
            <a:ext cx="714380" cy="100023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gota-morado.png"/>
          <p:cNvPicPr>
            <a:picLocks noChangeAspect="1"/>
          </p:cNvPicPr>
          <p:nvPr/>
        </p:nvPicPr>
        <p:blipFill>
          <a:blip r:embed="rId3"/>
          <a:srcRect l="16255" r="23753"/>
          <a:stretch>
            <a:fillRect/>
          </a:stretch>
        </p:blipFill>
        <p:spPr>
          <a:xfrm rot="19282182">
            <a:off x="591221" y="756485"/>
            <a:ext cx="714380" cy="100023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gota-morado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6255" r="23753"/>
          <a:stretch>
            <a:fillRect/>
          </a:stretch>
        </p:blipFill>
        <p:spPr>
          <a:xfrm rot="19282182">
            <a:off x="1019848" y="1256551"/>
            <a:ext cx="714380" cy="100023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gota-morado.png"/>
          <p:cNvPicPr>
            <a:picLocks noChangeAspect="1"/>
          </p:cNvPicPr>
          <p:nvPr/>
        </p:nvPicPr>
        <p:blipFill>
          <a:blip r:embed="rId3"/>
          <a:srcRect l="16255" r="23753"/>
          <a:stretch>
            <a:fillRect/>
          </a:stretch>
        </p:blipFill>
        <p:spPr>
          <a:xfrm rot="19282182">
            <a:off x="1377039" y="1613741"/>
            <a:ext cx="714380" cy="100023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gota-morad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/>
          </a:blip>
          <a:srcRect l="16255" r="23753"/>
          <a:stretch>
            <a:fillRect/>
          </a:stretch>
        </p:blipFill>
        <p:spPr>
          <a:xfrm rot="19282182">
            <a:off x="1734227" y="1970932"/>
            <a:ext cx="714380" cy="100023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gota-morado.png"/>
          <p:cNvPicPr>
            <a:picLocks noChangeAspect="1"/>
          </p:cNvPicPr>
          <p:nvPr/>
        </p:nvPicPr>
        <p:blipFill>
          <a:blip r:embed="rId3"/>
          <a:srcRect l="16255" r="23753"/>
          <a:stretch>
            <a:fillRect/>
          </a:stretch>
        </p:blipFill>
        <p:spPr>
          <a:xfrm rot="19282182">
            <a:off x="2162856" y="2470997"/>
            <a:ext cx="714380" cy="100023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gota-morado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6255" r="23753"/>
          <a:stretch>
            <a:fillRect/>
          </a:stretch>
        </p:blipFill>
        <p:spPr>
          <a:xfrm rot="19282182">
            <a:off x="2520047" y="2899624"/>
            <a:ext cx="714380" cy="100023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gota-morado.png"/>
          <p:cNvPicPr>
            <a:picLocks noChangeAspect="1"/>
          </p:cNvPicPr>
          <p:nvPr/>
        </p:nvPicPr>
        <p:blipFill>
          <a:blip r:embed="rId3"/>
          <a:srcRect l="16255" r="23753"/>
          <a:stretch>
            <a:fillRect/>
          </a:stretch>
        </p:blipFill>
        <p:spPr>
          <a:xfrm rot="19282182">
            <a:off x="2805798" y="3328253"/>
            <a:ext cx="714380" cy="100023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gota-morad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/>
          </a:blip>
          <a:srcRect l="16255" r="23753"/>
          <a:stretch>
            <a:fillRect/>
          </a:stretch>
        </p:blipFill>
        <p:spPr>
          <a:xfrm rot="19282182">
            <a:off x="3162989" y="3756881"/>
            <a:ext cx="714380" cy="100023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gota-morado.png"/>
          <p:cNvPicPr>
            <a:picLocks noChangeAspect="1"/>
          </p:cNvPicPr>
          <p:nvPr/>
        </p:nvPicPr>
        <p:blipFill>
          <a:blip r:embed="rId3"/>
          <a:srcRect l="16255" r="23753"/>
          <a:stretch>
            <a:fillRect/>
          </a:stretch>
        </p:blipFill>
        <p:spPr>
          <a:xfrm rot="19282182">
            <a:off x="3591617" y="4185508"/>
            <a:ext cx="714380" cy="100023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6" name="25 Rectángulo"/>
          <p:cNvSpPr/>
          <p:nvPr/>
        </p:nvSpPr>
        <p:spPr>
          <a:xfrm>
            <a:off x="-571536" y="-214332"/>
            <a:ext cx="10072758" cy="621510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000"/>
                            </p:stCondLst>
                            <p:childTnLst>
                              <p:par>
                                <p:cTn id="14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af1bfa56eb18fb570ee324a6cf78b04a.jpg"/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1857356" y="1571618"/>
            <a:ext cx="61436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b="1" dirty="0" smtClean="0"/>
              <a:t>Las nubes llegan flotando a mi vida, pero ya no para traer consigo la lluvia, ni para escoltar la tormenta, sino para añadir color a mi cielo de atardecer. </a:t>
            </a:r>
          </a:p>
          <a:p>
            <a:r>
              <a:rPr lang="es-PE" b="1" dirty="0" smtClean="0"/>
              <a:t>-Rabindranath Tagore-</a:t>
            </a:r>
            <a:endParaRPr lang="es-PE" b="1" dirty="0"/>
          </a:p>
        </p:txBody>
      </p:sp>
      <p:sp>
        <p:nvSpPr>
          <p:cNvPr id="5" name="4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4274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500098" y="-357208"/>
            <a:ext cx="10072758" cy="585791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D75AEC">
                <a:shade val="67500"/>
                <a:satMod val="115000"/>
              </a:srgbClr>
            </a:gs>
            <a:gs pos="100000">
              <a:srgbClr val="D75AEC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7068194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urly-158671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295375">
            <a:off x="3977466" y="909158"/>
            <a:ext cx="1381290" cy="1691375"/>
          </a:xfrm>
          <a:prstGeom prst="rect">
            <a:avLst/>
          </a:prstGeom>
        </p:spPr>
      </p:pic>
      <p:pic>
        <p:nvPicPr>
          <p:cNvPr id="5" name="4 Imagen" descr="curly-158671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8222947">
            <a:off x="4820217" y="2101257"/>
            <a:ext cx="1381290" cy="1691375"/>
          </a:xfrm>
          <a:prstGeom prst="rect">
            <a:avLst/>
          </a:prstGeom>
        </p:spPr>
      </p:pic>
      <p:pic>
        <p:nvPicPr>
          <p:cNvPr id="6" name="5 Imagen" descr="curly-158671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6565122">
            <a:off x="4694239" y="1301262"/>
            <a:ext cx="1381290" cy="1691375"/>
          </a:xfrm>
          <a:prstGeom prst="rect">
            <a:avLst/>
          </a:prstGeom>
        </p:spPr>
      </p:pic>
      <p:pic>
        <p:nvPicPr>
          <p:cNvPr id="7" name="6 Imagen" descr="curly-158671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583937">
            <a:off x="4338001" y="2542021"/>
            <a:ext cx="1381290" cy="1691375"/>
          </a:xfrm>
          <a:prstGeom prst="rect">
            <a:avLst/>
          </a:prstGeom>
        </p:spPr>
      </p:pic>
      <p:pic>
        <p:nvPicPr>
          <p:cNvPr id="8" name="7 Imagen" descr="curly-158671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719076">
            <a:off x="2892481" y="1964554"/>
            <a:ext cx="1381290" cy="1691375"/>
          </a:xfrm>
          <a:prstGeom prst="rect">
            <a:avLst/>
          </a:prstGeom>
        </p:spPr>
      </p:pic>
      <p:pic>
        <p:nvPicPr>
          <p:cNvPr id="9" name="8 Imagen" descr="curly-158671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4588297">
            <a:off x="3447654" y="2652863"/>
            <a:ext cx="1381290" cy="1691375"/>
          </a:xfrm>
          <a:prstGeom prst="rect">
            <a:avLst/>
          </a:prstGeom>
        </p:spPr>
      </p:pic>
      <p:pic>
        <p:nvPicPr>
          <p:cNvPr id="10" name="9 Imagen" descr="curly-158671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463981">
            <a:off x="3179314" y="1228230"/>
            <a:ext cx="1381290" cy="1691375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500098" y="-357208"/>
            <a:ext cx="10072758" cy="585791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6000">
              <a:srgbClr val="7030A0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189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2704733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0" y="0"/>
            <a:ext cx="928675" cy="92867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14348" y="428610"/>
            <a:ext cx="928675" cy="92867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2928926" y="1785932"/>
            <a:ext cx="928675" cy="92867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1428728" y="928676"/>
            <a:ext cx="928675" cy="92867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2143108" y="1357304"/>
            <a:ext cx="928675" cy="92867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643306" y="2143122"/>
            <a:ext cx="928675" cy="92867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357686" y="2571750"/>
            <a:ext cx="928675" cy="92867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5143504" y="3000378"/>
            <a:ext cx="928675" cy="92867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5929322" y="3357568"/>
            <a:ext cx="928675" cy="92867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6643702" y="3643320"/>
            <a:ext cx="928675" cy="92867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429520" y="4000510"/>
            <a:ext cx="928675" cy="92867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8215325" y="4214825"/>
            <a:ext cx="928675" cy="92867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6" name="15 Rectángulo"/>
          <p:cNvSpPr/>
          <p:nvPr/>
        </p:nvSpPr>
        <p:spPr>
          <a:xfrm>
            <a:off x="-500098" y="-357208"/>
            <a:ext cx="10072758" cy="585791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af1bfa56eb18fb570ee324a6cf78b04a.jpg"/>
          <p:cNvPicPr>
            <a:picLocks noChangeAspect="1"/>
          </p:cNvPicPr>
          <p:nvPr/>
        </p:nvPicPr>
        <p:blipFill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1857356" y="1785932"/>
            <a:ext cx="66437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b="1" dirty="0" smtClean="0"/>
              <a:t>Tu actitud es como una caja de pinturas que le dan color a tu mundo. Coloréala de gris, y tu imagen permanecerá desoladora. Añade colores, y la imagen comenzará a iluminarse. </a:t>
            </a:r>
          </a:p>
          <a:p>
            <a:r>
              <a:rPr lang="es-PE" b="1" dirty="0" smtClean="0"/>
              <a:t>-Allen Klein-</a:t>
            </a:r>
            <a:endParaRPr lang="es-PE" b="1" dirty="0"/>
          </a:p>
        </p:txBody>
      </p:sp>
      <p:sp>
        <p:nvSpPr>
          <p:cNvPr id="5" name="4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4274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500098" y="-357208"/>
            <a:ext cx="10072758" cy="585791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B418A1">
                <a:shade val="67500"/>
                <a:satMod val="115000"/>
              </a:srgbClr>
            </a:gs>
            <a:gs pos="100000">
              <a:srgbClr val="B418A1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8348069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75AEC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0" y="0"/>
            <a:ext cx="642924" cy="642924"/>
          </a:xfrm>
          <a:prstGeom prst="donut">
            <a:avLst/>
          </a:prstGeom>
        </p:spPr>
      </p:pic>
      <p:pic>
        <p:nvPicPr>
          <p:cNvPr id="6" name="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75AEC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500034" y="357172"/>
            <a:ext cx="642924" cy="642924"/>
          </a:xfrm>
          <a:prstGeom prst="donut">
            <a:avLst/>
          </a:prstGeom>
        </p:spPr>
      </p:pic>
      <p:pic>
        <p:nvPicPr>
          <p:cNvPr id="7" name="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75AEC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1000132" y="714380"/>
            <a:ext cx="642924" cy="642924"/>
          </a:xfrm>
          <a:prstGeom prst="donut">
            <a:avLst/>
          </a:prstGeom>
        </p:spPr>
      </p:pic>
      <p:pic>
        <p:nvPicPr>
          <p:cNvPr id="8" name="7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75AEC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1500166" y="1071552"/>
            <a:ext cx="642924" cy="642924"/>
          </a:xfrm>
          <a:prstGeom prst="donut">
            <a:avLst/>
          </a:prstGeom>
        </p:spPr>
      </p:pic>
      <p:pic>
        <p:nvPicPr>
          <p:cNvPr id="9" name="8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75AEC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2000232" y="1357304"/>
            <a:ext cx="642924" cy="642924"/>
          </a:xfrm>
          <a:prstGeom prst="donut">
            <a:avLst/>
          </a:prstGeom>
        </p:spPr>
      </p:pic>
      <p:pic>
        <p:nvPicPr>
          <p:cNvPr id="10" name="9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75AEC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2500298" y="1714494"/>
            <a:ext cx="642924" cy="642924"/>
          </a:xfrm>
          <a:prstGeom prst="donut">
            <a:avLst/>
          </a:prstGeom>
        </p:spPr>
      </p:pic>
      <p:pic>
        <p:nvPicPr>
          <p:cNvPr id="11" name="10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75AEC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5857884" y="2857502"/>
            <a:ext cx="642924" cy="642924"/>
          </a:xfrm>
          <a:prstGeom prst="donut">
            <a:avLst/>
          </a:prstGeom>
        </p:spPr>
      </p:pic>
      <p:pic>
        <p:nvPicPr>
          <p:cNvPr id="12" name="11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75AEC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6429388" y="3214692"/>
            <a:ext cx="642924" cy="642924"/>
          </a:xfrm>
          <a:prstGeom prst="donut">
            <a:avLst/>
          </a:prstGeom>
        </p:spPr>
      </p:pic>
      <p:pic>
        <p:nvPicPr>
          <p:cNvPr id="13" name="1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75AEC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6929454" y="3571882"/>
            <a:ext cx="642924" cy="642924"/>
          </a:xfrm>
          <a:prstGeom prst="donut">
            <a:avLst/>
          </a:prstGeom>
        </p:spPr>
      </p:pic>
      <p:pic>
        <p:nvPicPr>
          <p:cNvPr id="14" name="1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75AEC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7500944" y="3857634"/>
            <a:ext cx="642924" cy="642924"/>
          </a:xfrm>
          <a:prstGeom prst="donut">
            <a:avLst/>
          </a:prstGeom>
        </p:spPr>
      </p:pic>
      <p:pic>
        <p:nvPicPr>
          <p:cNvPr id="15" name="1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75AEC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8001010" y="4143386"/>
            <a:ext cx="642924" cy="642924"/>
          </a:xfrm>
          <a:prstGeom prst="donut">
            <a:avLst/>
          </a:prstGeom>
        </p:spPr>
      </p:pic>
      <p:pic>
        <p:nvPicPr>
          <p:cNvPr id="16" name="1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75AEC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8501076" y="4500576"/>
            <a:ext cx="642924" cy="642924"/>
          </a:xfrm>
          <a:prstGeom prst="donut">
            <a:avLst/>
          </a:prstGeom>
        </p:spPr>
      </p:pic>
      <p:pic>
        <p:nvPicPr>
          <p:cNvPr id="17" name="1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75AEC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-142908" y="4500576"/>
            <a:ext cx="642924" cy="642924"/>
          </a:xfrm>
          <a:prstGeom prst="donut">
            <a:avLst/>
          </a:prstGeom>
        </p:spPr>
      </p:pic>
      <p:pic>
        <p:nvPicPr>
          <p:cNvPr id="18" name="17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75AEC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428596" y="4214824"/>
            <a:ext cx="642924" cy="642924"/>
          </a:xfrm>
          <a:prstGeom prst="donut">
            <a:avLst/>
          </a:prstGeom>
        </p:spPr>
      </p:pic>
      <p:pic>
        <p:nvPicPr>
          <p:cNvPr id="19" name="18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75AEC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1000100" y="3929072"/>
            <a:ext cx="642924" cy="642924"/>
          </a:xfrm>
          <a:prstGeom prst="donut">
            <a:avLst/>
          </a:prstGeom>
        </p:spPr>
      </p:pic>
      <p:pic>
        <p:nvPicPr>
          <p:cNvPr id="20" name="19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75AEC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1571604" y="3643320"/>
            <a:ext cx="642924" cy="642924"/>
          </a:xfrm>
          <a:prstGeom prst="donut">
            <a:avLst/>
          </a:prstGeom>
        </p:spPr>
      </p:pic>
      <p:pic>
        <p:nvPicPr>
          <p:cNvPr id="21" name="20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75AEC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2071670" y="3357568"/>
            <a:ext cx="642924" cy="642924"/>
          </a:xfrm>
          <a:prstGeom prst="donut">
            <a:avLst/>
          </a:prstGeom>
        </p:spPr>
      </p:pic>
      <p:pic>
        <p:nvPicPr>
          <p:cNvPr id="22" name="21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75AEC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2571736" y="3071816"/>
            <a:ext cx="642924" cy="642924"/>
          </a:xfrm>
          <a:prstGeom prst="donut">
            <a:avLst/>
          </a:prstGeom>
        </p:spPr>
      </p:pic>
      <p:pic>
        <p:nvPicPr>
          <p:cNvPr id="23" name="2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75AEC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5786432" y="1428760"/>
            <a:ext cx="642924" cy="642924"/>
          </a:xfrm>
          <a:prstGeom prst="donut">
            <a:avLst/>
          </a:prstGeom>
        </p:spPr>
      </p:pic>
      <p:pic>
        <p:nvPicPr>
          <p:cNvPr id="24" name="2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75AEC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6357936" y="1143008"/>
            <a:ext cx="642924" cy="642924"/>
          </a:xfrm>
          <a:prstGeom prst="donut">
            <a:avLst/>
          </a:prstGeom>
        </p:spPr>
      </p:pic>
      <p:pic>
        <p:nvPicPr>
          <p:cNvPr id="25" name="2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75AEC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6929440" y="857256"/>
            <a:ext cx="642924" cy="642924"/>
          </a:xfrm>
          <a:prstGeom prst="donut">
            <a:avLst/>
          </a:prstGeom>
        </p:spPr>
      </p:pic>
      <p:pic>
        <p:nvPicPr>
          <p:cNvPr id="26" name="2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75AEC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7500944" y="571504"/>
            <a:ext cx="642924" cy="642924"/>
          </a:xfrm>
          <a:prstGeom prst="donut">
            <a:avLst/>
          </a:prstGeom>
        </p:spPr>
      </p:pic>
      <p:pic>
        <p:nvPicPr>
          <p:cNvPr id="27" name="2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75AEC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8001010" y="285752"/>
            <a:ext cx="642924" cy="642924"/>
          </a:xfrm>
          <a:prstGeom prst="donut">
            <a:avLst/>
          </a:prstGeom>
        </p:spPr>
      </p:pic>
      <p:pic>
        <p:nvPicPr>
          <p:cNvPr id="28" name="27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75AEC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8501076" y="0"/>
            <a:ext cx="642924" cy="642924"/>
          </a:xfrm>
          <a:prstGeom prst="donut">
            <a:avLst/>
          </a:prstGeom>
        </p:spPr>
      </p:pic>
      <p:sp>
        <p:nvSpPr>
          <p:cNvPr id="29" name="28 Rectángulo"/>
          <p:cNvSpPr/>
          <p:nvPr/>
        </p:nvSpPr>
        <p:spPr>
          <a:xfrm>
            <a:off x="-500098" y="-357208"/>
            <a:ext cx="10072758" cy="585791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000"/>
                            </p:stCondLst>
                            <p:childTnLst>
                              <p:par>
                                <p:cTn id="15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0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23998_kolorowa-roza-krople-wod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41DhcQS76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" y="0"/>
            <a:ext cx="642910" cy="646879"/>
          </a:xfrm>
          <a:prstGeom prst="rect">
            <a:avLst/>
          </a:prstGeom>
        </p:spPr>
      </p:pic>
      <p:pic>
        <p:nvPicPr>
          <p:cNvPr id="5" name="4 Imagen" descr="41DhcQS76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4496621"/>
            <a:ext cx="642910" cy="646879"/>
          </a:xfrm>
          <a:prstGeom prst="rect">
            <a:avLst/>
          </a:prstGeom>
        </p:spPr>
      </p:pic>
      <p:pic>
        <p:nvPicPr>
          <p:cNvPr id="6" name="5 Imagen" descr="41DhcQS76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501090" y="2000246"/>
            <a:ext cx="642910" cy="646879"/>
          </a:xfrm>
          <a:prstGeom prst="rect">
            <a:avLst/>
          </a:prstGeom>
        </p:spPr>
      </p:pic>
      <p:pic>
        <p:nvPicPr>
          <p:cNvPr id="7" name="6 Imagen" descr="41DhcQS76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501090" y="2571750"/>
            <a:ext cx="642910" cy="646879"/>
          </a:xfrm>
          <a:prstGeom prst="rect">
            <a:avLst/>
          </a:prstGeom>
        </p:spPr>
      </p:pic>
      <p:pic>
        <p:nvPicPr>
          <p:cNvPr id="8" name="7 Imagen" descr="41DhcQS76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1472" y="428610"/>
            <a:ext cx="642910" cy="646879"/>
          </a:xfrm>
          <a:prstGeom prst="rect">
            <a:avLst/>
          </a:prstGeom>
        </p:spPr>
      </p:pic>
      <p:pic>
        <p:nvPicPr>
          <p:cNvPr id="9" name="8 Imagen" descr="41DhcQS76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0034" y="4071948"/>
            <a:ext cx="642910" cy="646879"/>
          </a:xfrm>
          <a:prstGeom prst="rect">
            <a:avLst/>
          </a:prstGeom>
        </p:spPr>
      </p:pic>
      <p:pic>
        <p:nvPicPr>
          <p:cNvPr id="10" name="9 Imagen" descr="41DhcQS76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071538" y="3786196"/>
            <a:ext cx="642910" cy="646879"/>
          </a:xfrm>
          <a:prstGeom prst="rect">
            <a:avLst/>
          </a:prstGeom>
        </p:spPr>
      </p:pic>
      <p:pic>
        <p:nvPicPr>
          <p:cNvPr id="11" name="10 Imagen" descr="41DhcQS76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214414" y="642924"/>
            <a:ext cx="642910" cy="646879"/>
          </a:xfrm>
          <a:prstGeom prst="rect">
            <a:avLst/>
          </a:prstGeom>
        </p:spPr>
      </p:pic>
      <p:pic>
        <p:nvPicPr>
          <p:cNvPr id="12" name="11 Imagen" descr="41DhcQS76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785918" y="928676"/>
            <a:ext cx="642910" cy="646879"/>
          </a:xfrm>
          <a:prstGeom prst="rect">
            <a:avLst/>
          </a:prstGeom>
        </p:spPr>
      </p:pic>
      <p:pic>
        <p:nvPicPr>
          <p:cNvPr id="13" name="12 Imagen" descr="41DhcQS76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643042" y="3429006"/>
            <a:ext cx="642910" cy="646879"/>
          </a:xfrm>
          <a:prstGeom prst="rect">
            <a:avLst/>
          </a:prstGeom>
        </p:spPr>
      </p:pic>
      <p:pic>
        <p:nvPicPr>
          <p:cNvPr id="14" name="13 Imagen" descr="41DhcQS76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357422" y="1214428"/>
            <a:ext cx="642910" cy="646879"/>
          </a:xfrm>
          <a:prstGeom prst="rect">
            <a:avLst/>
          </a:prstGeom>
        </p:spPr>
      </p:pic>
      <p:pic>
        <p:nvPicPr>
          <p:cNvPr id="15" name="14 Imagen" descr="41DhcQS76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214546" y="3143254"/>
            <a:ext cx="642910" cy="646879"/>
          </a:xfrm>
          <a:prstGeom prst="rect">
            <a:avLst/>
          </a:prstGeom>
        </p:spPr>
      </p:pic>
      <p:pic>
        <p:nvPicPr>
          <p:cNvPr id="16" name="15 Imagen" descr="41DhcQS76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928926" y="1571618"/>
            <a:ext cx="642910" cy="646879"/>
          </a:xfrm>
          <a:prstGeom prst="rect">
            <a:avLst/>
          </a:prstGeom>
        </p:spPr>
      </p:pic>
      <p:pic>
        <p:nvPicPr>
          <p:cNvPr id="17" name="16 Imagen" descr="41DhcQS76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857488" y="3000378"/>
            <a:ext cx="642910" cy="646879"/>
          </a:xfrm>
          <a:prstGeom prst="rect">
            <a:avLst/>
          </a:prstGeom>
        </p:spPr>
      </p:pic>
      <p:pic>
        <p:nvPicPr>
          <p:cNvPr id="18" name="17 Imagen" descr="41DhcQS76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71868" y="1785932"/>
            <a:ext cx="642910" cy="646879"/>
          </a:xfrm>
          <a:prstGeom prst="rect">
            <a:avLst/>
          </a:prstGeom>
        </p:spPr>
      </p:pic>
      <p:pic>
        <p:nvPicPr>
          <p:cNvPr id="19" name="18 Imagen" descr="41DhcQS76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00430" y="2857502"/>
            <a:ext cx="642910" cy="646879"/>
          </a:xfrm>
          <a:prstGeom prst="rect">
            <a:avLst/>
          </a:prstGeom>
        </p:spPr>
      </p:pic>
      <p:pic>
        <p:nvPicPr>
          <p:cNvPr id="20" name="19 Imagen" descr="41DhcQS76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214810" y="1857370"/>
            <a:ext cx="642910" cy="646879"/>
          </a:xfrm>
          <a:prstGeom prst="rect">
            <a:avLst/>
          </a:prstGeom>
        </p:spPr>
      </p:pic>
      <p:pic>
        <p:nvPicPr>
          <p:cNvPr id="21" name="20 Imagen" descr="41DhcQS76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214810" y="2714626"/>
            <a:ext cx="642910" cy="646879"/>
          </a:xfrm>
          <a:prstGeom prst="rect">
            <a:avLst/>
          </a:prstGeom>
        </p:spPr>
      </p:pic>
      <p:pic>
        <p:nvPicPr>
          <p:cNvPr id="22" name="21 Imagen" descr="41DhcQS76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857752" y="1928808"/>
            <a:ext cx="642910" cy="646879"/>
          </a:xfrm>
          <a:prstGeom prst="rect">
            <a:avLst/>
          </a:prstGeom>
        </p:spPr>
      </p:pic>
      <p:pic>
        <p:nvPicPr>
          <p:cNvPr id="23" name="22 Imagen" descr="41DhcQS76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857752" y="2643188"/>
            <a:ext cx="642910" cy="646879"/>
          </a:xfrm>
          <a:prstGeom prst="rect">
            <a:avLst/>
          </a:prstGeom>
        </p:spPr>
      </p:pic>
      <p:pic>
        <p:nvPicPr>
          <p:cNvPr id="24" name="23 Imagen" descr="41DhcQS76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500694" y="2000246"/>
            <a:ext cx="642910" cy="646879"/>
          </a:xfrm>
          <a:prstGeom prst="rect">
            <a:avLst/>
          </a:prstGeom>
        </p:spPr>
      </p:pic>
      <p:pic>
        <p:nvPicPr>
          <p:cNvPr id="25" name="24 Imagen" descr="41DhcQS76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500694" y="2643188"/>
            <a:ext cx="642910" cy="646879"/>
          </a:xfrm>
          <a:prstGeom prst="rect">
            <a:avLst/>
          </a:prstGeom>
        </p:spPr>
      </p:pic>
      <p:pic>
        <p:nvPicPr>
          <p:cNvPr id="26" name="25 Imagen" descr="41DhcQS76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143636" y="2000246"/>
            <a:ext cx="642910" cy="646879"/>
          </a:xfrm>
          <a:prstGeom prst="rect">
            <a:avLst/>
          </a:prstGeom>
        </p:spPr>
      </p:pic>
      <p:pic>
        <p:nvPicPr>
          <p:cNvPr id="27" name="26 Imagen" descr="41DhcQS76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143636" y="2643188"/>
            <a:ext cx="642910" cy="646879"/>
          </a:xfrm>
          <a:prstGeom prst="rect">
            <a:avLst/>
          </a:prstGeom>
        </p:spPr>
      </p:pic>
      <p:pic>
        <p:nvPicPr>
          <p:cNvPr id="28" name="27 Imagen" descr="41DhcQS76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715140" y="2000246"/>
            <a:ext cx="642910" cy="646879"/>
          </a:xfrm>
          <a:prstGeom prst="rect">
            <a:avLst/>
          </a:prstGeom>
        </p:spPr>
      </p:pic>
      <p:pic>
        <p:nvPicPr>
          <p:cNvPr id="29" name="28 Imagen" descr="41DhcQS76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715140" y="2643188"/>
            <a:ext cx="642910" cy="646879"/>
          </a:xfrm>
          <a:prstGeom prst="rect">
            <a:avLst/>
          </a:prstGeom>
        </p:spPr>
      </p:pic>
      <p:pic>
        <p:nvPicPr>
          <p:cNvPr id="30" name="29 Imagen" descr="41DhcQS76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286644" y="2000246"/>
            <a:ext cx="642910" cy="646879"/>
          </a:xfrm>
          <a:prstGeom prst="rect">
            <a:avLst/>
          </a:prstGeom>
        </p:spPr>
      </p:pic>
      <p:pic>
        <p:nvPicPr>
          <p:cNvPr id="31" name="30 Imagen" descr="41DhcQS76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286644" y="2643188"/>
            <a:ext cx="642910" cy="646879"/>
          </a:xfrm>
          <a:prstGeom prst="rect">
            <a:avLst/>
          </a:prstGeom>
        </p:spPr>
      </p:pic>
      <p:pic>
        <p:nvPicPr>
          <p:cNvPr id="32" name="31 Imagen" descr="41DhcQS76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858148" y="2000246"/>
            <a:ext cx="642910" cy="646879"/>
          </a:xfrm>
          <a:prstGeom prst="rect">
            <a:avLst/>
          </a:prstGeom>
        </p:spPr>
      </p:pic>
      <p:pic>
        <p:nvPicPr>
          <p:cNvPr id="33" name="32 Imagen" descr="41DhcQS76e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858148" y="2643188"/>
            <a:ext cx="642910" cy="646879"/>
          </a:xfrm>
          <a:prstGeom prst="rect">
            <a:avLst/>
          </a:prstGeom>
        </p:spPr>
      </p:pic>
      <p:pic>
        <p:nvPicPr>
          <p:cNvPr id="34" name="33 Imagen" descr="cooltext341178268526301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 rot="20756439">
            <a:off x="6374194" y="3085630"/>
            <a:ext cx="1997556" cy="968203"/>
          </a:xfrm>
          <a:prstGeom prst="rect">
            <a:avLst/>
          </a:prstGeom>
        </p:spPr>
      </p:pic>
      <p:sp>
        <p:nvSpPr>
          <p:cNvPr id="35" name="34 Rectángulo"/>
          <p:cNvSpPr/>
          <p:nvPr/>
        </p:nvSpPr>
        <p:spPr>
          <a:xfrm>
            <a:off x="-500098" y="-357208"/>
            <a:ext cx="10072758" cy="5857916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7" fill="hold">
                            <p:stCondLst>
                              <p:cond delay="8000"/>
                            </p:stCondLst>
                            <p:childTnLst>
                              <p:par>
                                <p:cTn id="37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LOS COLORES DE LA VID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4">
      <a:majorFont>
        <a:latin typeface="Agency FB"/>
        <a:ea typeface=""/>
        <a:cs typeface=""/>
      </a:majorFont>
      <a:minorFont>
        <a:latin typeface="Agency FB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LOS COLORES DE LA VIDA</Template>
  <TotalTime>0</TotalTime>
  <Words>622</Words>
  <Application>Microsoft Office PowerPoint</Application>
  <PresentationFormat>Presentación en pantalla (16:9)</PresentationFormat>
  <Paragraphs>27</Paragraphs>
  <Slides>50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50</vt:i4>
      </vt:variant>
    </vt:vector>
  </HeadingPairs>
  <TitlesOfParts>
    <vt:vector size="52" baseType="lpstr">
      <vt:lpstr>LOS COLORES DE LA VIDA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2020-01-22T17:51:03Z</dcterms:created>
  <dcterms:modified xsi:type="dcterms:W3CDTF">2020-01-22T17:54:11Z</dcterms:modified>
</cp:coreProperties>
</file>