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2"/>
    </p:embeddedFont>
    <p:embeddedFont>
      <p:font typeface="Harrington" panose="04040505050A02020702" pitchFamily="82" charset="0"/>
      <p:regular r:id="rId23"/>
    </p:embeddedFont>
    <p:embeddedFont>
      <p:font typeface="Kristen ITC" panose="03050502040202030202" pitchFamily="66" charset="0"/>
      <p:regular r:id="rId2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B99C"/>
    <a:srgbClr val="B47800"/>
    <a:srgbClr val="704B00"/>
    <a:srgbClr val="003300"/>
    <a:srgbClr val="4D3E1F"/>
    <a:srgbClr val="996600"/>
    <a:srgbClr val="5B3211"/>
    <a:srgbClr val="663300"/>
    <a:srgbClr val="445B74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140" d="100"/>
          <a:sy n="140" d="100"/>
        </p:scale>
        <p:origin x="138" y="16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BDB2C-4BF8-42F2-8B26-83F63FFEFD65}" type="datetimeFigureOut">
              <a:rPr lang="es-ES" smtClean="0"/>
              <a:pPr/>
              <a:t>05/08/2025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C6E2-ACA1-41D4-9977-87723BB3B5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BDB2C-4BF8-42F2-8B26-83F63FFEFD65}" type="datetimeFigureOut">
              <a:rPr lang="es-ES" smtClean="0"/>
              <a:pPr/>
              <a:t>05/08/2025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C6E2-ACA1-41D4-9977-87723BB3B5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BDB2C-4BF8-42F2-8B26-83F63FFEFD65}" type="datetimeFigureOut">
              <a:rPr lang="es-ES" smtClean="0"/>
              <a:pPr/>
              <a:t>05/08/2025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C6E2-ACA1-41D4-9977-87723BB3B5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BDB2C-4BF8-42F2-8B26-83F63FFEFD65}" type="datetimeFigureOut">
              <a:rPr lang="es-ES" smtClean="0"/>
              <a:pPr/>
              <a:t>05/08/2025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C6E2-ACA1-41D4-9977-87723BB3B5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BDB2C-4BF8-42F2-8B26-83F63FFEFD65}" type="datetimeFigureOut">
              <a:rPr lang="es-ES" smtClean="0"/>
              <a:pPr/>
              <a:t>05/08/2025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C6E2-ACA1-41D4-9977-87723BB3B5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BDB2C-4BF8-42F2-8B26-83F63FFEFD65}" type="datetimeFigureOut">
              <a:rPr lang="es-ES" smtClean="0"/>
              <a:pPr/>
              <a:t>05/08/2025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C6E2-ACA1-41D4-9977-87723BB3B5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BDB2C-4BF8-42F2-8B26-83F63FFEFD65}" type="datetimeFigureOut">
              <a:rPr lang="es-ES" smtClean="0"/>
              <a:pPr/>
              <a:t>05/08/2025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C6E2-ACA1-41D4-9977-87723BB3B5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BDB2C-4BF8-42F2-8B26-83F63FFEFD65}" type="datetimeFigureOut">
              <a:rPr lang="es-ES" smtClean="0"/>
              <a:pPr/>
              <a:t>05/08/2025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C6E2-ACA1-41D4-9977-87723BB3B5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BDB2C-4BF8-42F2-8B26-83F63FFEFD65}" type="datetimeFigureOut">
              <a:rPr lang="es-ES" smtClean="0"/>
              <a:pPr/>
              <a:t>05/08/2025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C6E2-ACA1-41D4-9977-87723BB3B5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BDB2C-4BF8-42F2-8B26-83F63FFEFD65}" type="datetimeFigureOut">
              <a:rPr lang="es-ES" smtClean="0"/>
              <a:pPr/>
              <a:t>05/08/2025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C6E2-ACA1-41D4-9977-87723BB3B5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BDB2C-4BF8-42F2-8B26-83F63FFEFD65}" type="datetimeFigureOut">
              <a:rPr lang="es-ES" smtClean="0"/>
              <a:pPr/>
              <a:t>05/08/2025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C6E2-ACA1-41D4-9977-87723BB3B5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474BDB2C-4BF8-42F2-8B26-83F63FFEFD65}" type="datetimeFigureOut">
              <a:rPr lang="es-ES" smtClean="0"/>
              <a:pPr/>
              <a:t>05/08/2025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0D31C6E2-ACA1-41D4-9977-87723BB3B56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18" Type="http://schemas.openxmlformats.org/officeDocument/2006/relationships/image" Target="../media/image3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9.png"/><Relationship Id="rId9" Type="http://schemas.openxmlformats.org/officeDocument/2006/relationships/image" Target="../media/image3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Lo útil y lo valioso\Imágenes\ab5110a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19872" y="1131590"/>
            <a:ext cx="55446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0" dirty="0">
                <a:solidFill>
                  <a:schemeClr val="bg1"/>
                </a:solidFill>
                <a:latin typeface="Outlaw " pitchFamily="2" charset="0"/>
              </a:rPr>
              <a:t>LO UTIL Y </a:t>
            </a:r>
          </a:p>
          <a:p>
            <a:r>
              <a:rPr lang="es-ES" sz="8000" dirty="0">
                <a:solidFill>
                  <a:schemeClr val="bg1"/>
                </a:solidFill>
                <a:latin typeface="Outlaw " pitchFamily="2" charset="0"/>
              </a:rPr>
              <a:t>      LO VALIOSO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  <p:sndAc>
          <p:stSnd>
            <p:snd r:embed="rId2" name="Bill Medley y Jennifer Warnes - I've Had The Time Of My Life - Dirty Fancing - trimmed.wav"/>
          </p:stSnd>
        </p:sndAc>
      </p:transition>
    </mc:Choice>
    <mc:Fallback>
      <p:transition spd="slow" advClick="0" advTm="10000">
        <p:fade/>
        <p:sndAc>
          <p:stSnd>
            <p:snd r:embed="rId2" name="Bill Medley y Jennifer Warnes - I've Had The Time Of My Life - Dirty Fancing - trimme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o útil y lo valioso\Imágenes\USA_Parks_Mountains_Lake_Waterfalls_Yosemite_Trees_599232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2500">
        <p14:doors dir="vert"/>
      </p:transition>
    </mc:Choice>
    <mc:Fallback>
      <p:transition spd="slow" advClick="0" advTm="25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Lo útil y lo valioso\Imágenes\3 - Indonesia_Sea_Temples_Tanah_Lot_Temple_Bali_Crag_542410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72000" y="411510"/>
            <a:ext cx="42484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latin typeface="Harrington" pitchFamily="82" charset="0"/>
              </a:rPr>
              <a:t>Quizás una de las cosas que más necesitamos es aprender a distinguir lo útil de lo valioso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0000">
        <p:blinds dir="vert"/>
      </p:transition>
    </mc:Choice>
    <mc:Fallback>
      <p:transition spd="slow" advClick="0" advTm="1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Lo útil y lo valioso\Imágenes\sacacorch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27784" y="699542"/>
            <a:ext cx="2880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>
                      <a:lumMod val="75000"/>
                      <a:lumOff val="25000"/>
                    </a:schemeClr>
                  </a:outerShdw>
                </a:effectLst>
                <a:latin typeface="Harrington" pitchFamily="82" charset="0"/>
              </a:rPr>
              <a:t>Un sacacorchos es útil</a:t>
            </a:r>
          </a:p>
        </p:txBody>
      </p:sp>
      <p:pic>
        <p:nvPicPr>
          <p:cNvPr id="2051" name="Picture 3" descr="E:\PPS  EXCLUSIVOS\- Lo útil y lo valioso\Imágenes\ai-generated-8592620_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339502"/>
            <a:ext cx="2088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effectLst>
                  <a:outerShdw blurRad="50800" dist="50800" dir="5400000" algn="ctr" rotWithShape="0">
                    <a:srgbClr val="542A00"/>
                  </a:outerShdw>
                </a:effectLst>
                <a:latin typeface="Harrington" pitchFamily="82" charset="0"/>
              </a:rPr>
              <a:t>Un abrazo es valioso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Click="0" advTm="15000">
        <p15:prstTrans prst="pageCurlDoubl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E:\PPS  EXCLUSIVOS\- Lo útil y lo valioso\Imágenes\modern-front-door-canopy-9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43808" y="483518"/>
            <a:ext cx="29466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Una puerta es útil</a:t>
            </a:r>
          </a:p>
        </p:txBody>
      </p:sp>
      <p:pic>
        <p:nvPicPr>
          <p:cNvPr id="2050" name="Picture 2" descr="E:\PPS  EXCLUSIVOS\- Lo útil y lo valioso\Imágenes\Sweden_Coast_Sunrises_and_sunsets_Boats_Stones_613052_1280x80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436096" y="1131590"/>
            <a:ext cx="30963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63493D"/>
                  </a:outerShdw>
                </a:effectLst>
                <a:latin typeface="Harrington" pitchFamily="82" charset="0"/>
              </a:rPr>
              <a:t>Ver un atardecer es valioso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5000">
        <p14:prism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Lo útil y lo valioso\Imágenes\tipos-mecheros-encendedo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1" y="843558"/>
            <a:ext cx="23762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Un mechero es útil</a:t>
            </a:r>
          </a:p>
        </p:txBody>
      </p:sp>
      <p:pic>
        <p:nvPicPr>
          <p:cNvPr id="2051" name="Picture 3" descr="E:\PPS  EXCLUSIVOS\- Lo útil y lo valioso\Imágenes\wp96932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131840" y="339502"/>
            <a:ext cx="45752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Una amistad es algo valioso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o útil y lo valioso\Imágenes\350567-adm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73"/>
            <a:ext cx="9150349" cy="515421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Click="0" advTm="2000">
        <p14:glitter pattern="hexagon"/>
      </p:transition>
    </mc:Choice>
    <mc:Fallback>
      <p:transition spd="slow" advClick="0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Lo útil y lo valioso\Imágenes\herramien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444208" y="699542"/>
            <a:ext cx="24482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Casi siempre, lo útil es más caro que lo valioso</a:t>
            </a:r>
          </a:p>
        </p:txBody>
      </p:sp>
      <p:pic>
        <p:nvPicPr>
          <p:cNvPr id="4100" name="Picture 4" descr="E:\PPS  EXCLUSIVOS\- Lo útil y lo valioso\Imágenes\Fam-bici-frio-1200-1-1024x6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03848" y="339502"/>
            <a:ext cx="38218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De hecho, lo valioso </a:t>
            </a:r>
          </a:p>
          <a:p>
            <a:pPr algn="ctr"/>
            <a:r>
              <a:rPr lang="es-ES" sz="28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rara vez cuesta dinero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omb/>
      </p:transition>
    </mc:Choice>
    <mc:Fallback>
      <p:transition spd="slow" advClick="0" advTm="17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Lo útil y lo valioso\Imágenes\640e2928a6d8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627534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latin typeface="Harrington" pitchFamily="82" charset="0"/>
              </a:rPr>
              <a:t>Y esto ocurre porque el dinero es útil, </a:t>
            </a:r>
          </a:p>
          <a:p>
            <a:pPr algn="ctr"/>
            <a:r>
              <a:rPr lang="es-ES" sz="2800" b="1" dirty="0">
                <a:latin typeface="Harrington" pitchFamily="82" charset="0"/>
              </a:rPr>
              <a:t>pero no es valioso</a:t>
            </a:r>
          </a:p>
        </p:txBody>
      </p:sp>
      <p:pic>
        <p:nvPicPr>
          <p:cNvPr id="14339" name="Picture 3" descr="E:\PPS  EXCLUSIVOS\- Lo útil y lo valioso\Imágenes\lecciones-de-la-vi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796136" y="411510"/>
            <a:ext cx="31318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accent3">
                      <a:lumMod val="50000"/>
                    </a:schemeClr>
                  </a:outerShdw>
                </a:effectLst>
                <a:latin typeface="Harrington" pitchFamily="82" charset="0"/>
              </a:rPr>
              <a:t>Lo valioso genera mucha más felicidad a largo plazo que lo útil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Click="0" advTm="16000">
        <p15:prstTrans prst="peelOff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Lo útil y lo valioso\Imágenes\jovenes-movi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79712" y="2643758"/>
            <a:ext cx="51073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Y sin embargo, a menudo, 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valoramos más lo útil que lo valioso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1000">
        <p:checker/>
      </p:transition>
    </mc:Choice>
    <mc:Fallback>
      <p:transition spd="slow" advClick="0" advTm="11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Lo útil y lo valioso\Imágenes\England_Lake_Forests_Scenery_Cumbria_Hill_HDR_539920_1280x6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2500">
        <p14:doors dir="vert"/>
      </p:transition>
    </mc:Choice>
    <mc:Fallback>
      <p:transition spd="slow" advClick="0" advTm="25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5" name="Picture 17" descr="E:\PPS  EXCLUSIVOS\- Lo útil y lo valioso\Imágenes\de086f5844d6b4c321f27ffaf42574f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012160" y="195486"/>
            <a:ext cx="281974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Los  mejores momentos de la 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            vida no 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            cuestan 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              dinero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9000">
        <p14:prism isContent="1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 EXCLUSIVOS\- Lo útil y lo valioso\Imágenes\premium_photo-1702598569649-4bdcc913a5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07904" y="555526"/>
            <a:ext cx="33281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445B74"/>
                  </a:outerShdw>
                </a:effectLst>
                <a:latin typeface="Harrington" pitchFamily="82" charset="0"/>
              </a:rPr>
              <a:t>Ver nacer a un hijo, </a:t>
            </a:r>
          </a:p>
        </p:txBody>
      </p:sp>
      <p:pic>
        <p:nvPicPr>
          <p:cNvPr id="8194" name="Picture 2" descr="E:\PPS  EXCLUSIVOS\- Lo útil y lo valioso\Imágenes\38346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1203598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Harrington" pitchFamily="82" charset="0"/>
              </a:rPr>
              <a:t>El primer beso</a:t>
            </a:r>
          </a:p>
        </p:txBody>
      </p:sp>
      <p:pic>
        <p:nvPicPr>
          <p:cNvPr id="8195" name="Picture 3" descr="E:\PPS  EXCLUSIVOS\- Lo útil y lo valioso\Imágenes\Fondos-de-pantalla-de-Parejas-Enamoradas-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851920" y="2139702"/>
            <a:ext cx="32403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663300"/>
                  </a:solidFill>
                </a:ln>
                <a:solidFill>
                  <a:srgbClr val="996600"/>
                </a:solidFill>
                <a:latin typeface="Harrington" pitchFamily="82" charset="0"/>
              </a:rPr>
              <a:t>Sentir que  vuelas de la mano de alguien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20000">
        <p14:window dir="vert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Lo útil y lo valioso\Imágenes\hombre enfermo term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4326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72000" y="483518"/>
            <a:ext cx="39604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Harrington" pitchFamily="82" charset="0"/>
              </a:rPr>
              <a:t>Los momentos que se nos pasan por la cabeza justo antes de abandonar este mundo, no costaron dinero</a:t>
            </a:r>
          </a:p>
        </p:txBody>
      </p:sp>
      <p:pic>
        <p:nvPicPr>
          <p:cNvPr id="7170" name="Picture 2" descr="E:\PPS  EXCLUSIVOS\- Lo útil y lo valioso\Imágenes\f63e6744866c8fa2ea7e935514c3-14340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1131590"/>
            <a:ext cx="28083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latin typeface="Harrington" pitchFamily="82" charset="0"/>
              </a:rPr>
              <a:t>Esos momentos son lo más valioso que tenemos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8000">
        <p14:rippl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E:\PPS  EXCLUSIVOS\- Lo útil y lo valioso\Imágenes\Spain_Coast_Stones_Evening_Sea_Torre_del_Mar_562773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500">
        <p14:honeycomb/>
      </p:transition>
    </mc:Choice>
    <mc:Fallback>
      <p:transition spd="slow" advClick="0" advTm="25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Lo útil y lo valioso\Imágenes\pare-de-se-preocupar-com-o-que-os-outros-pensa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16016" y="411510"/>
            <a:ext cx="41764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4D3E1F"/>
                  </a:solidFill>
                </a:ln>
                <a:solidFill>
                  <a:srgbClr val="704B00"/>
                </a:solidFill>
                <a:latin typeface="Harrington" pitchFamily="82" charset="0"/>
              </a:rPr>
              <a:t>Cuando te asalte una preocupación, párate a pensar si lo que buscas es útil o es valioso</a:t>
            </a:r>
          </a:p>
        </p:txBody>
      </p:sp>
      <p:pic>
        <p:nvPicPr>
          <p:cNvPr id="5122" name="Picture 2" descr="E:\PPS  EXCLUSIVOS\- Lo útil y lo valioso\Imágenes\frases-abuelos-800x5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4763"/>
            <a:ext cx="9150350" cy="5138737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2355726"/>
            <a:ext cx="36004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Aprende a distinguir, y te darás cuenta </a:t>
            </a:r>
          </a:p>
          <a:p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de que vivir bien </a:t>
            </a:r>
          </a:p>
          <a:p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no es tan caro como te habían contado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0000">
        <p:dissolve/>
      </p:transition>
    </mc:Choice>
    <mc:Fallback>
      <p:transition spd="slow" advTm="2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E:\PPS  EXCLUSIVOS\- Lo útil y lo valioso\Imágenes\Mexico_Coast_Ocean_Sunrises_and_sunsets_Mazatlan_622129_1280x7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25427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Click="0" advTm="2500">
        <p15:prstTrans prst="peelOff"/>
      </p:transition>
    </mc:Choice>
    <mc:Fallback>
      <p:transition spd="slow" advClick="0" advTm="25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E:\Imágenes\FLORES\Poppies_Wicker_basket_585954_1280x853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580112" y="267494"/>
            <a:ext cx="179408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Agosto  2025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51520" y="770389"/>
            <a:ext cx="44502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Música: </a:t>
            </a:r>
            <a:r>
              <a:rPr lang="es-ES" sz="22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I’ve</a:t>
            </a:r>
            <a:r>
              <a:rPr lang="es-ES" sz="22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 </a:t>
            </a:r>
            <a:r>
              <a:rPr lang="es-ES" sz="22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had</a:t>
            </a:r>
            <a:r>
              <a:rPr lang="es-ES" sz="22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 </a:t>
            </a:r>
            <a:r>
              <a:rPr lang="es-ES" sz="22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the</a:t>
            </a:r>
            <a:r>
              <a:rPr lang="es-ES" sz="22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 time </a:t>
            </a:r>
            <a:r>
              <a:rPr lang="es-ES" sz="22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of</a:t>
            </a:r>
            <a:r>
              <a:rPr lang="es-ES" sz="22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 </a:t>
            </a:r>
            <a:r>
              <a:rPr lang="es-ES" sz="22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my</a:t>
            </a:r>
            <a:r>
              <a:rPr lang="es-ES" sz="22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 </a:t>
            </a:r>
            <a:r>
              <a:rPr lang="es-ES" sz="22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life</a:t>
            </a:r>
            <a:endParaRPr lang="es-ES" sz="2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Harrington" pitchFamily="82" charset="0"/>
            </a:endParaRPr>
          </a:p>
          <a:p>
            <a:r>
              <a:rPr lang="es-ES" sz="22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Bill </a:t>
            </a:r>
            <a:r>
              <a:rPr lang="es-ES" sz="22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Medley</a:t>
            </a:r>
            <a:r>
              <a:rPr lang="es-ES" sz="22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 y Jennifer Warnes</a:t>
            </a:r>
          </a:p>
        </p:txBody>
      </p:sp>
      <p:grpSp>
        <p:nvGrpSpPr>
          <p:cNvPr id="5" name="19 Grupo"/>
          <p:cNvGrpSpPr/>
          <p:nvPr/>
        </p:nvGrpSpPr>
        <p:grpSpPr>
          <a:xfrm>
            <a:off x="2411760" y="3435846"/>
            <a:ext cx="1224136" cy="1449452"/>
            <a:chOff x="2920357" y="2847045"/>
            <a:chExt cx="1357938" cy="1193084"/>
          </a:xfrm>
        </p:grpSpPr>
        <p:sp>
          <p:nvSpPr>
            <p:cNvPr id="6" name="20 CuadroTexto"/>
            <p:cNvSpPr txBox="1"/>
            <p:nvPr/>
          </p:nvSpPr>
          <p:spPr>
            <a:xfrm>
              <a:off x="2920357" y="3736122"/>
              <a:ext cx="1357938" cy="3040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ln>
                    <a:solidFill>
                      <a:srgbClr val="FF0000"/>
                    </a:solidFill>
                  </a:ln>
                  <a:solidFill>
                    <a:srgbClr val="C00000"/>
                  </a:solidFill>
                  <a:effectLst/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7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847045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7000">
        <p14:vortex dir="r"/>
      </p:transition>
    </mc:Choice>
    <mc:Fallback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1751</TotalTime>
  <Words>257</Words>
  <Application>Microsoft Office PowerPoint</Application>
  <PresentationFormat>Presentación en pantalla (16:9)</PresentationFormat>
  <Paragraphs>37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6" baseType="lpstr">
      <vt:lpstr>ChopinScript</vt:lpstr>
      <vt:lpstr>Outlaw </vt:lpstr>
      <vt:lpstr>Arial</vt:lpstr>
      <vt:lpstr>Harrington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19</cp:revision>
  <dcterms:created xsi:type="dcterms:W3CDTF">2025-01-08T18:57:58Z</dcterms:created>
  <dcterms:modified xsi:type="dcterms:W3CDTF">2025-08-05T03:51:15Z</dcterms:modified>
</cp:coreProperties>
</file>