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81" r:id="rId4"/>
    <p:sldId id="265" r:id="rId5"/>
    <p:sldId id="282" r:id="rId6"/>
    <p:sldId id="267" r:id="rId7"/>
    <p:sldId id="283" r:id="rId8"/>
    <p:sldId id="269" r:id="rId9"/>
    <p:sldId id="280" r:id="rId10"/>
    <p:sldId id="289" r:id="rId11"/>
    <p:sldId id="278" r:id="rId12"/>
    <p:sldId id="268" r:id="rId13"/>
    <p:sldId id="284" r:id="rId14"/>
    <p:sldId id="276" r:id="rId15"/>
    <p:sldId id="279" r:id="rId16"/>
    <p:sldId id="285" r:id="rId17"/>
    <p:sldId id="275" r:id="rId18"/>
    <p:sldId id="264" r:id="rId19"/>
    <p:sldId id="286" r:id="rId20"/>
    <p:sldId id="262" r:id="rId21"/>
    <p:sldId id="258" r:id="rId22"/>
    <p:sldId id="287" r:id="rId23"/>
    <p:sldId id="260" r:id="rId24"/>
    <p:sldId id="271" r:id="rId25"/>
    <p:sldId id="288" r:id="rId26"/>
    <p:sldId id="266" r:id="rId27"/>
    <p:sldId id="290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2M7/C1nOYpoCrR/VNjqqQ" hashData="s0mj3MAPvgDT2o7A8AvTWQ2cNJ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B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19" autoAdjust="0"/>
    <p:restoredTop sz="94640" autoAdjust="0"/>
  </p:normalViewPr>
  <p:slideViewPr>
    <p:cSldViewPr>
      <p:cViewPr>
        <p:scale>
          <a:sx n="328" d="100"/>
          <a:sy n="328" d="100"/>
        </p:scale>
        <p:origin x="2970" y="47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71A58-160F-429A-945D-DFC10444BB99}" type="datetimeFigureOut">
              <a:rPr lang="es-PE" smtClean="0"/>
              <a:pPr/>
              <a:t>4/10/2016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2BAA1-24EB-4FF5-86E0-3AD42511FDD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2BAA1-24EB-4FF5-86E0-3AD42511FDDC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30245-FC3C-4FD2-B915-4BEA10B3D2B1}" type="datetimeFigureOut">
              <a:rPr lang="es-ES" smtClean="0"/>
              <a:pPr/>
              <a:t>04/10/2016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A5381-4B59-4258-9DEF-0BA3E26FEE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4518soleil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64518soleil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64518soleil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429124" y="500042"/>
            <a:ext cx="1066800" cy="771525"/>
          </a:xfrm>
          <a:prstGeom prst="rect">
            <a:avLst/>
          </a:prstGeom>
          <a:noFill/>
        </p:spPr>
      </p:pic>
      <p:pic>
        <p:nvPicPr>
          <p:cNvPr id="29700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929322" y="500042"/>
            <a:ext cx="1704975" cy="952500"/>
          </a:xfrm>
          <a:prstGeom prst="rect">
            <a:avLst/>
          </a:prstGeom>
          <a:noFill/>
        </p:spPr>
      </p:pic>
      <p:pic>
        <p:nvPicPr>
          <p:cNvPr id="2970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857752" y="1500174"/>
            <a:ext cx="990600" cy="762000"/>
          </a:xfrm>
          <a:prstGeom prst="rect">
            <a:avLst/>
          </a:prstGeom>
          <a:noFill/>
        </p:spPr>
      </p:pic>
      <p:pic>
        <p:nvPicPr>
          <p:cNvPr id="2970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072198" y="1571612"/>
            <a:ext cx="1133475" cy="771525"/>
          </a:xfrm>
          <a:prstGeom prst="rect">
            <a:avLst/>
          </a:prstGeom>
          <a:noFill/>
        </p:spPr>
      </p:pic>
      <p:pic>
        <p:nvPicPr>
          <p:cNvPr id="2970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429256" y="2500306"/>
            <a:ext cx="1524000" cy="771525"/>
          </a:xfrm>
          <a:prstGeom prst="rect">
            <a:avLst/>
          </a:prstGeom>
          <a:noFill/>
        </p:spPr>
      </p:pic>
      <p:pic>
        <p:nvPicPr>
          <p:cNvPr id="2970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929190" y="3571876"/>
            <a:ext cx="923925" cy="771525"/>
          </a:xfrm>
          <a:prstGeom prst="rect">
            <a:avLst/>
          </a:prstGeom>
          <a:noFill/>
        </p:spPr>
      </p:pic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000760" y="3571876"/>
            <a:ext cx="1876425" cy="771525"/>
          </a:xfrm>
          <a:prstGeom prst="rect">
            <a:avLst/>
          </a:prstGeom>
          <a:noFill/>
        </p:spPr>
      </p:pic>
      <p:pic>
        <p:nvPicPr>
          <p:cNvPr id="29712" name="Picture 16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5286380" y="4929198"/>
            <a:ext cx="2095500" cy="771525"/>
          </a:xfrm>
          <a:prstGeom prst="rect">
            <a:avLst/>
          </a:prstGeom>
          <a:noFill/>
        </p:spPr>
      </p:pic>
      <p:pic>
        <p:nvPicPr>
          <p:cNvPr id="29714" name="Picture 18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929322" y="5929330"/>
            <a:ext cx="2924175" cy="428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zoom/>
    <p:sndAc>
      <p:stSnd loop="1">
        <p:snd r:embed="rId2" name="LA_VIDA_ES_BELLA_-_Ernesto_Cort_zar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7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3" dur="2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3286124"/>
            <a:ext cx="53578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Vive cada instante de tu vida, con intensidad, con amor, solamente vive a plenitud cada momento que la vida te ofrece</a:t>
            </a:r>
          </a:p>
          <a:p>
            <a:pPr algn="ctr"/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Beautiful-autumn-forest-river-landscape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Beautiful-autumn-forest-river-landscape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Beautiful-autumn-forest-river-landscape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2928934"/>
            <a:ext cx="49292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Si te pone pruebas, supéralas, es un reto, pero disfruta al superarlas y alcanza tus metas sin miedo, sin rendirte. </a:t>
            </a:r>
          </a:p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Porque el fuerte lucha jamás se rinde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6788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2857496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Si tropiezas y caes, levántate no te des por vencido antes de empezar, y si volvieras a tropezar y de nuevo caer, levántate con más ímpetu y mas fuerzas de luchar que antes, No hay obstáculos que no se puedan vencer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b5321f900cc16a0b2a83231e6030ba5855688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</p:spPr>
      </p:pic>
      <p:pic>
        <p:nvPicPr>
          <p:cNvPr id="6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7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214546" y="3071810"/>
            <a:ext cx="4429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Hazte grande ante la adversidad, superarlo está en ti.</a:t>
            </a:r>
            <a:b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</a:br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No te afanes a lo material, es necesario, pero no imprescindible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Otoño-en-Tok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57158" y="500042"/>
            <a:ext cx="8806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8" name="7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2500306"/>
            <a:ext cx="4714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Vive con humildad esto, te hará grande ante los demás</a:t>
            </a:r>
            <a:b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</a:br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Da todo cuanto puedas sin esperar nada a cambio, pero hazlo que salga de tu corazón, nada impuesto es bueno. </a:t>
            </a:r>
          </a:p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La vida te sabrá recompensar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umn_roa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2786058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Vive con sencillez no hagas alarde de lo que eres o posees, has sido bendecido por  obtenerlo. No hagas leña del árbol caído. Ten presente que en algún momento de la vida, tal vez hayas estado o puedes estar en las mismas condiciones.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ad-To-Heaven-768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8" name="7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285984" y="3143248"/>
            <a:ext cx="4572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No permitas en tu vida, la mediocridad, ni la hipocresía, son sentimientos vanos y bajos, que solo conllevan a la tristeza, la amargura y la soledad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786710" y="-2071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500298" y="3143248"/>
            <a:ext cx="4429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Aleja de ti los malos pensamientos, la rabia, la venganza, la envidia, la soberbia y la mentira, corroen tu alma y dañan tu corazón</a:t>
            </a:r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orig_17942353_Puh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2285992"/>
            <a:ext cx="50006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Abre tu corazón al amor y al perdón, esto te hará libre y dejará fluir la nobleza que habita en él.</a:t>
            </a:r>
          </a:p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“Vive a plenitud cada instante de tu vida, sin tener presente el ayer, sin pensar en el mañana, solo vive hoy cada momento que la vida te regala”</a:t>
            </a:r>
            <a:b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</a:br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“Porque la Vida es Bella, y hay que saber Vivirla”</a:t>
            </a:r>
          </a:p>
          <a:p>
            <a:pPr algn="ctr"/>
            <a:endParaRPr lang="es-PE" sz="2000" b="1" dirty="0"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00166" y="5572140"/>
            <a:ext cx="17652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solidFill>
                  <a:schemeClr val="accent6">
                    <a:lumMod val="50000"/>
                  </a:schemeClr>
                </a:solidFill>
              </a:rPr>
              <a:t>Texto: Desconozco el autor</a:t>
            </a:r>
            <a:endParaRPr lang="es-PE" sz="11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643370" y="-2214602"/>
            <a:ext cx="242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/>
              <a:t>.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8" name="7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9" name="8 Imagen" descr="cooltext11690807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20349966">
            <a:off x="6381026" y="5032653"/>
            <a:ext cx="2026995" cy="1305852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mensa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mensaje</Template>
  <TotalTime>0</TotalTime>
  <Words>292</Words>
  <Application>Microsoft Office PowerPoint</Application>
  <PresentationFormat>Presentación en pantalla (4:3)</PresentationFormat>
  <Paragraphs>19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Presentación1 mensaje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2016-10-05T00:08:26Z</dcterms:created>
  <dcterms:modified xsi:type="dcterms:W3CDTF">2016-10-05T00:10:08Z</dcterms:modified>
</cp:coreProperties>
</file>