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9" r:id="rId3"/>
    <p:sldId id="308" r:id="rId4"/>
    <p:sldId id="260" r:id="rId5"/>
    <p:sldId id="262" r:id="rId6"/>
    <p:sldId id="281" r:id="rId7"/>
    <p:sldId id="275" r:id="rId8"/>
    <p:sldId id="268" r:id="rId9"/>
    <p:sldId id="309" r:id="rId10"/>
    <p:sldId id="276" r:id="rId11"/>
    <p:sldId id="285" r:id="rId12"/>
    <p:sldId id="273" r:id="rId13"/>
    <p:sldId id="264" r:id="rId14"/>
    <p:sldId id="286" r:id="rId15"/>
    <p:sldId id="270" r:id="rId16"/>
    <p:sldId id="310" r:id="rId17"/>
    <p:sldId id="287" r:id="rId18"/>
    <p:sldId id="288" r:id="rId19"/>
    <p:sldId id="284" r:id="rId20"/>
    <p:sldId id="278" r:id="rId21"/>
    <p:sldId id="283" r:id="rId22"/>
    <p:sldId id="289" r:id="rId23"/>
    <p:sldId id="312" r:id="rId24"/>
    <p:sldId id="290" r:id="rId25"/>
    <p:sldId id="267" r:id="rId26"/>
    <p:sldId id="296" r:id="rId27"/>
    <p:sldId id="291" r:id="rId28"/>
    <p:sldId id="282" r:id="rId29"/>
    <p:sldId id="269" r:id="rId30"/>
    <p:sldId id="311" r:id="rId31"/>
    <p:sldId id="294" r:id="rId32"/>
    <p:sldId id="263" r:id="rId33"/>
    <p:sldId id="292" r:id="rId34"/>
    <p:sldId id="272" r:id="rId35"/>
    <p:sldId id="258" r:id="rId36"/>
    <p:sldId id="293" r:id="rId37"/>
    <p:sldId id="313" r:id="rId38"/>
    <p:sldId id="265" r:id="rId39"/>
    <p:sldId id="295" r:id="rId40"/>
    <p:sldId id="298" r:id="rId41"/>
    <p:sldId id="297" r:id="rId42"/>
    <p:sldId id="280" r:id="rId43"/>
    <p:sldId id="314" r:id="rId44"/>
    <p:sldId id="304" r:id="rId45"/>
    <p:sldId id="277" r:id="rId46"/>
    <p:sldId id="261" r:id="rId47"/>
    <p:sldId id="300" r:id="rId48"/>
    <p:sldId id="302" r:id="rId49"/>
    <p:sldId id="315" r:id="rId50"/>
    <p:sldId id="303" r:id="rId51"/>
    <p:sldId id="306" r:id="rId52"/>
    <p:sldId id="305" r:id="rId53"/>
    <p:sldId id="274" r:id="rId54"/>
    <p:sldId id="316" r:id="rId55"/>
    <p:sldId id="259" r:id="rId56"/>
    <p:sldId id="266" r:id="rId57"/>
    <p:sldId id="279" r:id="rId58"/>
    <p:sldId id="301" r:id="rId59"/>
    <p:sldId id="307" r:id="rId6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qwXi0GdpdUEJ3rvtNVbwA" hashData="GNJqrR8ZY+6E2ric90mdmV6a3U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86"/>
    <a:srgbClr val="0033CC"/>
    <a:srgbClr val="814B23"/>
    <a:srgbClr val="007E39"/>
    <a:srgbClr val="3333FF"/>
    <a:srgbClr val="EBCD79"/>
    <a:srgbClr val="124DA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1557" autoAdjust="0"/>
    <p:restoredTop sz="94660"/>
  </p:normalViewPr>
  <p:slideViewPr>
    <p:cSldViewPr>
      <p:cViewPr>
        <p:scale>
          <a:sx n="400" d="100"/>
          <a:sy n="400" d="100"/>
        </p:scale>
        <p:origin x="5820" y="3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EA3D0-92DF-4793-97EA-474CC87E5DF1}" type="datetimeFigureOut">
              <a:rPr lang="es-PE" smtClean="0"/>
              <a:pPr/>
              <a:t>24/08/2017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9C5A7-CB59-44C3-BBDA-7480DFD3EE9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(5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g-gif-update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85786" y="428610"/>
            <a:ext cx="942975" cy="800100"/>
          </a:xfrm>
          <a:prstGeom prst="rect">
            <a:avLst/>
          </a:prstGeom>
        </p:spPr>
      </p:pic>
      <p:pic>
        <p:nvPicPr>
          <p:cNvPr id="8" name="7 Imagen" descr="g-gif-update (1)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071670" y="428610"/>
            <a:ext cx="1724025" cy="819150"/>
          </a:xfrm>
          <a:prstGeom prst="rect">
            <a:avLst/>
          </a:prstGeom>
        </p:spPr>
      </p:pic>
      <p:pic>
        <p:nvPicPr>
          <p:cNvPr id="9" name="8 Imagen" descr="g-gif-update (2)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071934" y="428610"/>
            <a:ext cx="885825" cy="790575"/>
          </a:xfrm>
          <a:prstGeom prst="rect">
            <a:avLst/>
          </a:prstGeom>
        </p:spPr>
      </p:pic>
      <p:pic>
        <p:nvPicPr>
          <p:cNvPr id="10" name="9 Imagen" descr="g-gif-update (3).gif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214942" y="357172"/>
            <a:ext cx="1047750" cy="800100"/>
          </a:xfrm>
          <a:prstGeom prst="rect">
            <a:avLst/>
          </a:prstGeom>
        </p:spPr>
      </p:pic>
      <p:pic>
        <p:nvPicPr>
          <p:cNvPr id="11" name="10 Imagen" descr="g-gif-update (4).gif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572264" y="357172"/>
            <a:ext cx="1647825" cy="800100"/>
          </a:xfrm>
          <a:prstGeom prst="rect">
            <a:avLst/>
          </a:prstGeom>
        </p:spPr>
      </p:pic>
      <p:pic>
        <p:nvPicPr>
          <p:cNvPr id="12" name="11 Imagen" descr="g-gif-update (5).gif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643042" y="3929072"/>
            <a:ext cx="885825" cy="847725"/>
          </a:xfrm>
          <a:prstGeom prst="rect">
            <a:avLst/>
          </a:prstGeom>
        </p:spPr>
      </p:pic>
      <p:pic>
        <p:nvPicPr>
          <p:cNvPr id="13" name="12 Imagen" descr="g-gif-update (6)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2928926" y="3929072"/>
            <a:ext cx="1924050" cy="876300"/>
          </a:xfrm>
          <a:prstGeom prst="rect">
            <a:avLst/>
          </a:prstGeom>
        </p:spPr>
      </p:pic>
      <p:pic>
        <p:nvPicPr>
          <p:cNvPr id="14" name="13 Imagen" descr="g-gif-update (7).gif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5000628" y="3929072"/>
            <a:ext cx="2333625" cy="904875"/>
          </a:xfrm>
          <a:prstGeom prst="rect">
            <a:avLst/>
          </a:prstGeom>
        </p:spPr>
      </p:pic>
      <p:pic>
        <p:nvPicPr>
          <p:cNvPr id="15" name="14 Imagen" descr="g-gif-update (8).gif"/>
          <p:cNvPicPr>
            <a:picLocks noChangeAspect="1"/>
          </p:cNvPicPr>
          <p:nvPr/>
        </p:nvPicPr>
        <p:blipFill>
          <a:blip r:embed="rId12">
            <a:lum bright="-40000" contrast="40000"/>
          </a:blip>
          <a:stretch>
            <a:fillRect/>
          </a:stretch>
        </p:blipFill>
        <p:spPr>
          <a:xfrm>
            <a:off x="7215206" y="4572014"/>
            <a:ext cx="1666871" cy="234071"/>
          </a:xfrm>
          <a:prstGeom prst="rect">
            <a:avLst/>
          </a:prstGeom>
        </p:spPr>
      </p:pic>
      <p:pic>
        <p:nvPicPr>
          <p:cNvPr id="16" name="15 Imagen" descr="1(5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7" cy="5143500"/>
          </a:xfrm>
          <a:prstGeom prst="rect">
            <a:avLst/>
          </a:prstGeom>
        </p:spPr>
      </p:pic>
    </p:spTree>
  </p:cSld>
  <p:clrMapOvr>
    <a:masterClrMapping/>
  </p:clrMapOvr>
  <p:transition spd="slow" advTm="29000">
    <p:zoom/>
    <p:sndAc>
      <p:stSnd loop="1">
        <p:snd r:embed="rId2" name="Ernesto_Cortazar_-_La_Vida_Es_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000"/>
                            </p:stCondLst>
                            <p:childTnLst>
                              <p:par>
                                <p:cTn id="5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3" y="1857370"/>
            <a:ext cx="5643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cada instante de tu vida, con intensidad, con amor, sin razón ni medida, solamente vive a plenitud cada momento que la vida te ofrece.</a:t>
            </a:r>
          </a:p>
          <a:p>
            <a:endParaRPr lang="es-PE" dirty="0"/>
          </a:p>
        </p:txBody>
      </p:sp>
      <p:pic>
        <p:nvPicPr>
          <p:cNvPr id="58370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802638" y="1644317"/>
            <a:ext cx="2344569" cy="198819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3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1857370"/>
            <a:ext cx="5143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te pone pruebas, supéralas, es un reto, pero disfruta al superarlas y alcanza tus metas sin miedo, sin rendirte. Porque el fuerte lucha jamás se rinde.</a:t>
            </a:r>
          </a:p>
          <a:p>
            <a:endParaRPr lang="es-PE" dirty="0"/>
          </a:p>
        </p:txBody>
      </p:sp>
      <p:pic>
        <p:nvPicPr>
          <p:cNvPr id="5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569057" y="1715755"/>
            <a:ext cx="2344569" cy="198819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85918" y="1857370"/>
            <a:ext cx="51435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tropiezas y caes, levántate no te des por vencido antes de empezar, y si volvieras a tropezar y de nuevo caer, levántate con más ímpetu y mas fuerzas de luchar que antes, No hay obstáculos que no se puedan vencer.</a:t>
            </a:r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802638" y="1644317"/>
            <a:ext cx="2344569" cy="198819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33FF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3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785932"/>
            <a:ext cx="47149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Hazte grande ante la adversidad, superarlo está en ti.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afanes a lo material, es necesario, pero no imprescindible.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802638" y="1644317"/>
            <a:ext cx="2344569" cy="198819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3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1785932"/>
            <a:ext cx="44291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con humildad esto, te hará grande ante los demás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todo cuanto puedas sin esperar nada a cambio, pero hazlo que salga de tu corazón, nada impuesto es bueno. </a:t>
            </a:r>
          </a:p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te sabrá recompensar</a:t>
            </a:r>
          </a:p>
          <a:p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802638" y="1644317"/>
            <a:ext cx="2344569" cy="198819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3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33FF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3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57356" y="1785932"/>
            <a:ext cx="53578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con sencillez no hagas alarde de lo que eres o posees, has sido bendecido por  obtenerlo. No hagas leña del árbol caído. Ten presente que en algún momento de la vida, tal vez hayas estado o puedes estar en las mismas condiciones.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802638" y="1644317"/>
            <a:ext cx="2344569" cy="198819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40000"/>
              <a:lumOff val="60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BCD7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3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71604" y="1928808"/>
            <a:ext cx="5572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permitas en tu vida, la mediocridad, ni la hipocresía, son sentimientos vanos y bajos, que solo conllevan a la tristeza, la amargura y la soledad.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802638" y="1644317"/>
            <a:ext cx="2344569" cy="198819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81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39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33FF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2000246"/>
            <a:ext cx="4857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Abre tu corazón al amor y al perdón, esto te hará libre y dejará fluir la nobleza que habita en él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fleur 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30318">
            <a:off x="6802638" y="1644317"/>
            <a:ext cx="2344569" cy="198819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jaros-reflejos-estanque-agua-picos-Fondos-de-Pantalla-HD-professor-falken.com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4B23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pantalla-mac-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parent_Deco_Border_Elenets_PNG_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34"/>
            <a:ext cx="9144000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928794" y="1785932"/>
            <a:ext cx="4857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“Vive a plenitud cada instante de tu vida, sin tener presente el ayer, sin pensar en el mañana, solo vive hoy cada momento que la vida te regala”</a:t>
            </a:r>
            <a:b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“Porque la Vida es Bella, y Vale la Pena Vivirla”</a:t>
            </a:r>
          </a:p>
          <a:p>
            <a:pPr algn="ctr"/>
            <a:endParaRPr lang="es-PE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57224" y="3214692"/>
            <a:ext cx="1159292" cy="5309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5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Lucia torres</a:t>
            </a:r>
          </a:p>
          <a:p>
            <a:endParaRPr lang="es-PE" dirty="0"/>
          </a:p>
        </p:txBody>
      </p:sp>
      <p:pic>
        <p:nvPicPr>
          <p:cNvPr id="5" name="Picture 2" descr="Resultado de imagen de fleur 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30318">
            <a:off x="6569056" y="1715755"/>
            <a:ext cx="2344569" cy="198819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7686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" name="3 Imagen" descr="g-gif-update (9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51649">
            <a:off x="6015277" y="3633295"/>
            <a:ext cx="1347447" cy="56945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-142894"/>
            <a:ext cx="9572660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 BELLO DE LA VIDA ES SABER VIVIR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 BELLO DE LA VIDA ES SABER VIVIRLA</Template>
  <TotalTime>0</TotalTime>
  <Words>267</Words>
  <Application>Microsoft Office PowerPoint</Application>
  <PresentationFormat>Presentación en pantalla (16:9)</PresentationFormat>
  <Paragraphs>14</Paragraphs>
  <Slides>58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LO BELLO DE LA VIDA ES SABER VIVIRLA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2017-08-24T17:52:54Z</dcterms:created>
  <dcterms:modified xsi:type="dcterms:W3CDTF">2017-08-24T17:54:24Z</dcterms:modified>
</cp:coreProperties>
</file>