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theme/theme5.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media/audio2.wav" ContentType="audio/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 id="2147483708" r:id="rId2"/>
    <p:sldMasterId id="2147483732" r:id="rId3"/>
    <p:sldMasterId id="2147483756" r:id="rId4"/>
    <p:sldMasterId id="2147483768" r:id="rId5"/>
    <p:sldMasterId id="2147483770" r:id="rId6"/>
  </p:sldMasterIdLst>
  <p:notesMasterIdLst>
    <p:notesMasterId r:id="rId115"/>
  </p:notesMasterIdLst>
  <p:sldIdLst>
    <p:sldId id="382" r:id="rId7"/>
    <p:sldId id="383" r:id="rId8"/>
    <p:sldId id="257" r:id="rId9"/>
    <p:sldId id="384" r:id="rId10"/>
    <p:sldId id="385" r:id="rId11"/>
    <p:sldId id="386" r:id="rId12"/>
    <p:sldId id="258" r:id="rId13"/>
    <p:sldId id="259" r:id="rId14"/>
    <p:sldId id="260" r:id="rId15"/>
    <p:sldId id="261" r:id="rId16"/>
    <p:sldId id="262" r:id="rId17"/>
    <p:sldId id="263" r:id="rId18"/>
    <p:sldId id="264" r:id="rId19"/>
    <p:sldId id="265" r:id="rId20"/>
    <p:sldId id="266" r:id="rId21"/>
    <p:sldId id="267" r:id="rId22"/>
    <p:sldId id="268" r:id="rId23"/>
    <p:sldId id="269" r:id="rId24"/>
    <p:sldId id="350" r:id="rId25"/>
    <p:sldId id="315" r:id="rId26"/>
    <p:sldId id="337" r:id="rId27"/>
    <p:sldId id="270" r:id="rId28"/>
    <p:sldId id="271" r:id="rId29"/>
    <p:sldId id="272" r:id="rId30"/>
    <p:sldId id="349" r:id="rId31"/>
    <p:sldId id="321" r:id="rId32"/>
    <p:sldId id="322" r:id="rId33"/>
    <p:sldId id="273" r:id="rId34"/>
    <p:sldId id="274" r:id="rId35"/>
    <p:sldId id="275" r:id="rId36"/>
    <p:sldId id="346" r:id="rId37"/>
    <p:sldId id="347" r:id="rId38"/>
    <p:sldId id="317" r:id="rId39"/>
    <p:sldId id="348" r:id="rId40"/>
    <p:sldId id="324" r:id="rId41"/>
    <p:sldId id="323" r:id="rId42"/>
    <p:sldId id="276" r:id="rId43"/>
    <p:sldId id="277" r:id="rId44"/>
    <p:sldId id="279" r:id="rId45"/>
    <p:sldId id="280" r:id="rId46"/>
    <p:sldId id="330" r:id="rId47"/>
    <p:sldId id="334" r:id="rId48"/>
    <p:sldId id="333" r:id="rId49"/>
    <p:sldId id="326" r:id="rId50"/>
    <p:sldId id="327" r:id="rId51"/>
    <p:sldId id="328" r:id="rId52"/>
    <p:sldId id="319" r:id="rId53"/>
    <p:sldId id="316" r:id="rId54"/>
    <p:sldId id="285" r:id="rId55"/>
    <p:sldId id="318" r:id="rId56"/>
    <p:sldId id="320" r:id="rId57"/>
    <p:sldId id="281" r:id="rId58"/>
    <p:sldId id="387" r:id="rId59"/>
    <p:sldId id="282" r:id="rId60"/>
    <p:sldId id="278" r:id="rId61"/>
    <p:sldId id="286" r:id="rId62"/>
    <p:sldId id="325" r:id="rId63"/>
    <p:sldId id="290" r:id="rId64"/>
    <p:sldId id="338" r:id="rId65"/>
    <p:sldId id="335" r:id="rId66"/>
    <p:sldId id="336" r:id="rId67"/>
    <p:sldId id="296" r:id="rId68"/>
    <p:sldId id="329" r:id="rId69"/>
    <p:sldId id="339" r:id="rId70"/>
    <p:sldId id="340" r:id="rId71"/>
    <p:sldId id="291" r:id="rId72"/>
    <p:sldId id="341" r:id="rId73"/>
    <p:sldId id="293" r:id="rId74"/>
    <p:sldId id="297" r:id="rId75"/>
    <p:sldId id="342" r:id="rId76"/>
    <p:sldId id="343" r:id="rId77"/>
    <p:sldId id="344" r:id="rId78"/>
    <p:sldId id="345" r:id="rId79"/>
    <p:sldId id="351" r:id="rId80"/>
    <p:sldId id="353" r:id="rId81"/>
    <p:sldId id="354" r:id="rId82"/>
    <p:sldId id="355" r:id="rId83"/>
    <p:sldId id="356" r:id="rId84"/>
    <p:sldId id="357" r:id="rId85"/>
    <p:sldId id="358" r:id="rId86"/>
    <p:sldId id="359" r:id="rId87"/>
    <p:sldId id="360" r:id="rId88"/>
    <p:sldId id="361" r:id="rId89"/>
    <p:sldId id="362" r:id="rId90"/>
    <p:sldId id="363" r:id="rId91"/>
    <p:sldId id="352" r:id="rId92"/>
    <p:sldId id="364" r:id="rId93"/>
    <p:sldId id="365" r:id="rId94"/>
    <p:sldId id="366" r:id="rId95"/>
    <p:sldId id="367" r:id="rId96"/>
    <p:sldId id="368" r:id="rId97"/>
    <p:sldId id="369" r:id="rId98"/>
    <p:sldId id="370" r:id="rId99"/>
    <p:sldId id="371" r:id="rId100"/>
    <p:sldId id="374" r:id="rId101"/>
    <p:sldId id="375" r:id="rId102"/>
    <p:sldId id="376" r:id="rId103"/>
    <p:sldId id="377" r:id="rId104"/>
    <p:sldId id="378" r:id="rId105"/>
    <p:sldId id="379" r:id="rId106"/>
    <p:sldId id="394" r:id="rId107"/>
    <p:sldId id="381" r:id="rId108"/>
    <p:sldId id="388" r:id="rId109"/>
    <p:sldId id="389" r:id="rId110"/>
    <p:sldId id="390" r:id="rId111"/>
    <p:sldId id="391" r:id="rId112"/>
    <p:sldId id="392" r:id="rId113"/>
    <p:sldId id="393" r:id="rId114"/>
  </p:sldIdLst>
  <p:sldSz cx="12192000" cy="6858000"/>
  <p:notesSz cx="6858000" cy="9144000"/>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9MZPsEtuzwaEOixa2ZLHhw==" hashData="I4cArJ35VveocyXF0Sw/vMfyGUD8I8ZeiCEUtQD9Tmd+ERMUt8SQfLvNqCeBLbTdqYlypzwwldJ1HcSWaom4W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22E"/>
    <a:srgbClr val="85DFFF"/>
    <a:srgbClr val="002836"/>
    <a:srgbClr val="262118"/>
    <a:srgbClr val="857554"/>
    <a:srgbClr val="B8AA8E"/>
    <a:srgbClr val="202A1C"/>
    <a:srgbClr val="57724C"/>
    <a:srgbClr val="A2BA98"/>
    <a:srgbClr val="C6B79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61" d="100"/>
          <a:sy n="61" d="100"/>
        </p:scale>
        <p:origin x="42" y="19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117" Type="http://schemas.openxmlformats.org/officeDocument/2006/relationships/viewProps" Target="viewProps.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slide" Target="slides/slide62.xml"/><Relationship Id="rId84" Type="http://schemas.openxmlformats.org/officeDocument/2006/relationships/slide" Target="slides/slide78.xml"/><Relationship Id="rId89" Type="http://schemas.openxmlformats.org/officeDocument/2006/relationships/slide" Target="slides/slide83.xml"/><Relationship Id="rId112" Type="http://schemas.openxmlformats.org/officeDocument/2006/relationships/slide" Target="slides/slide106.xml"/><Relationship Id="rId16" Type="http://schemas.openxmlformats.org/officeDocument/2006/relationships/slide" Target="slides/slide10.xml"/><Relationship Id="rId107" Type="http://schemas.openxmlformats.org/officeDocument/2006/relationships/slide" Target="slides/slide101.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slide" Target="slides/slide60.xml"/><Relationship Id="rId74" Type="http://schemas.openxmlformats.org/officeDocument/2006/relationships/slide" Target="slides/slide68.xml"/><Relationship Id="rId79" Type="http://schemas.openxmlformats.org/officeDocument/2006/relationships/slide" Target="slides/slide73.xml"/><Relationship Id="rId87" Type="http://schemas.openxmlformats.org/officeDocument/2006/relationships/slide" Target="slides/slide81.xml"/><Relationship Id="rId102" Type="http://schemas.openxmlformats.org/officeDocument/2006/relationships/slide" Target="slides/slide96.xml"/><Relationship Id="rId110" Type="http://schemas.openxmlformats.org/officeDocument/2006/relationships/slide" Target="slides/slide104.xml"/><Relationship Id="rId115" Type="http://schemas.openxmlformats.org/officeDocument/2006/relationships/notesMaster" Target="notesMasters/notesMaster1.xml"/><Relationship Id="rId5" Type="http://schemas.openxmlformats.org/officeDocument/2006/relationships/slideMaster" Target="slideMasters/slideMaster5.xml"/><Relationship Id="rId61" Type="http://schemas.openxmlformats.org/officeDocument/2006/relationships/slide" Target="slides/slide55.xml"/><Relationship Id="rId82" Type="http://schemas.openxmlformats.org/officeDocument/2006/relationships/slide" Target="slides/slide76.xml"/><Relationship Id="rId90" Type="http://schemas.openxmlformats.org/officeDocument/2006/relationships/slide" Target="slides/slide84.xml"/><Relationship Id="rId95" Type="http://schemas.openxmlformats.org/officeDocument/2006/relationships/slide" Target="slides/slide89.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slide" Target="slides/slide58.xml"/><Relationship Id="rId69" Type="http://schemas.openxmlformats.org/officeDocument/2006/relationships/slide" Target="slides/slide63.xml"/><Relationship Id="rId77" Type="http://schemas.openxmlformats.org/officeDocument/2006/relationships/slide" Target="slides/slide71.xml"/><Relationship Id="rId100" Type="http://schemas.openxmlformats.org/officeDocument/2006/relationships/slide" Target="slides/slide94.xml"/><Relationship Id="rId105" Type="http://schemas.openxmlformats.org/officeDocument/2006/relationships/slide" Target="slides/slide99.xml"/><Relationship Id="rId113" Type="http://schemas.openxmlformats.org/officeDocument/2006/relationships/slide" Target="slides/slide107.xml"/><Relationship Id="rId118" Type="http://schemas.openxmlformats.org/officeDocument/2006/relationships/theme" Target="theme/theme1.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80" Type="http://schemas.openxmlformats.org/officeDocument/2006/relationships/slide" Target="slides/slide74.xml"/><Relationship Id="rId85" Type="http://schemas.openxmlformats.org/officeDocument/2006/relationships/slide" Target="slides/slide79.xml"/><Relationship Id="rId93" Type="http://schemas.openxmlformats.org/officeDocument/2006/relationships/slide" Target="slides/slide87.xml"/><Relationship Id="rId98" Type="http://schemas.openxmlformats.org/officeDocument/2006/relationships/slide" Target="slides/slide92.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103" Type="http://schemas.openxmlformats.org/officeDocument/2006/relationships/slide" Target="slides/slide97.xml"/><Relationship Id="rId108" Type="http://schemas.openxmlformats.org/officeDocument/2006/relationships/slide" Target="slides/slide102.xml"/><Relationship Id="rId116" Type="http://schemas.openxmlformats.org/officeDocument/2006/relationships/presProps" Target="presProps.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slide" Target="slides/slide64.xml"/><Relationship Id="rId75" Type="http://schemas.openxmlformats.org/officeDocument/2006/relationships/slide" Target="slides/slide69.xml"/><Relationship Id="rId83" Type="http://schemas.openxmlformats.org/officeDocument/2006/relationships/slide" Target="slides/slide77.xml"/><Relationship Id="rId88" Type="http://schemas.openxmlformats.org/officeDocument/2006/relationships/slide" Target="slides/slide82.xml"/><Relationship Id="rId91" Type="http://schemas.openxmlformats.org/officeDocument/2006/relationships/slide" Target="slides/slide85.xml"/><Relationship Id="rId96" Type="http://schemas.openxmlformats.org/officeDocument/2006/relationships/slide" Target="slides/slide90.xml"/><Relationship Id="rId111" Type="http://schemas.openxmlformats.org/officeDocument/2006/relationships/slide" Target="slides/slide105.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6" Type="http://schemas.openxmlformats.org/officeDocument/2006/relationships/slide" Target="slides/slide100.xml"/><Relationship Id="rId114" Type="http://schemas.openxmlformats.org/officeDocument/2006/relationships/slide" Target="slides/slide108.xml"/><Relationship Id="rId119" Type="http://schemas.openxmlformats.org/officeDocument/2006/relationships/tableStyles" Target="tableStyles.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slide" Target="slides/slide67.xml"/><Relationship Id="rId78" Type="http://schemas.openxmlformats.org/officeDocument/2006/relationships/slide" Target="slides/slide72.xml"/><Relationship Id="rId81" Type="http://schemas.openxmlformats.org/officeDocument/2006/relationships/slide" Target="slides/slide75.xml"/><Relationship Id="rId86" Type="http://schemas.openxmlformats.org/officeDocument/2006/relationships/slide" Target="slides/slide80.xml"/><Relationship Id="rId94" Type="http://schemas.openxmlformats.org/officeDocument/2006/relationships/slide" Target="slides/slide88.xml"/><Relationship Id="rId99" Type="http://schemas.openxmlformats.org/officeDocument/2006/relationships/slide" Target="slides/slide93.xml"/><Relationship Id="rId101" Type="http://schemas.openxmlformats.org/officeDocument/2006/relationships/slide" Target="slides/slide95.xml"/><Relationship Id="rId4" Type="http://schemas.openxmlformats.org/officeDocument/2006/relationships/slideMaster" Target="slideMasters/slideMaster4.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109" Type="http://schemas.openxmlformats.org/officeDocument/2006/relationships/slide" Target="slides/slide10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openxmlformats.org/officeDocument/2006/relationships/slide" Target="slides/slide70.xml"/><Relationship Id="rId97" Type="http://schemas.openxmlformats.org/officeDocument/2006/relationships/slide" Target="slides/slide91.xml"/><Relationship Id="rId104" Type="http://schemas.openxmlformats.org/officeDocument/2006/relationships/slide" Target="slides/slide98.xml"/><Relationship Id="rId7" Type="http://schemas.openxmlformats.org/officeDocument/2006/relationships/slide" Target="slides/slide1.xml"/><Relationship Id="rId71" Type="http://schemas.openxmlformats.org/officeDocument/2006/relationships/slide" Target="slides/slide65.xml"/><Relationship Id="rId92" Type="http://schemas.openxmlformats.org/officeDocument/2006/relationships/slide" Target="slides/slide86.xml"/><Relationship Id="rId2" Type="http://schemas.openxmlformats.org/officeDocument/2006/relationships/slideMaster" Target="slideMasters/slideMaster2.xml"/><Relationship Id="rId29" Type="http://schemas.openxmlformats.org/officeDocument/2006/relationships/slide" Target="slides/slide2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PE"/>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528B1B-D124-4BF8-8ADA-4C210E7D7C69}" type="datetimeFigureOut">
              <a:rPr lang="es-PE" smtClean="0"/>
              <a:t>02/12/2017</a:t>
            </a:fld>
            <a:endParaRPr lang="es-PE"/>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PE"/>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PE"/>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4D3E3C8-0655-4EDD-A907-D2191E02A4F0}" type="slidenum">
              <a:rPr lang="es-PE" smtClean="0"/>
              <a:t>‹Nº›</a:t>
            </a:fld>
            <a:endParaRPr lang="es-PE"/>
          </a:p>
        </p:txBody>
      </p:sp>
    </p:spTree>
    <p:extLst>
      <p:ext uri="{BB962C8B-B14F-4D97-AF65-F5344CB8AC3E}">
        <p14:creationId xmlns:p14="http://schemas.microsoft.com/office/powerpoint/2010/main" val="41798127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C5D1C079-448D-4E0B-85AC-39BF0164FCB0}" type="slidenum">
              <a:rPr lang="es-ES" smtClean="0">
                <a:solidFill>
                  <a:prstClr val="black"/>
                </a:solidFill>
              </a:rPr>
              <a:pPr/>
              <a:t>101</a:t>
            </a:fld>
            <a:endParaRPr lang="es-ES">
              <a:solidFill>
                <a:prstClr val="black"/>
              </a:solidFill>
            </a:endParaRPr>
          </a:p>
        </p:txBody>
      </p:sp>
    </p:spTree>
    <p:extLst>
      <p:ext uri="{BB962C8B-B14F-4D97-AF65-F5344CB8AC3E}">
        <p14:creationId xmlns:p14="http://schemas.microsoft.com/office/powerpoint/2010/main" val="33123833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t>106</a:t>
            </a:fld>
            <a:endParaRPr lang="es-ES"/>
          </a:p>
        </p:txBody>
      </p:sp>
    </p:spTree>
    <p:extLst>
      <p:ext uri="{BB962C8B-B14F-4D97-AF65-F5344CB8AC3E}">
        <p14:creationId xmlns:p14="http://schemas.microsoft.com/office/powerpoint/2010/main" val="15004024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t>107</a:t>
            </a:fld>
            <a:endParaRPr lang="es-ES"/>
          </a:p>
        </p:txBody>
      </p:sp>
    </p:spTree>
    <p:extLst>
      <p:ext uri="{BB962C8B-B14F-4D97-AF65-F5344CB8AC3E}">
        <p14:creationId xmlns:p14="http://schemas.microsoft.com/office/powerpoint/2010/main" val="40895342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5" name="Footer Placeholder 4"/>
          <p:cNvSpPr>
            <a:spLocks noGrp="1"/>
          </p:cNvSpPr>
          <p:nvPr>
            <p:ph type="ftr" sz="quarter" idx="11"/>
          </p:nvPr>
        </p:nvSpPr>
        <p:spPr/>
        <p:txBody>
          <a:bodyPr/>
          <a:lstStyle/>
          <a:p>
            <a:endParaRPr lang="es-PE">
              <a:solidFill>
                <a:prstClr val="white">
                  <a:tint val="75000"/>
                </a:prstClr>
              </a:solidFill>
            </a:endParaRPr>
          </a:p>
        </p:txBody>
      </p:sp>
      <p:sp>
        <p:nvSpPr>
          <p:cNvPr id="6" name="Slide Number Placeholder 5"/>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11677499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5" name="Footer Placeholder 4"/>
          <p:cNvSpPr>
            <a:spLocks noGrp="1"/>
          </p:cNvSpPr>
          <p:nvPr>
            <p:ph type="ftr" sz="quarter" idx="11"/>
          </p:nvPr>
        </p:nvSpPr>
        <p:spPr/>
        <p:txBody>
          <a:bodyPr/>
          <a:lstStyle/>
          <a:p>
            <a:endParaRPr lang="es-PE">
              <a:solidFill>
                <a:prstClr val="white">
                  <a:tint val="75000"/>
                </a:prstClr>
              </a:solidFill>
            </a:endParaRPr>
          </a:p>
        </p:txBody>
      </p:sp>
      <p:sp>
        <p:nvSpPr>
          <p:cNvPr id="6" name="Slide Number Placeholder 5"/>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11662165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5" name="Footer Placeholder 4"/>
          <p:cNvSpPr>
            <a:spLocks noGrp="1"/>
          </p:cNvSpPr>
          <p:nvPr>
            <p:ph type="ftr" sz="quarter" idx="11"/>
          </p:nvPr>
        </p:nvSpPr>
        <p:spPr/>
        <p:txBody>
          <a:bodyPr/>
          <a:lstStyle/>
          <a:p>
            <a:endParaRPr lang="es-PE">
              <a:solidFill>
                <a:prstClr val="white">
                  <a:tint val="75000"/>
                </a:prstClr>
              </a:solidFill>
            </a:endParaRPr>
          </a:p>
        </p:txBody>
      </p:sp>
      <p:sp>
        <p:nvSpPr>
          <p:cNvPr id="6" name="Slide Number Placeholder 5"/>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5422747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6" name="Footer Placeholder 5"/>
          <p:cNvSpPr>
            <a:spLocks noGrp="1"/>
          </p:cNvSpPr>
          <p:nvPr>
            <p:ph type="ftr" sz="quarter" idx="11"/>
          </p:nvPr>
        </p:nvSpPr>
        <p:spPr/>
        <p:txBody>
          <a:bodyPr/>
          <a:lstStyle/>
          <a:p>
            <a:endParaRPr lang="es-PE">
              <a:solidFill>
                <a:prstClr val="white">
                  <a:tint val="75000"/>
                </a:prstClr>
              </a:solidFill>
            </a:endParaRPr>
          </a:p>
        </p:txBody>
      </p:sp>
      <p:sp>
        <p:nvSpPr>
          <p:cNvPr id="7" name="Slide Number Placeholder 6"/>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28699086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8" name="Footer Placeholder 7"/>
          <p:cNvSpPr>
            <a:spLocks noGrp="1"/>
          </p:cNvSpPr>
          <p:nvPr>
            <p:ph type="ftr" sz="quarter" idx="11"/>
          </p:nvPr>
        </p:nvSpPr>
        <p:spPr/>
        <p:txBody>
          <a:bodyPr/>
          <a:lstStyle/>
          <a:p>
            <a:endParaRPr lang="es-PE">
              <a:solidFill>
                <a:prstClr val="white">
                  <a:tint val="75000"/>
                </a:prstClr>
              </a:solidFill>
            </a:endParaRPr>
          </a:p>
        </p:txBody>
      </p:sp>
      <p:sp>
        <p:nvSpPr>
          <p:cNvPr id="9" name="Slide Number Placeholder 8"/>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9497885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4" name="Footer Placeholder 3"/>
          <p:cNvSpPr>
            <a:spLocks noGrp="1"/>
          </p:cNvSpPr>
          <p:nvPr>
            <p:ph type="ftr" sz="quarter" idx="11"/>
          </p:nvPr>
        </p:nvSpPr>
        <p:spPr/>
        <p:txBody>
          <a:bodyPr/>
          <a:lstStyle/>
          <a:p>
            <a:endParaRPr lang="es-PE">
              <a:solidFill>
                <a:prstClr val="white">
                  <a:tint val="75000"/>
                </a:prstClr>
              </a:solidFill>
            </a:endParaRPr>
          </a:p>
        </p:txBody>
      </p:sp>
      <p:sp>
        <p:nvSpPr>
          <p:cNvPr id="5" name="Slide Number Placeholder 4"/>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2633141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3" name="Footer Placeholder 2"/>
          <p:cNvSpPr>
            <a:spLocks noGrp="1"/>
          </p:cNvSpPr>
          <p:nvPr>
            <p:ph type="ftr" sz="quarter" idx="11"/>
          </p:nvPr>
        </p:nvSpPr>
        <p:spPr/>
        <p:txBody>
          <a:bodyPr/>
          <a:lstStyle/>
          <a:p>
            <a:endParaRPr lang="es-PE">
              <a:solidFill>
                <a:prstClr val="white">
                  <a:tint val="75000"/>
                </a:prstClr>
              </a:solidFill>
            </a:endParaRPr>
          </a:p>
        </p:txBody>
      </p:sp>
      <p:sp>
        <p:nvSpPr>
          <p:cNvPr id="4" name="Slide Number Placeholder 3"/>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26310555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6" name="Footer Placeholder 5"/>
          <p:cNvSpPr>
            <a:spLocks noGrp="1"/>
          </p:cNvSpPr>
          <p:nvPr>
            <p:ph type="ftr" sz="quarter" idx="11"/>
          </p:nvPr>
        </p:nvSpPr>
        <p:spPr/>
        <p:txBody>
          <a:bodyPr/>
          <a:lstStyle/>
          <a:p>
            <a:endParaRPr lang="es-PE">
              <a:solidFill>
                <a:prstClr val="white">
                  <a:tint val="75000"/>
                </a:prstClr>
              </a:solidFill>
            </a:endParaRPr>
          </a:p>
        </p:txBody>
      </p:sp>
      <p:sp>
        <p:nvSpPr>
          <p:cNvPr id="7" name="Slide Number Placeholder 6"/>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13466714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6" name="Footer Placeholder 5"/>
          <p:cNvSpPr>
            <a:spLocks noGrp="1"/>
          </p:cNvSpPr>
          <p:nvPr>
            <p:ph type="ftr" sz="quarter" idx="11"/>
          </p:nvPr>
        </p:nvSpPr>
        <p:spPr/>
        <p:txBody>
          <a:bodyPr/>
          <a:lstStyle/>
          <a:p>
            <a:endParaRPr lang="es-PE">
              <a:solidFill>
                <a:prstClr val="white">
                  <a:tint val="75000"/>
                </a:prstClr>
              </a:solidFill>
            </a:endParaRPr>
          </a:p>
        </p:txBody>
      </p:sp>
      <p:sp>
        <p:nvSpPr>
          <p:cNvPr id="7" name="Slide Number Placeholder 6"/>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75627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5" name="Footer Placeholder 4"/>
          <p:cNvSpPr>
            <a:spLocks noGrp="1"/>
          </p:cNvSpPr>
          <p:nvPr>
            <p:ph type="ftr" sz="quarter" idx="11"/>
          </p:nvPr>
        </p:nvSpPr>
        <p:spPr/>
        <p:txBody>
          <a:bodyPr/>
          <a:lstStyle/>
          <a:p>
            <a:endParaRPr lang="es-PE">
              <a:solidFill>
                <a:prstClr val="white">
                  <a:tint val="75000"/>
                </a:prstClr>
              </a:solidFill>
            </a:endParaRPr>
          </a:p>
        </p:txBody>
      </p:sp>
      <p:sp>
        <p:nvSpPr>
          <p:cNvPr id="6" name="Slide Number Placeholder 5"/>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12414254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5" name="Footer Placeholder 4"/>
          <p:cNvSpPr>
            <a:spLocks noGrp="1"/>
          </p:cNvSpPr>
          <p:nvPr>
            <p:ph type="ftr" sz="quarter" idx="11"/>
          </p:nvPr>
        </p:nvSpPr>
        <p:spPr/>
        <p:txBody>
          <a:bodyPr/>
          <a:lstStyle/>
          <a:p>
            <a:endParaRPr lang="es-PE">
              <a:solidFill>
                <a:prstClr val="white">
                  <a:tint val="75000"/>
                </a:prstClr>
              </a:solidFill>
            </a:endParaRPr>
          </a:p>
        </p:txBody>
      </p:sp>
      <p:sp>
        <p:nvSpPr>
          <p:cNvPr id="6" name="Slide Number Placeholder 5"/>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12515838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5" name="Footer Placeholder 4"/>
          <p:cNvSpPr>
            <a:spLocks noGrp="1"/>
          </p:cNvSpPr>
          <p:nvPr>
            <p:ph type="ftr" sz="quarter" idx="11"/>
          </p:nvPr>
        </p:nvSpPr>
        <p:spPr/>
        <p:txBody>
          <a:bodyPr/>
          <a:lstStyle/>
          <a:p>
            <a:endParaRPr lang="es-PE">
              <a:solidFill>
                <a:prstClr val="white">
                  <a:tint val="75000"/>
                </a:prstClr>
              </a:solidFill>
            </a:endParaRPr>
          </a:p>
        </p:txBody>
      </p:sp>
      <p:sp>
        <p:nvSpPr>
          <p:cNvPr id="6" name="Slide Number Placeholder 5"/>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29025513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5" name="Footer Placeholder 4"/>
          <p:cNvSpPr>
            <a:spLocks noGrp="1"/>
          </p:cNvSpPr>
          <p:nvPr>
            <p:ph type="ftr" sz="quarter" idx="11"/>
          </p:nvPr>
        </p:nvSpPr>
        <p:spPr/>
        <p:txBody>
          <a:bodyPr/>
          <a:lstStyle/>
          <a:p>
            <a:endParaRPr lang="es-PE">
              <a:solidFill>
                <a:prstClr val="white">
                  <a:tint val="75000"/>
                </a:prstClr>
              </a:solidFill>
            </a:endParaRPr>
          </a:p>
        </p:txBody>
      </p:sp>
      <p:sp>
        <p:nvSpPr>
          <p:cNvPr id="6" name="Slide Number Placeholder 5"/>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39450821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5" name="Footer Placeholder 4"/>
          <p:cNvSpPr>
            <a:spLocks noGrp="1"/>
          </p:cNvSpPr>
          <p:nvPr>
            <p:ph type="ftr" sz="quarter" idx="11"/>
          </p:nvPr>
        </p:nvSpPr>
        <p:spPr/>
        <p:txBody>
          <a:bodyPr/>
          <a:lstStyle/>
          <a:p>
            <a:endParaRPr lang="es-PE">
              <a:solidFill>
                <a:prstClr val="white">
                  <a:tint val="75000"/>
                </a:prstClr>
              </a:solidFill>
            </a:endParaRPr>
          </a:p>
        </p:txBody>
      </p:sp>
      <p:sp>
        <p:nvSpPr>
          <p:cNvPr id="6" name="Slide Number Placeholder 5"/>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22361085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6" name="Footer Placeholder 5"/>
          <p:cNvSpPr>
            <a:spLocks noGrp="1"/>
          </p:cNvSpPr>
          <p:nvPr>
            <p:ph type="ftr" sz="quarter" idx="11"/>
          </p:nvPr>
        </p:nvSpPr>
        <p:spPr/>
        <p:txBody>
          <a:bodyPr/>
          <a:lstStyle/>
          <a:p>
            <a:endParaRPr lang="es-PE">
              <a:solidFill>
                <a:prstClr val="white">
                  <a:tint val="75000"/>
                </a:prstClr>
              </a:solidFill>
            </a:endParaRPr>
          </a:p>
        </p:txBody>
      </p:sp>
      <p:sp>
        <p:nvSpPr>
          <p:cNvPr id="7" name="Slide Number Placeholder 6"/>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12422628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8" name="Footer Placeholder 7"/>
          <p:cNvSpPr>
            <a:spLocks noGrp="1"/>
          </p:cNvSpPr>
          <p:nvPr>
            <p:ph type="ftr" sz="quarter" idx="11"/>
          </p:nvPr>
        </p:nvSpPr>
        <p:spPr/>
        <p:txBody>
          <a:bodyPr/>
          <a:lstStyle/>
          <a:p>
            <a:endParaRPr lang="es-PE">
              <a:solidFill>
                <a:prstClr val="white">
                  <a:tint val="75000"/>
                </a:prstClr>
              </a:solidFill>
            </a:endParaRPr>
          </a:p>
        </p:txBody>
      </p:sp>
      <p:sp>
        <p:nvSpPr>
          <p:cNvPr id="9" name="Slide Number Placeholder 8"/>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17641238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4" name="Footer Placeholder 3"/>
          <p:cNvSpPr>
            <a:spLocks noGrp="1"/>
          </p:cNvSpPr>
          <p:nvPr>
            <p:ph type="ftr" sz="quarter" idx="11"/>
          </p:nvPr>
        </p:nvSpPr>
        <p:spPr/>
        <p:txBody>
          <a:bodyPr/>
          <a:lstStyle/>
          <a:p>
            <a:endParaRPr lang="es-PE">
              <a:solidFill>
                <a:prstClr val="white">
                  <a:tint val="75000"/>
                </a:prstClr>
              </a:solidFill>
            </a:endParaRPr>
          </a:p>
        </p:txBody>
      </p:sp>
      <p:sp>
        <p:nvSpPr>
          <p:cNvPr id="5" name="Slide Number Placeholder 4"/>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9254461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3" name="Footer Placeholder 2"/>
          <p:cNvSpPr>
            <a:spLocks noGrp="1"/>
          </p:cNvSpPr>
          <p:nvPr>
            <p:ph type="ftr" sz="quarter" idx="11"/>
          </p:nvPr>
        </p:nvSpPr>
        <p:spPr/>
        <p:txBody>
          <a:bodyPr/>
          <a:lstStyle/>
          <a:p>
            <a:endParaRPr lang="es-PE">
              <a:solidFill>
                <a:prstClr val="white">
                  <a:tint val="75000"/>
                </a:prstClr>
              </a:solidFill>
            </a:endParaRPr>
          </a:p>
        </p:txBody>
      </p:sp>
      <p:sp>
        <p:nvSpPr>
          <p:cNvPr id="4" name="Slide Number Placeholder 3"/>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30356141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6" name="Footer Placeholder 5"/>
          <p:cNvSpPr>
            <a:spLocks noGrp="1"/>
          </p:cNvSpPr>
          <p:nvPr>
            <p:ph type="ftr" sz="quarter" idx="11"/>
          </p:nvPr>
        </p:nvSpPr>
        <p:spPr/>
        <p:txBody>
          <a:bodyPr/>
          <a:lstStyle/>
          <a:p>
            <a:endParaRPr lang="es-PE">
              <a:solidFill>
                <a:prstClr val="white">
                  <a:tint val="75000"/>
                </a:prstClr>
              </a:solidFill>
            </a:endParaRPr>
          </a:p>
        </p:txBody>
      </p:sp>
      <p:sp>
        <p:nvSpPr>
          <p:cNvPr id="7" name="Slide Number Placeholder 6"/>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21931540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6" name="Footer Placeholder 5"/>
          <p:cNvSpPr>
            <a:spLocks noGrp="1"/>
          </p:cNvSpPr>
          <p:nvPr>
            <p:ph type="ftr" sz="quarter" idx="11"/>
          </p:nvPr>
        </p:nvSpPr>
        <p:spPr/>
        <p:txBody>
          <a:bodyPr/>
          <a:lstStyle/>
          <a:p>
            <a:endParaRPr lang="es-PE">
              <a:solidFill>
                <a:prstClr val="white">
                  <a:tint val="75000"/>
                </a:prstClr>
              </a:solidFill>
            </a:endParaRPr>
          </a:p>
        </p:txBody>
      </p:sp>
      <p:sp>
        <p:nvSpPr>
          <p:cNvPr id="7" name="Slide Number Placeholder 6"/>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35017175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5" name="Footer Placeholder 4"/>
          <p:cNvSpPr>
            <a:spLocks noGrp="1"/>
          </p:cNvSpPr>
          <p:nvPr>
            <p:ph type="ftr" sz="quarter" idx="11"/>
          </p:nvPr>
        </p:nvSpPr>
        <p:spPr/>
        <p:txBody>
          <a:bodyPr/>
          <a:lstStyle/>
          <a:p>
            <a:endParaRPr lang="es-PE">
              <a:solidFill>
                <a:prstClr val="white">
                  <a:tint val="75000"/>
                </a:prstClr>
              </a:solidFill>
            </a:endParaRPr>
          </a:p>
        </p:txBody>
      </p:sp>
      <p:sp>
        <p:nvSpPr>
          <p:cNvPr id="6" name="Slide Number Placeholder 5"/>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15700431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5" name="Footer Placeholder 4"/>
          <p:cNvSpPr>
            <a:spLocks noGrp="1"/>
          </p:cNvSpPr>
          <p:nvPr>
            <p:ph type="ftr" sz="quarter" idx="11"/>
          </p:nvPr>
        </p:nvSpPr>
        <p:spPr/>
        <p:txBody>
          <a:bodyPr/>
          <a:lstStyle/>
          <a:p>
            <a:endParaRPr lang="es-PE">
              <a:solidFill>
                <a:prstClr val="white">
                  <a:tint val="75000"/>
                </a:prstClr>
              </a:solidFill>
            </a:endParaRPr>
          </a:p>
        </p:txBody>
      </p:sp>
      <p:sp>
        <p:nvSpPr>
          <p:cNvPr id="6" name="Slide Number Placeholder 5"/>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25218685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5" name="Footer Placeholder 4"/>
          <p:cNvSpPr>
            <a:spLocks noGrp="1"/>
          </p:cNvSpPr>
          <p:nvPr>
            <p:ph type="ftr" sz="quarter" idx="11"/>
          </p:nvPr>
        </p:nvSpPr>
        <p:spPr/>
        <p:txBody>
          <a:bodyPr/>
          <a:lstStyle/>
          <a:p>
            <a:endParaRPr lang="es-PE">
              <a:solidFill>
                <a:prstClr val="white">
                  <a:tint val="75000"/>
                </a:prstClr>
              </a:solidFill>
            </a:endParaRPr>
          </a:p>
        </p:txBody>
      </p:sp>
      <p:sp>
        <p:nvSpPr>
          <p:cNvPr id="6" name="Slide Number Placeholder 5"/>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169804687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5" name="Footer Placeholder 4"/>
          <p:cNvSpPr>
            <a:spLocks noGrp="1"/>
          </p:cNvSpPr>
          <p:nvPr>
            <p:ph type="ftr" sz="quarter" idx="11"/>
          </p:nvPr>
        </p:nvSpPr>
        <p:spPr/>
        <p:txBody>
          <a:bodyPr/>
          <a:lstStyle/>
          <a:p>
            <a:endParaRPr lang="es-PE">
              <a:solidFill>
                <a:prstClr val="white">
                  <a:tint val="75000"/>
                </a:prstClr>
              </a:solidFill>
            </a:endParaRPr>
          </a:p>
        </p:txBody>
      </p:sp>
      <p:sp>
        <p:nvSpPr>
          <p:cNvPr id="6" name="Slide Number Placeholder 5"/>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148581601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5" name="Footer Placeholder 4"/>
          <p:cNvSpPr>
            <a:spLocks noGrp="1"/>
          </p:cNvSpPr>
          <p:nvPr>
            <p:ph type="ftr" sz="quarter" idx="11"/>
          </p:nvPr>
        </p:nvSpPr>
        <p:spPr/>
        <p:txBody>
          <a:bodyPr/>
          <a:lstStyle/>
          <a:p>
            <a:endParaRPr lang="es-PE">
              <a:solidFill>
                <a:prstClr val="white">
                  <a:tint val="75000"/>
                </a:prstClr>
              </a:solidFill>
            </a:endParaRPr>
          </a:p>
        </p:txBody>
      </p:sp>
      <p:sp>
        <p:nvSpPr>
          <p:cNvPr id="6" name="Slide Number Placeholder 5"/>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201668461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6" name="Footer Placeholder 5"/>
          <p:cNvSpPr>
            <a:spLocks noGrp="1"/>
          </p:cNvSpPr>
          <p:nvPr>
            <p:ph type="ftr" sz="quarter" idx="11"/>
          </p:nvPr>
        </p:nvSpPr>
        <p:spPr/>
        <p:txBody>
          <a:bodyPr/>
          <a:lstStyle/>
          <a:p>
            <a:endParaRPr lang="es-PE">
              <a:solidFill>
                <a:prstClr val="white">
                  <a:tint val="75000"/>
                </a:prstClr>
              </a:solidFill>
            </a:endParaRPr>
          </a:p>
        </p:txBody>
      </p:sp>
      <p:sp>
        <p:nvSpPr>
          <p:cNvPr id="7" name="Slide Number Placeholder 6"/>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141963282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8" name="Footer Placeholder 7"/>
          <p:cNvSpPr>
            <a:spLocks noGrp="1"/>
          </p:cNvSpPr>
          <p:nvPr>
            <p:ph type="ftr" sz="quarter" idx="11"/>
          </p:nvPr>
        </p:nvSpPr>
        <p:spPr/>
        <p:txBody>
          <a:bodyPr/>
          <a:lstStyle/>
          <a:p>
            <a:endParaRPr lang="es-PE">
              <a:solidFill>
                <a:prstClr val="white">
                  <a:tint val="75000"/>
                </a:prstClr>
              </a:solidFill>
            </a:endParaRPr>
          </a:p>
        </p:txBody>
      </p:sp>
      <p:sp>
        <p:nvSpPr>
          <p:cNvPr id="9" name="Slide Number Placeholder 8"/>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46784106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4" name="Footer Placeholder 3"/>
          <p:cNvSpPr>
            <a:spLocks noGrp="1"/>
          </p:cNvSpPr>
          <p:nvPr>
            <p:ph type="ftr" sz="quarter" idx="11"/>
          </p:nvPr>
        </p:nvSpPr>
        <p:spPr/>
        <p:txBody>
          <a:bodyPr/>
          <a:lstStyle/>
          <a:p>
            <a:endParaRPr lang="es-PE">
              <a:solidFill>
                <a:prstClr val="white">
                  <a:tint val="75000"/>
                </a:prstClr>
              </a:solidFill>
            </a:endParaRPr>
          </a:p>
        </p:txBody>
      </p:sp>
      <p:sp>
        <p:nvSpPr>
          <p:cNvPr id="5" name="Slide Number Placeholder 4"/>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370537726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3" name="Footer Placeholder 2"/>
          <p:cNvSpPr>
            <a:spLocks noGrp="1"/>
          </p:cNvSpPr>
          <p:nvPr>
            <p:ph type="ftr" sz="quarter" idx="11"/>
          </p:nvPr>
        </p:nvSpPr>
        <p:spPr/>
        <p:txBody>
          <a:bodyPr/>
          <a:lstStyle/>
          <a:p>
            <a:endParaRPr lang="es-PE">
              <a:solidFill>
                <a:prstClr val="white">
                  <a:tint val="75000"/>
                </a:prstClr>
              </a:solidFill>
            </a:endParaRPr>
          </a:p>
        </p:txBody>
      </p:sp>
      <p:sp>
        <p:nvSpPr>
          <p:cNvPr id="4" name="Slide Number Placeholder 3"/>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22321467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6" name="Footer Placeholder 5"/>
          <p:cNvSpPr>
            <a:spLocks noGrp="1"/>
          </p:cNvSpPr>
          <p:nvPr>
            <p:ph type="ftr" sz="quarter" idx="11"/>
          </p:nvPr>
        </p:nvSpPr>
        <p:spPr/>
        <p:txBody>
          <a:bodyPr/>
          <a:lstStyle/>
          <a:p>
            <a:endParaRPr lang="es-PE">
              <a:solidFill>
                <a:prstClr val="white">
                  <a:tint val="75000"/>
                </a:prstClr>
              </a:solidFill>
            </a:endParaRPr>
          </a:p>
        </p:txBody>
      </p:sp>
      <p:sp>
        <p:nvSpPr>
          <p:cNvPr id="7" name="Slide Number Placeholder 6"/>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130519839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6" name="Footer Placeholder 5"/>
          <p:cNvSpPr>
            <a:spLocks noGrp="1"/>
          </p:cNvSpPr>
          <p:nvPr>
            <p:ph type="ftr" sz="quarter" idx="11"/>
          </p:nvPr>
        </p:nvSpPr>
        <p:spPr/>
        <p:txBody>
          <a:bodyPr/>
          <a:lstStyle/>
          <a:p>
            <a:endParaRPr lang="es-PE">
              <a:solidFill>
                <a:prstClr val="white">
                  <a:tint val="75000"/>
                </a:prstClr>
              </a:solidFill>
            </a:endParaRPr>
          </a:p>
        </p:txBody>
      </p:sp>
      <p:sp>
        <p:nvSpPr>
          <p:cNvPr id="7" name="Slide Number Placeholder 6"/>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380278201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5" name="Footer Placeholder 4"/>
          <p:cNvSpPr>
            <a:spLocks noGrp="1"/>
          </p:cNvSpPr>
          <p:nvPr>
            <p:ph type="ftr" sz="quarter" idx="11"/>
          </p:nvPr>
        </p:nvSpPr>
        <p:spPr/>
        <p:txBody>
          <a:bodyPr/>
          <a:lstStyle/>
          <a:p>
            <a:endParaRPr lang="es-PE">
              <a:solidFill>
                <a:prstClr val="white">
                  <a:tint val="75000"/>
                </a:prstClr>
              </a:solidFill>
            </a:endParaRPr>
          </a:p>
        </p:txBody>
      </p:sp>
      <p:sp>
        <p:nvSpPr>
          <p:cNvPr id="6" name="Slide Number Placeholder 5"/>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101010519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5" name="Footer Placeholder 4"/>
          <p:cNvSpPr>
            <a:spLocks noGrp="1"/>
          </p:cNvSpPr>
          <p:nvPr>
            <p:ph type="ftr" sz="quarter" idx="11"/>
          </p:nvPr>
        </p:nvSpPr>
        <p:spPr/>
        <p:txBody>
          <a:bodyPr/>
          <a:lstStyle/>
          <a:p>
            <a:endParaRPr lang="es-PE">
              <a:solidFill>
                <a:prstClr val="white">
                  <a:tint val="75000"/>
                </a:prstClr>
              </a:solidFill>
            </a:endParaRPr>
          </a:p>
        </p:txBody>
      </p:sp>
      <p:sp>
        <p:nvSpPr>
          <p:cNvPr id="6" name="Slide Number Placeholder 5"/>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264542041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5" name="Footer Placeholder 4"/>
          <p:cNvSpPr>
            <a:spLocks noGrp="1"/>
          </p:cNvSpPr>
          <p:nvPr>
            <p:ph type="ftr" sz="quarter" idx="11"/>
          </p:nvPr>
        </p:nvSpPr>
        <p:spPr/>
        <p:txBody>
          <a:bodyPr/>
          <a:lstStyle/>
          <a:p>
            <a:endParaRPr lang="es-PE">
              <a:solidFill>
                <a:prstClr val="white">
                  <a:tint val="75000"/>
                </a:prstClr>
              </a:solidFill>
            </a:endParaRPr>
          </a:p>
        </p:txBody>
      </p:sp>
      <p:sp>
        <p:nvSpPr>
          <p:cNvPr id="6" name="Slide Number Placeholder 5"/>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88248027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5" name="Footer Placeholder 4"/>
          <p:cNvSpPr>
            <a:spLocks noGrp="1"/>
          </p:cNvSpPr>
          <p:nvPr>
            <p:ph type="ftr" sz="quarter" idx="11"/>
          </p:nvPr>
        </p:nvSpPr>
        <p:spPr/>
        <p:txBody>
          <a:bodyPr/>
          <a:lstStyle/>
          <a:p>
            <a:endParaRPr lang="es-PE">
              <a:solidFill>
                <a:prstClr val="white">
                  <a:tint val="75000"/>
                </a:prstClr>
              </a:solidFill>
            </a:endParaRPr>
          </a:p>
        </p:txBody>
      </p:sp>
      <p:sp>
        <p:nvSpPr>
          <p:cNvPr id="6" name="Slide Number Placeholder 5"/>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93676286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5" name="Footer Placeholder 4"/>
          <p:cNvSpPr>
            <a:spLocks noGrp="1"/>
          </p:cNvSpPr>
          <p:nvPr>
            <p:ph type="ftr" sz="quarter" idx="11"/>
          </p:nvPr>
        </p:nvSpPr>
        <p:spPr/>
        <p:txBody>
          <a:bodyPr/>
          <a:lstStyle/>
          <a:p>
            <a:endParaRPr lang="es-PE">
              <a:solidFill>
                <a:prstClr val="white">
                  <a:tint val="75000"/>
                </a:prstClr>
              </a:solidFill>
            </a:endParaRPr>
          </a:p>
        </p:txBody>
      </p:sp>
      <p:sp>
        <p:nvSpPr>
          <p:cNvPr id="6" name="Slide Number Placeholder 5"/>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141127818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6" name="Footer Placeholder 5"/>
          <p:cNvSpPr>
            <a:spLocks noGrp="1"/>
          </p:cNvSpPr>
          <p:nvPr>
            <p:ph type="ftr" sz="quarter" idx="11"/>
          </p:nvPr>
        </p:nvSpPr>
        <p:spPr/>
        <p:txBody>
          <a:bodyPr/>
          <a:lstStyle/>
          <a:p>
            <a:endParaRPr lang="es-PE">
              <a:solidFill>
                <a:prstClr val="white">
                  <a:tint val="75000"/>
                </a:prstClr>
              </a:solidFill>
            </a:endParaRPr>
          </a:p>
        </p:txBody>
      </p:sp>
      <p:sp>
        <p:nvSpPr>
          <p:cNvPr id="7" name="Slide Number Placeholder 6"/>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140216343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8" name="Footer Placeholder 7"/>
          <p:cNvSpPr>
            <a:spLocks noGrp="1"/>
          </p:cNvSpPr>
          <p:nvPr>
            <p:ph type="ftr" sz="quarter" idx="11"/>
          </p:nvPr>
        </p:nvSpPr>
        <p:spPr/>
        <p:txBody>
          <a:bodyPr/>
          <a:lstStyle/>
          <a:p>
            <a:endParaRPr lang="es-PE">
              <a:solidFill>
                <a:prstClr val="white">
                  <a:tint val="75000"/>
                </a:prstClr>
              </a:solidFill>
            </a:endParaRPr>
          </a:p>
        </p:txBody>
      </p:sp>
      <p:sp>
        <p:nvSpPr>
          <p:cNvPr id="9" name="Slide Number Placeholder 8"/>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66066257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4" name="Footer Placeholder 3"/>
          <p:cNvSpPr>
            <a:spLocks noGrp="1"/>
          </p:cNvSpPr>
          <p:nvPr>
            <p:ph type="ftr" sz="quarter" idx="11"/>
          </p:nvPr>
        </p:nvSpPr>
        <p:spPr/>
        <p:txBody>
          <a:bodyPr/>
          <a:lstStyle/>
          <a:p>
            <a:endParaRPr lang="es-PE">
              <a:solidFill>
                <a:prstClr val="white">
                  <a:tint val="75000"/>
                </a:prstClr>
              </a:solidFill>
            </a:endParaRPr>
          </a:p>
        </p:txBody>
      </p:sp>
      <p:sp>
        <p:nvSpPr>
          <p:cNvPr id="5" name="Slide Number Placeholder 4"/>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219784433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3" name="Footer Placeholder 2"/>
          <p:cNvSpPr>
            <a:spLocks noGrp="1"/>
          </p:cNvSpPr>
          <p:nvPr>
            <p:ph type="ftr" sz="quarter" idx="11"/>
          </p:nvPr>
        </p:nvSpPr>
        <p:spPr/>
        <p:txBody>
          <a:bodyPr/>
          <a:lstStyle/>
          <a:p>
            <a:endParaRPr lang="es-PE">
              <a:solidFill>
                <a:prstClr val="white">
                  <a:tint val="75000"/>
                </a:prstClr>
              </a:solidFill>
            </a:endParaRPr>
          </a:p>
        </p:txBody>
      </p:sp>
      <p:sp>
        <p:nvSpPr>
          <p:cNvPr id="4" name="Slide Number Placeholder 3"/>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182141613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6" name="Footer Placeholder 5"/>
          <p:cNvSpPr>
            <a:spLocks noGrp="1"/>
          </p:cNvSpPr>
          <p:nvPr>
            <p:ph type="ftr" sz="quarter" idx="11"/>
          </p:nvPr>
        </p:nvSpPr>
        <p:spPr/>
        <p:txBody>
          <a:bodyPr/>
          <a:lstStyle/>
          <a:p>
            <a:endParaRPr lang="es-PE">
              <a:solidFill>
                <a:prstClr val="white">
                  <a:tint val="75000"/>
                </a:prstClr>
              </a:solidFill>
            </a:endParaRPr>
          </a:p>
        </p:txBody>
      </p:sp>
      <p:sp>
        <p:nvSpPr>
          <p:cNvPr id="7" name="Slide Number Placeholder 6"/>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299686094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6" name="Footer Placeholder 5"/>
          <p:cNvSpPr>
            <a:spLocks noGrp="1"/>
          </p:cNvSpPr>
          <p:nvPr>
            <p:ph type="ftr" sz="quarter" idx="11"/>
          </p:nvPr>
        </p:nvSpPr>
        <p:spPr/>
        <p:txBody>
          <a:bodyPr/>
          <a:lstStyle/>
          <a:p>
            <a:endParaRPr lang="es-PE">
              <a:solidFill>
                <a:prstClr val="white">
                  <a:tint val="75000"/>
                </a:prstClr>
              </a:solidFill>
            </a:endParaRPr>
          </a:p>
        </p:txBody>
      </p:sp>
      <p:sp>
        <p:nvSpPr>
          <p:cNvPr id="7" name="Slide Number Placeholder 6"/>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106694522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5" name="Footer Placeholder 4"/>
          <p:cNvSpPr>
            <a:spLocks noGrp="1"/>
          </p:cNvSpPr>
          <p:nvPr>
            <p:ph type="ftr" sz="quarter" idx="11"/>
          </p:nvPr>
        </p:nvSpPr>
        <p:spPr/>
        <p:txBody>
          <a:bodyPr/>
          <a:lstStyle/>
          <a:p>
            <a:endParaRPr lang="es-PE">
              <a:solidFill>
                <a:prstClr val="white">
                  <a:tint val="75000"/>
                </a:prstClr>
              </a:solidFill>
            </a:endParaRPr>
          </a:p>
        </p:txBody>
      </p:sp>
      <p:sp>
        <p:nvSpPr>
          <p:cNvPr id="6" name="Slide Number Placeholder 5"/>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326600916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5" name="Footer Placeholder 4"/>
          <p:cNvSpPr>
            <a:spLocks noGrp="1"/>
          </p:cNvSpPr>
          <p:nvPr>
            <p:ph type="ftr" sz="quarter" idx="11"/>
          </p:nvPr>
        </p:nvSpPr>
        <p:spPr/>
        <p:txBody>
          <a:bodyPr/>
          <a:lstStyle/>
          <a:p>
            <a:endParaRPr lang="es-PE">
              <a:solidFill>
                <a:prstClr val="white">
                  <a:tint val="75000"/>
                </a:prstClr>
              </a:solidFill>
            </a:endParaRPr>
          </a:p>
        </p:txBody>
      </p:sp>
      <p:sp>
        <p:nvSpPr>
          <p:cNvPr id="6" name="Slide Number Placeholder 5"/>
          <p:cNvSpPr>
            <a:spLocks noGrp="1"/>
          </p:cNvSpPr>
          <p:nvPr>
            <p:ph type="sldNum" sz="quarter" idx="12"/>
          </p:nvPr>
        </p:nvSpPr>
        <p:spPr/>
        <p:txBody>
          <a:body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145491796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609585" indent="0" algn="ctr">
              <a:buNone/>
              <a:defRPr/>
            </a:lvl2pPr>
            <a:lvl3pPr marL="1219170" indent="0" algn="ctr">
              <a:buNone/>
              <a:defRPr/>
            </a:lvl3pPr>
            <a:lvl4pPr marL="1828754" indent="0" algn="ctr">
              <a:buNone/>
              <a:defRPr/>
            </a:lvl4pPr>
            <a:lvl5pPr marL="2438339" indent="0" algn="ctr">
              <a:buNone/>
              <a:defRPr/>
            </a:lvl5pPr>
            <a:lvl6pPr marL="3047924" indent="0" algn="ctr">
              <a:buNone/>
              <a:defRPr/>
            </a:lvl6pPr>
            <a:lvl7pPr marL="3657509" indent="0" algn="ctr">
              <a:buNone/>
              <a:defRPr/>
            </a:lvl7pPr>
            <a:lvl8pPr marL="4267093" indent="0" algn="ctr">
              <a:buNone/>
              <a:defRPr/>
            </a:lvl8pPr>
            <a:lvl9pPr marL="4876678"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33608377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5A18F2C-E27E-4A11-B8F0-8D256481AA65}" type="datetimeFigureOut">
              <a:rPr lang="es-ES" smtClean="0">
                <a:solidFill>
                  <a:prstClr val="white">
                    <a:tint val="75000"/>
                  </a:prstClr>
                </a:solidFill>
              </a:rPr>
              <a:pPr/>
              <a:t>02/12/2017</a:t>
            </a:fld>
            <a:endParaRPr lang="es-ES">
              <a:solidFill>
                <a:prstClr val="white">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white">
                  <a:tint val="75000"/>
                </a:prstClr>
              </a:solidFill>
            </a:endParaRPr>
          </a:p>
        </p:txBody>
      </p:sp>
      <p:sp>
        <p:nvSpPr>
          <p:cNvPr id="6" name="5 Marcador de número de diapositiva"/>
          <p:cNvSpPr>
            <a:spLocks noGrp="1"/>
          </p:cNvSpPr>
          <p:nvPr>
            <p:ph type="sldNum" sz="quarter" idx="12"/>
          </p:nvPr>
        </p:nvSpPr>
        <p:spPr/>
        <p:txBody>
          <a:bodyPr/>
          <a:lstStyle/>
          <a:p>
            <a:fld id="{81F07D14-3108-4820-93B6-F8D5817CF2FA}"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324972306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5A18F2C-E27E-4A11-B8F0-8D256481AA65}" type="datetimeFigureOut">
              <a:rPr lang="es-ES" smtClean="0">
                <a:solidFill>
                  <a:prstClr val="white">
                    <a:tint val="75000"/>
                  </a:prstClr>
                </a:solidFill>
              </a:rPr>
              <a:pPr/>
              <a:t>02/12/2017</a:t>
            </a:fld>
            <a:endParaRPr lang="es-ES">
              <a:solidFill>
                <a:prstClr val="white">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white">
                  <a:tint val="75000"/>
                </a:prstClr>
              </a:solidFill>
            </a:endParaRPr>
          </a:p>
        </p:txBody>
      </p:sp>
      <p:sp>
        <p:nvSpPr>
          <p:cNvPr id="6" name="5 Marcador de número de diapositiva"/>
          <p:cNvSpPr>
            <a:spLocks noGrp="1"/>
          </p:cNvSpPr>
          <p:nvPr>
            <p:ph type="sldNum" sz="quarter" idx="12"/>
          </p:nvPr>
        </p:nvSpPr>
        <p:spPr/>
        <p:txBody>
          <a:bodyPr/>
          <a:lstStyle/>
          <a:p>
            <a:fld id="{81F07D14-3108-4820-93B6-F8D5817CF2FA}"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371352125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5333"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5A18F2C-E27E-4A11-B8F0-8D256481AA65}" type="datetimeFigureOut">
              <a:rPr lang="es-ES" smtClean="0">
                <a:solidFill>
                  <a:prstClr val="white">
                    <a:tint val="75000"/>
                  </a:prstClr>
                </a:solidFill>
              </a:rPr>
              <a:pPr/>
              <a:t>02/12/2017</a:t>
            </a:fld>
            <a:endParaRPr lang="es-ES">
              <a:solidFill>
                <a:prstClr val="white">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white">
                  <a:tint val="75000"/>
                </a:prstClr>
              </a:solidFill>
            </a:endParaRPr>
          </a:p>
        </p:txBody>
      </p:sp>
      <p:sp>
        <p:nvSpPr>
          <p:cNvPr id="6" name="5 Marcador de número de diapositiva"/>
          <p:cNvSpPr>
            <a:spLocks noGrp="1"/>
          </p:cNvSpPr>
          <p:nvPr>
            <p:ph type="sldNum" sz="quarter" idx="12"/>
          </p:nvPr>
        </p:nvSpPr>
        <p:spPr/>
        <p:txBody>
          <a:bodyPr/>
          <a:lstStyle/>
          <a:p>
            <a:fld id="{81F07D14-3108-4820-93B6-F8D5817CF2FA}"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284764254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5A18F2C-E27E-4A11-B8F0-8D256481AA65}" type="datetimeFigureOut">
              <a:rPr lang="es-ES" smtClean="0">
                <a:solidFill>
                  <a:prstClr val="white">
                    <a:tint val="75000"/>
                  </a:prstClr>
                </a:solidFill>
              </a:rPr>
              <a:pPr/>
              <a:t>02/12/2017</a:t>
            </a:fld>
            <a:endParaRPr lang="es-ES">
              <a:solidFill>
                <a:prstClr val="white">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white">
                  <a:tint val="75000"/>
                </a:prstClr>
              </a:solidFill>
            </a:endParaRPr>
          </a:p>
        </p:txBody>
      </p:sp>
      <p:sp>
        <p:nvSpPr>
          <p:cNvPr id="7" name="6 Marcador de número de diapositiva"/>
          <p:cNvSpPr>
            <a:spLocks noGrp="1"/>
          </p:cNvSpPr>
          <p:nvPr>
            <p:ph type="sldNum" sz="quarter" idx="12"/>
          </p:nvPr>
        </p:nvSpPr>
        <p:spPr/>
        <p:txBody>
          <a:bodyPr/>
          <a:lstStyle/>
          <a:p>
            <a:fld id="{81F07D14-3108-4820-93B6-F8D5817CF2FA}"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42647802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6193372"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193372"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5A18F2C-E27E-4A11-B8F0-8D256481AA65}" type="datetimeFigureOut">
              <a:rPr lang="es-ES" smtClean="0">
                <a:solidFill>
                  <a:prstClr val="white">
                    <a:tint val="75000"/>
                  </a:prstClr>
                </a:solidFill>
              </a:rPr>
              <a:pPr/>
              <a:t>02/12/2017</a:t>
            </a:fld>
            <a:endParaRPr lang="es-ES">
              <a:solidFill>
                <a:prstClr val="white">
                  <a:tint val="75000"/>
                </a:prstClr>
              </a:solidFill>
            </a:endParaRPr>
          </a:p>
        </p:txBody>
      </p:sp>
      <p:sp>
        <p:nvSpPr>
          <p:cNvPr id="8" name="7 Marcador de pie de página"/>
          <p:cNvSpPr>
            <a:spLocks noGrp="1"/>
          </p:cNvSpPr>
          <p:nvPr>
            <p:ph type="ftr" sz="quarter" idx="11"/>
          </p:nvPr>
        </p:nvSpPr>
        <p:spPr/>
        <p:txBody>
          <a:bodyPr/>
          <a:lstStyle/>
          <a:p>
            <a:endParaRPr lang="es-ES">
              <a:solidFill>
                <a:prstClr val="white">
                  <a:tint val="75000"/>
                </a:prstClr>
              </a:solidFill>
            </a:endParaRPr>
          </a:p>
        </p:txBody>
      </p:sp>
      <p:sp>
        <p:nvSpPr>
          <p:cNvPr id="9" name="8 Marcador de número de diapositiva"/>
          <p:cNvSpPr>
            <a:spLocks noGrp="1"/>
          </p:cNvSpPr>
          <p:nvPr>
            <p:ph type="sldNum" sz="quarter" idx="12"/>
          </p:nvPr>
        </p:nvSpPr>
        <p:spPr/>
        <p:txBody>
          <a:bodyPr/>
          <a:lstStyle/>
          <a:p>
            <a:fld id="{81F07D14-3108-4820-93B6-F8D5817CF2FA}"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296183643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5A18F2C-E27E-4A11-B8F0-8D256481AA65}" type="datetimeFigureOut">
              <a:rPr lang="es-ES" smtClean="0">
                <a:solidFill>
                  <a:prstClr val="white">
                    <a:tint val="75000"/>
                  </a:prstClr>
                </a:solidFill>
              </a:rPr>
              <a:pPr/>
              <a:t>02/12/2017</a:t>
            </a:fld>
            <a:endParaRPr lang="es-ES">
              <a:solidFill>
                <a:prstClr val="white">
                  <a:tint val="75000"/>
                </a:prstClr>
              </a:solidFill>
            </a:endParaRPr>
          </a:p>
        </p:txBody>
      </p:sp>
      <p:sp>
        <p:nvSpPr>
          <p:cNvPr id="4" name="3 Marcador de pie de página"/>
          <p:cNvSpPr>
            <a:spLocks noGrp="1"/>
          </p:cNvSpPr>
          <p:nvPr>
            <p:ph type="ftr" sz="quarter" idx="11"/>
          </p:nvPr>
        </p:nvSpPr>
        <p:spPr/>
        <p:txBody>
          <a:bodyPr/>
          <a:lstStyle/>
          <a:p>
            <a:endParaRPr lang="es-ES">
              <a:solidFill>
                <a:prstClr val="white">
                  <a:tint val="75000"/>
                </a:prstClr>
              </a:solidFill>
            </a:endParaRPr>
          </a:p>
        </p:txBody>
      </p:sp>
      <p:sp>
        <p:nvSpPr>
          <p:cNvPr id="5" name="4 Marcador de número de diapositiva"/>
          <p:cNvSpPr>
            <a:spLocks noGrp="1"/>
          </p:cNvSpPr>
          <p:nvPr>
            <p:ph type="sldNum" sz="quarter" idx="12"/>
          </p:nvPr>
        </p:nvSpPr>
        <p:spPr/>
        <p:txBody>
          <a:bodyPr/>
          <a:lstStyle/>
          <a:p>
            <a:fld id="{81F07D14-3108-4820-93B6-F8D5817CF2FA}"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21292099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5A18F2C-E27E-4A11-B8F0-8D256481AA65}" type="datetimeFigureOut">
              <a:rPr lang="es-ES" smtClean="0">
                <a:solidFill>
                  <a:prstClr val="white">
                    <a:tint val="75000"/>
                  </a:prstClr>
                </a:solidFill>
              </a:rPr>
              <a:pPr/>
              <a:t>02/12/2017</a:t>
            </a:fld>
            <a:endParaRPr lang="es-ES">
              <a:solidFill>
                <a:prstClr val="white">
                  <a:tint val="75000"/>
                </a:prstClr>
              </a:solidFill>
            </a:endParaRPr>
          </a:p>
        </p:txBody>
      </p:sp>
      <p:sp>
        <p:nvSpPr>
          <p:cNvPr id="3" name="2 Marcador de pie de página"/>
          <p:cNvSpPr>
            <a:spLocks noGrp="1"/>
          </p:cNvSpPr>
          <p:nvPr>
            <p:ph type="ftr" sz="quarter" idx="11"/>
          </p:nvPr>
        </p:nvSpPr>
        <p:spPr/>
        <p:txBody>
          <a:bodyPr/>
          <a:lstStyle/>
          <a:p>
            <a:endParaRPr lang="es-ES">
              <a:solidFill>
                <a:prstClr val="white">
                  <a:tint val="75000"/>
                </a:prstClr>
              </a:solidFill>
            </a:endParaRPr>
          </a:p>
        </p:txBody>
      </p:sp>
      <p:sp>
        <p:nvSpPr>
          <p:cNvPr id="4" name="3 Marcador de número de diapositiva"/>
          <p:cNvSpPr>
            <a:spLocks noGrp="1"/>
          </p:cNvSpPr>
          <p:nvPr>
            <p:ph type="sldNum" sz="quarter" idx="12"/>
          </p:nvPr>
        </p:nvSpPr>
        <p:spPr/>
        <p:txBody>
          <a:bodyPr/>
          <a:lstStyle/>
          <a:p>
            <a:fld id="{81F07D14-3108-4820-93B6-F8D5817CF2FA}"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75318614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5" y="273049"/>
            <a:ext cx="4011084" cy="1162051"/>
          </a:xfrm>
        </p:spPr>
        <p:txBody>
          <a:bodyPr anchor="b"/>
          <a:lstStyle>
            <a:lvl1pPr algn="l">
              <a:defRPr sz="2667"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766733" y="273053"/>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609605" y="1435103"/>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5A18F2C-E27E-4A11-B8F0-8D256481AA65}" type="datetimeFigureOut">
              <a:rPr lang="es-ES" smtClean="0">
                <a:solidFill>
                  <a:prstClr val="white">
                    <a:tint val="75000"/>
                  </a:prstClr>
                </a:solidFill>
              </a:rPr>
              <a:pPr/>
              <a:t>02/12/2017</a:t>
            </a:fld>
            <a:endParaRPr lang="es-ES">
              <a:solidFill>
                <a:prstClr val="white">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white">
                  <a:tint val="75000"/>
                </a:prstClr>
              </a:solidFill>
            </a:endParaRPr>
          </a:p>
        </p:txBody>
      </p:sp>
      <p:sp>
        <p:nvSpPr>
          <p:cNvPr id="7" name="6 Marcador de número de diapositiva"/>
          <p:cNvSpPr>
            <a:spLocks noGrp="1"/>
          </p:cNvSpPr>
          <p:nvPr>
            <p:ph type="sldNum" sz="quarter" idx="12"/>
          </p:nvPr>
        </p:nvSpPr>
        <p:spPr/>
        <p:txBody>
          <a:bodyPr/>
          <a:lstStyle/>
          <a:p>
            <a:fld id="{81F07D14-3108-4820-93B6-F8D5817CF2FA}"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25904551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1"/>
            <a:ext cx="7315200" cy="566739"/>
          </a:xfrm>
        </p:spPr>
        <p:txBody>
          <a:bodyPr anchor="b"/>
          <a:lstStyle>
            <a:lvl1pPr algn="l">
              <a:defRPr sz="2667"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s-ES"/>
          </a:p>
        </p:txBody>
      </p:sp>
      <p:sp>
        <p:nvSpPr>
          <p:cNvPr id="4" name="3 Marcador de texto"/>
          <p:cNvSpPr>
            <a:spLocks noGrp="1"/>
          </p:cNvSpPr>
          <p:nvPr>
            <p:ph type="body" sz="half" idx="2"/>
          </p:nvPr>
        </p:nvSpPr>
        <p:spPr>
          <a:xfrm>
            <a:off x="2389717" y="5367339"/>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5A18F2C-E27E-4A11-B8F0-8D256481AA65}" type="datetimeFigureOut">
              <a:rPr lang="es-ES" smtClean="0">
                <a:solidFill>
                  <a:prstClr val="white">
                    <a:tint val="75000"/>
                  </a:prstClr>
                </a:solidFill>
              </a:rPr>
              <a:pPr/>
              <a:t>02/12/2017</a:t>
            </a:fld>
            <a:endParaRPr lang="es-ES">
              <a:solidFill>
                <a:prstClr val="white">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white">
                  <a:tint val="75000"/>
                </a:prstClr>
              </a:solidFill>
            </a:endParaRPr>
          </a:p>
        </p:txBody>
      </p:sp>
      <p:sp>
        <p:nvSpPr>
          <p:cNvPr id="7" name="6 Marcador de número de diapositiva"/>
          <p:cNvSpPr>
            <a:spLocks noGrp="1"/>
          </p:cNvSpPr>
          <p:nvPr>
            <p:ph type="sldNum" sz="quarter" idx="12"/>
          </p:nvPr>
        </p:nvSpPr>
        <p:spPr/>
        <p:txBody>
          <a:bodyPr/>
          <a:lstStyle/>
          <a:p>
            <a:fld id="{81F07D14-3108-4820-93B6-F8D5817CF2FA}"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87937827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5A18F2C-E27E-4A11-B8F0-8D256481AA65}" type="datetimeFigureOut">
              <a:rPr lang="es-ES" smtClean="0">
                <a:solidFill>
                  <a:prstClr val="white">
                    <a:tint val="75000"/>
                  </a:prstClr>
                </a:solidFill>
              </a:rPr>
              <a:pPr/>
              <a:t>02/12/2017</a:t>
            </a:fld>
            <a:endParaRPr lang="es-ES">
              <a:solidFill>
                <a:prstClr val="white">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white">
                  <a:tint val="75000"/>
                </a:prstClr>
              </a:solidFill>
            </a:endParaRPr>
          </a:p>
        </p:txBody>
      </p:sp>
      <p:sp>
        <p:nvSpPr>
          <p:cNvPr id="6" name="5 Marcador de número de diapositiva"/>
          <p:cNvSpPr>
            <a:spLocks noGrp="1"/>
          </p:cNvSpPr>
          <p:nvPr>
            <p:ph type="sldNum" sz="quarter" idx="12"/>
          </p:nvPr>
        </p:nvSpPr>
        <p:spPr/>
        <p:txBody>
          <a:bodyPr/>
          <a:lstStyle/>
          <a:p>
            <a:fld id="{81F07D14-3108-4820-93B6-F8D5817CF2FA}"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266173155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40"/>
            <a:ext cx="27432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09600" y="274640"/>
            <a:ext cx="80264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5A18F2C-E27E-4A11-B8F0-8D256481AA65}" type="datetimeFigureOut">
              <a:rPr lang="es-ES" smtClean="0">
                <a:solidFill>
                  <a:prstClr val="white">
                    <a:tint val="75000"/>
                  </a:prstClr>
                </a:solidFill>
              </a:rPr>
              <a:pPr/>
              <a:t>02/12/2017</a:t>
            </a:fld>
            <a:endParaRPr lang="es-ES">
              <a:solidFill>
                <a:prstClr val="white">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white">
                  <a:tint val="75000"/>
                </a:prstClr>
              </a:solidFill>
            </a:endParaRPr>
          </a:p>
        </p:txBody>
      </p:sp>
      <p:sp>
        <p:nvSpPr>
          <p:cNvPr id="6" name="5 Marcador de número de diapositiva"/>
          <p:cNvSpPr>
            <a:spLocks noGrp="1"/>
          </p:cNvSpPr>
          <p:nvPr>
            <p:ph type="sldNum" sz="quarter" idx="12"/>
          </p:nvPr>
        </p:nvSpPr>
        <p:spPr/>
        <p:txBody>
          <a:bodyPr/>
          <a:lstStyle/>
          <a:p>
            <a:fld id="{81F07D14-3108-4820-93B6-F8D5817CF2FA}"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1180390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4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6.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solidFill>
                <a:prstClr val="white">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344972086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solidFill>
                <a:prstClr val="white">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909215385"/>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solidFill>
                <a:prstClr val="white">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3822495871"/>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B39F19-FA03-415B-A027-43BF538550B4}" type="datetimeFigureOut">
              <a:rPr lang="es-PE" smtClean="0">
                <a:solidFill>
                  <a:prstClr val="white">
                    <a:tint val="75000"/>
                  </a:prstClr>
                </a:solidFill>
              </a:rPr>
              <a:pPr/>
              <a:t>02/12/2017</a:t>
            </a:fld>
            <a:endParaRPr lang="es-PE">
              <a:solidFill>
                <a:prstClr val="white">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solidFill>
                <a:prstClr val="white">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B6382E-F773-4C84-98F5-A74296ECC5DC}"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3212947574"/>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867"/>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462286547"/>
      </p:ext>
    </p:extLst>
  </p:cSld>
  <p:clrMap bg1="lt1" tx1="dk1" bg2="lt2" tx2="dk2" accent1="accent1" accent2="accent2" accent3="accent3" accent4="accent4" accent5="accent5" accent6="accent6" hlink="hlink" folHlink="folHlink"/>
  <p:sldLayoutIdLst>
    <p:sldLayoutId id="2147483769" r:id="rId1"/>
  </p:sldLayoutIdLst>
  <p:txStyles>
    <p:titleStyle>
      <a:lvl1pPr algn="ctr" rtl="0" fontAlgn="base">
        <a:spcBef>
          <a:spcPct val="0"/>
        </a:spcBef>
        <a:spcAft>
          <a:spcPct val="0"/>
        </a:spcAft>
        <a:defRPr sz="5867">
          <a:solidFill>
            <a:schemeClr val="tx2"/>
          </a:solidFill>
          <a:latin typeface="+mj-lt"/>
          <a:ea typeface="+mj-ea"/>
          <a:cs typeface="+mj-cs"/>
        </a:defRPr>
      </a:lvl1pPr>
      <a:lvl2pPr algn="ctr" rtl="0" fontAlgn="base">
        <a:spcBef>
          <a:spcPct val="0"/>
        </a:spcBef>
        <a:spcAft>
          <a:spcPct val="0"/>
        </a:spcAft>
        <a:defRPr sz="5867">
          <a:solidFill>
            <a:schemeClr val="tx2"/>
          </a:solidFill>
          <a:latin typeface="Arial" charset="0"/>
          <a:cs typeface="Arial" charset="0"/>
        </a:defRPr>
      </a:lvl2pPr>
      <a:lvl3pPr algn="ctr" rtl="0" fontAlgn="base">
        <a:spcBef>
          <a:spcPct val="0"/>
        </a:spcBef>
        <a:spcAft>
          <a:spcPct val="0"/>
        </a:spcAft>
        <a:defRPr sz="5867">
          <a:solidFill>
            <a:schemeClr val="tx2"/>
          </a:solidFill>
          <a:latin typeface="Arial" charset="0"/>
          <a:cs typeface="Arial" charset="0"/>
        </a:defRPr>
      </a:lvl3pPr>
      <a:lvl4pPr algn="ctr" rtl="0" fontAlgn="base">
        <a:spcBef>
          <a:spcPct val="0"/>
        </a:spcBef>
        <a:spcAft>
          <a:spcPct val="0"/>
        </a:spcAft>
        <a:defRPr sz="5867">
          <a:solidFill>
            <a:schemeClr val="tx2"/>
          </a:solidFill>
          <a:latin typeface="Arial" charset="0"/>
          <a:cs typeface="Arial" charset="0"/>
        </a:defRPr>
      </a:lvl4pPr>
      <a:lvl5pPr algn="ctr" rtl="0" fontAlgn="base">
        <a:spcBef>
          <a:spcPct val="0"/>
        </a:spcBef>
        <a:spcAft>
          <a:spcPct val="0"/>
        </a:spcAft>
        <a:defRPr sz="5867">
          <a:solidFill>
            <a:schemeClr val="tx2"/>
          </a:solidFill>
          <a:latin typeface="Arial" charset="0"/>
          <a:cs typeface="Arial" charset="0"/>
        </a:defRPr>
      </a:lvl5pPr>
      <a:lvl6pPr marL="609585" algn="ctr" rtl="0" fontAlgn="base">
        <a:spcBef>
          <a:spcPct val="0"/>
        </a:spcBef>
        <a:spcAft>
          <a:spcPct val="0"/>
        </a:spcAft>
        <a:defRPr sz="5867">
          <a:solidFill>
            <a:schemeClr val="tx2"/>
          </a:solidFill>
          <a:latin typeface="Arial" charset="0"/>
          <a:cs typeface="Arial" charset="0"/>
        </a:defRPr>
      </a:lvl6pPr>
      <a:lvl7pPr marL="1219170" algn="ctr" rtl="0" fontAlgn="base">
        <a:spcBef>
          <a:spcPct val="0"/>
        </a:spcBef>
        <a:spcAft>
          <a:spcPct val="0"/>
        </a:spcAft>
        <a:defRPr sz="5867">
          <a:solidFill>
            <a:schemeClr val="tx2"/>
          </a:solidFill>
          <a:latin typeface="Arial" charset="0"/>
          <a:cs typeface="Arial" charset="0"/>
        </a:defRPr>
      </a:lvl7pPr>
      <a:lvl8pPr marL="1828754" algn="ctr" rtl="0" fontAlgn="base">
        <a:spcBef>
          <a:spcPct val="0"/>
        </a:spcBef>
        <a:spcAft>
          <a:spcPct val="0"/>
        </a:spcAft>
        <a:defRPr sz="5867">
          <a:solidFill>
            <a:schemeClr val="tx2"/>
          </a:solidFill>
          <a:latin typeface="Arial" charset="0"/>
          <a:cs typeface="Arial" charset="0"/>
        </a:defRPr>
      </a:lvl8pPr>
      <a:lvl9pPr marL="2438339" algn="ctr" rtl="0" fontAlgn="base">
        <a:spcBef>
          <a:spcPct val="0"/>
        </a:spcBef>
        <a:spcAft>
          <a:spcPct val="0"/>
        </a:spcAft>
        <a:defRPr sz="5867">
          <a:solidFill>
            <a:schemeClr val="tx2"/>
          </a:solidFill>
          <a:latin typeface="Arial" charset="0"/>
          <a:cs typeface="Arial" charset="0"/>
        </a:defRPr>
      </a:lvl9pPr>
    </p:titleStyle>
    <p:bodyStyle>
      <a:lvl1pPr marL="457189" indent="-457189" algn="l" rtl="0" fontAlgn="base">
        <a:spcBef>
          <a:spcPct val="20000"/>
        </a:spcBef>
        <a:spcAft>
          <a:spcPct val="0"/>
        </a:spcAft>
        <a:buChar char="•"/>
        <a:defRPr sz="4267">
          <a:solidFill>
            <a:schemeClr val="tx1"/>
          </a:solidFill>
          <a:latin typeface="+mn-lt"/>
          <a:ea typeface="+mn-ea"/>
          <a:cs typeface="+mn-cs"/>
        </a:defRPr>
      </a:lvl1pPr>
      <a:lvl2pPr marL="990575" indent="-380990" algn="l" rtl="0" fontAlgn="base">
        <a:spcBef>
          <a:spcPct val="20000"/>
        </a:spcBef>
        <a:spcAft>
          <a:spcPct val="0"/>
        </a:spcAft>
        <a:buChar char="–"/>
        <a:defRPr sz="3733">
          <a:solidFill>
            <a:schemeClr val="tx1"/>
          </a:solidFill>
          <a:latin typeface="+mn-lt"/>
          <a:cs typeface="+mn-cs"/>
        </a:defRPr>
      </a:lvl2pPr>
      <a:lvl3pPr marL="1523962" indent="-304792" algn="l" rtl="0" fontAlgn="base">
        <a:spcBef>
          <a:spcPct val="20000"/>
        </a:spcBef>
        <a:spcAft>
          <a:spcPct val="0"/>
        </a:spcAft>
        <a:buChar char="•"/>
        <a:defRPr sz="3200">
          <a:solidFill>
            <a:schemeClr val="tx1"/>
          </a:solidFill>
          <a:latin typeface="+mn-lt"/>
          <a:cs typeface="+mn-cs"/>
        </a:defRPr>
      </a:lvl3pPr>
      <a:lvl4pPr marL="2133547" indent="-304792" algn="l" rtl="0" fontAlgn="base">
        <a:spcBef>
          <a:spcPct val="20000"/>
        </a:spcBef>
        <a:spcAft>
          <a:spcPct val="0"/>
        </a:spcAft>
        <a:buChar char="–"/>
        <a:defRPr sz="2667">
          <a:solidFill>
            <a:schemeClr val="tx1"/>
          </a:solidFill>
          <a:latin typeface="+mn-lt"/>
          <a:cs typeface="+mn-cs"/>
        </a:defRPr>
      </a:lvl4pPr>
      <a:lvl5pPr marL="2743131" indent="-304792" algn="l" rtl="0" fontAlgn="base">
        <a:spcBef>
          <a:spcPct val="20000"/>
        </a:spcBef>
        <a:spcAft>
          <a:spcPct val="0"/>
        </a:spcAft>
        <a:buChar char="»"/>
        <a:defRPr sz="2667">
          <a:solidFill>
            <a:schemeClr val="tx1"/>
          </a:solidFill>
          <a:latin typeface="+mn-lt"/>
          <a:cs typeface="+mn-cs"/>
        </a:defRPr>
      </a:lvl5pPr>
      <a:lvl6pPr marL="3352716" indent="-304792" algn="l" rtl="0" fontAlgn="base">
        <a:spcBef>
          <a:spcPct val="20000"/>
        </a:spcBef>
        <a:spcAft>
          <a:spcPct val="0"/>
        </a:spcAft>
        <a:buChar char="»"/>
        <a:defRPr sz="2667">
          <a:solidFill>
            <a:schemeClr val="tx1"/>
          </a:solidFill>
          <a:latin typeface="+mn-lt"/>
          <a:cs typeface="+mn-cs"/>
        </a:defRPr>
      </a:lvl6pPr>
      <a:lvl7pPr marL="3962301" indent="-304792" algn="l" rtl="0" fontAlgn="base">
        <a:spcBef>
          <a:spcPct val="20000"/>
        </a:spcBef>
        <a:spcAft>
          <a:spcPct val="0"/>
        </a:spcAft>
        <a:buChar char="»"/>
        <a:defRPr sz="2667">
          <a:solidFill>
            <a:schemeClr val="tx1"/>
          </a:solidFill>
          <a:latin typeface="+mn-lt"/>
          <a:cs typeface="+mn-cs"/>
        </a:defRPr>
      </a:lvl7pPr>
      <a:lvl8pPr marL="4571886" indent="-304792" algn="l" rtl="0" fontAlgn="base">
        <a:spcBef>
          <a:spcPct val="20000"/>
        </a:spcBef>
        <a:spcAft>
          <a:spcPct val="0"/>
        </a:spcAft>
        <a:buChar char="»"/>
        <a:defRPr sz="2667">
          <a:solidFill>
            <a:schemeClr val="tx1"/>
          </a:solidFill>
          <a:latin typeface="+mn-lt"/>
          <a:cs typeface="+mn-cs"/>
        </a:defRPr>
      </a:lvl8pPr>
      <a:lvl9pPr marL="5181470" indent="-304792" algn="l" rtl="0" fontAlgn="base">
        <a:spcBef>
          <a:spcPct val="20000"/>
        </a:spcBef>
        <a:spcAft>
          <a:spcPct val="0"/>
        </a:spcAft>
        <a:buChar char="»"/>
        <a:defRPr sz="2667">
          <a:solidFill>
            <a:schemeClr val="tx1"/>
          </a:solidFill>
          <a:latin typeface="+mn-lt"/>
          <a:cs typeface="+mn-cs"/>
        </a:defRPr>
      </a:lvl9pPr>
    </p:bodyStyle>
    <p:otherStyle>
      <a:defPPr>
        <a:defRPr lang="es-E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609600" y="6356352"/>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95A18F2C-E27E-4A11-B8F0-8D256481AA65}" type="datetimeFigureOut">
              <a:rPr lang="es-ES" smtClean="0">
                <a:solidFill>
                  <a:prstClr val="white">
                    <a:tint val="75000"/>
                  </a:prstClr>
                </a:solidFill>
              </a:rPr>
              <a:pPr/>
              <a:t>02/12/2017</a:t>
            </a:fld>
            <a:endParaRPr lang="es-ES">
              <a:solidFill>
                <a:prstClr val="white">
                  <a:tint val="75000"/>
                </a:prstClr>
              </a:solidFill>
            </a:endParaRPr>
          </a:p>
        </p:txBody>
      </p:sp>
      <p:sp>
        <p:nvSpPr>
          <p:cNvPr id="5" name="4 Marcador de pie de página"/>
          <p:cNvSpPr>
            <a:spLocks noGrp="1"/>
          </p:cNvSpPr>
          <p:nvPr>
            <p:ph type="ftr" sz="quarter" idx="3"/>
          </p:nvPr>
        </p:nvSpPr>
        <p:spPr>
          <a:xfrm>
            <a:off x="4165600" y="6356352"/>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s-ES">
              <a:solidFill>
                <a:prstClr val="white">
                  <a:tint val="75000"/>
                </a:prstClr>
              </a:solidFill>
            </a:endParaRPr>
          </a:p>
        </p:txBody>
      </p:sp>
      <p:sp>
        <p:nvSpPr>
          <p:cNvPr id="6" name="5 Marcador de número de diapositiva"/>
          <p:cNvSpPr>
            <a:spLocks noGrp="1"/>
          </p:cNvSpPr>
          <p:nvPr>
            <p:ph type="sldNum" sz="quarter" idx="4"/>
          </p:nvPr>
        </p:nvSpPr>
        <p:spPr>
          <a:xfrm>
            <a:off x="8737600" y="6356352"/>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81F07D14-3108-4820-93B6-F8D5817CF2FA}"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3695060148"/>
      </p:ext>
    </p:extLst>
  </p:cSld>
  <p:clrMap bg1="dk1" tx1="lt1" bg2="dk2" tx2="lt2" accent1="accent1" accent2="accent2" accent3="accent3" accent4="accent4" accent5="accent5" accent6="accent6" hlink="hlink" folHlink="folHlink"/>
  <p:sldLayoutIdLst>
    <p:sldLayoutId id="2147483771" r:id="rId1"/>
    <p:sldLayoutId id="2147483772" r:id="rId2"/>
    <p:sldLayoutId id="2147483773" r:id="rId3"/>
    <p:sldLayoutId id="2147483774" r:id="rId4"/>
    <p:sldLayoutId id="2147483775" r:id="rId5"/>
    <p:sldLayoutId id="2147483776" r:id="rId6"/>
    <p:sldLayoutId id="2147483777" r:id="rId7"/>
    <p:sldLayoutId id="2147483778" r:id="rId8"/>
    <p:sldLayoutId id="2147483779" r:id="rId9"/>
    <p:sldLayoutId id="2147483780" r:id="rId10"/>
    <p:sldLayoutId id="2147483781" r:id="rId11"/>
  </p:sldLayoutIdLst>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anose="020B0604020202020204"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anose="020B0604020202020204"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9pPr>
    </p:bodyStyle>
    <p:otherStyle>
      <a:defPPr>
        <a:defRPr lang="es-E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hyperlink" Target="https://elrobotpescador.com/2017/03/20/fallece-el-banquero-multimillonario-david-rockefeller-a-los-101-anos/" TargetMode="External"/><Relationship Id="rId2" Type="http://schemas.openxmlformats.org/officeDocument/2006/relationships/image" Target="../media/image54.jp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12.xml"/></Relationships>
</file>

<file path=ppt/slides/_rels/slide78.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12.xml"/></Relationships>
</file>

<file path=ppt/slides/_rels/slide79.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12.xml"/></Relationships>
</file>

<file path=ppt/slides/_rels/slide80.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12.xml"/></Relationships>
</file>

<file path=ppt/slides/_rels/slide81.xml.rels><?xml version="1.0" encoding="UTF-8" standalone="yes"?>
<Relationships xmlns="http://schemas.openxmlformats.org/package/2006/relationships"><Relationship Id="rId2" Type="http://schemas.openxmlformats.org/officeDocument/2006/relationships/image" Target="../media/image83.jpg"/><Relationship Id="rId1" Type="http://schemas.openxmlformats.org/officeDocument/2006/relationships/slideLayout" Target="../slideLayouts/slideLayout12.xml"/></Relationships>
</file>

<file path=ppt/slides/_rels/slide82.xml.rels><?xml version="1.0" encoding="UTF-8" standalone="yes"?>
<Relationships xmlns="http://schemas.openxmlformats.org/package/2006/relationships"><Relationship Id="rId2" Type="http://schemas.openxmlformats.org/officeDocument/2006/relationships/image" Target="../media/image84.jpg"/><Relationship Id="rId1" Type="http://schemas.openxmlformats.org/officeDocument/2006/relationships/slideLayout" Target="../slideLayouts/slideLayout12.xml"/></Relationships>
</file>

<file path=ppt/slides/_rels/slide83.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jpg"/><Relationship Id="rId1" Type="http://schemas.openxmlformats.org/officeDocument/2006/relationships/slideLayout" Target="../slideLayouts/slideLayout12.xml"/></Relationships>
</file>

<file path=ppt/slides/_rels/slide84.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5.jpg"/><Relationship Id="rId1" Type="http://schemas.openxmlformats.org/officeDocument/2006/relationships/slideLayout" Target="../slideLayouts/slideLayout12.xml"/><Relationship Id="rId4" Type="http://schemas.openxmlformats.org/officeDocument/2006/relationships/image" Target="../media/image88.png"/></Relationships>
</file>

<file path=ppt/slides/_rels/slide85.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5.jpg"/><Relationship Id="rId1" Type="http://schemas.openxmlformats.org/officeDocument/2006/relationships/slideLayout" Target="../slideLayouts/slideLayout12.xml"/><Relationship Id="rId4" Type="http://schemas.openxmlformats.org/officeDocument/2006/relationships/image" Target="../media/image89.png"/></Relationships>
</file>

<file path=ppt/slides/_rels/slide86.xml.rels><?xml version="1.0" encoding="UTF-8" standalone="yes"?>
<Relationships xmlns="http://schemas.openxmlformats.org/package/2006/relationships"><Relationship Id="rId2" Type="http://schemas.openxmlformats.org/officeDocument/2006/relationships/image" Target="../media/image90.jp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91.jpg"/><Relationship Id="rId1" Type="http://schemas.openxmlformats.org/officeDocument/2006/relationships/slideLayout" Target="../slideLayouts/slideLayout23.xml"/></Relationships>
</file>

<file path=ppt/slides/_rels/slide88.xml.rels><?xml version="1.0" encoding="UTF-8" standalone="yes"?>
<Relationships xmlns="http://schemas.openxmlformats.org/package/2006/relationships"><Relationship Id="rId2" Type="http://schemas.openxmlformats.org/officeDocument/2006/relationships/image" Target="../media/image92.jpg"/><Relationship Id="rId1" Type="http://schemas.openxmlformats.org/officeDocument/2006/relationships/slideLayout" Target="../slideLayouts/slideLayout23.xml"/></Relationships>
</file>

<file path=ppt/slides/_rels/slide89.xml.rels><?xml version="1.0" encoding="UTF-8" standalone="yes"?>
<Relationships xmlns="http://schemas.openxmlformats.org/package/2006/relationships"><Relationship Id="rId2" Type="http://schemas.openxmlformats.org/officeDocument/2006/relationships/image" Target="../media/image93.jpg"/><Relationship Id="rId1" Type="http://schemas.openxmlformats.org/officeDocument/2006/relationships/slideLayout" Target="../slideLayouts/slideLayout24.xml"/></Relationships>
</file>

<file path=ppt/slides/_rels/slide90.xml.rels><?xml version="1.0" encoding="UTF-8" standalone="yes"?>
<Relationships xmlns="http://schemas.openxmlformats.org/package/2006/relationships"><Relationship Id="rId2" Type="http://schemas.openxmlformats.org/officeDocument/2006/relationships/image" Target="../media/image94.jpg"/><Relationship Id="rId1" Type="http://schemas.openxmlformats.org/officeDocument/2006/relationships/slideLayout" Target="../slideLayouts/slideLayout23.xml"/></Relationships>
</file>

<file path=ppt/slides/_rels/slide91.xml.rels><?xml version="1.0" encoding="UTF-8" standalone="yes"?>
<Relationships xmlns="http://schemas.openxmlformats.org/package/2006/relationships"><Relationship Id="rId2" Type="http://schemas.openxmlformats.org/officeDocument/2006/relationships/image" Target="../media/image95.jpg"/><Relationship Id="rId1" Type="http://schemas.openxmlformats.org/officeDocument/2006/relationships/slideLayout" Target="../slideLayouts/slideLayout23.xml"/></Relationships>
</file>

<file path=ppt/slides/_rels/slide92.xml.rels><?xml version="1.0" encoding="UTF-8" standalone="yes"?>
<Relationships xmlns="http://schemas.openxmlformats.org/package/2006/relationships"><Relationship Id="rId2" Type="http://schemas.openxmlformats.org/officeDocument/2006/relationships/image" Target="../media/image96.jpg"/><Relationship Id="rId1" Type="http://schemas.openxmlformats.org/officeDocument/2006/relationships/slideLayout" Target="../slideLayouts/slideLayout23.xml"/></Relationships>
</file>

<file path=ppt/slides/_rels/slide93.xml.rels><?xml version="1.0" encoding="UTF-8" standalone="yes"?>
<Relationships xmlns="http://schemas.openxmlformats.org/package/2006/relationships"><Relationship Id="rId2" Type="http://schemas.openxmlformats.org/officeDocument/2006/relationships/image" Target="../media/image97.jpg"/><Relationship Id="rId1" Type="http://schemas.openxmlformats.org/officeDocument/2006/relationships/slideLayout" Target="../slideLayouts/slideLayout23.xml"/></Relationships>
</file>

<file path=ppt/slides/_rels/slide94.xml.rels><?xml version="1.0" encoding="UTF-8" standalone="yes"?>
<Relationships xmlns="http://schemas.openxmlformats.org/package/2006/relationships"><Relationship Id="rId2" Type="http://schemas.openxmlformats.org/officeDocument/2006/relationships/image" Target="../media/image98.jpg"/><Relationship Id="rId1" Type="http://schemas.openxmlformats.org/officeDocument/2006/relationships/slideLayout" Target="../slideLayouts/slideLayout23.xml"/></Relationships>
</file>

<file path=ppt/slides/_rels/slide95.xml.rels><?xml version="1.0" encoding="UTF-8" standalone="yes"?>
<Relationships xmlns="http://schemas.openxmlformats.org/package/2006/relationships"><Relationship Id="rId2" Type="http://schemas.openxmlformats.org/officeDocument/2006/relationships/image" Target="../media/image99.jpg"/><Relationship Id="rId1" Type="http://schemas.openxmlformats.org/officeDocument/2006/relationships/slideLayout" Target="../slideLayouts/slideLayout34.xml"/></Relationships>
</file>

<file path=ppt/slides/_rels/slide96.xml.rels><?xml version="1.0" encoding="UTF-8" standalone="yes"?>
<Relationships xmlns="http://schemas.openxmlformats.org/package/2006/relationships"><Relationship Id="rId2" Type="http://schemas.openxmlformats.org/officeDocument/2006/relationships/image" Target="../media/image100.jpg"/><Relationship Id="rId1" Type="http://schemas.openxmlformats.org/officeDocument/2006/relationships/slideLayout" Target="../slideLayouts/slideLayout34.xml"/></Relationships>
</file>

<file path=ppt/slides/_rels/slide97.xml.rels><?xml version="1.0" encoding="UTF-8" standalone="yes"?>
<Relationships xmlns="http://schemas.openxmlformats.org/package/2006/relationships"><Relationship Id="rId2" Type="http://schemas.openxmlformats.org/officeDocument/2006/relationships/image" Target="../media/image100.jpg"/><Relationship Id="rId1" Type="http://schemas.openxmlformats.org/officeDocument/2006/relationships/slideLayout" Target="../slideLayouts/slideLayout34.xml"/></Relationships>
</file>

<file path=ppt/slides/_rels/slide98.xml.rels><?xml version="1.0" encoding="UTF-8" standalone="yes"?>
<Relationships xmlns="http://schemas.openxmlformats.org/package/2006/relationships"><Relationship Id="rId2" Type="http://schemas.openxmlformats.org/officeDocument/2006/relationships/image" Target="../media/image101.jpg"/><Relationship Id="rId1" Type="http://schemas.openxmlformats.org/officeDocument/2006/relationships/slideLayout" Target="../slideLayouts/slideLayout34.xml"/></Relationships>
</file>

<file path=ppt/slides/_rels/slide99.xml.rels><?xml version="1.0" encoding="UTF-8" standalone="yes"?>
<Relationships xmlns="http://schemas.openxmlformats.org/package/2006/relationships"><Relationship Id="rId2" Type="http://schemas.openxmlformats.org/officeDocument/2006/relationships/image" Target="../media/image100.jpg"/><Relationship Id="rId1" Type="http://schemas.openxmlformats.org/officeDocument/2006/relationships/slideLayout" Target="../slideLayouts/slideLayout34.xml"/></Relationships>
</file>

<file path=ppt/slides/_rels/slide100.xml.rels><?xml version="1.0" encoding="UTF-8" standalone="yes"?>
<Relationships xmlns="http://schemas.openxmlformats.org/package/2006/relationships"><Relationship Id="rId2" Type="http://schemas.openxmlformats.org/officeDocument/2006/relationships/image" Target="../media/image102.JPG"/><Relationship Id="rId1" Type="http://schemas.openxmlformats.org/officeDocument/2006/relationships/slideLayout" Target="../slideLayouts/slideLayout40.xml"/></Relationships>
</file>

<file path=ppt/slides/_rels/slide101.xml.rels><?xml version="1.0" encoding="UTF-8" standalone="yes"?>
<Relationships xmlns="http://schemas.openxmlformats.org/package/2006/relationships"><Relationship Id="rId3" Type="http://schemas.openxmlformats.org/officeDocument/2006/relationships/image" Target="../media/image103.JPG"/><Relationship Id="rId2" Type="http://schemas.openxmlformats.org/officeDocument/2006/relationships/notesSlide" Target="../notesSlides/notesSlide1.xml"/><Relationship Id="rId1" Type="http://schemas.openxmlformats.org/officeDocument/2006/relationships/slideLayout" Target="../slideLayouts/slideLayout52.xml"/><Relationship Id="rId5" Type="http://schemas.openxmlformats.org/officeDocument/2006/relationships/image" Target="../media/image104.png"/><Relationship Id="rId4" Type="http://schemas.openxmlformats.org/officeDocument/2006/relationships/hyperlink" Target="https://www.youtube.com/watch?v=xKu-fEmyLi0" TargetMode="External"/></Relationships>
</file>

<file path=ppt/slides/_rels/slide102.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5.JPG"/><Relationship Id="rId1" Type="http://schemas.openxmlformats.org/officeDocument/2006/relationships/slideLayout" Target="../slideLayouts/slideLayout40.xml"/><Relationship Id="rId4" Type="http://schemas.openxmlformats.org/officeDocument/2006/relationships/image" Target="../media/image107.png"/></Relationships>
</file>

<file path=ppt/slides/_rels/slide103.xml.rels><?xml version="1.0" encoding="UTF-8" standalone="yes"?>
<Relationships xmlns="http://schemas.openxmlformats.org/package/2006/relationships"><Relationship Id="rId8" Type="http://schemas.openxmlformats.org/officeDocument/2006/relationships/hyperlink" Target="http://www.mispps.com/reflexion/dios-el-taxi-y-el-instrumento-(roby)/" TargetMode="External"/><Relationship Id="rId13" Type="http://schemas.openxmlformats.org/officeDocument/2006/relationships/hyperlink" Target="http://www.mispps.com/reflexion/4o-parte-senales-de-la-segunda-venida-de-cristo-(roby)/"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celebras-halloween-(roby)/" TargetMode="External"/><Relationship Id="rId12" Type="http://schemas.openxmlformats.org/officeDocument/2006/relationships/hyperlink" Target="http://www.mispps.com/reflexion/3o-parte-senales-de-la-segunda-venida-de-cristo-(roby)-21727/" TargetMode="External"/><Relationship Id="rId2" Type="http://schemas.openxmlformats.org/officeDocument/2006/relationships/image" Target="../media/image108.jpeg"/><Relationship Id="rId1" Type="http://schemas.openxmlformats.org/officeDocument/2006/relationships/slideLayout" Target="../slideLayouts/slideLayout35.xml"/><Relationship Id="rId6" Type="http://schemas.openxmlformats.org/officeDocument/2006/relationships/hyperlink" Target="http://www.mispps.com/reflexion/cuando-el-hombre-confronta-a-dios-(roby)/" TargetMode="External"/><Relationship Id="rId11" Type="http://schemas.openxmlformats.org/officeDocument/2006/relationships/hyperlink" Target="http://www.mispps.com/reflexion/2o-parte-senales-de-la-segunda-venida-de-cristo-(roby)/" TargetMode="External"/><Relationship Id="rId5" Type="http://schemas.openxmlformats.org/officeDocument/2006/relationships/hyperlink" Target="http://www.mispps.com/reflexion/jesucristo-no-es-religion-el-es-vida/" TargetMode="External"/><Relationship Id="rId15" Type="http://schemas.openxmlformats.org/officeDocument/2006/relationships/hyperlink" Target="http://www.mispps.com/reflexion/el-positivismo-humanista-vs-el-positivismo-biblico/" TargetMode="External"/><Relationship Id="rId10" Type="http://schemas.openxmlformats.org/officeDocument/2006/relationships/hyperlink" Target="http://www.mispps.com/reflexion/senales-de-la-segunda-venida-de-cristo-parte-1-(roby)" TargetMode="External"/><Relationship Id="rId4" Type="http://schemas.openxmlformats.org/officeDocument/2006/relationships/hyperlink" Target="http://www.mispps.com/reflexion/evidencias-cientificas-de-la-biblia-parte-2/" TargetMode="External"/><Relationship Id="rId9" Type="http://schemas.openxmlformats.org/officeDocument/2006/relationships/hyperlink" Target="http://www.mispps.com/misterio-82/un-mundo-invisible-pero-real-parte-1-(roby)/msg101304/" TargetMode="External"/><Relationship Id="rId14" Type="http://schemas.openxmlformats.org/officeDocument/2006/relationships/hyperlink" Target="http://www.mispps.com/naturaleza-ciencias-29/eventos-cosmicos-en-lo-que-resta-del-2015-(roby)/" TargetMode="External"/></Relationships>
</file>

<file path=ppt/slides/_rels/slide104.xml.rels><?xml version="1.0" encoding="UTF-8" standalone="yes"?>
<Relationships xmlns="http://schemas.openxmlformats.org/package/2006/relationships"><Relationship Id="rId8" Type="http://schemas.openxmlformats.org/officeDocument/2006/relationships/hyperlink" Target="http://www.mispps.com/misterio-82/el-misterio-de-la-divina-trinidad-(roby)/" TargetMode="External"/><Relationship Id="rId13" Type="http://schemas.openxmlformats.org/officeDocument/2006/relationships/hyperlink" Target="http://www.mispps.com/reflexion/cuando-el-hombre-le-cambia-la-gloria-a-dios-(roby)/" TargetMode="External"/><Relationship Id="rId3" Type="http://schemas.openxmlformats.org/officeDocument/2006/relationships/hyperlink" Target="http://www.mispps.com/reflexion/parte-ii-sabes-por-que-murio-cristo-por-ti-en-la-cruz/" TargetMode="External"/><Relationship Id="rId7" Type="http://schemas.openxmlformats.org/officeDocument/2006/relationships/hyperlink" Target="http://www.mispps.com/reflexion/salvacion-del-alma-(roby)/" TargetMode="External"/><Relationship Id="rId12" Type="http://schemas.openxmlformats.org/officeDocument/2006/relationships/hyperlink" Target="http://www.mispps.com/reflexion/mas-alla-de-la-muerte-roby-23863/" TargetMode="External"/><Relationship Id="rId2" Type="http://schemas.openxmlformats.org/officeDocument/2006/relationships/image" Target="../media/image108.jpeg"/><Relationship Id="rId16" Type="http://schemas.openxmlformats.org/officeDocument/2006/relationships/hyperlink" Target="http://www.mispps.com/reflexion/impactante-testimonio-de-un-ex-terrorista-islamico-(paloma-roby)/" TargetMode="External"/><Relationship Id="rId1" Type="http://schemas.openxmlformats.org/officeDocument/2006/relationships/slideLayout" Target="../slideLayouts/slideLayout35.xml"/><Relationship Id="rId6" Type="http://schemas.openxmlformats.org/officeDocument/2006/relationships/hyperlink" Target="http://www.mispps.com/reflexion/el-acto-de-juzgar-(roby)/" TargetMode="External"/><Relationship Id="rId11" Type="http://schemas.openxmlformats.org/officeDocument/2006/relationships/hyperlink" Target="http://www.mispps.com/reflexion/existen-varias-maneras-de-llegar-a-dios-(roby)/" TargetMode="External"/><Relationship Id="rId5" Type="http://schemas.openxmlformats.org/officeDocument/2006/relationships/hyperlink" Target="http://www.mispps.com/reflexion/el-arrebatamiento-(roby)/" TargetMode="External"/><Relationship Id="rId15" Type="http://schemas.openxmlformats.org/officeDocument/2006/relationships/hyperlink" Target="http://www.mispps.com/reflexion/sabes-por-que-murio-cristo-por-ti-en-la-cruz-parte-1-de-2-(roby)/" TargetMode="External"/><Relationship Id="rId10" Type="http://schemas.openxmlformats.org/officeDocument/2006/relationships/hyperlink" Target="http://www.mispps.com/misterio-82/el-misterio-del-espiritu-santo-roby/" TargetMode="External"/><Relationship Id="rId4" Type="http://schemas.openxmlformats.org/officeDocument/2006/relationships/hyperlink" Target="http://www.mispps.com/naturaleza-ciencias-29/eclipses-de-luna-roja-(roby)/" TargetMode="External"/><Relationship Id="rId9" Type="http://schemas.openxmlformats.org/officeDocument/2006/relationships/hyperlink" Target="http://www.mispps.com/reflexion/radiografia-biblica-del-anticristo-(roby)/" TargetMode="External"/><Relationship Id="rId14" Type="http://schemas.openxmlformats.org/officeDocument/2006/relationships/hyperlink" Target="http://www.mispps.com/reflexion/se-puede-senalar-fechas-exactas-para-eventos-apocalipticos-roby/" TargetMode="External"/></Relationships>
</file>

<file path=ppt/slides/_rels/slide105.xml.rels><?xml version="1.0" encoding="UTF-8" standalone="yes"?>
<Relationships xmlns="http://schemas.openxmlformats.org/package/2006/relationships"><Relationship Id="rId8" Type="http://schemas.openxmlformats.org/officeDocument/2006/relationships/hyperlink" Target="http://www.mispps.com/reflexion/envejecer-es-una-obligacion-madurar-es-una-opcion-(paloma-roby)/" TargetMode="External"/><Relationship Id="rId13" Type="http://schemas.openxmlformats.org/officeDocument/2006/relationships/hyperlink" Target="http://www.mispps.com/naturaleza-ciencias-29/planeta-nibiru-amenaza-o-ficcion-(paloma-roby)/" TargetMode="External"/><Relationship Id="rId3" Type="http://schemas.openxmlformats.org/officeDocument/2006/relationships/hyperlink" Target="http://www.mispps.com/reflexion/carta-de-un-bebe-(paloma)/" TargetMode="External"/><Relationship Id="rId7" Type="http://schemas.openxmlformats.org/officeDocument/2006/relationships/hyperlink" Target="http://www.mispps.com/reflexion-73/testimonio-de-un-ex-monje-budista-que-regreso-de-la-muerte-(paloma-roby)/" TargetMode="External"/><Relationship Id="rId12" Type="http://schemas.openxmlformats.org/officeDocument/2006/relationships/hyperlink" Target="http://www.mispps.com/reflexion/la-voluntad-perfecta-de-dios-y-su-voluntad-permisiva-(paloma-roby)/" TargetMode="External"/><Relationship Id="rId2" Type="http://schemas.openxmlformats.org/officeDocument/2006/relationships/image" Target="../media/image108.jpeg"/><Relationship Id="rId1" Type="http://schemas.openxmlformats.org/officeDocument/2006/relationships/slideLayout" Target="../slideLayouts/slideLayout35.xml"/><Relationship Id="rId6" Type="http://schemas.openxmlformats.org/officeDocument/2006/relationships/hyperlink" Target="http://www.mispps.com/fechas-especiales-66/testimonio-acerca-de-halloween-(roby)/" TargetMode="External"/><Relationship Id="rId11" Type="http://schemas.openxmlformats.org/officeDocument/2006/relationships/hyperlink" Target="http://www.mispps.com/reflexion/reconoce-tus-errores-y-seras-libre-(paloma-roby)/" TargetMode="External"/><Relationship Id="rId5" Type="http://schemas.openxmlformats.org/officeDocument/2006/relationships/hyperlink" Target="http://www.mispps.com/reflexion/la-guerra-contra-el-dinero-en-efectivo-(paloma)/" TargetMode="External"/><Relationship Id="rId15" Type="http://schemas.openxmlformats.org/officeDocument/2006/relationships/hyperlink" Target="http://www.mispps.com/reflexion-73/de-cientifico-a-siervo-de-dios-(paloma-roby)/" TargetMode="External"/><Relationship Id="rId10" Type="http://schemas.openxmlformats.org/officeDocument/2006/relationships/hyperlink" Target="http://www.mispps.com/lugares/jerusalen-la-ciudad-amada-(paloma)/" TargetMode="External"/><Relationship Id="rId4" Type="http://schemas.openxmlformats.org/officeDocument/2006/relationships/hyperlink" Target="http://www.mispps.com/reflexion/el-peor-de-los-sentimientos-(paloma-roby)/" TargetMode="External"/><Relationship Id="rId9" Type="http://schemas.openxmlformats.org/officeDocument/2006/relationships/hyperlink" Target="http://www.mispps.com/reflexion/de-prostitua-a-una-vida-con-proposito-(paloma-roby)/" TargetMode="External"/><Relationship Id="rId14" Type="http://schemas.openxmlformats.org/officeDocument/2006/relationships/hyperlink" Target="http://www.mispps.com/reflexion/como-obtener-paz-interior-(paloma-roby)/" TargetMode="External"/></Relationships>
</file>

<file path=ppt/slides/_rels/slide106.xml.rels><?xml version="1.0" encoding="UTF-8" standalone="yes"?>
<Relationships xmlns="http://schemas.openxmlformats.org/package/2006/relationships"><Relationship Id="rId8" Type="http://schemas.openxmlformats.org/officeDocument/2006/relationships/hyperlink" Target="https://www.mispps.com/reflexion/reconoce-ud-los-tiempos-que-estamos-viviendo-(paloma-roby)/" TargetMode="External"/><Relationship Id="rId13" Type="http://schemas.openxmlformats.org/officeDocument/2006/relationships/hyperlink" Target="https://www.mispps.com/reflexion-73/el-evangelio-de-la-prosperidad-(paloma-roby)/" TargetMode="External"/><Relationship Id="rId3" Type="http://schemas.openxmlformats.org/officeDocument/2006/relationships/image" Target="../media/image108.jpeg"/><Relationship Id="rId7" Type="http://schemas.openxmlformats.org/officeDocument/2006/relationships/hyperlink" Target="http://www.mispps.com/fechas-especiales-66/ex-satanista-habla-acerca-de-halloween-(paloma-roby)/" TargetMode="External"/><Relationship Id="rId12" Type="http://schemas.openxmlformats.org/officeDocument/2006/relationships/hyperlink" Target="https://www.mispps.com/reflexion-73/conoce-lo-que-dios-aborrece-(paloma-roby)/" TargetMode="External"/><Relationship Id="rId2" Type="http://schemas.openxmlformats.org/officeDocument/2006/relationships/notesSlide" Target="../notesSlides/notesSlide2.xml"/><Relationship Id="rId1" Type="http://schemas.openxmlformats.org/officeDocument/2006/relationships/slideLayout" Target="../slideLayouts/slideLayout35.xml"/><Relationship Id="rId6" Type="http://schemas.openxmlformats.org/officeDocument/2006/relationships/hyperlink" Target="http://www.mispps.com/fechas-especiales-66/la-cara-oculta-de-halloween-(paloma-roby)/" TargetMode="External"/><Relationship Id="rId11" Type="http://schemas.openxmlformats.org/officeDocument/2006/relationships/hyperlink" Target="https://www.mispps.com/reflexion/como-reconocer-a-una-secta-(paloma-roby)/" TargetMode="External"/><Relationship Id="rId5" Type="http://schemas.openxmlformats.org/officeDocument/2006/relationships/hyperlink" Target="http://www.mispps.com/fechas-especiales/es-halloween-un-inocente-juego-de-ninos-(paloma-roby)/" TargetMode="External"/><Relationship Id="rId10" Type="http://schemas.openxmlformats.org/officeDocument/2006/relationships/hyperlink" Target="https://www.mispps.com/reflexion/el-sacrificio-de-jesucristo-segun-el-antiguo-testamento-(paloma-roby)/" TargetMode="External"/><Relationship Id="rId4" Type="http://schemas.openxmlformats.org/officeDocument/2006/relationships/hyperlink" Target="http://www.mispps.com/reflexion/nino-regresa-del-cielo-con-un-mensaje-para-el-mundo-(paloma-roby)/" TargetMode="External"/><Relationship Id="rId9" Type="http://schemas.openxmlformats.org/officeDocument/2006/relationships/hyperlink" Target="https://www.mispps.com/reflexion/un-vistazo-a-la-eternidad-(paloma-roby)/" TargetMode="External"/><Relationship Id="rId14" Type="http://schemas.openxmlformats.org/officeDocument/2006/relationships/hyperlink" Target="https://www.mispps.com/reflexion-73/el-ecumenismo-(union-de-religiones)-paloma-roby)/" TargetMode="External"/></Relationships>
</file>

<file path=ppt/slides/_rels/slide107.xml.rels><?xml version="1.0" encoding="UTF-8" standalone="yes"?>
<Relationships xmlns="http://schemas.openxmlformats.org/package/2006/relationships"><Relationship Id="rId3" Type="http://schemas.openxmlformats.org/officeDocument/2006/relationships/image" Target="../media/image108.jpeg"/><Relationship Id="rId7" Type="http://schemas.openxmlformats.org/officeDocument/2006/relationships/hyperlink" Target="https://www.mispps.com/reflexion-73/jesucristo-la-roca-inamovible-(paloma-roby)/" TargetMode="External"/><Relationship Id="rId2" Type="http://schemas.openxmlformats.org/officeDocument/2006/relationships/notesSlide" Target="../notesSlides/notesSlide3.xml"/><Relationship Id="rId1" Type="http://schemas.openxmlformats.org/officeDocument/2006/relationships/slideLayout" Target="../slideLayouts/slideLayout35.xml"/><Relationship Id="rId6" Type="http://schemas.openxmlformats.org/officeDocument/2006/relationships/hyperlink" Target="https://www.mispps.com/reflexion-73/la-ultima-generacion-(paloma-roby)/" TargetMode="External"/><Relationship Id="rId5" Type="http://schemas.openxmlformats.org/officeDocument/2006/relationships/hyperlink" Target="https://www.mispps.com/reflexion-73/que-es-la-apostasia-y-como-reconocerla-(paloma-roby)/" TargetMode="External"/><Relationship Id="rId4" Type="http://schemas.openxmlformats.org/officeDocument/2006/relationships/hyperlink" Target="https://www.mispps.com/reflexion-73/asombroso-juicio-que-viene-a-las-naciones-(paloma-roby)/msg185917/?topicseen#new" TargetMode="External"/></Relationships>
</file>

<file path=ppt/slides/_rels/slide108.xml.rels><?xml version="1.0" encoding="UTF-8" standalone="yes"?>
<Relationships xmlns="http://schemas.openxmlformats.org/package/2006/relationships"><Relationship Id="rId8" Type="http://schemas.openxmlformats.org/officeDocument/2006/relationships/image" Target="../media/image111.png"/><Relationship Id="rId13" Type="http://schemas.openxmlformats.org/officeDocument/2006/relationships/image" Target="../media/image114.png"/><Relationship Id="rId18" Type="http://schemas.openxmlformats.org/officeDocument/2006/relationships/image" Target="../media/image117.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116.png"/><Relationship Id="rId2" Type="http://schemas.openxmlformats.org/officeDocument/2006/relationships/slideLayout" Target="../slideLayouts/slideLayout45.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110.png"/><Relationship Id="rId11" Type="http://schemas.openxmlformats.org/officeDocument/2006/relationships/image" Target="../media/image113.png"/><Relationship Id="rId5" Type="http://schemas.openxmlformats.org/officeDocument/2006/relationships/hyperlink" Target="http://www.mispps.com/" TargetMode="External"/><Relationship Id="rId15" Type="http://schemas.openxmlformats.org/officeDocument/2006/relationships/image" Target="../media/image115.png"/><Relationship Id="rId10" Type="http://schemas.openxmlformats.org/officeDocument/2006/relationships/hyperlink" Target="https://www.facebook.com/mispps" TargetMode="External"/><Relationship Id="rId4" Type="http://schemas.openxmlformats.org/officeDocument/2006/relationships/image" Target="../media/image109.png"/><Relationship Id="rId9" Type="http://schemas.openxmlformats.org/officeDocument/2006/relationships/image" Target="../media/image112.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0"/>
            <a:ext cx="12191999" cy="6858000"/>
          </a:xfrm>
          <a:prstGeom prst="rect">
            <a:avLst/>
          </a:prstGeom>
          <a:scene3d>
            <a:camera prst="orthographicFront"/>
            <a:lightRig rig="threePt" dir="t"/>
          </a:scene3d>
          <a:sp3d>
            <a:bevelT prst="convex"/>
            <a:bevelB prst="convex"/>
          </a:sp3d>
        </p:spPr>
      </p:pic>
      <p:sp>
        <p:nvSpPr>
          <p:cNvPr id="6" name="CuadroTexto 5"/>
          <p:cNvSpPr txBox="1"/>
          <p:nvPr/>
        </p:nvSpPr>
        <p:spPr>
          <a:xfrm>
            <a:off x="484608" y="4114355"/>
            <a:ext cx="11222780" cy="1569660"/>
          </a:xfrm>
          <a:prstGeom prst="rect">
            <a:avLst/>
          </a:prstGeom>
          <a:noFill/>
        </p:spPr>
        <p:txBody>
          <a:bodyPr wrap="square" rtlCol="0">
            <a:spAutoFit/>
            <a:scene3d>
              <a:camera prst="obliqueBottomLeft"/>
              <a:lightRig rig="threePt" dir="t"/>
            </a:scene3d>
            <a:sp3d extrusionH="177800">
              <a:extrusionClr>
                <a:srgbClr val="2E0404"/>
              </a:extrusionClr>
            </a:sp3d>
          </a:bodyPr>
          <a:lstStyle/>
          <a:p>
            <a:pPr algn="ctr"/>
            <a:r>
              <a:rPr lang="es-PE" sz="3200" b="1" dirty="0" smtClean="0">
                <a:solidFill>
                  <a:srgbClr val="F12B34"/>
                </a:solidFill>
                <a:latin typeface="Arial Black" panose="020B0A04020102020204" pitchFamily="34" charset="0"/>
              </a:rPr>
              <a:t>REVELACIÓN A MÓNICA GOMEZ: LÍDERES MUNDIALES QUE APOYAN LA APARICIÓN DEL ANTICRISTO</a:t>
            </a:r>
            <a:endParaRPr lang="es-PE" sz="3200" b="1" dirty="0">
              <a:solidFill>
                <a:srgbClr val="F12B34"/>
              </a:solidFill>
              <a:latin typeface="Arial Black" panose="020B0A04020102020204" pitchFamily="34" charset="0"/>
            </a:endParaRPr>
          </a:p>
        </p:txBody>
      </p:sp>
      <p:sp>
        <p:nvSpPr>
          <p:cNvPr id="7" name="CuadroTexto 6"/>
          <p:cNvSpPr txBox="1"/>
          <p:nvPr/>
        </p:nvSpPr>
        <p:spPr>
          <a:xfrm>
            <a:off x="9962344" y="6241461"/>
            <a:ext cx="2808312" cy="523220"/>
          </a:xfrm>
          <a:prstGeom prst="rect">
            <a:avLst/>
          </a:prstGeom>
          <a:noFill/>
        </p:spPr>
        <p:txBody>
          <a:bodyPr wrap="square" rtlCol="0">
            <a:spAutoFit/>
            <a:scene3d>
              <a:camera prst="obliqueBottomLeft"/>
              <a:lightRig rig="chilly" dir="t"/>
            </a:scene3d>
            <a:sp3d extrusionH="127000">
              <a:extrusionClr>
                <a:srgbClr val="001A36"/>
              </a:extrusionClr>
            </a:sp3d>
          </a:bodyPr>
          <a:lstStyle/>
          <a:p>
            <a:r>
              <a:rPr lang="es-ES" sz="2800" b="1" dirty="0" smtClean="0">
                <a:solidFill>
                  <a:srgbClr val="00B0F0"/>
                </a:solidFill>
                <a:effectLst>
                  <a:glow>
                    <a:srgbClr val="322B1A"/>
                  </a:glow>
                </a:effectLst>
                <a:latin typeface="Brush Script MT" panose="03060802040406070304" pitchFamily="66" charset="0"/>
              </a:rPr>
              <a:t>Paloma &amp; </a:t>
            </a:r>
            <a:r>
              <a:rPr lang="es-ES" sz="2800" b="1" dirty="0" err="1" smtClean="0">
                <a:solidFill>
                  <a:srgbClr val="00B0F0"/>
                </a:solidFill>
                <a:effectLst>
                  <a:glow>
                    <a:srgbClr val="322B1A"/>
                  </a:glow>
                </a:effectLst>
                <a:latin typeface="Brush Script MT" panose="03060802040406070304" pitchFamily="66" charset="0"/>
              </a:rPr>
              <a:t>Roby</a:t>
            </a:r>
            <a:endParaRPr lang="es-PE" sz="2800" b="1" dirty="0">
              <a:solidFill>
                <a:srgbClr val="00B0F0"/>
              </a:solidFill>
              <a:effectLst>
                <a:glow>
                  <a:srgbClr val="322B1A"/>
                </a:glow>
              </a:effectLst>
              <a:latin typeface="Brush Script MT" panose="03060802040406070304" pitchFamily="66" charset="0"/>
            </a:endParaRPr>
          </a:p>
        </p:txBody>
      </p:sp>
    </p:spTree>
    <p:extLst>
      <p:ext uri="{BB962C8B-B14F-4D97-AF65-F5344CB8AC3E}">
        <p14:creationId xmlns:p14="http://schemas.microsoft.com/office/powerpoint/2010/main" val="4132076154"/>
      </p:ext>
    </p:extLst>
  </p:cSld>
  <p:clrMapOvr>
    <a:masterClrMapping/>
  </p:clrMapOvr>
  <mc:AlternateContent xmlns:mc="http://schemas.openxmlformats.org/markup-compatibility/2006">
    <mc:Choice xmlns:p14="http://schemas.microsoft.com/office/powerpoint/2010/main" Requires="p14">
      <p:transition spd="slow" p14:dur="2000">
        <p:sndAc>
          <p:stSnd loop="1">
            <p:snd r:embed="rId2" name="GRACIAS  PIANO  INSTRUMENTAL WAV.wav"/>
          </p:stSnd>
        </p:sndAc>
      </p:transition>
    </mc:Choice>
    <mc:Fallback>
      <p:transition spd="slow">
        <p:sndAc>
          <p:stSnd loop="1">
            <p:snd r:embed="rId2" name="GRACIAS  PIANO  INSTRUMENTAL WAV.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CuadroTexto 8"/>
          <p:cNvSpPr txBox="1"/>
          <p:nvPr/>
        </p:nvSpPr>
        <p:spPr>
          <a:xfrm>
            <a:off x="222738" y="4429416"/>
            <a:ext cx="11746523" cy="2308324"/>
          </a:xfrm>
          <a:prstGeom prst="rect">
            <a:avLst/>
          </a:prstGeom>
          <a:noFill/>
        </p:spPr>
        <p:txBody>
          <a:bodyPr wrap="square" rtlCol="0">
            <a:spAutoFit/>
            <a:scene3d>
              <a:camera prst="obliqueBottomLeft"/>
              <a:lightRig rig="threePt" dir="t"/>
            </a:scene3d>
            <a:sp3d extrusionH="177800">
              <a:extrusionClr>
                <a:srgbClr val="113D3F"/>
              </a:extrusionClr>
            </a:sp3d>
          </a:bodyPr>
          <a:lstStyle/>
          <a:p>
            <a:pPr algn="ctr"/>
            <a:r>
              <a:rPr lang="es-PE" sz="2400" b="1" dirty="0" smtClean="0">
                <a:solidFill>
                  <a:srgbClr val="A2E3E6"/>
                </a:solidFill>
                <a:latin typeface="Arial Black" panose="020B0A04020102020204" pitchFamily="34" charset="0"/>
              </a:rPr>
              <a:t>La profeta Mónica Gómez ha recibido de parte de Dios 14 revelaciones, las mismas que han sido publicadas en vídeo. En varias de sus revelaciones, ella ha dado cuenta la existencia de líderes políticos mundiales que apoyan en la sombra la aparición del Anticristo, dentro del contexto del Nuevo Orden Mundial y así ejerza su gobierno de dominación global</a:t>
            </a:r>
            <a:r>
              <a:rPr lang="es-PE" sz="2400" b="1" dirty="0" smtClean="0">
                <a:solidFill>
                  <a:srgbClr val="A2E3E6"/>
                </a:solidFill>
                <a:latin typeface="Arial Black" panose="020B0A04020102020204" pitchFamily="34" charset="0"/>
              </a:rPr>
              <a:t>.</a:t>
            </a:r>
            <a:endParaRPr lang="es-PE" sz="2400" b="1" dirty="0" smtClean="0">
              <a:solidFill>
                <a:srgbClr val="A2E3E6"/>
              </a:solidFill>
              <a:latin typeface="Arial Black" panose="020B0A04020102020204" pitchFamily="34" charset="0"/>
            </a:endParaRPr>
          </a:p>
        </p:txBody>
      </p:sp>
    </p:spTree>
    <p:extLst>
      <p:ext uri="{BB962C8B-B14F-4D97-AF65-F5344CB8AC3E}">
        <p14:creationId xmlns:p14="http://schemas.microsoft.com/office/powerpoint/2010/main" val="24830770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CuadroTexto 4"/>
          <p:cNvSpPr txBox="1"/>
          <p:nvPr/>
        </p:nvSpPr>
        <p:spPr>
          <a:xfrm>
            <a:off x="454855" y="3868615"/>
            <a:ext cx="11282289" cy="1938992"/>
          </a:xfrm>
          <a:prstGeom prst="rect">
            <a:avLst/>
          </a:prstGeom>
          <a:noFill/>
        </p:spPr>
        <p:txBody>
          <a:bodyPr wrap="square" rtlCol="0">
            <a:spAutoFit/>
            <a:scene3d>
              <a:camera prst="obliqueBottomLeft"/>
              <a:lightRig rig="threePt" dir="t"/>
            </a:scene3d>
            <a:sp3d extrusionH="165100">
              <a:extrusionClr>
                <a:srgbClr val="073041"/>
              </a:extrusionClr>
            </a:sp3d>
          </a:bodyPr>
          <a:lstStyle/>
          <a:p>
            <a:pPr algn="ctr"/>
            <a:r>
              <a:rPr lang="es-PE" sz="2400" b="1" dirty="0" smtClean="0">
                <a:solidFill>
                  <a:srgbClr val="96D9F4"/>
                </a:solidFill>
                <a:latin typeface="Arial Black" panose="020B0A04020102020204" pitchFamily="34" charset="0"/>
              </a:rPr>
              <a:t> En los actuales momentos estamos siendo testigos, según dan cuenta los diferentes medios informativos televisivos, escritos e informáticos que hay una constante antagonismo, conflicto y tensión a nivel mundial entre los Estados Unidos, con Rusia, China, Corea del Norte y países islámicos.</a:t>
            </a:r>
          </a:p>
        </p:txBody>
      </p:sp>
    </p:spTree>
    <p:extLst>
      <p:ext uri="{BB962C8B-B14F-4D97-AF65-F5344CB8AC3E}">
        <p14:creationId xmlns:p14="http://schemas.microsoft.com/office/powerpoint/2010/main" val="3287298069"/>
      </p:ext>
    </p:extLst>
  </p:cSld>
  <p:clrMapOvr>
    <a:masterClrMapping/>
  </p:clrMapOvr>
  <mc:AlternateContent xmlns:mc="http://schemas.openxmlformats.org/markup-compatibility/2006" xmlns:p14="http://schemas.microsoft.com/office/powerpoint/2010/main">
    <mc:Choice Requires="p14">
      <p:transition spd="slow" p14:dur="2000" advTm="28110"/>
    </mc:Choice>
    <mc:Fallback xmlns="">
      <p:transition spd="slow" advTm="2811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ángulo 4"/>
          <p:cNvSpPr/>
          <p:nvPr/>
        </p:nvSpPr>
        <p:spPr>
          <a:xfrm>
            <a:off x="384516" y="2433235"/>
            <a:ext cx="11422967" cy="4154984"/>
          </a:xfrm>
          <a:prstGeom prst="rect">
            <a:avLst/>
          </a:prstGeom>
        </p:spPr>
        <p:txBody>
          <a:bodyPr wrap="square">
            <a:spAutoFit/>
            <a:scene3d>
              <a:camera prst="obliqueBottomLeft"/>
              <a:lightRig rig="threePt" dir="t"/>
            </a:scene3d>
            <a:sp3d extrusionH="177800">
              <a:extrusionClr>
                <a:srgbClr val="113D3F"/>
              </a:extrusionClr>
            </a:sp3d>
          </a:bodyPr>
          <a:lstStyle/>
          <a:p>
            <a:pPr lvl="0" algn="ctr"/>
            <a:r>
              <a:rPr lang="es-ES" sz="2400" b="1" dirty="0" smtClean="0">
                <a:solidFill>
                  <a:schemeClr val="bg1"/>
                </a:solidFill>
                <a:latin typeface="Arial Black" panose="020B0A04020102020204" pitchFamily="34" charset="0"/>
              </a:rPr>
              <a:t>Si </a:t>
            </a:r>
            <a:r>
              <a:rPr lang="es-ES" sz="2400" b="1" dirty="0">
                <a:solidFill>
                  <a:schemeClr val="bg1"/>
                </a:solidFill>
                <a:latin typeface="Arial Black" panose="020B0A04020102020204" pitchFamily="34" charset="0"/>
              </a:rPr>
              <a:t>nosotros les dijéramos que este aparente antagonismo y lucha por la supremacía del poder mundial forma parte de un plan muy bien estructurado </a:t>
            </a:r>
            <a:r>
              <a:rPr lang="es-ES" sz="2400" b="1" dirty="0" smtClean="0">
                <a:solidFill>
                  <a:schemeClr val="bg1"/>
                </a:solidFill>
                <a:latin typeface="Arial Black" panose="020B0A04020102020204" pitchFamily="34" charset="0"/>
              </a:rPr>
              <a:t>producto de una alianza de los principales actores, sea que éstos sean visibles o no, para la opinión pública, de modo que su actuar en conjunto profundice </a:t>
            </a:r>
            <a:r>
              <a:rPr lang="es-ES" sz="2400" b="1" dirty="0">
                <a:solidFill>
                  <a:schemeClr val="bg1"/>
                </a:solidFill>
                <a:latin typeface="Arial Black" panose="020B0A04020102020204" pitchFamily="34" charset="0"/>
              </a:rPr>
              <a:t>las contradicciones del </a:t>
            </a:r>
            <a:r>
              <a:rPr lang="es-ES" sz="2400" b="1" dirty="0" smtClean="0">
                <a:solidFill>
                  <a:schemeClr val="bg1"/>
                </a:solidFill>
                <a:latin typeface="Arial Black" panose="020B0A04020102020204" pitchFamily="34" charset="0"/>
              </a:rPr>
              <a:t>sistema a fin de crear un caos premeditado que finalmente desemboque en un nuevo paradigma de sociedad, con su correspondiente correlato económico, político, religioso, cultural,  ciertamente nuestro argumento no sería tomado en cuenta en absoluto por vosotros y nos calificarían con muchos epítetos nada halagüeños.</a:t>
            </a:r>
            <a:endParaRPr lang="es-PE" sz="24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4615170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CuadroTexto 5"/>
          <p:cNvSpPr txBox="1"/>
          <p:nvPr/>
        </p:nvSpPr>
        <p:spPr>
          <a:xfrm>
            <a:off x="422029" y="3329036"/>
            <a:ext cx="11282289" cy="3416320"/>
          </a:xfrm>
          <a:prstGeom prst="rect">
            <a:avLst/>
          </a:prstGeom>
          <a:noFill/>
        </p:spPr>
        <p:txBody>
          <a:bodyPr wrap="square" rtlCol="0">
            <a:spAutoFit/>
            <a:scene3d>
              <a:camera prst="obliqueBottomLeft"/>
              <a:lightRig rig="threePt" dir="t"/>
            </a:scene3d>
            <a:sp3d extrusionH="177800">
              <a:extrusionClr>
                <a:srgbClr val="073041"/>
              </a:extrusionClr>
            </a:sp3d>
          </a:bodyPr>
          <a:lstStyle/>
          <a:p>
            <a:pPr algn="ctr"/>
            <a:r>
              <a:rPr lang="es-PE" sz="2400" b="1" dirty="0">
                <a:solidFill>
                  <a:srgbClr val="96D9F4"/>
                </a:solidFill>
                <a:latin typeface="Arial Black" panose="020B0A04020102020204" pitchFamily="34" charset="0"/>
              </a:rPr>
              <a:t>D</a:t>
            </a:r>
            <a:r>
              <a:rPr lang="es-PE" sz="2400" b="1" dirty="0" smtClean="0">
                <a:solidFill>
                  <a:srgbClr val="96D9F4"/>
                </a:solidFill>
                <a:latin typeface="Arial Black" panose="020B0A04020102020204" pitchFamily="34" charset="0"/>
              </a:rPr>
              <a:t>esde el año 1991, cuando el ex presidente George Bush, padre pusiera en boga en un discurso, el término “Nuevo Orden Mundial”, que según él, todas las naciones deberían aspirar para tener un mundo más justo, solidario que garantice la paz y seguridad global para alcanzar una sana convivencia entre los países, se han hecho denodados esfuerzos a través de las Naciones unidas y los diferentes instituciones mundiales ligadas a la economía, la Banca, energía, alimentación, salud, educación, etc.; todas éstas son instituciones visibles.</a:t>
            </a:r>
          </a:p>
        </p:txBody>
      </p:sp>
    </p:spTree>
    <p:extLst>
      <p:ext uri="{BB962C8B-B14F-4D97-AF65-F5344CB8AC3E}">
        <p14:creationId xmlns:p14="http://schemas.microsoft.com/office/powerpoint/2010/main" val="39968179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CuadroTexto 6"/>
          <p:cNvSpPr txBox="1"/>
          <p:nvPr/>
        </p:nvSpPr>
        <p:spPr>
          <a:xfrm>
            <a:off x="497350" y="4342149"/>
            <a:ext cx="11282289" cy="2308324"/>
          </a:xfrm>
          <a:prstGeom prst="rect">
            <a:avLst/>
          </a:prstGeom>
          <a:noFill/>
        </p:spPr>
        <p:txBody>
          <a:bodyPr wrap="square" rtlCol="0">
            <a:spAutoFit/>
            <a:scene3d>
              <a:camera prst="obliqueBottomLeft"/>
              <a:lightRig rig="threePt" dir="t"/>
            </a:scene3d>
            <a:sp3d extrusionH="165100">
              <a:extrusionClr>
                <a:srgbClr val="2E271A"/>
              </a:extrusionClr>
            </a:sp3d>
          </a:bodyPr>
          <a:lstStyle/>
          <a:p>
            <a:pPr algn="ctr"/>
            <a:r>
              <a:rPr lang="es-PE" sz="2400" b="1" dirty="0" smtClean="0">
                <a:solidFill>
                  <a:srgbClr val="C6B79A"/>
                </a:solidFill>
                <a:latin typeface="Arial Black" panose="020B0A04020102020204" pitchFamily="34" charset="0"/>
              </a:rPr>
              <a:t>Sin embargo, hay instituciones no visibles (entiéndase élites) como el Club </a:t>
            </a:r>
            <a:r>
              <a:rPr lang="es-PE" sz="2400" b="1" dirty="0" err="1" smtClean="0">
                <a:solidFill>
                  <a:srgbClr val="C6B79A"/>
                </a:solidFill>
                <a:latin typeface="Arial Black" panose="020B0A04020102020204" pitchFamily="34" charset="0"/>
              </a:rPr>
              <a:t>Bilderberg</a:t>
            </a:r>
            <a:r>
              <a:rPr lang="es-PE" sz="2400" b="1" dirty="0" smtClean="0">
                <a:solidFill>
                  <a:srgbClr val="C6B79A"/>
                </a:solidFill>
                <a:latin typeface="Arial Black" panose="020B0A04020102020204" pitchFamily="34" charset="0"/>
              </a:rPr>
              <a:t>, </a:t>
            </a:r>
            <a:r>
              <a:rPr lang="es-PE" sz="2400" b="1" dirty="0" err="1" smtClean="0">
                <a:solidFill>
                  <a:srgbClr val="C6B79A"/>
                </a:solidFill>
                <a:latin typeface="Arial Black" panose="020B0A04020102020204" pitchFamily="34" charset="0"/>
              </a:rPr>
              <a:t>Skull</a:t>
            </a:r>
            <a:r>
              <a:rPr lang="es-PE" sz="2400" b="1" dirty="0" smtClean="0">
                <a:solidFill>
                  <a:srgbClr val="C6B79A"/>
                </a:solidFill>
                <a:latin typeface="Arial Black" panose="020B0A04020102020204" pitchFamily="34" charset="0"/>
              </a:rPr>
              <a:t> and </a:t>
            </a:r>
            <a:r>
              <a:rPr lang="es-PE" sz="2400" b="1" dirty="0" err="1" smtClean="0">
                <a:solidFill>
                  <a:srgbClr val="C6B79A"/>
                </a:solidFill>
                <a:latin typeface="Arial Black" panose="020B0A04020102020204" pitchFamily="34" charset="0"/>
              </a:rPr>
              <a:t>Bones</a:t>
            </a:r>
            <a:r>
              <a:rPr lang="es-PE" sz="2400" b="1" dirty="0" smtClean="0">
                <a:solidFill>
                  <a:srgbClr val="C6B79A"/>
                </a:solidFill>
                <a:latin typeface="Arial Black" panose="020B0A04020102020204" pitchFamily="34" charset="0"/>
              </a:rPr>
              <a:t>, Comisión Trilateral, Club de Roma, </a:t>
            </a:r>
            <a:r>
              <a:rPr lang="es-PE" sz="2400" b="1" dirty="0" err="1" smtClean="0">
                <a:solidFill>
                  <a:srgbClr val="C6B79A"/>
                </a:solidFill>
                <a:latin typeface="Arial Black" panose="020B0A04020102020204" pitchFamily="34" charset="0"/>
              </a:rPr>
              <a:t>Bohemian</a:t>
            </a:r>
            <a:r>
              <a:rPr lang="es-PE" sz="2400" b="1" dirty="0" smtClean="0">
                <a:solidFill>
                  <a:srgbClr val="C6B79A"/>
                </a:solidFill>
                <a:latin typeface="Arial Black" panose="020B0A04020102020204" pitchFamily="34" charset="0"/>
              </a:rPr>
              <a:t> Grove, etc.; muchos de sus miembros son masones e </a:t>
            </a:r>
            <a:r>
              <a:rPr lang="es-PE" sz="2400" b="1" dirty="0" err="1" smtClean="0">
                <a:solidFill>
                  <a:srgbClr val="C6B79A"/>
                </a:solidFill>
                <a:latin typeface="Arial Black" panose="020B0A04020102020204" pitchFamily="34" charset="0"/>
              </a:rPr>
              <a:t>illuminatis</a:t>
            </a:r>
            <a:r>
              <a:rPr lang="es-PE" sz="2400" b="1" dirty="0" smtClean="0">
                <a:solidFill>
                  <a:srgbClr val="C6B79A"/>
                </a:solidFill>
                <a:latin typeface="Arial Black" panose="020B0A04020102020204" pitchFamily="34" charset="0"/>
              </a:rPr>
              <a:t> quienes en lo oculto y a espaldas de las naciones desarrollan la agenda a seguir para implementar el Nuevo Orden Mundial y su plan de gobierno global. </a:t>
            </a:r>
          </a:p>
        </p:txBody>
      </p:sp>
    </p:spTree>
    <p:extLst>
      <p:ext uri="{BB962C8B-B14F-4D97-AF65-F5344CB8AC3E}">
        <p14:creationId xmlns:p14="http://schemas.microsoft.com/office/powerpoint/2010/main" val="366110270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264941" y="4374813"/>
            <a:ext cx="11662117" cy="2308324"/>
          </a:xfrm>
          <a:prstGeom prst="rect">
            <a:avLst/>
          </a:prstGeom>
          <a:noFill/>
        </p:spPr>
        <p:txBody>
          <a:bodyPr wrap="square" rtlCol="0">
            <a:spAutoFit/>
            <a:scene3d>
              <a:camera prst="obliqueBottomLeft"/>
              <a:lightRig rig="threePt" dir="t"/>
            </a:scene3d>
            <a:sp3d extrusionH="165100">
              <a:extrusionClr>
                <a:srgbClr val="352505"/>
              </a:extrusionClr>
            </a:sp3d>
          </a:bodyPr>
          <a:lstStyle/>
          <a:p>
            <a:pPr algn="ctr"/>
            <a:r>
              <a:rPr lang="es-PE" sz="2400" b="1" dirty="0">
                <a:solidFill>
                  <a:srgbClr val="F5D79B"/>
                </a:solidFill>
                <a:latin typeface="Arial Black" panose="020B0A04020102020204" pitchFamily="34" charset="0"/>
              </a:rPr>
              <a:t>Por ello, al final de esta presentación se expondrá en extractos cortos de vídeos, las revelaciones que Dios le dio a la profeta Mónica Gómez y que está relacionado a los líderes mundiales que apoyan la aparición del </a:t>
            </a:r>
            <a:r>
              <a:rPr lang="es-PE" sz="2400" b="1" dirty="0" smtClean="0">
                <a:solidFill>
                  <a:srgbClr val="F5D79B"/>
                </a:solidFill>
                <a:latin typeface="Arial Black" panose="020B0A04020102020204" pitchFamily="34" charset="0"/>
              </a:rPr>
              <a:t>Anticristo</a:t>
            </a:r>
            <a:endParaRPr lang="es-PE" sz="2400" b="1" dirty="0">
              <a:solidFill>
                <a:srgbClr val="F5D79B"/>
              </a:solidFill>
              <a:latin typeface="Arial Black" panose="020B0A04020102020204" pitchFamily="34" charset="0"/>
            </a:endParaRPr>
          </a:p>
          <a:p>
            <a:pPr algn="ctr"/>
            <a:r>
              <a:rPr lang="es-PE" sz="2400" b="1" dirty="0" smtClean="0">
                <a:solidFill>
                  <a:srgbClr val="F5D79B"/>
                </a:solidFill>
                <a:latin typeface="Arial Black" panose="020B0A04020102020204" pitchFamily="34" charset="0"/>
              </a:rPr>
              <a:t>Para </a:t>
            </a:r>
            <a:r>
              <a:rPr lang="es-PE" sz="2400" b="1" dirty="0" smtClean="0">
                <a:solidFill>
                  <a:srgbClr val="F5D79B"/>
                </a:solidFill>
                <a:latin typeface="Arial Black" panose="020B0A04020102020204" pitchFamily="34" charset="0"/>
              </a:rPr>
              <a:t>las personas que no tengan conocimientos quienes son los masones e </a:t>
            </a:r>
            <a:r>
              <a:rPr lang="es-PE" sz="2400" b="1" dirty="0" err="1" smtClean="0">
                <a:solidFill>
                  <a:srgbClr val="F5D79B"/>
                </a:solidFill>
                <a:latin typeface="Arial Black" panose="020B0A04020102020204" pitchFamily="34" charset="0"/>
              </a:rPr>
              <a:t>illuminatis</a:t>
            </a:r>
            <a:r>
              <a:rPr lang="es-PE" sz="2400" b="1" dirty="0" smtClean="0">
                <a:solidFill>
                  <a:srgbClr val="F5D79B"/>
                </a:solidFill>
                <a:latin typeface="Arial Black" panose="020B0A04020102020204" pitchFamily="34" charset="0"/>
              </a:rPr>
              <a:t>, brevemente va esta explicación.</a:t>
            </a:r>
            <a:endParaRPr lang="es-PE" sz="2400" b="1" dirty="0">
              <a:solidFill>
                <a:srgbClr val="F5D79B"/>
              </a:solidFill>
              <a:latin typeface="Arial Black" panose="020B0A04020102020204" pitchFamily="34" charset="0"/>
            </a:endParaRPr>
          </a:p>
        </p:txBody>
      </p:sp>
    </p:spTree>
    <p:extLst>
      <p:ext uri="{BB962C8B-B14F-4D97-AF65-F5344CB8AC3E}">
        <p14:creationId xmlns:p14="http://schemas.microsoft.com/office/powerpoint/2010/main" val="1295788869"/>
      </p:ext>
    </p:extLst>
  </p:cSld>
  <p:clrMapOvr>
    <a:masterClrMapping/>
  </p:clrMapOvr>
  <mc:AlternateContent xmlns:mc="http://schemas.openxmlformats.org/markup-compatibility/2006" xmlns:p14="http://schemas.microsoft.com/office/powerpoint/2010/main">
    <mc:Choice Requires="p14">
      <p:transition spd="slow" p14:dur="2000" advTm="16094"/>
    </mc:Choice>
    <mc:Fallback xmlns="">
      <p:transition spd="slow" advTm="16094"/>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49347" y="5320211"/>
            <a:ext cx="11493305" cy="1200329"/>
          </a:xfrm>
          <a:prstGeom prst="rect">
            <a:avLst/>
          </a:prstGeom>
          <a:noFill/>
        </p:spPr>
        <p:txBody>
          <a:bodyPr wrap="square" rtlCol="0">
            <a:spAutoFit/>
            <a:scene3d>
              <a:camera prst="obliqueBottomLeft"/>
              <a:lightRig rig="threePt" dir="t"/>
            </a:scene3d>
            <a:sp3d extrusionH="165100">
              <a:extrusionClr>
                <a:srgbClr val="360016"/>
              </a:extrusionClr>
            </a:sp3d>
          </a:bodyPr>
          <a:lstStyle/>
          <a:p>
            <a:pPr algn="ctr"/>
            <a:r>
              <a:rPr lang="es-PE" sz="2400" b="1" dirty="0" smtClean="0">
                <a:solidFill>
                  <a:srgbClr val="FFB3D2"/>
                </a:solidFill>
                <a:latin typeface="Arial Black" panose="020B0A04020102020204" pitchFamily="34" charset="0"/>
              </a:rPr>
              <a:t>La palabra masón significa constructor o albañil. Su origen se remonta, según algunos estudiosos, a la época en que fue construido el templo de Salomón.</a:t>
            </a:r>
            <a:endParaRPr lang="es-PE" sz="2400" b="1" dirty="0">
              <a:solidFill>
                <a:srgbClr val="FFB3D2"/>
              </a:solidFill>
              <a:latin typeface="Arial Black" panose="020B0A04020102020204" pitchFamily="34" charset="0"/>
            </a:endParaRPr>
          </a:p>
        </p:txBody>
      </p:sp>
    </p:spTree>
    <p:extLst>
      <p:ext uri="{BB962C8B-B14F-4D97-AF65-F5344CB8AC3E}">
        <p14:creationId xmlns:p14="http://schemas.microsoft.com/office/powerpoint/2010/main" val="1547603453"/>
      </p:ext>
    </p:extLst>
  </p:cSld>
  <p:clrMapOvr>
    <a:masterClrMapping/>
  </p:clrMapOvr>
  <mc:AlternateContent xmlns:mc="http://schemas.openxmlformats.org/markup-compatibility/2006" xmlns:p14="http://schemas.microsoft.com/office/powerpoint/2010/main">
    <mc:Choice Requires="p14">
      <p:transition spd="slow" p14:dur="2000" advTm="9952"/>
    </mc:Choice>
    <mc:Fallback xmlns="">
      <p:transition spd="slow" advTm="9952"/>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19686" y="5152829"/>
            <a:ext cx="11352628" cy="830997"/>
          </a:xfrm>
          <a:prstGeom prst="rect">
            <a:avLst/>
          </a:prstGeom>
          <a:noFill/>
        </p:spPr>
        <p:txBody>
          <a:bodyPr wrap="square" rtlCol="0">
            <a:spAutoFit/>
            <a:scene3d>
              <a:camera prst="obliqueBottomLeft"/>
              <a:lightRig rig="threePt" dir="t"/>
            </a:scene3d>
            <a:sp3d extrusionH="177800">
              <a:extrusionClr>
                <a:srgbClr val="341002"/>
              </a:extrusionClr>
            </a:sp3d>
          </a:bodyPr>
          <a:lstStyle/>
          <a:p>
            <a:pPr algn="ctr"/>
            <a:r>
              <a:rPr lang="es-PE" sz="2400" b="1" dirty="0">
                <a:solidFill>
                  <a:srgbClr val="FBB497"/>
                </a:solidFill>
                <a:latin typeface="Arial Black" panose="020B0A04020102020204" pitchFamily="34" charset="0"/>
              </a:rPr>
              <a:t>O</a:t>
            </a:r>
            <a:r>
              <a:rPr lang="es-PE" sz="2400" b="1" dirty="0" smtClean="0">
                <a:solidFill>
                  <a:srgbClr val="FBB497"/>
                </a:solidFill>
                <a:latin typeface="Arial Black" panose="020B0A04020102020204" pitchFamily="34" charset="0"/>
              </a:rPr>
              <a:t>tros dicen que su origen fue durante la época de los faraones cuando los maestros y arquitectos construyeron las pirámides.</a:t>
            </a:r>
            <a:endParaRPr lang="es-PE" sz="2400" b="1" dirty="0">
              <a:solidFill>
                <a:srgbClr val="FBB497"/>
              </a:solidFill>
              <a:latin typeface="Arial Black" panose="020B0A04020102020204" pitchFamily="34" charset="0"/>
            </a:endParaRPr>
          </a:p>
        </p:txBody>
      </p:sp>
    </p:spTree>
    <p:extLst>
      <p:ext uri="{BB962C8B-B14F-4D97-AF65-F5344CB8AC3E}">
        <p14:creationId xmlns:p14="http://schemas.microsoft.com/office/powerpoint/2010/main" val="2827655462"/>
      </p:ext>
    </p:extLst>
  </p:cSld>
  <p:clrMapOvr>
    <a:masterClrMapping/>
  </p:clrMapOvr>
  <mc:AlternateContent xmlns:mc="http://schemas.openxmlformats.org/markup-compatibility/2006" xmlns:p14="http://schemas.microsoft.com/office/powerpoint/2010/main">
    <mc:Choice Requires="p14">
      <p:transition spd="slow" p14:dur="2000" advTm="9010"/>
    </mc:Choice>
    <mc:Fallback xmlns="">
      <p:transition spd="slow" advTm="901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79827" y="5486400"/>
            <a:ext cx="11282290" cy="830997"/>
          </a:xfrm>
          <a:prstGeom prst="rect">
            <a:avLst/>
          </a:prstGeom>
          <a:noFill/>
        </p:spPr>
        <p:txBody>
          <a:bodyPr wrap="square" rtlCol="0">
            <a:spAutoFit/>
            <a:scene3d>
              <a:camera prst="obliqueBottomLeft"/>
              <a:lightRig rig="threePt" dir="t"/>
            </a:scene3d>
            <a:sp3d extrusionH="177800">
              <a:extrusionClr>
                <a:srgbClr val="05303D"/>
              </a:extrusionClr>
            </a:sp3d>
          </a:bodyPr>
          <a:lstStyle/>
          <a:p>
            <a:pPr algn="ctr"/>
            <a:r>
              <a:rPr lang="es-PE" sz="2400" b="1" dirty="0" smtClean="0">
                <a:solidFill>
                  <a:srgbClr val="7CD7F4"/>
                </a:solidFill>
                <a:latin typeface="Arial Black" panose="020B0A04020102020204" pitchFamily="34" charset="0"/>
              </a:rPr>
              <a:t>También en la edad media aparecen constructores que levantan iglesias, básicamente católicas. </a:t>
            </a:r>
            <a:endParaRPr lang="es-PE" sz="2400" b="1" dirty="0">
              <a:solidFill>
                <a:srgbClr val="7CD7F4"/>
              </a:solidFill>
              <a:latin typeface="Arial Black" panose="020B0A04020102020204" pitchFamily="34" charset="0"/>
            </a:endParaRPr>
          </a:p>
        </p:txBody>
      </p:sp>
    </p:spTree>
    <p:extLst>
      <p:ext uri="{BB962C8B-B14F-4D97-AF65-F5344CB8AC3E}">
        <p14:creationId xmlns:p14="http://schemas.microsoft.com/office/powerpoint/2010/main" val="1176473581"/>
      </p:ext>
    </p:extLst>
  </p:cSld>
  <p:clrMapOvr>
    <a:masterClrMapping/>
  </p:clrMapOvr>
  <mc:AlternateContent xmlns:mc="http://schemas.openxmlformats.org/markup-compatibility/2006" xmlns:p14="http://schemas.microsoft.com/office/powerpoint/2010/main">
    <mc:Choice Requires="p14">
      <p:transition spd="slow" p14:dur="2000" advTm="6944"/>
    </mc:Choice>
    <mc:Fallback xmlns="">
      <p:transition spd="slow" advTm="694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23557" y="4529797"/>
            <a:ext cx="11479237" cy="1938992"/>
          </a:xfrm>
          <a:prstGeom prst="rect">
            <a:avLst/>
          </a:prstGeom>
          <a:noFill/>
        </p:spPr>
        <p:txBody>
          <a:bodyPr wrap="square" rtlCol="0">
            <a:spAutoFit/>
            <a:scene3d>
              <a:camera prst="obliqueBottomLeft"/>
              <a:lightRig rig="threePt" dir="t"/>
            </a:scene3d>
            <a:sp3d extrusionH="177800">
              <a:extrusionClr>
                <a:srgbClr val="05303D"/>
              </a:extrusionClr>
            </a:sp3d>
          </a:bodyPr>
          <a:lstStyle/>
          <a:p>
            <a:pPr algn="ctr"/>
            <a:r>
              <a:rPr lang="es-PE" sz="2400" b="1" dirty="0" smtClean="0">
                <a:solidFill>
                  <a:srgbClr val="80D8F4"/>
                </a:solidFill>
                <a:latin typeface="Arial Black" panose="020B0A04020102020204" pitchFamily="34" charset="0"/>
              </a:rPr>
              <a:t>Al comienzo tenían un conocimiento estrictamente técnico, pero conforme fue avanzando el tiempo, los grupos masónicos se llenaron de intelectuales que superaron en número a los técnicos y fueron ellos quienes introdujeron el ocultismo en sus ritos, adorando a Satanás, como el dios y arquitecto del universo.</a:t>
            </a:r>
            <a:endParaRPr lang="es-PE" sz="2400" b="1" dirty="0">
              <a:solidFill>
                <a:srgbClr val="80D8F4"/>
              </a:solidFill>
              <a:latin typeface="Arial Black" panose="020B0A04020102020204" pitchFamily="34" charset="0"/>
            </a:endParaRPr>
          </a:p>
        </p:txBody>
      </p:sp>
      <p:pic>
        <p:nvPicPr>
          <p:cNvPr id="3078" name="Picture 6" descr="https://i.ytimg.com/vi/40xGxLVLRNQ/maxresdefault.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20336" y="3334043"/>
            <a:ext cx="2450904" cy="13786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2018499"/>
      </p:ext>
    </p:extLst>
  </p:cSld>
  <p:clrMapOvr>
    <a:masterClrMapping/>
  </p:clrMapOvr>
  <mc:AlternateContent xmlns:mc="http://schemas.openxmlformats.org/markup-compatibility/2006" xmlns:p14="http://schemas.microsoft.com/office/powerpoint/2010/main">
    <mc:Choice Requires="p14">
      <p:transition spd="slow" p14:dur="2000" advTm="18942"/>
    </mc:Choice>
    <mc:Fallback xmlns="">
      <p:transition spd="slow" advTm="18942"/>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253218" y="4023360"/>
            <a:ext cx="11704320" cy="2677656"/>
          </a:xfrm>
          <a:prstGeom prst="rect">
            <a:avLst/>
          </a:prstGeom>
          <a:noFill/>
        </p:spPr>
        <p:txBody>
          <a:bodyPr wrap="square" rtlCol="0">
            <a:spAutoFit/>
            <a:scene3d>
              <a:camera prst="obliqueBottomLeft"/>
              <a:lightRig rig="threePt" dir="t"/>
            </a:scene3d>
            <a:sp3d extrusionH="177800">
              <a:extrusionClr>
                <a:srgbClr val="231E1B"/>
              </a:extrusionClr>
            </a:sp3d>
          </a:bodyPr>
          <a:lstStyle/>
          <a:p>
            <a:pPr algn="ctr"/>
            <a:r>
              <a:rPr lang="es-PE" sz="2400" b="1" dirty="0" smtClean="0">
                <a:solidFill>
                  <a:srgbClr val="B7ABA3"/>
                </a:solidFill>
                <a:latin typeface="Arial Black" panose="020B0A04020102020204" pitchFamily="34" charset="0"/>
              </a:rPr>
              <a:t>Muchos sostienen también que los antecesores de los masones habrían sido los Caballeros Templarios de la edad media que colaboraron en las cruzadas medievales contra los musulmanes. Los templarios fueron perseguidos y eliminados por el papado en razón de que se les acusó de practicar ritos satánicos, sin embargo muchos de sus seguidores quedaron en la clandestinidad difundiendo sus ritos oscuros, habiendo cambiado de nombre.</a:t>
            </a:r>
            <a:endParaRPr lang="es-PE" sz="2400" b="1" dirty="0">
              <a:solidFill>
                <a:srgbClr val="B7ABA3"/>
              </a:solidFill>
              <a:latin typeface="Arial Black" panose="020B0A04020102020204" pitchFamily="34" charset="0"/>
            </a:endParaRPr>
          </a:p>
        </p:txBody>
      </p:sp>
      <p:pic>
        <p:nvPicPr>
          <p:cNvPr id="1028" name="Picture 4" descr="https://i2.wp.com/res.cloudinary.com/aleteia/image/fetch/c_fill,g_auto/https:/aleteiaspanish.files.wordpress.com/2017/05/templari_paris.jpg?resize=0%2C0&amp;quality=100&amp;strip=all&amp;ssl=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12668" y="2293033"/>
            <a:ext cx="918760" cy="7995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1094797"/>
      </p:ext>
    </p:extLst>
  </p:cSld>
  <p:clrMapOvr>
    <a:masterClrMapping/>
  </p:clrMapOvr>
  <mc:AlternateContent xmlns:mc="http://schemas.openxmlformats.org/markup-compatibility/2006" xmlns:p14="http://schemas.microsoft.com/office/powerpoint/2010/main">
    <mc:Choice Requires="p14">
      <p:transition spd="slow" p14:dur="2000" advTm="27076"/>
    </mc:Choice>
    <mc:Fallback xmlns="">
      <p:transition spd="slow" advTm="2707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281354" y="4698609"/>
            <a:ext cx="11591778" cy="1938992"/>
          </a:xfrm>
          <a:prstGeom prst="rect">
            <a:avLst/>
          </a:prstGeom>
          <a:noFill/>
        </p:spPr>
        <p:txBody>
          <a:bodyPr wrap="square" rtlCol="0">
            <a:spAutoFit/>
            <a:scene3d>
              <a:camera prst="obliqueBottomLeft"/>
              <a:lightRig rig="threePt" dir="t"/>
            </a:scene3d>
            <a:sp3d extrusionH="177800">
              <a:extrusionClr>
                <a:srgbClr val="1F271B"/>
              </a:extrusionClr>
            </a:sp3d>
          </a:bodyPr>
          <a:lstStyle/>
          <a:p>
            <a:pPr algn="ctr"/>
            <a:r>
              <a:rPr lang="es-PE" sz="2400" b="1" dirty="0" smtClean="0">
                <a:solidFill>
                  <a:srgbClr val="AFC2A6"/>
                </a:solidFill>
                <a:latin typeface="Arial Black" panose="020B0A04020102020204" pitchFamily="34" charset="0"/>
              </a:rPr>
              <a:t>Con el correr de los siglos y dentro de la edad moderna, los ingleses perfeccionaron e institucionalizaron la masonería en el siglo 18. A los masones se les define como una sociedad discreta que proyectan a la sociedad una imagen de personas altruistas y benefactoras en pro de la humanidad.</a:t>
            </a:r>
            <a:endParaRPr lang="es-PE" sz="2400" b="1" dirty="0">
              <a:solidFill>
                <a:srgbClr val="AFC2A6"/>
              </a:solidFill>
              <a:latin typeface="Arial Black" panose="020B0A04020102020204" pitchFamily="34" charset="0"/>
            </a:endParaRPr>
          </a:p>
        </p:txBody>
      </p:sp>
    </p:spTree>
    <p:extLst>
      <p:ext uri="{BB962C8B-B14F-4D97-AF65-F5344CB8AC3E}">
        <p14:creationId xmlns:p14="http://schemas.microsoft.com/office/powerpoint/2010/main" val="1281466074"/>
      </p:ext>
    </p:extLst>
  </p:cSld>
  <p:clrMapOvr>
    <a:masterClrMapping/>
  </p:clrMapOvr>
  <mc:AlternateContent xmlns:mc="http://schemas.openxmlformats.org/markup-compatibility/2006" xmlns:p14="http://schemas.microsoft.com/office/powerpoint/2010/main">
    <mc:Choice Requires="p14">
      <p:transition spd="slow" p14:dur="2000" advTm="18918"/>
    </mc:Choice>
    <mc:Fallback xmlns="">
      <p:transition spd="slow" advTm="1891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281354" y="4051496"/>
            <a:ext cx="11648049" cy="2677656"/>
          </a:xfrm>
          <a:prstGeom prst="rect">
            <a:avLst/>
          </a:prstGeom>
          <a:noFill/>
        </p:spPr>
        <p:txBody>
          <a:bodyPr wrap="square" rtlCol="0">
            <a:spAutoFit/>
            <a:scene3d>
              <a:camera prst="obliqueBottomLeft"/>
              <a:lightRig rig="threePt" dir="t"/>
            </a:scene3d>
            <a:sp3d extrusionH="177800">
              <a:extrusionClr>
                <a:srgbClr val="2B261B"/>
              </a:extrusionClr>
            </a:sp3d>
          </a:bodyPr>
          <a:lstStyle/>
          <a:p>
            <a:pPr algn="ctr"/>
            <a:r>
              <a:rPr lang="es-PE" sz="2400" b="1" dirty="0" smtClean="0">
                <a:solidFill>
                  <a:srgbClr val="CAC0AA"/>
                </a:solidFill>
                <a:latin typeface="Arial Black" panose="020B0A04020102020204" pitchFamily="34" charset="0"/>
              </a:rPr>
              <a:t>cuando en realidad su propósito es de controlar todas las instituciones humanas, incluyendo la economía, alimentos, medicinas, energía, educación y cultura, entretenimiento, etc. etc.) para lo cual se insertan en la política, el mundo financiero y en todos las instituciones de la sociedad, para de allí ejecutar su plan de dominación a largo plazo, que viene ser la implantación de un Nuevo Orden Mundial que traerá al Anticristo.</a:t>
            </a:r>
            <a:endParaRPr lang="es-PE" sz="2400" b="1" dirty="0">
              <a:solidFill>
                <a:srgbClr val="CAC0AA"/>
              </a:solidFill>
              <a:latin typeface="Arial Black" panose="020B0A04020102020204" pitchFamily="34" charset="0"/>
            </a:endParaRPr>
          </a:p>
        </p:txBody>
      </p:sp>
    </p:spTree>
    <p:extLst>
      <p:ext uri="{BB962C8B-B14F-4D97-AF65-F5344CB8AC3E}">
        <p14:creationId xmlns:p14="http://schemas.microsoft.com/office/powerpoint/2010/main" val="2439553546"/>
      </p:ext>
    </p:extLst>
  </p:cSld>
  <p:clrMapOvr>
    <a:masterClrMapping/>
  </p:clrMapOvr>
  <mc:AlternateContent xmlns:mc="http://schemas.openxmlformats.org/markup-compatibility/2006" xmlns:p14="http://schemas.microsoft.com/office/powerpoint/2010/main">
    <mc:Choice Requires="p14">
      <p:transition spd="slow" p14:dur="2000" advTm="30009"/>
    </mc:Choice>
    <mc:Fallback xmlns="">
      <p:transition spd="slow" advTm="30009"/>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37625" y="5036234"/>
            <a:ext cx="11408898" cy="1569660"/>
          </a:xfrm>
          <a:prstGeom prst="rect">
            <a:avLst/>
          </a:prstGeom>
          <a:noFill/>
        </p:spPr>
        <p:txBody>
          <a:bodyPr wrap="square" rtlCol="0">
            <a:spAutoFit/>
            <a:scene3d>
              <a:camera prst="obliqueBottomLeft"/>
              <a:lightRig rig="threePt" dir="t"/>
            </a:scene3d>
            <a:sp3d extrusionH="177800">
              <a:extrusionClr>
                <a:schemeClr val="tx1"/>
              </a:extrusionClr>
            </a:sp3d>
          </a:bodyPr>
          <a:lstStyle/>
          <a:p>
            <a:pPr algn="ctr"/>
            <a:r>
              <a:rPr lang="es-PE" sz="2400" b="1" dirty="0" smtClean="0">
                <a:solidFill>
                  <a:schemeClr val="bg2">
                    <a:lumMod val="75000"/>
                  </a:schemeClr>
                </a:solidFill>
                <a:latin typeface="Arial Black" panose="020B0A04020102020204" pitchFamily="34" charset="0"/>
              </a:rPr>
              <a:t>A los masones del rito escocés, a partir del grado 30, se les enseña que el verdadero dios y arquitecto del universo es Lucifer (Satanás), por lo que hacen un rito mediante el cual niegan al Dios de la Biblia y hacen pacto con el diablo.</a:t>
            </a:r>
            <a:endParaRPr lang="es-PE" sz="2400" b="1" dirty="0">
              <a:solidFill>
                <a:schemeClr val="bg2">
                  <a:lumMod val="75000"/>
                </a:schemeClr>
              </a:solidFill>
              <a:latin typeface="Arial Black" panose="020B0A04020102020204" pitchFamily="34" charset="0"/>
            </a:endParaRPr>
          </a:p>
        </p:txBody>
      </p:sp>
    </p:spTree>
    <p:extLst>
      <p:ext uri="{BB962C8B-B14F-4D97-AF65-F5344CB8AC3E}">
        <p14:creationId xmlns:p14="http://schemas.microsoft.com/office/powerpoint/2010/main" val="2678223763"/>
      </p:ext>
    </p:extLst>
  </p:cSld>
  <p:clrMapOvr>
    <a:masterClrMapping/>
  </p:clrMapOvr>
  <mc:AlternateContent xmlns:mc="http://schemas.openxmlformats.org/markup-compatibility/2006" xmlns:p14="http://schemas.microsoft.com/office/powerpoint/2010/main">
    <mc:Choice Requires="p14">
      <p:transition spd="slow" p14:dur="2000" advTm="18983"/>
    </mc:Choice>
    <mc:Fallback xmlns="">
      <p:transition spd="slow" advTm="18983"/>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51693" y="3685735"/>
            <a:ext cx="11408898" cy="3046988"/>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pPr algn="ctr"/>
            <a:r>
              <a:rPr lang="es-PE" sz="2400" b="1" dirty="0" smtClean="0">
                <a:solidFill>
                  <a:schemeClr val="bg2">
                    <a:lumMod val="75000"/>
                  </a:schemeClr>
                </a:solidFill>
                <a:latin typeface="Arial Black" panose="020B0A04020102020204" pitchFamily="34" charset="0"/>
              </a:rPr>
              <a:t>Los </a:t>
            </a:r>
            <a:r>
              <a:rPr lang="es-PE" sz="2400" b="1" dirty="0" err="1" smtClean="0">
                <a:solidFill>
                  <a:schemeClr val="bg2">
                    <a:lumMod val="75000"/>
                  </a:schemeClr>
                </a:solidFill>
                <a:latin typeface="Arial Black" panose="020B0A04020102020204" pitchFamily="34" charset="0"/>
              </a:rPr>
              <a:t>illuminatis</a:t>
            </a:r>
            <a:r>
              <a:rPr lang="es-PE" sz="2400" b="1" dirty="0" smtClean="0">
                <a:solidFill>
                  <a:schemeClr val="bg2">
                    <a:lumMod val="75000"/>
                  </a:schemeClr>
                </a:solidFill>
                <a:latin typeface="Arial Black" panose="020B0A04020102020204" pitchFamily="34" charset="0"/>
              </a:rPr>
              <a:t> es una orden secreta creada en Baviera Alemania, en 1776, por un monje jesuita alemán, Adam </a:t>
            </a:r>
            <a:r>
              <a:rPr lang="es-PE" sz="2400" b="1" dirty="0" err="1" smtClean="0">
                <a:solidFill>
                  <a:schemeClr val="bg2">
                    <a:lumMod val="75000"/>
                  </a:schemeClr>
                </a:solidFill>
                <a:latin typeface="Arial Black" panose="020B0A04020102020204" pitchFamily="34" charset="0"/>
              </a:rPr>
              <a:t>Weishaupt</a:t>
            </a:r>
            <a:r>
              <a:rPr lang="es-PE" sz="2400" b="1" dirty="0" smtClean="0">
                <a:solidFill>
                  <a:schemeClr val="bg2">
                    <a:lumMod val="75000"/>
                  </a:schemeClr>
                </a:solidFill>
                <a:latin typeface="Arial Black" panose="020B0A04020102020204" pitchFamily="34" charset="0"/>
              </a:rPr>
              <a:t>, cuyos miembros eran gente muy culta (muchos de ellos eran masones) y que veían en la religión un obstáculo para que el hombre, según ellos, pueda ser libre y por eso propiciaban la abolición de la misma, así como la caída de todas las monarquías en Europa, donde el Estado se encargue de la educación de los niños y la tutela de éstos. </a:t>
            </a:r>
            <a:endParaRPr lang="es-PE" sz="2400" b="1" dirty="0">
              <a:solidFill>
                <a:schemeClr val="bg2">
                  <a:lumMod val="75000"/>
                </a:schemeClr>
              </a:solidFill>
              <a:latin typeface="Arial Black" panose="020B0A04020102020204" pitchFamily="34" charset="0"/>
            </a:endParaRPr>
          </a:p>
        </p:txBody>
      </p:sp>
    </p:spTree>
    <p:extLst>
      <p:ext uri="{BB962C8B-B14F-4D97-AF65-F5344CB8AC3E}">
        <p14:creationId xmlns:p14="http://schemas.microsoft.com/office/powerpoint/2010/main" val="1092814354"/>
      </p:ext>
    </p:extLst>
  </p:cSld>
  <p:clrMapOvr>
    <a:masterClrMapping/>
  </p:clrMapOvr>
  <mc:AlternateContent xmlns:mc="http://schemas.openxmlformats.org/markup-compatibility/2006" xmlns:p14="http://schemas.microsoft.com/office/powerpoint/2010/main">
    <mc:Choice Requires="p14">
      <p:transition spd="slow" p14:dur="2000" advTm="30920"/>
    </mc:Choice>
    <mc:Fallback xmlns="">
      <p:transition spd="slow" advTm="3092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37625" y="4628271"/>
            <a:ext cx="11451101" cy="1938992"/>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pPr algn="ctr"/>
            <a:r>
              <a:rPr lang="es-PE" sz="2400" b="1" dirty="0" smtClean="0">
                <a:solidFill>
                  <a:schemeClr val="bg2">
                    <a:lumMod val="90000"/>
                  </a:schemeClr>
                </a:solidFill>
                <a:latin typeface="Arial Black" panose="020B0A04020102020204" pitchFamily="34" charset="0"/>
              </a:rPr>
              <a:t>propugnaban una Europa unida sin fronteras ni nacionalidades, incluso un solo Banco Central con una misma moneda para el continente europeo. Por lo general los </a:t>
            </a:r>
            <a:r>
              <a:rPr lang="es-PE" sz="2400" b="1" dirty="0" err="1" smtClean="0">
                <a:solidFill>
                  <a:schemeClr val="bg2">
                    <a:lumMod val="90000"/>
                  </a:schemeClr>
                </a:solidFill>
                <a:latin typeface="Arial Black" panose="020B0A04020102020204" pitchFamily="34" charset="0"/>
              </a:rPr>
              <a:t>Illuminatis</a:t>
            </a:r>
            <a:r>
              <a:rPr lang="es-PE" sz="2400" b="1" dirty="0" smtClean="0">
                <a:solidFill>
                  <a:schemeClr val="bg2">
                    <a:lumMod val="90000"/>
                  </a:schemeClr>
                </a:solidFill>
                <a:latin typeface="Arial Black" panose="020B0A04020102020204" pitchFamily="34" charset="0"/>
              </a:rPr>
              <a:t> con el tiempo llegaron a ser masones de grado 33 (máximo grado del rito </a:t>
            </a:r>
            <a:r>
              <a:rPr lang="es-PE" sz="2400" b="1" dirty="0" smtClean="0">
                <a:solidFill>
                  <a:schemeClr val="bg2">
                    <a:lumMod val="90000"/>
                  </a:schemeClr>
                </a:solidFill>
                <a:latin typeface="Arial Black" panose="020B0A04020102020204" pitchFamily="34" charset="0"/>
              </a:rPr>
              <a:t>escocés</a:t>
            </a:r>
            <a:r>
              <a:rPr lang="es-PE" sz="2400" b="1" dirty="0" smtClean="0">
                <a:solidFill>
                  <a:schemeClr val="bg2">
                    <a:lumMod val="90000"/>
                  </a:schemeClr>
                </a:solidFill>
                <a:latin typeface="Arial Black" panose="020B0A04020102020204" pitchFamily="34" charset="0"/>
              </a:rPr>
              <a:t>). Un masón de rango inferior no puede ser un </a:t>
            </a:r>
            <a:r>
              <a:rPr lang="es-PE" sz="2400" b="1" dirty="0" err="1" smtClean="0">
                <a:solidFill>
                  <a:schemeClr val="bg2">
                    <a:lumMod val="90000"/>
                  </a:schemeClr>
                </a:solidFill>
                <a:latin typeface="Arial Black" panose="020B0A04020102020204" pitchFamily="34" charset="0"/>
              </a:rPr>
              <a:t>illuminati</a:t>
            </a:r>
            <a:r>
              <a:rPr lang="es-PE" sz="2400" b="1" dirty="0" smtClean="0">
                <a:solidFill>
                  <a:schemeClr val="bg2">
                    <a:lumMod val="90000"/>
                  </a:schemeClr>
                </a:solidFill>
                <a:latin typeface="Arial Black" panose="020B0A04020102020204" pitchFamily="34" charset="0"/>
              </a:rPr>
              <a:t>. </a:t>
            </a:r>
            <a:endParaRPr lang="es-PE" sz="2400" b="1" dirty="0">
              <a:solidFill>
                <a:schemeClr val="bg2">
                  <a:lumMod val="90000"/>
                </a:schemeClr>
              </a:solidFill>
              <a:latin typeface="Arial Black" panose="020B0A04020102020204" pitchFamily="34" charset="0"/>
            </a:endParaRPr>
          </a:p>
        </p:txBody>
      </p:sp>
    </p:spTree>
    <p:extLst>
      <p:ext uri="{BB962C8B-B14F-4D97-AF65-F5344CB8AC3E}">
        <p14:creationId xmlns:p14="http://schemas.microsoft.com/office/powerpoint/2010/main" val="2386649433"/>
      </p:ext>
    </p:extLst>
  </p:cSld>
  <p:clrMapOvr>
    <a:masterClrMapping/>
  </p:clrMapOvr>
  <mc:AlternateContent xmlns:mc="http://schemas.openxmlformats.org/markup-compatibility/2006" xmlns:p14="http://schemas.microsoft.com/office/powerpoint/2010/main">
    <mc:Choice Requires="p14">
      <p:transition spd="slow" p14:dur="2000" advTm="21913"/>
    </mc:Choice>
    <mc:Fallback xmlns="">
      <p:transition spd="slow" advTm="21913"/>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986" y="0"/>
            <a:ext cx="12315986" cy="6858000"/>
          </a:xfrm>
          <a:prstGeom prst="rect">
            <a:avLst/>
          </a:prstGeom>
        </p:spPr>
      </p:pic>
      <p:sp>
        <p:nvSpPr>
          <p:cNvPr id="2" name="CuadroTexto 1"/>
          <p:cNvSpPr txBox="1"/>
          <p:nvPr/>
        </p:nvSpPr>
        <p:spPr>
          <a:xfrm>
            <a:off x="295422" y="4065562"/>
            <a:ext cx="11619914" cy="2677656"/>
          </a:xfrm>
          <a:prstGeom prst="rect">
            <a:avLst/>
          </a:prstGeom>
          <a:noFill/>
          <a:scene3d>
            <a:camera prst="obliqueBottomLeft"/>
            <a:lightRig rig="threePt" dir="t"/>
          </a:scene3d>
          <a:sp3d>
            <a:extrusionClr>
              <a:srgbClr val="2B0D03"/>
            </a:extrusionClr>
          </a:sp3d>
        </p:spPr>
        <p:txBody>
          <a:bodyPr wrap="square" rtlCol="0">
            <a:spAutoFit/>
            <a:sp3d extrusionH="165100">
              <a:extrusionClr>
                <a:srgbClr val="2B0D03"/>
              </a:extrusionClr>
            </a:sp3d>
          </a:bodyPr>
          <a:lstStyle/>
          <a:p>
            <a:pPr algn="ctr"/>
            <a:r>
              <a:rPr lang="es-PE" sz="2400" b="1" dirty="0" smtClean="0">
                <a:solidFill>
                  <a:srgbClr val="F7AC91"/>
                </a:solidFill>
                <a:latin typeface="Arial Black" panose="020B0A04020102020204" pitchFamily="34" charset="0"/>
              </a:rPr>
              <a:t>En otras palabras, un </a:t>
            </a:r>
            <a:r>
              <a:rPr lang="es-PE" sz="2400" b="1" dirty="0" err="1" smtClean="0">
                <a:solidFill>
                  <a:srgbClr val="F7AC91"/>
                </a:solidFill>
                <a:latin typeface="Arial Black" panose="020B0A04020102020204" pitchFamily="34" charset="0"/>
              </a:rPr>
              <a:t>illuminati</a:t>
            </a:r>
            <a:r>
              <a:rPr lang="es-PE" sz="2400" b="1" dirty="0" smtClean="0">
                <a:solidFill>
                  <a:srgbClr val="F7AC91"/>
                </a:solidFill>
                <a:latin typeface="Arial Black" panose="020B0A04020102020204" pitchFamily="34" charset="0"/>
              </a:rPr>
              <a:t> es un masón del más alto rango, muy conocedor de las religiones paganas de misterio y de los ritos satánicos, cuya finalidad es dominar el mundo, penetrando en lo más alto de la esfera política, económica, productiva y de servicios, medios de comunicación, religiones, entretenimiento, etc., por lo que muchos de ellos son judíos (forman parte de la sinagoga de Satanás, Apocalipsis 2:9) y propugnan un Nuevo Orden Mundial.</a:t>
            </a:r>
            <a:endParaRPr lang="es-PE" sz="2400" b="1" dirty="0">
              <a:solidFill>
                <a:srgbClr val="F7AC91"/>
              </a:solidFill>
              <a:latin typeface="Arial Black" panose="020B0A04020102020204" pitchFamily="34" charset="0"/>
            </a:endParaRPr>
          </a:p>
        </p:txBody>
      </p:sp>
    </p:spTree>
    <p:extLst>
      <p:ext uri="{BB962C8B-B14F-4D97-AF65-F5344CB8AC3E}">
        <p14:creationId xmlns:p14="http://schemas.microsoft.com/office/powerpoint/2010/main" val="3654227298"/>
      </p:ext>
    </p:extLst>
  </p:cSld>
  <p:clrMapOvr>
    <a:masterClrMapping/>
  </p:clrMapOvr>
  <mc:AlternateContent xmlns:mc="http://schemas.openxmlformats.org/markup-compatibility/2006" xmlns:p14="http://schemas.microsoft.com/office/powerpoint/2010/main">
    <mc:Choice Requires="p14">
      <p:transition spd="slow" p14:dur="2000" advTm="33048"/>
    </mc:Choice>
    <mc:Fallback xmlns="">
      <p:transition spd="slow" advTm="33048"/>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CuadroTexto 7"/>
          <p:cNvSpPr txBox="1"/>
          <p:nvPr/>
        </p:nvSpPr>
        <p:spPr>
          <a:xfrm>
            <a:off x="122476" y="469002"/>
            <a:ext cx="7338646" cy="5170646"/>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pPr algn="ctr"/>
            <a:r>
              <a:rPr lang="es-ES" sz="2200" b="1" dirty="0" smtClean="0">
                <a:solidFill>
                  <a:schemeClr val="bg2">
                    <a:lumMod val="90000"/>
                  </a:schemeClr>
                </a:solidFill>
                <a:latin typeface="Arial Black" panose="020B0A04020102020204" pitchFamily="34" charset="0"/>
              </a:rPr>
              <a:t>Albert Pike </a:t>
            </a:r>
            <a:r>
              <a:rPr lang="es-PE" sz="2200" b="1" dirty="0">
                <a:solidFill>
                  <a:schemeClr val="bg2">
                    <a:lumMod val="90000"/>
                  </a:schemeClr>
                </a:solidFill>
                <a:latin typeface="Arial Black" panose="020B0A04020102020204" pitchFamily="34" charset="0"/>
              </a:rPr>
              <a:t>explicó en </a:t>
            </a:r>
            <a:r>
              <a:rPr lang="es-PE" sz="2200" b="1" dirty="0" err="1">
                <a:solidFill>
                  <a:schemeClr val="bg2">
                    <a:lumMod val="90000"/>
                  </a:schemeClr>
                </a:solidFill>
                <a:latin typeface="Arial Black" panose="020B0A04020102020204" pitchFamily="34" charset="0"/>
              </a:rPr>
              <a:t>Morals</a:t>
            </a:r>
            <a:r>
              <a:rPr lang="es-PE" sz="2200" b="1" dirty="0">
                <a:solidFill>
                  <a:schemeClr val="bg2">
                    <a:lumMod val="90000"/>
                  </a:schemeClr>
                </a:solidFill>
                <a:latin typeface="Arial Black" panose="020B0A04020102020204" pitchFamily="34" charset="0"/>
              </a:rPr>
              <a:t> and Dogma cómo la verdadera naturaleza de la Masonería es mantener el secreto a los Masones de los grados inferiores: "Los Grados Azules (DEL 1 AL 3) son sólo la corte exterior o pórtico del Templo. Parte de los símbolos se representan ahí al Iniciado, pero intencionadamente se le confunde con falsas interpretaciones. No se pretende que los entienda; sino que se pretende que crea entenderlos. Su verdadera explicación se reserva para los Adeptos, los Príncipes de la Masonería... Está bien para la masa de Masones, creer que todo está en los grados Azules; y los intentos de desengañarlos fracasarán."</a:t>
            </a:r>
            <a:endParaRPr lang="es-ES" sz="2200" b="1" dirty="0" smtClean="0">
              <a:solidFill>
                <a:schemeClr val="bg2">
                  <a:lumMod val="90000"/>
                </a:schemeClr>
              </a:solidFill>
              <a:latin typeface="Arial Black" panose="020B0A04020102020204" pitchFamily="34" charset="0"/>
            </a:endParaRPr>
          </a:p>
        </p:txBody>
      </p:sp>
      <p:sp>
        <p:nvSpPr>
          <p:cNvPr id="9" name="CuadroTexto 8"/>
          <p:cNvSpPr txBox="1"/>
          <p:nvPr/>
        </p:nvSpPr>
        <p:spPr>
          <a:xfrm>
            <a:off x="153472" y="5959333"/>
            <a:ext cx="1167619" cy="369332"/>
          </a:xfrm>
          <a:prstGeom prst="rect">
            <a:avLst/>
          </a:prstGeom>
          <a:noFill/>
        </p:spPr>
        <p:txBody>
          <a:bodyPr wrap="square" rtlCol="0">
            <a:spAutoFit/>
            <a:scene3d>
              <a:camera prst="obliqueBottomLeft"/>
              <a:lightRig rig="threePt" dir="t"/>
            </a:scene3d>
            <a:sp3d extrusionH="177800">
              <a:extrusionClr>
                <a:srgbClr val="0D0D0D"/>
              </a:extrusionClr>
            </a:sp3d>
          </a:bodyPr>
          <a:lstStyle/>
          <a:p>
            <a:r>
              <a:rPr lang="es-ES" b="1" dirty="0" smtClean="0">
                <a:latin typeface="Arial Black" panose="020B0A04020102020204" pitchFamily="34" charset="0"/>
              </a:rPr>
              <a:t>Fuente:</a:t>
            </a:r>
            <a:endParaRPr lang="es-PE" b="1" dirty="0">
              <a:latin typeface="Arial Black" panose="020B0A04020102020204" pitchFamily="34" charset="0"/>
            </a:endParaRPr>
          </a:p>
        </p:txBody>
      </p:sp>
      <p:sp>
        <p:nvSpPr>
          <p:cNvPr id="10" name="Rectángulo 9"/>
          <p:cNvSpPr/>
          <p:nvPr/>
        </p:nvSpPr>
        <p:spPr>
          <a:xfrm>
            <a:off x="1166108" y="5959333"/>
            <a:ext cx="7258374" cy="646331"/>
          </a:xfrm>
          <a:prstGeom prst="rect">
            <a:avLst/>
          </a:prstGeom>
        </p:spPr>
        <p:txBody>
          <a:bodyPr wrap="square">
            <a:spAutoFit/>
            <a:scene3d>
              <a:camera prst="obliqueBottomLeft"/>
              <a:lightRig rig="threePt" dir="t"/>
            </a:scene3d>
            <a:sp3d extrusionH="177800">
              <a:extrusionClr>
                <a:srgbClr val="0D0D0D"/>
              </a:extrusionClr>
            </a:sp3d>
          </a:bodyPr>
          <a:lstStyle/>
          <a:p>
            <a:r>
              <a:rPr lang="es-PE" b="1" dirty="0">
                <a:latin typeface="Arial Black" panose="020B0A04020102020204" pitchFamily="34" charset="0"/>
              </a:rPr>
              <a:t>https://</a:t>
            </a:r>
            <a:r>
              <a:rPr lang="es-PE" b="1" dirty="0" smtClean="0">
                <a:latin typeface="Arial Black" panose="020B0A04020102020204" pitchFamily="34" charset="0"/>
              </a:rPr>
              <a:t>despierta-tu-que duermes.blogspot.pe/2016/05/quien-fue-albert-pike.html</a:t>
            </a:r>
            <a:endParaRPr lang="es-PE" b="1" dirty="0">
              <a:latin typeface="Arial Black" panose="020B0A04020102020204" pitchFamily="34" charset="0"/>
            </a:endParaRPr>
          </a:p>
        </p:txBody>
      </p:sp>
    </p:spTree>
    <p:extLst>
      <p:ext uri="{BB962C8B-B14F-4D97-AF65-F5344CB8AC3E}">
        <p14:creationId xmlns:p14="http://schemas.microsoft.com/office/powerpoint/2010/main" val="2072967957"/>
      </p:ext>
    </p:extLst>
  </p:cSld>
  <p:clrMapOvr>
    <a:masterClrMapping/>
  </p:clrMapOvr>
  <mc:AlternateContent xmlns:mc="http://schemas.openxmlformats.org/markup-compatibility/2006" xmlns:p14="http://schemas.microsoft.com/office/powerpoint/2010/main">
    <mc:Choice Requires="p14">
      <p:transition spd="slow" p14:dur="2000" advTm="44925"/>
    </mc:Choice>
    <mc:Fallback xmlns="">
      <p:transition spd="slow" advTm="4492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CuadroTexto 4"/>
          <p:cNvSpPr txBox="1"/>
          <p:nvPr/>
        </p:nvSpPr>
        <p:spPr>
          <a:xfrm>
            <a:off x="370449" y="1026941"/>
            <a:ext cx="7338646" cy="4154984"/>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pPr algn="ctr"/>
            <a:r>
              <a:rPr lang="es-ES" sz="2200" b="1" dirty="0" smtClean="0">
                <a:solidFill>
                  <a:schemeClr val="bg2">
                    <a:lumMod val="90000"/>
                  </a:schemeClr>
                </a:solidFill>
                <a:latin typeface="Arial Black" panose="020B0A04020102020204" pitchFamily="34" charset="0"/>
              </a:rPr>
              <a:t>Lo que debemos decir a la GENTE es: Adoramos a un dios, pero es el dios al que uno adora sin superstición. A USETEDES, Soberanos Grandes Inspectores Generales, les decimos esto, para que lo repitan a los hermanos de los grados 32,31 y 30: La RELIGIÓN MASÓNICA debe ser mantenida, por todos nosotros los iniciados de los niveles ALTOS, en la pureza de la doctrina de LUCIFER. Si, Lucifer no fuera dios </a:t>
            </a:r>
            <a:r>
              <a:rPr lang="es-PE" sz="2200" b="1" dirty="0" smtClean="0">
                <a:solidFill>
                  <a:schemeClr val="bg2">
                    <a:lumMod val="90000"/>
                  </a:schemeClr>
                </a:solidFill>
                <a:latin typeface="Arial Black" panose="020B0A04020102020204" pitchFamily="34" charset="0"/>
              </a:rPr>
              <a:t>¿podrían </a:t>
            </a:r>
            <a:r>
              <a:rPr lang="es-PE" sz="2200" b="1" dirty="0" err="1">
                <a:solidFill>
                  <a:schemeClr val="bg2">
                    <a:lumMod val="90000"/>
                  </a:schemeClr>
                </a:solidFill>
                <a:latin typeface="Arial Black" panose="020B0A04020102020204" pitchFamily="34" charset="0"/>
              </a:rPr>
              <a:t>Adonai</a:t>
            </a:r>
            <a:r>
              <a:rPr lang="es-PE" sz="2200" b="1" dirty="0">
                <a:solidFill>
                  <a:schemeClr val="bg2">
                    <a:lumMod val="90000"/>
                  </a:schemeClr>
                </a:solidFill>
                <a:latin typeface="Arial Black" panose="020B0A04020102020204" pitchFamily="34" charset="0"/>
              </a:rPr>
              <a:t> y sus predicadores </a:t>
            </a:r>
            <a:r>
              <a:rPr lang="es-PE" sz="2200" b="1" dirty="0" smtClean="0">
                <a:solidFill>
                  <a:schemeClr val="bg2">
                    <a:lumMod val="90000"/>
                  </a:schemeClr>
                </a:solidFill>
                <a:latin typeface="Arial Black" panose="020B0A04020102020204" pitchFamily="34" charset="0"/>
              </a:rPr>
              <a:t>calumniarlo? </a:t>
            </a:r>
            <a:r>
              <a:rPr lang="es-ES" sz="2200" b="1" dirty="0" smtClean="0">
                <a:solidFill>
                  <a:schemeClr val="bg2">
                    <a:lumMod val="90000"/>
                  </a:schemeClr>
                </a:solidFill>
                <a:latin typeface="Arial Black" panose="020B0A04020102020204" pitchFamily="34" charset="0"/>
              </a:rPr>
              <a:t>.....     SI, LUCIFER ES DIOS….</a:t>
            </a:r>
          </a:p>
        </p:txBody>
      </p:sp>
      <p:sp>
        <p:nvSpPr>
          <p:cNvPr id="6" name="CuadroTexto 5"/>
          <p:cNvSpPr txBox="1"/>
          <p:nvPr/>
        </p:nvSpPr>
        <p:spPr>
          <a:xfrm>
            <a:off x="370449" y="5369082"/>
            <a:ext cx="6930683" cy="646331"/>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pPr algn="ctr"/>
            <a:r>
              <a:rPr lang="es-ES" b="1" dirty="0" smtClean="0">
                <a:solidFill>
                  <a:schemeClr val="bg2">
                    <a:lumMod val="90000"/>
                  </a:schemeClr>
                </a:solidFill>
                <a:latin typeface="Arial Black" panose="020B0A04020102020204" pitchFamily="34" charset="0"/>
              </a:rPr>
              <a:t>* A.C. De La </a:t>
            </a:r>
            <a:r>
              <a:rPr lang="es-ES" b="1" dirty="0" err="1" smtClean="0">
                <a:solidFill>
                  <a:schemeClr val="bg2">
                    <a:lumMod val="90000"/>
                  </a:schemeClr>
                </a:solidFill>
                <a:latin typeface="Arial Black" panose="020B0A04020102020204" pitchFamily="34" charset="0"/>
              </a:rPr>
              <a:t>Rive</a:t>
            </a:r>
            <a:r>
              <a:rPr lang="es-ES" b="1" dirty="0" smtClean="0">
                <a:solidFill>
                  <a:schemeClr val="bg2">
                    <a:lumMod val="90000"/>
                  </a:schemeClr>
                </a:solidFill>
                <a:latin typeface="Arial Black" panose="020B0A04020102020204" pitchFamily="34" charset="0"/>
              </a:rPr>
              <a:t>, La Femme et </a:t>
            </a:r>
            <a:r>
              <a:rPr lang="es-ES" b="1" dirty="0" err="1" smtClean="0">
                <a:solidFill>
                  <a:schemeClr val="bg2">
                    <a:lumMod val="90000"/>
                  </a:schemeClr>
                </a:solidFill>
                <a:latin typeface="Arial Black" panose="020B0A04020102020204" pitchFamily="34" charset="0"/>
              </a:rPr>
              <a:t>l’Enfant</a:t>
            </a:r>
            <a:r>
              <a:rPr lang="es-ES" b="1" dirty="0" smtClean="0">
                <a:solidFill>
                  <a:schemeClr val="bg2">
                    <a:lumMod val="90000"/>
                  </a:schemeClr>
                </a:solidFill>
                <a:latin typeface="Arial Black" panose="020B0A04020102020204" pitchFamily="34" charset="0"/>
              </a:rPr>
              <a:t> </a:t>
            </a:r>
            <a:r>
              <a:rPr lang="es-ES" b="1" dirty="0" err="1" smtClean="0">
                <a:solidFill>
                  <a:schemeClr val="bg2">
                    <a:lumMod val="90000"/>
                  </a:schemeClr>
                </a:solidFill>
                <a:latin typeface="Arial Black" panose="020B0A04020102020204" pitchFamily="34" charset="0"/>
              </a:rPr>
              <a:t>dans</a:t>
            </a:r>
            <a:r>
              <a:rPr lang="es-ES" b="1" dirty="0" smtClean="0">
                <a:solidFill>
                  <a:schemeClr val="bg2">
                    <a:lumMod val="90000"/>
                  </a:schemeClr>
                </a:solidFill>
                <a:latin typeface="Arial Black" panose="020B0A04020102020204" pitchFamily="34" charset="0"/>
              </a:rPr>
              <a:t> la </a:t>
            </a:r>
            <a:r>
              <a:rPr lang="es-ES" b="1" dirty="0" err="1" smtClean="0">
                <a:solidFill>
                  <a:schemeClr val="bg2">
                    <a:lumMod val="90000"/>
                  </a:schemeClr>
                </a:solidFill>
                <a:latin typeface="Arial Black" panose="020B0A04020102020204" pitchFamily="34" charset="0"/>
              </a:rPr>
              <a:t>Franc-Maçonneèrie</a:t>
            </a:r>
            <a:r>
              <a:rPr lang="es-ES" b="1" dirty="0" smtClean="0">
                <a:solidFill>
                  <a:schemeClr val="bg2">
                    <a:lumMod val="90000"/>
                  </a:schemeClr>
                </a:solidFill>
                <a:latin typeface="Arial Black" panose="020B0A04020102020204" pitchFamily="34" charset="0"/>
              </a:rPr>
              <a:t> </a:t>
            </a:r>
            <a:r>
              <a:rPr lang="es-ES" b="1" dirty="0" err="1" smtClean="0">
                <a:solidFill>
                  <a:schemeClr val="bg2">
                    <a:lumMod val="90000"/>
                  </a:schemeClr>
                </a:solidFill>
                <a:latin typeface="Arial Black" panose="020B0A04020102020204" pitchFamily="34" charset="0"/>
              </a:rPr>
              <a:t>Universelle</a:t>
            </a:r>
            <a:r>
              <a:rPr lang="es-ES" b="1" dirty="0" smtClean="0">
                <a:solidFill>
                  <a:schemeClr val="bg2">
                    <a:lumMod val="90000"/>
                  </a:schemeClr>
                </a:solidFill>
                <a:latin typeface="Arial Black" panose="020B0A04020102020204" pitchFamily="34" charset="0"/>
              </a:rPr>
              <a:t> (página 588)</a:t>
            </a:r>
            <a:endParaRPr lang="es-PE" b="1" dirty="0">
              <a:solidFill>
                <a:schemeClr val="bg2">
                  <a:lumMod val="90000"/>
                </a:schemeClr>
              </a:solidFill>
              <a:latin typeface="Arial Black" panose="020B0A04020102020204" pitchFamily="34" charset="0"/>
            </a:endParaRPr>
          </a:p>
        </p:txBody>
      </p:sp>
      <p:sp>
        <p:nvSpPr>
          <p:cNvPr id="7" name="CuadroTexto 6"/>
          <p:cNvSpPr txBox="1"/>
          <p:nvPr/>
        </p:nvSpPr>
        <p:spPr>
          <a:xfrm>
            <a:off x="370449" y="534016"/>
            <a:ext cx="7134664" cy="430887"/>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pPr algn="ctr"/>
            <a:r>
              <a:rPr lang="es-ES" sz="2200" b="1" dirty="0" smtClean="0">
                <a:solidFill>
                  <a:schemeClr val="bg2">
                    <a:lumMod val="90000"/>
                  </a:schemeClr>
                </a:solidFill>
                <a:latin typeface="Arial Black" panose="020B0A04020102020204" pitchFamily="34" charset="0"/>
              </a:rPr>
              <a:t>El general Albert Pike, masón grado 33, dijo:</a:t>
            </a:r>
            <a:endParaRPr lang="es-PE" sz="2200" b="1" dirty="0">
              <a:solidFill>
                <a:schemeClr val="bg2">
                  <a:lumMod val="90000"/>
                </a:schemeClr>
              </a:solidFill>
              <a:latin typeface="Arial Black" panose="020B0A04020102020204" pitchFamily="34" charset="0"/>
            </a:endParaRPr>
          </a:p>
        </p:txBody>
      </p:sp>
      <p:sp>
        <p:nvSpPr>
          <p:cNvPr id="2" name="CuadroTexto 1"/>
          <p:cNvSpPr txBox="1"/>
          <p:nvPr/>
        </p:nvSpPr>
        <p:spPr>
          <a:xfrm>
            <a:off x="1238354" y="6032982"/>
            <a:ext cx="7134664" cy="646331"/>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pPr algn="ctr"/>
            <a:r>
              <a:rPr lang="es-PE" b="1" dirty="0">
                <a:solidFill>
                  <a:schemeClr val="bg2">
                    <a:lumMod val="90000"/>
                  </a:schemeClr>
                </a:solidFill>
                <a:latin typeface="Arial Black" panose="020B0A04020102020204" pitchFamily="34" charset="0"/>
              </a:rPr>
              <a:t>http://www.liberius.net/livres/La_femme_et_l_enfant_dans_la_franc-maconnerie_universelle_000000132.pdf</a:t>
            </a:r>
          </a:p>
        </p:txBody>
      </p:sp>
      <p:sp>
        <p:nvSpPr>
          <p:cNvPr id="8" name="CuadroTexto 7"/>
          <p:cNvSpPr txBox="1"/>
          <p:nvPr/>
        </p:nvSpPr>
        <p:spPr>
          <a:xfrm>
            <a:off x="221664" y="6017904"/>
            <a:ext cx="1167619" cy="369332"/>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r>
              <a:rPr lang="es-ES" b="1" dirty="0" smtClean="0">
                <a:solidFill>
                  <a:schemeClr val="bg2">
                    <a:lumMod val="90000"/>
                  </a:schemeClr>
                </a:solidFill>
                <a:latin typeface="Arial Black" panose="020B0A04020102020204" pitchFamily="34" charset="0"/>
              </a:rPr>
              <a:t>Fuente:</a:t>
            </a:r>
            <a:endParaRPr lang="es-PE" b="1" dirty="0">
              <a:solidFill>
                <a:schemeClr val="bg2">
                  <a:lumMod val="90000"/>
                </a:schemeClr>
              </a:solidFill>
              <a:latin typeface="Arial Black" panose="020B0A04020102020204" pitchFamily="34" charset="0"/>
            </a:endParaRPr>
          </a:p>
        </p:txBody>
      </p:sp>
    </p:spTree>
    <p:extLst>
      <p:ext uri="{BB962C8B-B14F-4D97-AF65-F5344CB8AC3E}">
        <p14:creationId xmlns:p14="http://schemas.microsoft.com/office/powerpoint/2010/main" val="874539533"/>
      </p:ext>
    </p:extLst>
  </p:cSld>
  <p:clrMapOvr>
    <a:masterClrMapping/>
  </p:clrMapOvr>
  <mc:AlternateContent xmlns:mc="http://schemas.openxmlformats.org/markup-compatibility/2006" xmlns:p14="http://schemas.microsoft.com/office/powerpoint/2010/main">
    <mc:Choice Requires="p14">
      <p:transition spd="slow" p14:dur="2000" advTm="45131"/>
    </mc:Choice>
    <mc:Fallback xmlns="">
      <p:transition spd="slow" advTm="4513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ángulo 14"/>
          <p:cNvSpPr/>
          <p:nvPr/>
        </p:nvSpPr>
        <p:spPr>
          <a:xfrm>
            <a:off x="0" y="6187440"/>
            <a:ext cx="12192000" cy="670560"/>
          </a:xfrm>
          <a:prstGeom prst="rect">
            <a:avLst/>
          </a:prstGeom>
          <a:solidFill>
            <a:srgbClr val="CC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Imagen 4"/>
          <p:cNvPicPr>
            <a:picLocks noChangeAspect="1"/>
          </p:cNvPicPr>
          <p:nvPr/>
        </p:nvPicPr>
        <p:blipFill rotWithShape="1">
          <a:blip r:embed="rId2"/>
          <a:srcRect t="4222" b="5555"/>
          <a:stretch/>
        </p:blipFill>
        <p:spPr>
          <a:xfrm>
            <a:off x="0" y="0"/>
            <a:ext cx="12192000" cy="6187440"/>
          </a:xfrm>
          <a:prstGeom prst="rect">
            <a:avLst/>
          </a:prstGeom>
        </p:spPr>
      </p:pic>
      <p:sp>
        <p:nvSpPr>
          <p:cNvPr id="6" name="CuadroTexto 5"/>
          <p:cNvSpPr txBox="1"/>
          <p:nvPr/>
        </p:nvSpPr>
        <p:spPr>
          <a:xfrm>
            <a:off x="1158239" y="6325774"/>
            <a:ext cx="1167619" cy="369332"/>
          </a:xfrm>
          <a:prstGeom prst="rect">
            <a:avLst/>
          </a:prstGeom>
          <a:noFill/>
        </p:spPr>
        <p:txBody>
          <a:bodyPr wrap="square" rtlCol="0">
            <a:spAutoFit/>
          </a:bodyPr>
          <a:lstStyle/>
          <a:p>
            <a:r>
              <a:rPr lang="es-ES" b="1" dirty="0" smtClean="0">
                <a:solidFill>
                  <a:srgbClr val="00B0F0"/>
                </a:solidFill>
                <a:latin typeface="Arial Black" panose="020B0A04020102020204" pitchFamily="34" charset="0"/>
              </a:rPr>
              <a:t>Fuente:</a:t>
            </a:r>
            <a:endParaRPr lang="es-PE" b="1" dirty="0">
              <a:solidFill>
                <a:srgbClr val="00B0F0"/>
              </a:solidFill>
              <a:latin typeface="Arial Black" panose="020B0A04020102020204" pitchFamily="34" charset="0"/>
            </a:endParaRPr>
          </a:p>
        </p:txBody>
      </p:sp>
      <p:sp>
        <p:nvSpPr>
          <p:cNvPr id="7" name="CuadroTexto 6"/>
          <p:cNvSpPr txBox="1"/>
          <p:nvPr/>
        </p:nvSpPr>
        <p:spPr>
          <a:xfrm>
            <a:off x="1742049" y="6325774"/>
            <a:ext cx="8707901" cy="369332"/>
          </a:xfrm>
          <a:prstGeom prst="rect">
            <a:avLst/>
          </a:prstGeom>
          <a:noFill/>
        </p:spPr>
        <p:txBody>
          <a:bodyPr wrap="square" rtlCol="0">
            <a:spAutoFit/>
          </a:bodyPr>
          <a:lstStyle/>
          <a:p>
            <a:pPr algn="ctr"/>
            <a:r>
              <a:rPr lang="es-PE" dirty="0">
                <a:solidFill>
                  <a:srgbClr val="00B0F0"/>
                </a:solidFill>
                <a:latin typeface="Arial Black" panose="020B0A04020102020204" pitchFamily="34" charset="0"/>
              </a:rPr>
              <a:t>http://www.resist.com/Onlinebooks/Pike-MoralsAndDogma.pdf</a:t>
            </a:r>
          </a:p>
        </p:txBody>
      </p:sp>
      <p:sp>
        <p:nvSpPr>
          <p:cNvPr id="9" name="Rectángulo 8"/>
          <p:cNvSpPr/>
          <p:nvPr/>
        </p:nvSpPr>
        <p:spPr>
          <a:xfrm>
            <a:off x="0" y="335280"/>
            <a:ext cx="2118360" cy="585216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Rectángulo 9"/>
          <p:cNvSpPr/>
          <p:nvPr/>
        </p:nvSpPr>
        <p:spPr>
          <a:xfrm>
            <a:off x="9877278" y="335280"/>
            <a:ext cx="2147082" cy="585216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CuadroTexto 10"/>
          <p:cNvSpPr txBox="1"/>
          <p:nvPr/>
        </p:nvSpPr>
        <p:spPr>
          <a:xfrm>
            <a:off x="7513320" y="1981200"/>
            <a:ext cx="4482318" cy="2862322"/>
          </a:xfrm>
          <a:prstGeom prst="rect">
            <a:avLst/>
          </a:prstGeom>
          <a:noFill/>
        </p:spPr>
        <p:txBody>
          <a:bodyPr wrap="square" rtlCol="0">
            <a:spAutoFit/>
            <a:scene3d>
              <a:camera prst="obliqueBottomLeft"/>
              <a:lightRig rig="threePt" dir="t"/>
            </a:scene3d>
            <a:sp3d extrusionH="165100">
              <a:extrusionClr>
                <a:srgbClr val="003B50"/>
              </a:extrusionClr>
            </a:sp3d>
          </a:bodyPr>
          <a:lstStyle/>
          <a:p>
            <a:pPr algn="ctr"/>
            <a:r>
              <a:rPr lang="es-ES" sz="2000" b="1" dirty="0" smtClean="0">
                <a:solidFill>
                  <a:srgbClr val="61D6FF"/>
                </a:solidFill>
                <a:latin typeface="Arial Black" panose="020B0A04020102020204" pitchFamily="34" charset="0"/>
              </a:rPr>
              <a:t>¡ Lucifer, el portador de la luz ! ¡ Extraño y misterioso nombre dado al Espíritu de las Tinieblas ! ¡ Lucifer, el hijo de la mañana ! ¿ Es él quien lleva la luz y con sus resplandores intolerables ciega a las almas débiles, sensuales o egoístas? ¡ No lo dudes !</a:t>
            </a:r>
            <a:endParaRPr lang="es-PE" sz="2000" b="1" dirty="0">
              <a:solidFill>
                <a:srgbClr val="61D6FF"/>
              </a:solidFill>
              <a:latin typeface="Arial Black" panose="020B0A04020102020204" pitchFamily="34" charset="0"/>
            </a:endParaRPr>
          </a:p>
        </p:txBody>
      </p:sp>
      <p:sp>
        <p:nvSpPr>
          <p:cNvPr id="12" name="CuadroTexto 11"/>
          <p:cNvSpPr txBox="1"/>
          <p:nvPr/>
        </p:nvSpPr>
        <p:spPr>
          <a:xfrm>
            <a:off x="396532" y="1981200"/>
            <a:ext cx="3858652" cy="4093428"/>
          </a:xfrm>
          <a:prstGeom prst="rect">
            <a:avLst/>
          </a:prstGeom>
          <a:noFill/>
        </p:spPr>
        <p:txBody>
          <a:bodyPr wrap="square" rtlCol="0">
            <a:spAutoFit/>
            <a:scene3d>
              <a:camera prst="obliqueBottomLeft"/>
              <a:lightRig rig="threePt" dir="t"/>
            </a:scene3d>
            <a:sp3d extrusionH="165100">
              <a:extrusionClr>
                <a:srgbClr val="003B50"/>
              </a:extrusionClr>
            </a:sp3d>
          </a:bodyPr>
          <a:lstStyle/>
          <a:p>
            <a:pPr algn="ctr"/>
            <a:r>
              <a:rPr lang="es-ES" sz="2000" b="1" dirty="0" smtClean="0">
                <a:solidFill>
                  <a:srgbClr val="61D6FF"/>
                </a:solidFill>
                <a:latin typeface="Arial Black" panose="020B0A04020102020204" pitchFamily="34" charset="0"/>
              </a:rPr>
              <a:t>Esta es una foto impresión de la primera hoja de la obra de Albert Pike titulada en español “Moral y Dogma del antiguo y aceptado rito escocés de la masonería”, cuya dirección electrónica está al pie de página. La inscripción encerrada en un rectángulo dice textualmente en español:</a:t>
            </a:r>
            <a:endParaRPr lang="es-PE" sz="2000" b="1" dirty="0">
              <a:solidFill>
                <a:srgbClr val="61D6FF"/>
              </a:solidFill>
              <a:latin typeface="Arial Black" panose="020B0A04020102020204" pitchFamily="34" charset="0"/>
            </a:endParaRPr>
          </a:p>
        </p:txBody>
      </p:sp>
      <p:sp>
        <p:nvSpPr>
          <p:cNvPr id="13" name="Rectángulo 12"/>
          <p:cNvSpPr/>
          <p:nvPr/>
        </p:nvSpPr>
        <p:spPr>
          <a:xfrm>
            <a:off x="1158239" y="29306"/>
            <a:ext cx="10393681" cy="26025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Rectángulo 13"/>
          <p:cNvSpPr/>
          <p:nvPr/>
        </p:nvSpPr>
        <p:spPr>
          <a:xfrm>
            <a:off x="11582400" y="-1"/>
            <a:ext cx="274320" cy="3282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extLst>
      <p:ext uri="{BB962C8B-B14F-4D97-AF65-F5344CB8AC3E}">
        <p14:creationId xmlns:p14="http://schemas.microsoft.com/office/powerpoint/2010/main" val="1176091490"/>
      </p:ext>
    </p:extLst>
  </p:cSld>
  <p:clrMapOvr>
    <a:masterClrMapping/>
  </p:clrMapOvr>
  <mc:AlternateContent xmlns:mc="http://schemas.openxmlformats.org/markup-compatibility/2006" xmlns:p14="http://schemas.microsoft.com/office/powerpoint/2010/main">
    <mc:Choice Requires="p14">
      <p:transition spd="slow" p14:dur="2000" advTm="40966"/>
    </mc:Choice>
    <mc:Fallback xmlns="">
      <p:transition spd="slow" advTm="4096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281355" y="4304714"/>
            <a:ext cx="11633982" cy="2322392"/>
          </a:xfrm>
          <a:prstGeom prst="rect">
            <a:avLst/>
          </a:prstGeom>
          <a:noFill/>
        </p:spPr>
        <p:txBody>
          <a:bodyPr wrap="square" rtlCol="0">
            <a:spAutoFit/>
            <a:scene3d>
              <a:camera prst="obliqueBottomLeft"/>
              <a:lightRig rig="threePt" dir="t"/>
            </a:scene3d>
            <a:sp3d extrusionH="177800">
              <a:extrusionClr>
                <a:srgbClr val="411205"/>
              </a:extrusionClr>
            </a:sp3d>
          </a:bodyPr>
          <a:lstStyle/>
          <a:p>
            <a:pPr algn="ctr"/>
            <a:r>
              <a:rPr lang="es-PE" sz="2400" b="1" dirty="0" smtClean="0">
                <a:solidFill>
                  <a:srgbClr val="F6A792"/>
                </a:solidFill>
                <a:latin typeface="Arial Black" panose="020B0A04020102020204" pitchFamily="34" charset="0"/>
              </a:rPr>
              <a:t>El investigador de sociedades secretas y también cristiano, Fritz </a:t>
            </a:r>
            <a:r>
              <a:rPr lang="es-PE" sz="2400" b="1" dirty="0" err="1" smtClean="0">
                <a:solidFill>
                  <a:srgbClr val="F6A792"/>
                </a:solidFill>
                <a:latin typeface="Arial Black" panose="020B0A04020102020204" pitchFamily="34" charset="0"/>
              </a:rPr>
              <a:t>Springmeier</a:t>
            </a:r>
            <a:r>
              <a:rPr lang="es-PE" sz="2400" b="1" dirty="0" smtClean="0">
                <a:solidFill>
                  <a:srgbClr val="F6A792"/>
                </a:solidFill>
                <a:latin typeface="Arial Black" panose="020B0A04020102020204" pitchFamily="34" charset="0"/>
              </a:rPr>
              <a:t> en su libro “Linaje de los </a:t>
            </a:r>
            <a:r>
              <a:rPr lang="es-PE" sz="2400" b="1" dirty="0" err="1" smtClean="0">
                <a:solidFill>
                  <a:srgbClr val="F6A792"/>
                </a:solidFill>
                <a:latin typeface="Arial Black" panose="020B0A04020102020204" pitchFamily="34" charset="0"/>
              </a:rPr>
              <a:t>Illuminati</a:t>
            </a:r>
            <a:r>
              <a:rPr lang="es-PE" sz="2400" b="1" dirty="0" smtClean="0">
                <a:solidFill>
                  <a:srgbClr val="F6A792"/>
                </a:solidFill>
                <a:latin typeface="Arial Black" panose="020B0A04020102020204" pitchFamily="34" charset="0"/>
              </a:rPr>
              <a:t>”, encontró 13 familias, a saber:</a:t>
            </a:r>
          </a:p>
          <a:p>
            <a:pPr algn="ctr"/>
            <a:r>
              <a:rPr lang="es-PE" sz="2400" b="1" dirty="0" smtClean="0">
                <a:solidFill>
                  <a:srgbClr val="F6A792"/>
                </a:solidFill>
                <a:latin typeface="Arial Black" panose="020B0A04020102020204" pitchFamily="34" charset="0"/>
              </a:rPr>
              <a:t>Los Astor, los </a:t>
            </a:r>
            <a:r>
              <a:rPr lang="es-PE" sz="2400" b="1" dirty="0" err="1" smtClean="0">
                <a:solidFill>
                  <a:srgbClr val="F6A792"/>
                </a:solidFill>
                <a:latin typeface="Arial Black" panose="020B0A04020102020204" pitchFamily="34" charset="0"/>
              </a:rPr>
              <a:t>Bundy</a:t>
            </a:r>
            <a:r>
              <a:rPr lang="es-PE" sz="2400" b="1" dirty="0" smtClean="0">
                <a:solidFill>
                  <a:srgbClr val="F6A792"/>
                </a:solidFill>
                <a:latin typeface="Arial Black" panose="020B0A04020102020204" pitchFamily="34" charset="0"/>
              </a:rPr>
              <a:t>, los Collins, los </a:t>
            </a:r>
            <a:r>
              <a:rPr lang="es-PE" sz="2400" b="1" dirty="0" err="1" smtClean="0">
                <a:solidFill>
                  <a:srgbClr val="F6A792"/>
                </a:solidFill>
                <a:latin typeface="Arial Black" panose="020B0A04020102020204" pitchFamily="34" charset="0"/>
              </a:rPr>
              <a:t>Duponts</a:t>
            </a:r>
            <a:r>
              <a:rPr lang="es-PE" sz="2400" b="1" dirty="0" smtClean="0">
                <a:solidFill>
                  <a:srgbClr val="F6A792"/>
                </a:solidFill>
                <a:latin typeface="Arial Black" panose="020B0A04020102020204" pitchFamily="34" charset="0"/>
              </a:rPr>
              <a:t>, los </a:t>
            </a:r>
            <a:r>
              <a:rPr lang="es-PE" sz="2400" b="1" dirty="0" err="1" smtClean="0">
                <a:solidFill>
                  <a:srgbClr val="F6A792"/>
                </a:solidFill>
                <a:latin typeface="Arial Black" panose="020B0A04020102020204" pitchFamily="34" charset="0"/>
              </a:rPr>
              <a:t>Freeman</a:t>
            </a:r>
            <a:r>
              <a:rPr lang="es-PE" sz="2400" b="1" dirty="0" smtClean="0">
                <a:solidFill>
                  <a:srgbClr val="F6A792"/>
                </a:solidFill>
                <a:latin typeface="Arial Black" panose="020B0A04020102020204" pitchFamily="34" charset="0"/>
              </a:rPr>
              <a:t>, los Kennedy, los Li, los Onassis, los Reynolds, los Rockefeller, los Rothschild, los Russell, los Van </a:t>
            </a:r>
            <a:r>
              <a:rPr lang="es-PE" sz="2400" b="1" dirty="0" err="1" smtClean="0">
                <a:solidFill>
                  <a:srgbClr val="F6A792"/>
                </a:solidFill>
                <a:latin typeface="Arial Black" panose="020B0A04020102020204" pitchFamily="34" charset="0"/>
              </a:rPr>
              <a:t>Duyn</a:t>
            </a:r>
            <a:r>
              <a:rPr lang="es-PE" sz="2400" b="1" dirty="0" smtClean="0">
                <a:solidFill>
                  <a:srgbClr val="F6A792"/>
                </a:solidFill>
                <a:latin typeface="Arial Black" panose="020B0A04020102020204" pitchFamily="34" charset="0"/>
              </a:rPr>
              <a:t>.</a:t>
            </a:r>
          </a:p>
        </p:txBody>
      </p:sp>
    </p:spTree>
    <p:extLst>
      <p:ext uri="{BB962C8B-B14F-4D97-AF65-F5344CB8AC3E}">
        <p14:creationId xmlns:p14="http://schemas.microsoft.com/office/powerpoint/2010/main" val="2616872930"/>
      </p:ext>
    </p:extLst>
  </p:cSld>
  <p:clrMapOvr>
    <a:masterClrMapping/>
  </p:clrMapOvr>
  <mc:AlternateContent xmlns:mc="http://schemas.openxmlformats.org/markup-compatibility/2006" xmlns:p14="http://schemas.microsoft.com/office/powerpoint/2010/main">
    <mc:Choice Requires="p14">
      <p:transition spd="slow" p14:dur="2000" advTm="26971"/>
    </mc:Choice>
    <mc:Fallback xmlns="">
      <p:transition spd="slow" advTm="2697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ángulo 3"/>
          <p:cNvSpPr/>
          <p:nvPr/>
        </p:nvSpPr>
        <p:spPr>
          <a:xfrm>
            <a:off x="5852159" y="3512879"/>
            <a:ext cx="6161649" cy="3046988"/>
          </a:xfrm>
          <a:prstGeom prst="rect">
            <a:avLst/>
          </a:prstGeom>
        </p:spPr>
        <p:txBody>
          <a:bodyPr wrap="square">
            <a:spAutoFit/>
            <a:scene3d>
              <a:camera prst="obliqueBottomLeft"/>
              <a:lightRig rig="threePt" dir="t"/>
            </a:scene3d>
            <a:sp3d extrusionH="177800">
              <a:extrusionClr>
                <a:srgbClr val="360000"/>
              </a:extrusionClr>
              <a:contourClr>
                <a:srgbClr val="FF0000"/>
              </a:contourClr>
            </a:sp3d>
          </a:bodyPr>
          <a:lstStyle/>
          <a:p>
            <a:pPr algn="ctr"/>
            <a:r>
              <a:rPr lang="es-PE" sz="2400" dirty="0" smtClean="0">
                <a:latin typeface="Arial Black" panose="020B0A04020102020204" pitchFamily="34" charset="0"/>
              </a:rPr>
              <a:t> </a:t>
            </a:r>
            <a:r>
              <a:rPr lang="es-PE" sz="2400" b="1" dirty="0" smtClean="0">
                <a:solidFill>
                  <a:schemeClr val="bg2">
                    <a:lumMod val="90000"/>
                  </a:schemeClr>
                </a:solidFill>
                <a:latin typeface="Arial Black" panose="020B0A04020102020204" pitchFamily="34" charset="0"/>
              </a:rPr>
              <a:t>Así tenemos, la señal de la mano cornuda  </a:t>
            </a:r>
          </a:p>
          <a:p>
            <a:pPr algn="ctr"/>
            <a:r>
              <a:rPr lang="es-PE" sz="2400" b="1" dirty="0" smtClean="0">
                <a:solidFill>
                  <a:schemeClr val="bg2">
                    <a:lumMod val="90000"/>
                  </a:schemeClr>
                </a:solidFill>
                <a:latin typeface="Arial Black" panose="020B0A04020102020204" pitchFamily="34" charset="0"/>
              </a:rPr>
              <a:t>El cual quiere decir que los cuernos (representados por los dedos índice y meñique) están sometiendo a los otros 3 dedos que están doblados y que representan al Padre, al Hijo y al Espíritu Santo. </a:t>
            </a:r>
            <a:endParaRPr lang="es-PE" sz="2400" b="1" dirty="0">
              <a:solidFill>
                <a:schemeClr val="bg2">
                  <a:lumMod val="90000"/>
                </a:schemeClr>
              </a:solidFill>
              <a:latin typeface="Arial Black" panose="020B0A04020102020204" pitchFamily="34" charset="0"/>
            </a:endParaRPr>
          </a:p>
        </p:txBody>
      </p:sp>
      <p:sp>
        <p:nvSpPr>
          <p:cNvPr id="6" name="CuadroTexto 5"/>
          <p:cNvSpPr txBox="1"/>
          <p:nvPr/>
        </p:nvSpPr>
        <p:spPr>
          <a:xfrm>
            <a:off x="89096" y="5594888"/>
            <a:ext cx="5673967" cy="769441"/>
          </a:xfrm>
          <a:prstGeom prst="rect">
            <a:avLst/>
          </a:prstGeom>
          <a:noFill/>
          <a:scene3d>
            <a:camera prst="obliqueBottomLeft"/>
            <a:lightRig rig="threePt" dir="t"/>
          </a:scene3d>
          <a:sp3d>
            <a:extrusionClr>
              <a:srgbClr val="360000"/>
            </a:extrusionClr>
          </a:sp3d>
        </p:spPr>
        <p:txBody>
          <a:bodyPr wrap="square" rtlCol="0">
            <a:spAutoFit/>
            <a:scene3d>
              <a:camera prst="obliqueBottomLeft"/>
              <a:lightRig rig="threePt" dir="t"/>
            </a:scene3d>
            <a:sp3d extrusionH="177800">
              <a:extrusionClr>
                <a:srgbClr val="360000"/>
              </a:extrusionClr>
            </a:sp3d>
          </a:bodyPr>
          <a:lstStyle/>
          <a:p>
            <a:pPr algn="ctr"/>
            <a:r>
              <a:rPr lang="es-ES" sz="2200" b="1" dirty="0" err="1" smtClean="0">
                <a:solidFill>
                  <a:schemeClr val="bg2">
                    <a:lumMod val="90000"/>
                  </a:schemeClr>
                </a:solidFill>
                <a:latin typeface="Arial Black" panose="020B0A04020102020204" pitchFamily="34" charset="0"/>
              </a:rPr>
              <a:t>Anton</a:t>
            </a:r>
            <a:r>
              <a:rPr lang="es-ES" sz="2200" b="1" dirty="0" smtClean="0">
                <a:solidFill>
                  <a:schemeClr val="bg2">
                    <a:lumMod val="90000"/>
                  </a:schemeClr>
                </a:solidFill>
                <a:latin typeface="Arial Black" panose="020B0A04020102020204" pitchFamily="34" charset="0"/>
              </a:rPr>
              <a:t> </a:t>
            </a:r>
            <a:r>
              <a:rPr lang="es-ES" sz="2200" b="1" dirty="0" err="1" smtClean="0">
                <a:solidFill>
                  <a:schemeClr val="bg2">
                    <a:lumMod val="90000"/>
                  </a:schemeClr>
                </a:solidFill>
                <a:latin typeface="Arial Black" panose="020B0A04020102020204" pitchFamily="34" charset="0"/>
              </a:rPr>
              <a:t>LaVey</a:t>
            </a:r>
            <a:r>
              <a:rPr lang="es-ES" sz="2200" b="1" dirty="0" smtClean="0">
                <a:solidFill>
                  <a:schemeClr val="bg2">
                    <a:lumMod val="90000"/>
                  </a:schemeClr>
                </a:solidFill>
                <a:latin typeface="Arial Black" panose="020B0A04020102020204" pitchFamily="34" charset="0"/>
              </a:rPr>
              <a:t>, fundador de la Iglesia de Satanás y masón grado 33</a:t>
            </a:r>
            <a:endParaRPr lang="es-PE" sz="2200" b="1" dirty="0">
              <a:solidFill>
                <a:schemeClr val="bg2">
                  <a:lumMod val="90000"/>
                </a:schemeClr>
              </a:solidFill>
              <a:latin typeface="Arial Black" panose="020B0A04020102020204" pitchFamily="34" charset="0"/>
            </a:endParaRPr>
          </a:p>
        </p:txBody>
      </p:sp>
      <p:sp>
        <p:nvSpPr>
          <p:cNvPr id="8" name="CuadroTexto 7"/>
          <p:cNvSpPr txBox="1"/>
          <p:nvPr/>
        </p:nvSpPr>
        <p:spPr>
          <a:xfrm>
            <a:off x="5852159" y="191006"/>
            <a:ext cx="6161649" cy="3046988"/>
          </a:xfrm>
          <a:prstGeom prst="rect">
            <a:avLst/>
          </a:prstGeom>
          <a:noFill/>
        </p:spPr>
        <p:txBody>
          <a:bodyPr wrap="square" rtlCol="0">
            <a:spAutoFit/>
            <a:scene3d>
              <a:camera prst="obliqueBottomLeft"/>
              <a:lightRig rig="threePt" dir="t"/>
            </a:scene3d>
            <a:sp3d extrusionH="177800">
              <a:extrusionClr>
                <a:srgbClr val="350F05"/>
              </a:extrusionClr>
            </a:sp3d>
          </a:bodyPr>
          <a:lstStyle/>
          <a:p>
            <a:pPr algn="ctr"/>
            <a:r>
              <a:rPr lang="es-PE" sz="2400" b="1" dirty="0">
                <a:solidFill>
                  <a:schemeClr val="bg2">
                    <a:lumMod val="90000"/>
                  </a:schemeClr>
                </a:solidFill>
                <a:latin typeface="Arial Black" panose="020B0A04020102020204" pitchFamily="34" charset="0"/>
              </a:rPr>
              <a:t>L</a:t>
            </a:r>
            <a:r>
              <a:rPr lang="es-PE" sz="2400" b="1" dirty="0" smtClean="0">
                <a:solidFill>
                  <a:schemeClr val="bg2">
                    <a:lumMod val="90000"/>
                  </a:schemeClr>
                </a:solidFill>
                <a:latin typeface="Arial Black" panose="020B0A04020102020204" pitchFamily="34" charset="0"/>
              </a:rPr>
              <a:t>os ocultistas y las personas ligadas al mundo de las tinieblas tienen un peculiar gesto con las manos con la cual invocan a los espíritus inmundos (demonios). Los tales pertenecen al mundo de la política, economía, artístico, deportes, rock, etc.</a:t>
            </a:r>
            <a:endParaRPr lang="es-PE" sz="2400" b="1" dirty="0">
              <a:solidFill>
                <a:schemeClr val="bg2">
                  <a:lumMod val="90000"/>
                </a:schemeClr>
              </a:solidFill>
              <a:latin typeface="Arial Black" panose="020B0A04020102020204" pitchFamily="34" charset="0"/>
            </a:endParaRPr>
          </a:p>
        </p:txBody>
      </p:sp>
    </p:spTree>
    <p:extLst>
      <p:ext uri="{BB962C8B-B14F-4D97-AF65-F5344CB8AC3E}">
        <p14:creationId xmlns:p14="http://schemas.microsoft.com/office/powerpoint/2010/main" val="3686773193"/>
      </p:ext>
    </p:extLst>
  </p:cSld>
  <p:clrMapOvr>
    <a:masterClrMapping/>
  </p:clrMapOvr>
  <mc:AlternateContent xmlns:mc="http://schemas.openxmlformats.org/markup-compatibility/2006" xmlns:p14="http://schemas.microsoft.com/office/powerpoint/2010/main">
    <mc:Choice Requires="p14">
      <p:transition spd="slow" p14:dur="2000" advTm="42087"/>
    </mc:Choice>
    <mc:Fallback xmlns="">
      <p:transition spd="slow" advTm="4208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488" y="0"/>
            <a:ext cx="12300488" cy="6858000"/>
          </a:xfrm>
          <a:prstGeom prst="rect">
            <a:avLst/>
          </a:prstGeom>
        </p:spPr>
      </p:pic>
      <p:sp>
        <p:nvSpPr>
          <p:cNvPr id="4" name="CuadroTexto 3"/>
          <p:cNvSpPr txBox="1"/>
          <p:nvPr/>
        </p:nvSpPr>
        <p:spPr>
          <a:xfrm>
            <a:off x="604434" y="5937032"/>
            <a:ext cx="4602997" cy="769441"/>
          </a:xfrm>
          <a:prstGeom prst="rect">
            <a:avLst/>
          </a:prstGeom>
          <a:noFill/>
        </p:spPr>
        <p:txBody>
          <a:bodyPr wrap="square" rtlCol="0">
            <a:spAutoFit/>
            <a:scene3d>
              <a:camera prst="obliqueBottomLeft"/>
              <a:lightRig rig="threePt" dir="t"/>
            </a:scene3d>
            <a:sp3d extrusionH="177800">
              <a:extrusionClr>
                <a:srgbClr val="350F05"/>
              </a:extrusionClr>
            </a:sp3d>
          </a:bodyPr>
          <a:lstStyle/>
          <a:p>
            <a:pPr algn="ctr"/>
            <a:r>
              <a:rPr lang="es-ES" sz="2200" b="1" dirty="0" smtClean="0">
                <a:solidFill>
                  <a:srgbClr val="F7B8A7"/>
                </a:solidFill>
                <a:latin typeface="Arial Black" panose="020B0A04020102020204" pitchFamily="34" charset="0"/>
              </a:rPr>
              <a:t>Donald </a:t>
            </a:r>
            <a:r>
              <a:rPr lang="es-ES" sz="2200" b="1" dirty="0" err="1" smtClean="0">
                <a:solidFill>
                  <a:srgbClr val="F7B8A7"/>
                </a:solidFill>
                <a:latin typeface="Arial Black" panose="020B0A04020102020204" pitchFamily="34" charset="0"/>
              </a:rPr>
              <a:t>Trump</a:t>
            </a:r>
            <a:r>
              <a:rPr lang="es-ES" sz="2200" b="1" dirty="0" smtClean="0">
                <a:solidFill>
                  <a:srgbClr val="F7B8A7"/>
                </a:solidFill>
                <a:latin typeface="Arial Black" panose="020B0A04020102020204" pitchFamily="34" charset="0"/>
              </a:rPr>
              <a:t> y el actor </a:t>
            </a:r>
            <a:r>
              <a:rPr lang="es-ES" sz="2200" b="1" dirty="0" err="1" smtClean="0">
                <a:solidFill>
                  <a:srgbClr val="F7B8A7"/>
                </a:solidFill>
                <a:latin typeface="Arial Black" panose="020B0A04020102020204" pitchFamily="34" charset="0"/>
              </a:rPr>
              <a:t>Jesse</a:t>
            </a:r>
            <a:r>
              <a:rPr lang="es-ES" sz="2200" b="1" dirty="0" smtClean="0">
                <a:solidFill>
                  <a:srgbClr val="F7B8A7"/>
                </a:solidFill>
                <a:latin typeface="Arial Black" panose="020B0A04020102020204" pitchFamily="34" charset="0"/>
              </a:rPr>
              <a:t> James</a:t>
            </a:r>
            <a:endParaRPr lang="es-PE" sz="2200" b="1" dirty="0">
              <a:solidFill>
                <a:srgbClr val="F7B8A7"/>
              </a:solidFill>
              <a:latin typeface="Arial Black" panose="020B0A04020102020204" pitchFamily="34" charset="0"/>
            </a:endParaRPr>
          </a:p>
        </p:txBody>
      </p:sp>
      <p:sp>
        <p:nvSpPr>
          <p:cNvPr id="5" name="CuadroTexto 4"/>
          <p:cNvSpPr txBox="1"/>
          <p:nvPr/>
        </p:nvSpPr>
        <p:spPr>
          <a:xfrm>
            <a:off x="7315199" y="5937032"/>
            <a:ext cx="3404382" cy="430887"/>
          </a:xfrm>
          <a:prstGeom prst="rect">
            <a:avLst/>
          </a:prstGeom>
          <a:noFill/>
        </p:spPr>
        <p:txBody>
          <a:bodyPr wrap="square" rtlCol="0">
            <a:spAutoFit/>
            <a:scene3d>
              <a:camera prst="obliqueBottomLeft"/>
              <a:lightRig rig="threePt" dir="t"/>
            </a:scene3d>
            <a:sp3d extrusionH="177800">
              <a:extrusionClr>
                <a:srgbClr val="350F05"/>
              </a:extrusionClr>
            </a:sp3d>
          </a:bodyPr>
          <a:lstStyle/>
          <a:p>
            <a:pPr algn="ctr"/>
            <a:r>
              <a:rPr lang="es-ES" sz="2200" b="1" dirty="0" smtClean="0">
                <a:solidFill>
                  <a:srgbClr val="F7B8A7"/>
                </a:solidFill>
                <a:latin typeface="Arial Black" panose="020B0A04020102020204" pitchFamily="34" charset="0"/>
              </a:rPr>
              <a:t>Barack Obama</a:t>
            </a:r>
            <a:endParaRPr lang="es-PE" sz="2200" b="1" dirty="0">
              <a:solidFill>
                <a:srgbClr val="F7B8A7"/>
              </a:solidFill>
              <a:latin typeface="Arial Black" panose="020B0A04020102020204" pitchFamily="34" charset="0"/>
            </a:endParaRPr>
          </a:p>
        </p:txBody>
      </p:sp>
      <p:sp>
        <p:nvSpPr>
          <p:cNvPr id="6" name="CuadroTexto 5"/>
          <p:cNvSpPr txBox="1"/>
          <p:nvPr/>
        </p:nvSpPr>
        <p:spPr>
          <a:xfrm>
            <a:off x="6013344" y="356461"/>
            <a:ext cx="5765698" cy="1107996"/>
          </a:xfrm>
          <a:prstGeom prst="rect">
            <a:avLst/>
          </a:prstGeom>
          <a:noFill/>
        </p:spPr>
        <p:txBody>
          <a:bodyPr wrap="square" rtlCol="0">
            <a:spAutoFit/>
            <a:scene3d>
              <a:camera prst="obliqueBottomLeft"/>
              <a:lightRig rig="threePt" dir="t"/>
            </a:scene3d>
            <a:sp3d extrusionH="177800">
              <a:extrusionClr>
                <a:srgbClr val="350F05"/>
              </a:extrusionClr>
            </a:sp3d>
          </a:bodyPr>
          <a:lstStyle/>
          <a:p>
            <a:pPr algn="ctr"/>
            <a:r>
              <a:rPr lang="es-ES" sz="2200" b="1" dirty="0" smtClean="0">
                <a:solidFill>
                  <a:srgbClr val="F7B8A7"/>
                </a:solidFill>
                <a:latin typeface="Arial Black" panose="020B0A04020102020204" pitchFamily="34" charset="0"/>
              </a:rPr>
              <a:t>En las siguientes imágenes veremos a algunos líderes haciendo la señal satánica de la mano cornuda.</a:t>
            </a:r>
            <a:endParaRPr lang="es-PE" sz="2200" b="1" dirty="0">
              <a:solidFill>
                <a:srgbClr val="F7B8A7"/>
              </a:solidFill>
              <a:latin typeface="Arial Black" panose="020B0A04020102020204" pitchFamily="34" charset="0"/>
            </a:endParaRPr>
          </a:p>
        </p:txBody>
      </p:sp>
    </p:spTree>
    <p:extLst>
      <p:ext uri="{BB962C8B-B14F-4D97-AF65-F5344CB8AC3E}">
        <p14:creationId xmlns:p14="http://schemas.microsoft.com/office/powerpoint/2010/main" val="1368006303"/>
      </p:ext>
    </p:extLst>
  </p:cSld>
  <p:clrMapOvr>
    <a:masterClrMapping/>
  </p:clrMapOvr>
  <mc:AlternateContent xmlns:mc="http://schemas.openxmlformats.org/markup-compatibility/2006" xmlns:p14="http://schemas.microsoft.com/office/powerpoint/2010/main">
    <mc:Choice Requires="p14">
      <p:transition spd="slow" p14:dur="2000" advTm="17028"/>
    </mc:Choice>
    <mc:Fallback xmlns="">
      <p:transition spd="slow" advTm="17028"/>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Imagen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488" y="-61025"/>
            <a:ext cx="12300488" cy="6919025"/>
          </a:xfrm>
          <a:prstGeom prst="rect">
            <a:avLst/>
          </a:prstGeom>
        </p:spPr>
      </p:pic>
      <p:sp>
        <p:nvSpPr>
          <p:cNvPr id="15" name="CuadroTexto 14"/>
          <p:cNvSpPr txBox="1"/>
          <p:nvPr/>
        </p:nvSpPr>
        <p:spPr>
          <a:xfrm>
            <a:off x="6738679" y="3428632"/>
            <a:ext cx="4602997" cy="430887"/>
          </a:xfrm>
          <a:prstGeom prst="rect">
            <a:avLst/>
          </a:prstGeom>
          <a:noFill/>
        </p:spPr>
        <p:txBody>
          <a:bodyPr wrap="square" rtlCol="0">
            <a:spAutoFit/>
            <a:scene3d>
              <a:camera prst="obliqueBottomLeft"/>
              <a:lightRig rig="threePt" dir="t"/>
            </a:scene3d>
            <a:sp3d extrusionH="177800">
              <a:extrusionClr>
                <a:srgbClr val="350F05"/>
              </a:extrusionClr>
            </a:sp3d>
          </a:bodyPr>
          <a:lstStyle/>
          <a:p>
            <a:pPr algn="ctr"/>
            <a:r>
              <a:rPr lang="es-ES" sz="2200" b="1" dirty="0" smtClean="0">
                <a:solidFill>
                  <a:srgbClr val="F7B8A7"/>
                </a:solidFill>
                <a:latin typeface="Arial Black" panose="020B0A04020102020204" pitchFamily="34" charset="0"/>
              </a:rPr>
              <a:t>Donald </a:t>
            </a:r>
            <a:r>
              <a:rPr lang="es-ES" sz="2200" b="1" dirty="0" err="1" smtClean="0">
                <a:solidFill>
                  <a:srgbClr val="F7B8A7"/>
                </a:solidFill>
                <a:latin typeface="Arial Black" panose="020B0A04020102020204" pitchFamily="34" charset="0"/>
              </a:rPr>
              <a:t>Trump</a:t>
            </a:r>
            <a:r>
              <a:rPr lang="es-ES" sz="2200" b="1" dirty="0" smtClean="0">
                <a:solidFill>
                  <a:srgbClr val="F7B8A7"/>
                </a:solidFill>
                <a:latin typeface="Arial Black" panose="020B0A04020102020204" pitchFamily="34" charset="0"/>
              </a:rPr>
              <a:t> y </a:t>
            </a:r>
            <a:r>
              <a:rPr lang="es-ES" sz="2200" b="1" dirty="0" err="1" smtClean="0">
                <a:solidFill>
                  <a:srgbClr val="F7B8A7"/>
                </a:solidFill>
                <a:latin typeface="Arial Black" panose="020B0A04020102020204" pitchFamily="34" charset="0"/>
              </a:rPr>
              <a:t>Anton</a:t>
            </a:r>
            <a:r>
              <a:rPr lang="es-ES" sz="2200" b="1" dirty="0" smtClean="0">
                <a:solidFill>
                  <a:srgbClr val="F7B8A7"/>
                </a:solidFill>
                <a:latin typeface="Arial Black" panose="020B0A04020102020204" pitchFamily="34" charset="0"/>
              </a:rPr>
              <a:t> </a:t>
            </a:r>
            <a:r>
              <a:rPr lang="es-ES" sz="2200" b="1" dirty="0" err="1" smtClean="0">
                <a:solidFill>
                  <a:srgbClr val="F7B8A7"/>
                </a:solidFill>
                <a:latin typeface="Arial Black" panose="020B0A04020102020204" pitchFamily="34" charset="0"/>
              </a:rPr>
              <a:t>LaVey</a:t>
            </a:r>
            <a:endParaRPr lang="es-PE" sz="2200" b="1" dirty="0">
              <a:solidFill>
                <a:srgbClr val="F7B8A7"/>
              </a:solidFill>
              <a:latin typeface="Arial Black" panose="020B0A04020102020204" pitchFamily="34" charset="0"/>
            </a:endParaRPr>
          </a:p>
        </p:txBody>
      </p:sp>
      <p:sp>
        <p:nvSpPr>
          <p:cNvPr id="16" name="CuadroTexto 15"/>
          <p:cNvSpPr txBox="1"/>
          <p:nvPr/>
        </p:nvSpPr>
        <p:spPr>
          <a:xfrm>
            <a:off x="0" y="4598991"/>
            <a:ext cx="6330463" cy="1446550"/>
          </a:xfrm>
          <a:prstGeom prst="rect">
            <a:avLst/>
          </a:prstGeom>
          <a:noFill/>
        </p:spPr>
        <p:txBody>
          <a:bodyPr wrap="square" rtlCol="0">
            <a:spAutoFit/>
            <a:scene3d>
              <a:camera prst="obliqueBottomLeft"/>
              <a:lightRig rig="threePt" dir="t"/>
            </a:scene3d>
            <a:sp3d extrusionH="177800">
              <a:extrusionClr>
                <a:srgbClr val="350F05"/>
              </a:extrusionClr>
            </a:sp3d>
          </a:bodyPr>
          <a:lstStyle/>
          <a:p>
            <a:pPr algn="ctr"/>
            <a:r>
              <a:rPr lang="es-ES" sz="2200" b="1" dirty="0" smtClean="0">
                <a:solidFill>
                  <a:srgbClr val="F7B8A7"/>
                </a:solidFill>
                <a:latin typeface="Arial Black" panose="020B0A04020102020204" pitchFamily="34" charset="0"/>
              </a:rPr>
              <a:t>En esta imagen que dice “</a:t>
            </a:r>
            <a:r>
              <a:rPr lang="es-ES" sz="2200" b="1" dirty="0" err="1" smtClean="0">
                <a:solidFill>
                  <a:srgbClr val="F7B8A7"/>
                </a:solidFill>
                <a:latin typeface="Arial Black" panose="020B0A04020102020204" pitchFamily="34" charset="0"/>
              </a:rPr>
              <a:t>Hail</a:t>
            </a:r>
            <a:r>
              <a:rPr lang="es-ES" sz="2200" b="1" dirty="0" smtClean="0">
                <a:solidFill>
                  <a:srgbClr val="F7B8A7"/>
                </a:solidFill>
                <a:latin typeface="Arial Black" panose="020B0A04020102020204" pitchFamily="34" charset="0"/>
              </a:rPr>
              <a:t> </a:t>
            </a:r>
            <a:r>
              <a:rPr lang="es-ES" sz="2200" b="1" dirty="0" err="1" smtClean="0">
                <a:solidFill>
                  <a:srgbClr val="F7B8A7"/>
                </a:solidFill>
                <a:latin typeface="Arial Black" panose="020B0A04020102020204" pitchFamily="34" charset="0"/>
              </a:rPr>
              <a:t>Satan</a:t>
            </a:r>
            <a:r>
              <a:rPr lang="es-ES" sz="2200" b="1" dirty="0" smtClean="0">
                <a:solidFill>
                  <a:srgbClr val="F7B8A7"/>
                </a:solidFill>
                <a:latin typeface="Arial Black" panose="020B0A04020102020204" pitchFamily="34" charset="0"/>
              </a:rPr>
              <a:t>” podemos comprobar una vez más la asociación entre el símbolo de la mano cornuda y Satanás</a:t>
            </a:r>
            <a:endParaRPr lang="es-PE" sz="2200" b="1" dirty="0">
              <a:solidFill>
                <a:srgbClr val="F7B8A7"/>
              </a:solidFill>
              <a:latin typeface="Arial Black" panose="020B0A04020102020204" pitchFamily="34" charset="0"/>
            </a:endParaRPr>
          </a:p>
        </p:txBody>
      </p:sp>
      <p:sp>
        <p:nvSpPr>
          <p:cNvPr id="17" name="Rectángulo 16"/>
          <p:cNvSpPr/>
          <p:nvPr/>
        </p:nvSpPr>
        <p:spPr>
          <a:xfrm>
            <a:off x="2675156" y="6267104"/>
            <a:ext cx="9006840" cy="369332"/>
          </a:xfrm>
          <a:prstGeom prst="rect">
            <a:avLst/>
          </a:prstGeom>
        </p:spPr>
        <p:txBody>
          <a:bodyPr wrap="square">
            <a:spAutoFit/>
            <a:scene3d>
              <a:camera prst="obliqueBottomLeft"/>
              <a:lightRig rig="threePt" dir="t"/>
            </a:scene3d>
            <a:sp3d extrusionH="177800">
              <a:extrusionClr>
                <a:srgbClr val="350F05"/>
              </a:extrusionClr>
            </a:sp3d>
          </a:bodyPr>
          <a:lstStyle/>
          <a:p>
            <a:r>
              <a:rPr lang="es-PE" dirty="0" smtClean="0">
                <a:solidFill>
                  <a:srgbClr val="F7B8A7"/>
                </a:solidFill>
                <a:latin typeface="Arial Black" panose="020B0A04020102020204" pitchFamily="34" charset="0"/>
              </a:rPr>
              <a:t>http://www.expresionculturarte.com/t1768-donald-trump-illuminati</a:t>
            </a:r>
            <a:endParaRPr lang="es-PE" dirty="0">
              <a:solidFill>
                <a:srgbClr val="F7B8A7"/>
              </a:solidFill>
              <a:latin typeface="Arial Black" panose="020B0A04020102020204" pitchFamily="34" charset="0"/>
            </a:endParaRPr>
          </a:p>
        </p:txBody>
      </p:sp>
      <p:sp>
        <p:nvSpPr>
          <p:cNvPr id="18" name="Rectángulo 17"/>
          <p:cNvSpPr/>
          <p:nvPr/>
        </p:nvSpPr>
        <p:spPr>
          <a:xfrm>
            <a:off x="1541512" y="6267104"/>
            <a:ext cx="1133644" cy="369332"/>
          </a:xfrm>
          <a:prstGeom prst="rect">
            <a:avLst/>
          </a:prstGeom>
        </p:spPr>
        <p:txBody>
          <a:bodyPr wrap="none">
            <a:spAutoFit/>
            <a:scene3d>
              <a:camera prst="obliqueBottomLeft"/>
              <a:lightRig rig="threePt" dir="t"/>
            </a:scene3d>
            <a:sp3d extrusionH="177800">
              <a:extrusionClr>
                <a:srgbClr val="350F05"/>
              </a:extrusionClr>
            </a:sp3d>
          </a:bodyPr>
          <a:lstStyle/>
          <a:p>
            <a:r>
              <a:rPr lang="es-ES" b="1" dirty="0">
                <a:solidFill>
                  <a:srgbClr val="F7B8A7"/>
                </a:solidFill>
                <a:latin typeface="Arial Black" panose="020B0A04020102020204" pitchFamily="34" charset="0"/>
              </a:rPr>
              <a:t>Fuente:</a:t>
            </a:r>
            <a:endParaRPr lang="es-PE" dirty="0">
              <a:solidFill>
                <a:srgbClr val="F7B8A7"/>
              </a:solidFill>
            </a:endParaRPr>
          </a:p>
        </p:txBody>
      </p:sp>
    </p:spTree>
    <p:extLst>
      <p:ext uri="{BB962C8B-B14F-4D97-AF65-F5344CB8AC3E}">
        <p14:creationId xmlns:p14="http://schemas.microsoft.com/office/powerpoint/2010/main" val="491164506"/>
      </p:ext>
    </p:extLst>
  </p:cSld>
  <p:clrMapOvr>
    <a:masterClrMapping/>
  </p:clrMapOvr>
  <mc:AlternateContent xmlns:mc="http://schemas.openxmlformats.org/markup-compatibility/2006" xmlns:p14="http://schemas.microsoft.com/office/powerpoint/2010/main">
    <mc:Choice Requires="p14">
      <p:transition spd="slow" p14:dur="2000" advTm="18085"/>
    </mc:Choice>
    <mc:Fallback xmlns="">
      <p:transition spd="slow" advTm="18085"/>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CuadroTexto 5"/>
          <p:cNvSpPr txBox="1"/>
          <p:nvPr/>
        </p:nvSpPr>
        <p:spPr>
          <a:xfrm>
            <a:off x="3115160" y="5532896"/>
            <a:ext cx="6189943" cy="461665"/>
          </a:xfrm>
          <a:prstGeom prst="rect">
            <a:avLst/>
          </a:prstGeom>
          <a:noFill/>
        </p:spPr>
        <p:txBody>
          <a:bodyPr wrap="square" rtlCol="0">
            <a:spAutoFit/>
            <a:scene3d>
              <a:camera prst="obliqueBottomLeft"/>
              <a:lightRig rig="threePt" dir="t"/>
            </a:scene3d>
            <a:sp3d extrusionH="177800">
              <a:extrusionClr>
                <a:srgbClr val="2D2105"/>
              </a:extrusionClr>
            </a:sp3d>
          </a:bodyPr>
          <a:lstStyle/>
          <a:p>
            <a:pPr algn="ctr"/>
            <a:r>
              <a:rPr lang="es-ES" sz="2400" b="1" dirty="0" smtClean="0">
                <a:solidFill>
                  <a:srgbClr val="EDC66F"/>
                </a:solidFill>
                <a:latin typeface="Arial Black" panose="020B0A04020102020204" pitchFamily="34" charset="0"/>
              </a:rPr>
              <a:t>Barack Obama y la mano cornuda.</a:t>
            </a:r>
            <a:endParaRPr lang="es-PE" sz="2400" b="1" dirty="0">
              <a:solidFill>
                <a:srgbClr val="EDC66F"/>
              </a:solidFill>
              <a:latin typeface="Arial Black" panose="020B0A04020102020204" pitchFamily="34" charset="0"/>
            </a:endParaRPr>
          </a:p>
        </p:txBody>
      </p:sp>
    </p:spTree>
    <p:extLst>
      <p:ext uri="{BB962C8B-B14F-4D97-AF65-F5344CB8AC3E}">
        <p14:creationId xmlns:p14="http://schemas.microsoft.com/office/powerpoint/2010/main" val="1533483193"/>
      </p:ext>
    </p:extLst>
  </p:cSld>
  <p:clrMapOvr>
    <a:masterClrMapping/>
  </p:clrMapOvr>
  <mc:AlternateContent xmlns:mc="http://schemas.openxmlformats.org/markup-compatibility/2006" xmlns:p14="http://schemas.microsoft.com/office/powerpoint/2010/main">
    <mc:Choice Requires="p14">
      <p:transition spd="slow" p14:dur="2000" advTm="7157"/>
    </mc:Choice>
    <mc:Fallback xmlns="">
      <p:transition spd="slow" advTm="7157"/>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6" descr="https://thumbnails.texastribune.org/GNaNN509awyJ86RP7KSXWOA-ebw=/fit-in/800x1000/filters:quality(95)/https:/static.texastribune.org/media/images/20100809_ObamaTx_IMG_8685x.jpg"/>
          <p:cNvSpPr>
            <a:spLocks noChangeAspect="1" noChangeArrowheads="1"/>
          </p:cNvSpPr>
          <p:nvPr/>
        </p:nvSpPr>
        <p:spPr bwMode="auto">
          <a:xfrm>
            <a:off x="8878661" y="867452"/>
            <a:ext cx="1745796" cy="1745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PE"/>
          </a:p>
        </p:txBody>
      </p:sp>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50902966"/>
      </p:ext>
    </p:extLst>
  </p:cSld>
  <p:clrMapOvr>
    <a:masterClrMapping/>
  </p:clrMapOvr>
  <mc:AlternateContent xmlns:mc="http://schemas.openxmlformats.org/markup-compatibility/2006" xmlns:p14="http://schemas.microsoft.com/office/powerpoint/2010/main">
    <mc:Choice Requires="p14">
      <p:transition spd="slow" p14:dur="2000" advTm="8967"/>
    </mc:Choice>
    <mc:Fallback xmlns="">
      <p:transition spd="slow" advTm="8967"/>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1378635" y="5825811"/>
            <a:ext cx="3516923" cy="430887"/>
          </a:xfrm>
          <a:prstGeom prst="rect">
            <a:avLst/>
          </a:prstGeom>
          <a:noFill/>
        </p:spPr>
        <p:txBody>
          <a:bodyPr wrap="square" rtlCol="0">
            <a:spAutoFit/>
            <a:scene3d>
              <a:camera prst="obliqueBottomLeft"/>
              <a:lightRig rig="threePt" dir="t"/>
            </a:scene3d>
            <a:sp3d extrusionH="177800">
              <a:extrusionClr>
                <a:srgbClr val="2A201C"/>
              </a:extrusionClr>
            </a:sp3d>
          </a:bodyPr>
          <a:lstStyle/>
          <a:p>
            <a:pPr algn="ctr"/>
            <a:r>
              <a:rPr lang="es-ES" sz="2200" b="1" dirty="0" err="1" smtClean="0">
                <a:solidFill>
                  <a:srgbClr val="C5B0A7"/>
                </a:solidFill>
                <a:latin typeface="Arial Black" panose="020B0A04020102020204" pitchFamily="34" charset="0"/>
              </a:rPr>
              <a:t>Vladmir</a:t>
            </a:r>
            <a:r>
              <a:rPr lang="es-ES" sz="2200" b="1" dirty="0" smtClean="0">
                <a:solidFill>
                  <a:srgbClr val="C5B0A7"/>
                </a:solidFill>
                <a:latin typeface="Arial Black" panose="020B0A04020102020204" pitchFamily="34" charset="0"/>
              </a:rPr>
              <a:t> Putin</a:t>
            </a:r>
            <a:endParaRPr lang="es-PE" sz="2200" b="1" dirty="0">
              <a:solidFill>
                <a:srgbClr val="C5B0A7"/>
              </a:solidFill>
              <a:latin typeface="Arial Black" panose="020B0A04020102020204" pitchFamily="34" charset="0"/>
            </a:endParaRPr>
          </a:p>
        </p:txBody>
      </p:sp>
      <p:sp>
        <p:nvSpPr>
          <p:cNvPr id="6" name="CuadroTexto 5"/>
          <p:cNvSpPr txBox="1"/>
          <p:nvPr/>
        </p:nvSpPr>
        <p:spPr>
          <a:xfrm>
            <a:off x="7722773" y="5825811"/>
            <a:ext cx="3516923" cy="430887"/>
          </a:xfrm>
          <a:prstGeom prst="rect">
            <a:avLst/>
          </a:prstGeom>
          <a:noFill/>
        </p:spPr>
        <p:txBody>
          <a:bodyPr wrap="square" rtlCol="0">
            <a:spAutoFit/>
            <a:scene3d>
              <a:camera prst="obliqueBottomLeft"/>
              <a:lightRig rig="threePt" dir="t"/>
            </a:scene3d>
            <a:sp3d extrusionH="177800">
              <a:extrusionClr>
                <a:srgbClr val="2A201C"/>
              </a:extrusionClr>
            </a:sp3d>
          </a:bodyPr>
          <a:lstStyle/>
          <a:p>
            <a:pPr algn="ctr"/>
            <a:r>
              <a:rPr lang="es-ES" sz="2200" b="1" dirty="0" smtClean="0">
                <a:solidFill>
                  <a:srgbClr val="C5B0A7"/>
                </a:solidFill>
                <a:latin typeface="Arial Black" panose="020B0A04020102020204" pitchFamily="34" charset="0"/>
              </a:rPr>
              <a:t>Hillary Clinton</a:t>
            </a:r>
            <a:endParaRPr lang="es-PE" sz="2200" b="1" dirty="0">
              <a:solidFill>
                <a:srgbClr val="C5B0A7"/>
              </a:solidFill>
              <a:latin typeface="Arial Black" panose="020B0A04020102020204" pitchFamily="34" charset="0"/>
            </a:endParaRPr>
          </a:p>
        </p:txBody>
      </p:sp>
    </p:spTree>
    <p:extLst>
      <p:ext uri="{BB962C8B-B14F-4D97-AF65-F5344CB8AC3E}">
        <p14:creationId xmlns:p14="http://schemas.microsoft.com/office/powerpoint/2010/main" val="578947075"/>
      </p:ext>
    </p:extLst>
  </p:cSld>
  <p:clrMapOvr>
    <a:masterClrMapping/>
  </p:clrMapOvr>
  <mc:AlternateContent xmlns:mc="http://schemas.openxmlformats.org/markup-compatibility/2006" xmlns:p14="http://schemas.microsoft.com/office/powerpoint/2010/main">
    <mc:Choice Requires="p14">
      <p:transition spd="slow" p14:dur="2000" advTm="10556"/>
    </mc:Choice>
    <mc:Fallback xmlns="">
      <p:transition spd="slow" advTm="1055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1549831" y="5455404"/>
            <a:ext cx="5420291" cy="430887"/>
          </a:xfrm>
          <a:prstGeom prst="rect">
            <a:avLst/>
          </a:prstGeom>
          <a:noFill/>
        </p:spPr>
        <p:txBody>
          <a:bodyPr wrap="square" rtlCol="0">
            <a:spAutoFit/>
            <a:scene3d>
              <a:camera prst="obliqueBottomLeft"/>
              <a:lightRig rig="threePt" dir="t"/>
            </a:scene3d>
            <a:sp3d extrusionH="177800">
              <a:extrusionClr>
                <a:srgbClr val="03334D"/>
              </a:extrusionClr>
            </a:sp3d>
          </a:bodyPr>
          <a:lstStyle/>
          <a:p>
            <a:pPr algn="ctr"/>
            <a:r>
              <a:rPr lang="es-ES" sz="2200" b="1" dirty="0" smtClean="0">
                <a:solidFill>
                  <a:srgbClr val="7ACCFA"/>
                </a:solidFill>
                <a:latin typeface="Arial Black" panose="020B0A04020102020204" pitchFamily="34" charset="0"/>
              </a:rPr>
              <a:t>Príncipe Harry y Melania </a:t>
            </a:r>
            <a:r>
              <a:rPr lang="es-ES" sz="2200" b="1" dirty="0" err="1" smtClean="0">
                <a:solidFill>
                  <a:srgbClr val="7ACCFA"/>
                </a:solidFill>
                <a:latin typeface="Arial Black" panose="020B0A04020102020204" pitchFamily="34" charset="0"/>
              </a:rPr>
              <a:t>Trump</a:t>
            </a:r>
            <a:endParaRPr lang="es-PE" sz="2200" b="1" dirty="0">
              <a:solidFill>
                <a:srgbClr val="7ACCFA"/>
              </a:solidFill>
              <a:latin typeface="Arial Black" panose="020B0A04020102020204" pitchFamily="34" charset="0"/>
            </a:endParaRPr>
          </a:p>
        </p:txBody>
      </p:sp>
    </p:spTree>
    <p:extLst>
      <p:ext uri="{BB962C8B-B14F-4D97-AF65-F5344CB8AC3E}">
        <p14:creationId xmlns:p14="http://schemas.microsoft.com/office/powerpoint/2010/main" val="143225979"/>
      </p:ext>
    </p:extLst>
  </p:cSld>
  <p:clrMapOvr>
    <a:masterClrMapping/>
  </p:clrMapOvr>
  <mc:AlternateContent xmlns:mc="http://schemas.openxmlformats.org/markup-compatibility/2006" xmlns:p14="http://schemas.microsoft.com/office/powerpoint/2010/main">
    <mc:Choice Requires="p14">
      <p:transition spd="slow" p14:dur="2000" advTm="14052"/>
    </mc:Choice>
    <mc:Fallback xmlns="">
      <p:transition spd="slow" advTm="14052"/>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75673" y="5172226"/>
            <a:ext cx="11493304" cy="1200329"/>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pPr algn="ctr"/>
            <a:r>
              <a:rPr lang="es-ES" sz="2400" b="1" dirty="0">
                <a:solidFill>
                  <a:schemeClr val="bg2">
                    <a:lumMod val="90000"/>
                  </a:schemeClr>
                </a:solidFill>
                <a:latin typeface="Arial Black" panose="020B0A04020102020204" pitchFamily="34" charset="0"/>
              </a:rPr>
              <a:t>1</a:t>
            </a:r>
            <a:r>
              <a:rPr lang="es-ES" sz="2400" b="1" dirty="0" smtClean="0">
                <a:solidFill>
                  <a:schemeClr val="bg2">
                    <a:lumMod val="90000"/>
                  </a:schemeClr>
                </a:solidFill>
                <a:latin typeface="Arial Black" panose="020B0A04020102020204" pitchFamily="34" charset="0"/>
              </a:rPr>
              <a:t>.- Así tenemos, la señal de la mano escondida (llamada también del segundo velo), y que en las siguientes imágenes veremos que líderes la hacen.</a:t>
            </a:r>
            <a:endParaRPr lang="es-PE" sz="2400" b="1" dirty="0">
              <a:solidFill>
                <a:schemeClr val="bg2">
                  <a:lumMod val="90000"/>
                </a:schemeClr>
              </a:solidFill>
              <a:latin typeface="Arial Black" panose="020B0A04020102020204" pitchFamily="34" charset="0"/>
            </a:endParaRPr>
          </a:p>
        </p:txBody>
      </p:sp>
      <p:sp>
        <p:nvSpPr>
          <p:cNvPr id="6" name="CuadroTexto 5"/>
          <p:cNvSpPr txBox="1"/>
          <p:nvPr/>
        </p:nvSpPr>
        <p:spPr>
          <a:xfrm>
            <a:off x="3797083" y="1348354"/>
            <a:ext cx="7038855" cy="2308324"/>
          </a:xfrm>
          <a:prstGeom prst="rect">
            <a:avLst/>
          </a:prstGeom>
          <a:noFill/>
        </p:spPr>
        <p:txBody>
          <a:bodyPr wrap="square" rtlCol="0">
            <a:spAutoFit/>
            <a:scene3d>
              <a:camera prst="obliqueBottomLeft"/>
              <a:lightRig rig="threePt" dir="t"/>
            </a:scene3d>
            <a:sp3d extrusionH="177800">
              <a:extrusionClr>
                <a:schemeClr val="bg2">
                  <a:lumMod val="25000"/>
                </a:schemeClr>
              </a:extrusionClr>
            </a:sp3d>
          </a:bodyPr>
          <a:lstStyle/>
          <a:p>
            <a:pPr algn="ctr"/>
            <a:r>
              <a:rPr lang="es-PE" sz="2400" b="1" dirty="0" smtClean="0">
                <a:solidFill>
                  <a:schemeClr val="bg2">
                    <a:lumMod val="90000"/>
                  </a:schemeClr>
                </a:solidFill>
                <a:latin typeface="Arial Black" panose="020B0A04020102020204" pitchFamily="34" charset="0"/>
              </a:rPr>
              <a:t>Tanto los masones como los </a:t>
            </a:r>
            <a:r>
              <a:rPr lang="es-PE" sz="2400" b="1" dirty="0" err="1" smtClean="0">
                <a:solidFill>
                  <a:schemeClr val="bg2">
                    <a:lumMod val="90000"/>
                  </a:schemeClr>
                </a:solidFill>
                <a:latin typeface="Arial Black" panose="020B0A04020102020204" pitchFamily="34" charset="0"/>
              </a:rPr>
              <a:t>Illuminatis</a:t>
            </a:r>
            <a:r>
              <a:rPr lang="es-PE" sz="2400" b="1" dirty="0" smtClean="0">
                <a:solidFill>
                  <a:schemeClr val="bg2">
                    <a:lumMod val="90000"/>
                  </a:schemeClr>
                </a:solidFill>
                <a:latin typeface="Arial Black" panose="020B0A04020102020204" pitchFamily="34" charset="0"/>
              </a:rPr>
              <a:t> tienen toda una simbología oculta y satánica mediante la cual ellos se identifican y se reconocen entre sí, y con la cual invocan a los espíritus inmundos (demonios)</a:t>
            </a:r>
            <a:endParaRPr lang="es-PE" sz="2400" b="1" dirty="0">
              <a:solidFill>
                <a:schemeClr val="bg2">
                  <a:lumMod val="90000"/>
                </a:schemeClr>
              </a:solidFill>
              <a:latin typeface="Arial Black" panose="020B0A04020102020204" pitchFamily="34" charset="0"/>
            </a:endParaRPr>
          </a:p>
        </p:txBody>
      </p:sp>
    </p:spTree>
    <p:extLst>
      <p:ext uri="{BB962C8B-B14F-4D97-AF65-F5344CB8AC3E}">
        <p14:creationId xmlns:p14="http://schemas.microsoft.com/office/powerpoint/2010/main" val="984909278"/>
      </p:ext>
    </p:extLst>
  </p:cSld>
  <p:clrMapOvr>
    <a:masterClrMapping/>
  </p:clrMapOvr>
  <mc:AlternateContent xmlns:mc="http://schemas.openxmlformats.org/markup-compatibility/2006" xmlns:p14="http://schemas.microsoft.com/office/powerpoint/2010/main">
    <mc:Choice Requires="p14">
      <p:transition spd="slow" p14:dur="2000" advTm="25979"/>
    </mc:Choice>
    <mc:Fallback xmlns="">
      <p:transition spd="slow" advTm="25979"/>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CuadroTexto 4"/>
          <p:cNvSpPr txBox="1"/>
          <p:nvPr/>
        </p:nvSpPr>
        <p:spPr>
          <a:xfrm>
            <a:off x="309966" y="4587499"/>
            <a:ext cx="11437749" cy="1938992"/>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pPr algn="ctr"/>
            <a:r>
              <a:rPr lang="es-PE" sz="2400" b="1" dirty="0">
                <a:solidFill>
                  <a:schemeClr val="bg2">
                    <a:lumMod val="90000"/>
                  </a:schemeClr>
                </a:solidFill>
                <a:latin typeface="Arial Black" panose="020B0A04020102020204" pitchFamily="34" charset="0"/>
              </a:rPr>
              <a:t>La mano oculta es una señal de que el iniciado pertenece a las órdenes secretas y que sus acciones están inspiradas en la filosofía masona y sus creencias satánicas.</a:t>
            </a:r>
          </a:p>
          <a:p>
            <a:pPr algn="ctr"/>
            <a:r>
              <a:rPr lang="es-PE" sz="2400" b="1" dirty="0">
                <a:solidFill>
                  <a:schemeClr val="bg2">
                    <a:lumMod val="90000"/>
                  </a:schemeClr>
                </a:solidFill>
                <a:latin typeface="Arial Black" panose="020B0A04020102020204" pitchFamily="34" charset="0"/>
              </a:rPr>
              <a:t>Simboliza la mano oculta de Satanás y se refiere a que todas sus acciones masónicas son encubiertas o secretas.</a:t>
            </a:r>
          </a:p>
        </p:txBody>
      </p:sp>
      <p:sp>
        <p:nvSpPr>
          <p:cNvPr id="7" name="CuadroTexto 6"/>
          <p:cNvSpPr txBox="1"/>
          <p:nvPr/>
        </p:nvSpPr>
        <p:spPr>
          <a:xfrm>
            <a:off x="635431" y="3626603"/>
            <a:ext cx="1208867" cy="430887"/>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pPr algn="ctr"/>
            <a:r>
              <a:rPr lang="es-ES" sz="2200" b="1" dirty="0" smtClean="0">
                <a:solidFill>
                  <a:schemeClr val="bg2">
                    <a:lumMod val="90000"/>
                  </a:schemeClr>
                </a:solidFill>
                <a:latin typeface="Arial Black" panose="020B0A04020102020204" pitchFamily="34" charset="0"/>
              </a:rPr>
              <a:t>Marx</a:t>
            </a:r>
            <a:endParaRPr lang="es-PE" sz="2200" b="1" dirty="0">
              <a:solidFill>
                <a:schemeClr val="bg2">
                  <a:lumMod val="90000"/>
                </a:schemeClr>
              </a:solidFill>
              <a:latin typeface="Arial Black" panose="020B0A04020102020204" pitchFamily="34" charset="0"/>
            </a:endParaRPr>
          </a:p>
        </p:txBody>
      </p:sp>
      <p:sp>
        <p:nvSpPr>
          <p:cNvPr id="14" name="CuadroTexto 13"/>
          <p:cNvSpPr txBox="1"/>
          <p:nvPr/>
        </p:nvSpPr>
        <p:spPr>
          <a:xfrm>
            <a:off x="4166462" y="3626603"/>
            <a:ext cx="2373823" cy="430886"/>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pPr algn="ctr"/>
            <a:r>
              <a:rPr lang="es-ES" sz="2200" b="1" dirty="0" smtClean="0">
                <a:solidFill>
                  <a:schemeClr val="bg2">
                    <a:lumMod val="90000"/>
                  </a:schemeClr>
                </a:solidFill>
                <a:latin typeface="Arial Black" panose="020B0A04020102020204" pitchFamily="34" charset="0"/>
              </a:rPr>
              <a:t>Stalin</a:t>
            </a:r>
            <a:endParaRPr lang="es-PE" sz="2200" b="1" dirty="0">
              <a:solidFill>
                <a:schemeClr val="bg2">
                  <a:lumMod val="90000"/>
                </a:schemeClr>
              </a:solidFill>
              <a:latin typeface="Arial Black" panose="020B0A04020102020204" pitchFamily="34" charset="0"/>
            </a:endParaRPr>
          </a:p>
        </p:txBody>
      </p:sp>
      <p:sp>
        <p:nvSpPr>
          <p:cNvPr id="15" name="CuadroTexto 14"/>
          <p:cNvSpPr txBox="1"/>
          <p:nvPr/>
        </p:nvSpPr>
        <p:spPr>
          <a:xfrm>
            <a:off x="7790482" y="3626603"/>
            <a:ext cx="2373823" cy="430886"/>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pPr algn="ctr"/>
            <a:r>
              <a:rPr lang="es-ES" sz="2200" b="1" dirty="0" smtClean="0">
                <a:solidFill>
                  <a:schemeClr val="bg2">
                    <a:lumMod val="90000"/>
                  </a:schemeClr>
                </a:solidFill>
                <a:latin typeface="Arial Black" panose="020B0A04020102020204" pitchFamily="34" charset="0"/>
              </a:rPr>
              <a:t>Stalin</a:t>
            </a:r>
            <a:endParaRPr lang="es-PE" sz="2200" b="1" dirty="0">
              <a:solidFill>
                <a:schemeClr val="bg2">
                  <a:lumMod val="90000"/>
                </a:schemeClr>
              </a:solidFill>
              <a:latin typeface="Arial Black" panose="020B0A04020102020204" pitchFamily="34" charset="0"/>
            </a:endParaRPr>
          </a:p>
        </p:txBody>
      </p:sp>
      <p:sp>
        <p:nvSpPr>
          <p:cNvPr id="16" name="CuadroTexto 15"/>
          <p:cNvSpPr txBox="1"/>
          <p:nvPr/>
        </p:nvSpPr>
        <p:spPr>
          <a:xfrm>
            <a:off x="10383864" y="3595605"/>
            <a:ext cx="1746143" cy="430887"/>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pPr algn="ctr"/>
            <a:r>
              <a:rPr lang="es-ES" sz="2200" b="1" dirty="0" smtClean="0">
                <a:solidFill>
                  <a:schemeClr val="bg2">
                    <a:lumMod val="90000"/>
                  </a:schemeClr>
                </a:solidFill>
                <a:latin typeface="Arial Black" panose="020B0A04020102020204" pitchFamily="34" charset="0"/>
              </a:rPr>
              <a:t>Trotsky</a:t>
            </a:r>
            <a:endParaRPr lang="es-PE" sz="2200" b="1" dirty="0">
              <a:solidFill>
                <a:schemeClr val="bg2">
                  <a:lumMod val="90000"/>
                </a:schemeClr>
              </a:solidFill>
              <a:latin typeface="Arial Black" panose="020B0A04020102020204" pitchFamily="34" charset="0"/>
            </a:endParaRPr>
          </a:p>
        </p:txBody>
      </p:sp>
    </p:spTree>
    <p:extLst>
      <p:ext uri="{BB962C8B-B14F-4D97-AF65-F5344CB8AC3E}">
        <p14:creationId xmlns:p14="http://schemas.microsoft.com/office/powerpoint/2010/main" val="1795765643"/>
      </p:ext>
    </p:extLst>
  </p:cSld>
  <p:clrMapOvr>
    <a:masterClrMapping/>
  </p:clrMapOvr>
  <mc:AlternateContent xmlns:mc="http://schemas.openxmlformats.org/markup-compatibility/2006" xmlns:p14="http://schemas.microsoft.com/office/powerpoint/2010/main">
    <mc:Choice Requires="p14">
      <p:transition spd="slow" p14:dur="2000" advTm="32131"/>
    </mc:Choice>
    <mc:Fallback xmlns="">
      <p:transition spd="slow" advTm="3213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CuadroTexto 8"/>
          <p:cNvSpPr txBox="1"/>
          <p:nvPr/>
        </p:nvSpPr>
        <p:spPr>
          <a:xfrm>
            <a:off x="8084426" y="353636"/>
            <a:ext cx="3766088" cy="6001643"/>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pPr algn="ctr"/>
            <a:r>
              <a:rPr lang="es-ES" sz="2400" b="1" dirty="0" smtClean="0">
                <a:solidFill>
                  <a:schemeClr val="bg2">
                    <a:lumMod val="90000"/>
                  </a:schemeClr>
                </a:solidFill>
                <a:latin typeface="Arial Black" panose="020B0A04020102020204" pitchFamily="34" charset="0"/>
              </a:rPr>
              <a:t>En realidad la </a:t>
            </a:r>
            <a:r>
              <a:rPr lang="es-ES" sz="2400" b="1" dirty="0" err="1" smtClean="0">
                <a:solidFill>
                  <a:schemeClr val="bg2">
                    <a:lumMod val="90000"/>
                  </a:schemeClr>
                </a:solidFill>
                <a:latin typeface="Arial Black" panose="020B0A04020102020204" pitchFamily="34" charset="0"/>
              </a:rPr>
              <a:t>judeo</a:t>
            </a:r>
            <a:r>
              <a:rPr lang="es-ES" sz="2400" b="1" dirty="0" smtClean="0">
                <a:solidFill>
                  <a:schemeClr val="bg2">
                    <a:lumMod val="90000"/>
                  </a:schemeClr>
                </a:solidFill>
                <a:latin typeface="Arial Black" panose="020B0A04020102020204" pitchFamily="34" charset="0"/>
              </a:rPr>
              <a:t> masonería </a:t>
            </a:r>
            <a:r>
              <a:rPr lang="es-ES" sz="2400" b="1" dirty="0" err="1" smtClean="0">
                <a:solidFill>
                  <a:schemeClr val="bg2">
                    <a:lumMod val="90000"/>
                  </a:schemeClr>
                </a:solidFill>
                <a:latin typeface="Arial Black" panose="020B0A04020102020204" pitchFamily="34" charset="0"/>
              </a:rPr>
              <a:t>illuminati</a:t>
            </a:r>
            <a:r>
              <a:rPr lang="es-ES" sz="2400" b="1" dirty="0" smtClean="0">
                <a:solidFill>
                  <a:schemeClr val="bg2">
                    <a:lumMod val="90000"/>
                  </a:schemeClr>
                </a:solidFill>
                <a:latin typeface="Arial Black" panose="020B0A04020102020204" pitchFamily="34" charset="0"/>
              </a:rPr>
              <a:t>  (la sinagoga de Satanás) ha sido quien ha creado el socialismo marxista y el comunismo, así como creó el capitalismo para agudizar las contradicciones del sistema progresivamente y llegar mediante el caos y las guerras al Nuevo Orden Mundial</a:t>
            </a:r>
            <a:endParaRPr lang="es-PE" sz="2400" b="1" dirty="0">
              <a:solidFill>
                <a:schemeClr val="bg2">
                  <a:lumMod val="90000"/>
                </a:schemeClr>
              </a:solidFill>
              <a:latin typeface="Arial Black" panose="020B0A04020102020204" pitchFamily="34" charset="0"/>
            </a:endParaRPr>
          </a:p>
        </p:txBody>
      </p:sp>
    </p:spTree>
    <p:extLst>
      <p:ext uri="{BB962C8B-B14F-4D97-AF65-F5344CB8AC3E}">
        <p14:creationId xmlns:p14="http://schemas.microsoft.com/office/powerpoint/2010/main" val="1481731791"/>
      </p:ext>
    </p:extLst>
  </p:cSld>
  <p:clrMapOvr>
    <a:masterClrMapping/>
  </p:clrMapOvr>
  <mc:AlternateContent xmlns:mc="http://schemas.openxmlformats.org/markup-compatibility/2006" xmlns:p14="http://schemas.microsoft.com/office/powerpoint/2010/main">
    <mc:Choice Requires="p14">
      <p:transition spd="slow" p14:dur="2000" advTm="29939"/>
    </mc:Choice>
    <mc:Fallback xmlns="">
      <p:transition spd="slow" advTm="2993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CuadroTexto 4"/>
          <p:cNvSpPr txBox="1"/>
          <p:nvPr/>
        </p:nvSpPr>
        <p:spPr>
          <a:xfrm>
            <a:off x="418455" y="6064424"/>
            <a:ext cx="4698598" cy="430887"/>
          </a:xfrm>
          <a:prstGeom prst="rect">
            <a:avLst/>
          </a:prstGeom>
          <a:noFill/>
        </p:spPr>
        <p:txBody>
          <a:bodyPr wrap="square" rtlCol="0">
            <a:spAutoFit/>
            <a:scene3d>
              <a:camera prst="obliqueBottomLeft"/>
              <a:lightRig rig="threePt" dir="t"/>
            </a:scene3d>
            <a:sp3d extrusionH="177800">
              <a:extrusionClr>
                <a:srgbClr val="032F45"/>
              </a:extrusionClr>
            </a:sp3d>
          </a:bodyPr>
          <a:lstStyle/>
          <a:p>
            <a:pPr algn="ctr"/>
            <a:r>
              <a:rPr lang="es-ES" sz="2200" b="1" dirty="0" smtClean="0">
                <a:solidFill>
                  <a:srgbClr val="94D8FB"/>
                </a:solidFill>
                <a:latin typeface="Arial Black" panose="020B0A04020102020204" pitchFamily="34" charset="0"/>
              </a:rPr>
              <a:t>Obama y la mano escondida</a:t>
            </a:r>
            <a:endParaRPr lang="es-PE" sz="2200" b="1" dirty="0">
              <a:solidFill>
                <a:srgbClr val="94D8FB"/>
              </a:solidFill>
              <a:latin typeface="Arial Black" panose="020B0A04020102020204" pitchFamily="34" charset="0"/>
            </a:endParaRPr>
          </a:p>
        </p:txBody>
      </p:sp>
      <p:sp>
        <p:nvSpPr>
          <p:cNvPr id="8" name="Rectángulo 7"/>
          <p:cNvSpPr/>
          <p:nvPr/>
        </p:nvSpPr>
        <p:spPr>
          <a:xfrm>
            <a:off x="6896567" y="5848980"/>
            <a:ext cx="5029435" cy="707886"/>
          </a:xfrm>
          <a:prstGeom prst="rect">
            <a:avLst/>
          </a:prstGeom>
        </p:spPr>
        <p:txBody>
          <a:bodyPr wrap="square">
            <a:spAutoFit/>
            <a:scene3d>
              <a:camera prst="obliqueBottomLeft"/>
              <a:lightRig rig="threePt" dir="t"/>
            </a:scene3d>
            <a:sp3d extrusionH="177800">
              <a:extrusionClr>
                <a:srgbClr val="032F45"/>
              </a:extrusionClr>
            </a:sp3d>
          </a:bodyPr>
          <a:lstStyle/>
          <a:p>
            <a:r>
              <a:rPr lang="es-PE" sz="2000" b="1" dirty="0">
                <a:solidFill>
                  <a:srgbClr val="AAE1FC"/>
                </a:solidFill>
                <a:latin typeface="Arial Black" panose="020B0A04020102020204" pitchFamily="34" charset="0"/>
              </a:rPr>
              <a:t>http://ec.globedia.com/obama-propone-orden-mundial</a:t>
            </a:r>
          </a:p>
        </p:txBody>
      </p:sp>
      <p:sp>
        <p:nvSpPr>
          <p:cNvPr id="9" name="CuadroTexto 8"/>
          <p:cNvSpPr txBox="1"/>
          <p:nvPr/>
        </p:nvSpPr>
        <p:spPr>
          <a:xfrm>
            <a:off x="5765370" y="5848980"/>
            <a:ext cx="1257808" cy="400110"/>
          </a:xfrm>
          <a:prstGeom prst="rect">
            <a:avLst/>
          </a:prstGeom>
          <a:noFill/>
        </p:spPr>
        <p:txBody>
          <a:bodyPr wrap="square" rtlCol="0">
            <a:spAutoFit/>
            <a:scene3d>
              <a:camera prst="obliqueBottomLeft"/>
              <a:lightRig rig="threePt" dir="t"/>
            </a:scene3d>
            <a:sp3d extrusionH="177800">
              <a:extrusionClr>
                <a:srgbClr val="032F45"/>
              </a:extrusionClr>
            </a:sp3d>
          </a:bodyPr>
          <a:lstStyle/>
          <a:p>
            <a:r>
              <a:rPr lang="es-ES" sz="2000" b="1" dirty="0" smtClean="0">
                <a:solidFill>
                  <a:srgbClr val="94D8FB"/>
                </a:solidFill>
                <a:latin typeface="Arial Black" panose="020B0A04020102020204" pitchFamily="34" charset="0"/>
              </a:rPr>
              <a:t>Fuente:</a:t>
            </a:r>
            <a:endParaRPr lang="es-PE" sz="2000" b="1" dirty="0">
              <a:solidFill>
                <a:srgbClr val="94D8FB"/>
              </a:solidFill>
              <a:latin typeface="Arial Black" panose="020B0A04020102020204" pitchFamily="34" charset="0"/>
            </a:endParaRPr>
          </a:p>
        </p:txBody>
      </p:sp>
    </p:spTree>
    <p:extLst>
      <p:ext uri="{BB962C8B-B14F-4D97-AF65-F5344CB8AC3E}">
        <p14:creationId xmlns:p14="http://schemas.microsoft.com/office/powerpoint/2010/main" val="2147621537"/>
      </p:ext>
    </p:extLst>
  </p:cSld>
  <p:clrMapOvr>
    <a:masterClrMapping/>
  </p:clrMapOvr>
  <mc:AlternateContent xmlns:mc="http://schemas.openxmlformats.org/markup-compatibility/2006" xmlns:p14="http://schemas.microsoft.com/office/powerpoint/2010/main">
    <mc:Choice Requires="p14">
      <p:transition spd="slow" p14:dur="2000" advTm="19140"/>
    </mc:Choice>
    <mc:Fallback xmlns="">
      <p:transition spd="slow" advTm="1914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98266555"/>
      </p:ext>
    </p:extLst>
  </p:cSld>
  <p:clrMapOvr>
    <a:masterClrMapping/>
  </p:clrMapOvr>
  <mc:AlternateContent xmlns:mc="http://schemas.openxmlformats.org/markup-compatibility/2006" xmlns:p14="http://schemas.microsoft.com/office/powerpoint/2010/main">
    <mc:Choice Requires="p14">
      <p:transition spd="slow" p14:dur="2000" advTm="8986"/>
    </mc:Choice>
    <mc:Fallback xmlns="">
      <p:transition spd="slow" advTm="8986"/>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CuadroTexto 5"/>
          <p:cNvSpPr txBox="1"/>
          <p:nvPr/>
        </p:nvSpPr>
        <p:spPr>
          <a:xfrm>
            <a:off x="3084315" y="5889835"/>
            <a:ext cx="6023369" cy="430887"/>
          </a:xfrm>
          <a:prstGeom prst="rect">
            <a:avLst/>
          </a:prstGeom>
          <a:noFill/>
          <a:scene3d>
            <a:camera prst="obliqueBottomLeft"/>
            <a:lightRig rig="threePt" dir="t"/>
          </a:scene3d>
        </p:spPr>
        <p:txBody>
          <a:bodyPr wrap="square" rtlCol="0">
            <a:spAutoFit/>
            <a:sp3d extrusionH="177800">
              <a:extrusionClr>
                <a:srgbClr val="1E2919"/>
              </a:extrusionClr>
            </a:sp3d>
          </a:bodyPr>
          <a:lstStyle/>
          <a:p>
            <a:pPr algn="ctr"/>
            <a:r>
              <a:rPr lang="es-ES" sz="2200" b="1" dirty="0" smtClean="0">
                <a:solidFill>
                  <a:srgbClr val="ACC4A0"/>
                </a:solidFill>
                <a:latin typeface="Arial Black" panose="020B0A04020102020204" pitchFamily="34" charset="0"/>
              </a:rPr>
              <a:t>Papa Francisco y la mano escondida</a:t>
            </a:r>
            <a:endParaRPr lang="es-PE" sz="2200" b="1" dirty="0">
              <a:solidFill>
                <a:srgbClr val="ACC4A0"/>
              </a:solidFill>
              <a:latin typeface="Arial Black" panose="020B0A04020102020204" pitchFamily="34" charset="0"/>
            </a:endParaRPr>
          </a:p>
        </p:txBody>
      </p:sp>
    </p:spTree>
    <p:extLst>
      <p:ext uri="{BB962C8B-B14F-4D97-AF65-F5344CB8AC3E}">
        <p14:creationId xmlns:p14="http://schemas.microsoft.com/office/powerpoint/2010/main" val="1755440260"/>
      </p:ext>
    </p:extLst>
  </p:cSld>
  <p:clrMapOvr>
    <a:masterClrMapping/>
  </p:clrMapOvr>
  <mc:AlternateContent xmlns:mc="http://schemas.openxmlformats.org/markup-compatibility/2006" xmlns:p14="http://schemas.microsoft.com/office/powerpoint/2010/main">
    <mc:Choice Requires="p14">
      <p:transition spd="slow" p14:dur="2000" advTm="11918"/>
    </mc:Choice>
    <mc:Fallback xmlns="">
      <p:transition spd="slow" advTm="11918"/>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adroTexto 6"/>
          <p:cNvSpPr txBox="1"/>
          <p:nvPr/>
        </p:nvSpPr>
        <p:spPr>
          <a:xfrm>
            <a:off x="3300189" y="6119448"/>
            <a:ext cx="6023369" cy="646331"/>
          </a:xfrm>
          <a:prstGeom prst="rect">
            <a:avLst/>
          </a:prstGeom>
          <a:noFill/>
        </p:spPr>
        <p:txBody>
          <a:bodyPr wrap="square" rtlCol="0">
            <a:spAutoFit/>
          </a:bodyPr>
          <a:lstStyle/>
          <a:p>
            <a:pPr algn="ctr"/>
            <a:r>
              <a:rPr lang="es-ES" b="1" dirty="0" smtClean="0">
                <a:latin typeface="Arial Black" panose="020B0A04020102020204" pitchFamily="34" charset="0"/>
              </a:rPr>
              <a:t>Vladimir Putin y la mano escondida, cuando llega en visita oficial al Perú</a:t>
            </a:r>
            <a:endParaRPr lang="es-PE" b="1" dirty="0">
              <a:latin typeface="Arial Black" panose="020B0A04020102020204" pitchFamily="34" charset="0"/>
            </a:endParaRPr>
          </a:p>
        </p:txBody>
      </p:sp>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03690742"/>
      </p:ext>
    </p:extLst>
  </p:cSld>
  <p:clrMapOvr>
    <a:masterClrMapping/>
  </p:clrMapOvr>
  <mc:AlternateContent xmlns:mc="http://schemas.openxmlformats.org/markup-compatibility/2006" xmlns:p14="http://schemas.microsoft.com/office/powerpoint/2010/main">
    <mc:Choice Requires="p14">
      <p:transition spd="slow" p14:dur="2000" advTm="11977"/>
    </mc:Choice>
    <mc:Fallback xmlns="">
      <p:transition spd="slow" advTm="11977"/>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CuadroTexto 3"/>
          <p:cNvSpPr txBox="1"/>
          <p:nvPr/>
        </p:nvSpPr>
        <p:spPr>
          <a:xfrm>
            <a:off x="960935" y="6137328"/>
            <a:ext cx="10270129" cy="430887"/>
          </a:xfrm>
          <a:prstGeom prst="rect">
            <a:avLst/>
          </a:prstGeom>
          <a:noFill/>
        </p:spPr>
        <p:txBody>
          <a:bodyPr wrap="square" rtlCol="0">
            <a:spAutoFit/>
            <a:scene3d>
              <a:camera prst="obliqueBottomLeft"/>
              <a:lightRig rig="threePt" dir="t"/>
            </a:scene3d>
            <a:sp3d extrusionH="177800">
              <a:extrusionClr>
                <a:srgbClr val="3F3203"/>
              </a:extrusionClr>
            </a:sp3d>
          </a:bodyPr>
          <a:lstStyle/>
          <a:p>
            <a:pPr algn="ctr"/>
            <a:r>
              <a:rPr lang="es-ES" sz="2200" b="1" dirty="0" smtClean="0">
                <a:solidFill>
                  <a:srgbClr val="F9DB6B"/>
                </a:solidFill>
                <a:latin typeface="Arial Black" panose="020B0A04020102020204" pitchFamily="34" charset="0"/>
              </a:rPr>
              <a:t>Vladimir Putin haciendo el gesto masónico de la mano escondida</a:t>
            </a:r>
            <a:endParaRPr lang="es-PE" sz="2200" b="1" dirty="0">
              <a:solidFill>
                <a:srgbClr val="F9DB6B"/>
              </a:solidFill>
              <a:latin typeface="Arial Black" panose="020B0A04020102020204" pitchFamily="34" charset="0"/>
            </a:endParaRPr>
          </a:p>
        </p:txBody>
      </p:sp>
    </p:spTree>
    <p:extLst>
      <p:ext uri="{BB962C8B-B14F-4D97-AF65-F5344CB8AC3E}">
        <p14:creationId xmlns:p14="http://schemas.microsoft.com/office/powerpoint/2010/main" val="2590745849"/>
      </p:ext>
    </p:extLst>
  </p:cSld>
  <p:clrMapOvr>
    <a:masterClrMapping/>
  </p:clrMapOvr>
  <mc:AlternateContent xmlns:mc="http://schemas.openxmlformats.org/markup-compatibility/2006" xmlns:p14="http://schemas.microsoft.com/office/powerpoint/2010/main">
    <mc:Choice Requires="p14">
      <p:transition spd="slow" p14:dur="2000" advTm="10033"/>
    </mc:Choice>
    <mc:Fallback xmlns="">
      <p:transition spd="slow" advTm="10033"/>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Rectángulo 5"/>
          <p:cNvSpPr/>
          <p:nvPr/>
        </p:nvSpPr>
        <p:spPr>
          <a:xfrm>
            <a:off x="6462794" y="5269424"/>
            <a:ext cx="5368136" cy="1323439"/>
          </a:xfrm>
          <a:prstGeom prst="rect">
            <a:avLst/>
          </a:prstGeom>
        </p:spPr>
        <p:txBody>
          <a:bodyPr wrap="square">
            <a:spAutoFit/>
            <a:scene3d>
              <a:camera prst="obliqueBottomLeft"/>
              <a:lightRig rig="threePt" dir="t"/>
            </a:scene3d>
            <a:sp3d extrusionH="177800">
              <a:extrusionClr>
                <a:schemeClr val="bg2">
                  <a:lumMod val="10000"/>
                </a:schemeClr>
              </a:extrusionClr>
            </a:sp3d>
          </a:bodyPr>
          <a:lstStyle/>
          <a:p>
            <a:r>
              <a:rPr lang="es-PE" sz="2000" b="1" dirty="0">
                <a:solidFill>
                  <a:schemeClr val="bg2">
                    <a:lumMod val="90000"/>
                  </a:schemeClr>
                </a:solidFill>
                <a:latin typeface="Arial Black" panose="020B0A04020102020204" pitchFamily="34" charset="0"/>
              </a:rPr>
              <a:t>http://www.eluniversal.com.co/cartagena/internacional/vladimir-putin-rusia-y-china-por-un-nuevo-orden-mundial-113321</a:t>
            </a:r>
          </a:p>
        </p:txBody>
      </p:sp>
      <p:sp>
        <p:nvSpPr>
          <p:cNvPr id="4" name="CuadroTexto 3"/>
          <p:cNvSpPr txBox="1"/>
          <p:nvPr/>
        </p:nvSpPr>
        <p:spPr>
          <a:xfrm>
            <a:off x="6462794" y="4804232"/>
            <a:ext cx="1317356" cy="400110"/>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r>
              <a:rPr lang="es-ES" sz="2000" b="1" dirty="0" smtClean="0">
                <a:solidFill>
                  <a:schemeClr val="bg2">
                    <a:lumMod val="90000"/>
                  </a:schemeClr>
                </a:solidFill>
                <a:latin typeface="Arial Black" panose="020B0A04020102020204" pitchFamily="34" charset="0"/>
              </a:rPr>
              <a:t>Fuente:</a:t>
            </a:r>
            <a:endParaRPr lang="es-PE" sz="2000" b="1" dirty="0">
              <a:solidFill>
                <a:schemeClr val="bg2">
                  <a:lumMod val="90000"/>
                </a:schemeClr>
              </a:solidFill>
              <a:latin typeface="Arial Black" panose="020B0A04020102020204" pitchFamily="34" charset="0"/>
            </a:endParaRPr>
          </a:p>
        </p:txBody>
      </p:sp>
    </p:spTree>
    <p:extLst>
      <p:ext uri="{BB962C8B-B14F-4D97-AF65-F5344CB8AC3E}">
        <p14:creationId xmlns:p14="http://schemas.microsoft.com/office/powerpoint/2010/main" val="3355818475"/>
      </p:ext>
    </p:extLst>
  </p:cSld>
  <p:clrMapOvr>
    <a:masterClrMapping/>
  </p:clrMapOvr>
  <mc:AlternateContent xmlns:mc="http://schemas.openxmlformats.org/markup-compatibility/2006" xmlns:p14="http://schemas.microsoft.com/office/powerpoint/2010/main">
    <mc:Choice Requires="p14">
      <p:transition spd="slow" p14:dur="2000" advTm="31078"/>
    </mc:Choice>
    <mc:Fallback xmlns="">
      <p:transition spd="slow" advTm="31078"/>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Rectángulo 14"/>
          <p:cNvSpPr/>
          <p:nvPr/>
        </p:nvSpPr>
        <p:spPr>
          <a:xfrm>
            <a:off x="1508105" y="5412637"/>
            <a:ext cx="7131526" cy="707886"/>
          </a:xfrm>
          <a:prstGeom prst="rect">
            <a:avLst/>
          </a:prstGeom>
        </p:spPr>
        <p:txBody>
          <a:bodyPr wrap="square">
            <a:spAutoFit/>
            <a:scene3d>
              <a:camera prst="obliqueBottomLeft"/>
              <a:lightRig rig="threePt" dir="t"/>
            </a:scene3d>
            <a:sp3d extrusionH="177800">
              <a:extrusionClr>
                <a:srgbClr val="350F05"/>
              </a:extrusionClr>
            </a:sp3d>
          </a:bodyPr>
          <a:lstStyle/>
          <a:p>
            <a:r>
              <a:rPr lang="es-PE" sz="2000" dirty="0">
                <a:solidFill>
                  <a:schemeClr val="bg2">
                    <a:lumMod val="90000"/>
                  </a:schemeClr>
                </a:solidFill>
                <a:latin typeface="Arial Black" panose="020B0A04020102020204" pitchFamily="34" charset="0"/>
              </a:rPr>
              <a:t>https://actualidad.rt.com/actualidad/view/146709-rusia-putin-china-nuevo-orden-mundial</a:t>
            </a:r>
          </a:p>
        </p:txBody>
      </p:sp>
      <p:sp>
        <p:nvSpPr>
          <p:cNvPr id="6" name="CuadroTexto 5"/>
          <p:cNvSpPr txBox="1"/>
          <p:nvPr/>
        </p:nvSpPr>
        <p:spPr>
          <a:xfrm>
            <a:off x="278731" y="5412637"/>
            <a:ext cx="1446350" cy="400110"/>
          </a:xfrm>
          <a:prstGeom prst="rect">
            <a:avLst/>
          </a:prstGeom>
          <a:noFill/>
        </p:spPr>
        <p:txBody>
          <a:bodyPr wrap="square" rtlCol="0">
            <a:spAutoFit/>
            <a:scene3d>
              <a:camera prst="obliqueBottomLeft"/>
              <a:lightRig rig="threePt" dir="t"/>
            </a:scene3d>
            <a:sp3d extrusionH="177800">
              <a:extrusionClr>
                <a:srgbClr val="350F05"/>
              </a:extrusionClr>
            </a:sp3d>
          </a:bodyPr>
          <a:lstStyle/>
          <a:p>
            <a:r>
              <a:rPr lang="es-ES" sz="2000" b="1" dirty="0" smtClean="0">
                <a:solidFill>
                  <a:schemeClr val="bg2">
                    <a:lumMod val="90000"/>
                  </a:schemeClr>
                </a:solidFill>
                <a:latin typeface="Arial Black" panose="020B0A04020102020204" pitchFamily="34" charset="0"/>
              </a:rPr>
              <a:t>Fuente:</a:t>
            </a:r>
            <a:endParaRPr lang="es-PE" sz="2000" b="1" dirty="0">
              <a:solidFill>
                <a:schemeClr val="bg2">
                  <a:lumMod val="90000"/>
                </a:schemeClr>
              </a:solidFill>
              <a:latin typeface="Arial Black" panose="020B0A04020102020204" pitchFamily="34" charset="0"/>
            </a:endParaRPr>
          </a:p>
        </p:txBody>
      </p:sp>
    </p:spTree>
    <p:extLst>
      <p:ext uri="{BB962C8B-B14F-4D97-AF65-F5344CB8AC3E}">
        <p14:creationId xmlns:p14="http://schemas.microsoft.com/office/powerpoint/2010/main" val="1131918695"/>
      </p:ext>
    </p:extLst>
  </p:cSld>
  <p:clrMapOvr>
    <a:masterClrMapping/>
  </p:clrMapOvr>
  <mc:AlternateContent xmlns:mc="http://schemas.openxmlformats.org/markup-compatibility/2006" xmlns:p14="http://schemas.microsoft.com/office/powerpoint/2010/main">
    <mc:Choice Requires="p14">
      <p:transition spd="slow" p14:dur="2000" advTm="29354"/>
    </mc:Choice>
    <mc:Fallback xmlns="">
      <p:transition spd="slow" advTm="29354"/>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Rectángulo 6"/>
          <p:cNvSpPr/>
          <p:nvPr/>
        </p:nvSpPr>
        <p:spPr>
          <a:xfrm>
            <a:off x="2696307" y="5852160"/>
            <a:ext cx="8710445" cy="707886"/>
          </a:xfrm>
          <a:prstGeom prst="rect">
            <a:avLst/>
          </a:prstGeom>
        </p:spPr>
        <p:txBody>
          <a:bodyPr wrap="square">
            <a:spAutoFit/>
            <a:scene3d>
              <a:camera prst="obliqueBottomLeft"/>
              <a:lightRig rig="threePt" dir="t"/>
            </a:scene3d>
            <a:sp3d extrusionH="177800">
              <a:extrusionClr>
                <a:schemeClr val="bg2">
                  <a:lumMod val="10000"/>
                </a:schemeClr>
              </a:extrusionClr>
            </a:sp3d>
          </a:bodyPr>
          <a:lstStyle/>
          <a:p>
            <a:r>
              <a:rPr lang="es-PE" sz="2000" b="1" dirty="0">
                <a:solidFill>
                  <a:schemeClr val="bg2">
                    <a:lumMod val="90000"/>
                  </a:schemeClr>
                </a:solidFill>
                <a:latin typeface="Arial Black" panose="020B0A04020102020204" pitchFamily="34" charset="0"/>
              </a:rPr>
              <a:t>http://www.lavanguardia.com/internacional/20141025/54417525849/putin-pide-a-gritos-un-nuevo-orden-internacional.html</a:t>
            </a:r>
          </a:p>
        </p:txBody>
      </p:sp>
      <p:sp>
        <p:nvSpPr>
          <p:cNvPr id="4" name="CuadroTexto 3"/>
          <p:cNvSpPr txBox="1"/>
          <p:nvPr/>
        </p:nvSpPr>
        <p:spPr>
          <a:xfrm>
            <a:off x="1472339" y="5852160"/>
            <a:ext cx="1355267" cy="400110"/>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r>
              <a:rPr lang="es-ES" sz="2000" b="1" dirty="0" smtClean="0">
                <a:solidFill>
                  <a:schemeClr val="bg2">
                    <a:lumMod val="90000"/>
                  </a:schemeClr>
                </a:solidFill>
                <a:latin typeface="Arial Black" panose="020B0A04020102020204" pitchFamily="34" charset="0"/>
              </a:rPr>
              <a:t>Fuente:</a:t>
            </a:r>
            <a:endParaRPr lang="es-PE" sz="2000" b="1" dirty="0">
              <a:solidFill>
                <a:schemeClr val="bg2">
                  <a:lumMod val="90000"/>
                </a:schemeClr>
              </a:solidFill>
              <a:latin typeface="Arial Black" panose="020B0A04020102020204" pitchFamily="34" charset="0"/>
            </a:endParaRPr>
          </a:p>
        </p:txBody>
      </p:sp>
    </p:spTree>
    <p:extLst>
      <p:ext uri="{BB962C8B-B14F-4D97-AF65-F5344CB8AC3E}">
        <p14:creationId xmlns:p14="http://schemas.microsoft.com/office/powerpoint/2010/main" val="2882039368"/>
      </p:ext>
    </p:extLst>
  </p:cSld>
  <p:clrMapOvr>
    <a:masterClrMapping/>
  </p:clrMapOvr>
  <mc:AlternateContent xmlns:mc="http://schemas.openxmlformats.org/markup-compatibility/2006" xmlns:p14="http://schemas.microsoft.com/office/powerpoint/2010/main">
    <mc:Choice Requires="p14">
      <p:transition spd="slow" p14:dur="2000" advTm="28168"/>
    </mc:Choice>
    <mc:Fallback xmlns="">
      <p:transition spd="slow" advTm="28168"/>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CuadroTexto 5"/>
          <p:cNvSpPr txBox="1"/>
          <p:nvPr/>
        </p:nvSpPr>
        <p:spPr>
          <a:xfrm>
            <a:off x="375673" y="4229691"/>
            <a:ext cx="11493304" cy="1200329"/>
          </a:xfrm>
          <a:prstGeom prst="rect">
            <a:avLst/>
          </a:prstGeom>
          <a:noFill/>
        </p:spPr>
        <p:txBody>
          <a:bodyPr wrap="square" rtlCol="0">
            <a:spAutoFit/>
            <a:scene3d>
              <a:camera prst="obliqueBottomLeft"/>
              <a:lightRig rig="threePt" dir="t"/>
            </a:scene3d>
            <a:sp3d extrusionH="177800">
              <a:extrusionClr>
                <a:srgbClr val="2B200F"/>
              </a:extrusionClr>
            </a:sp3d>
          </a:bodyPr>
          <a:lstStyle/>
          <a:p>
            <a:pPr algn="ctr"/>
            <a:r>
              <a:rPr lang="es-ES" sz="2400" b="1" dirty="0" smtClean="0">
                <a:solidFill>
                  <a:srgbClr val="D6B584"/>
                </a:solidFill>
                <a:latin typeface="Arial Black" panose="020B0A04020102020204" pitchFamily="34" charset="0"/>
              </a:rPr>
              <a:t>En ambas imágenes y al centro, el presidente de Bielorrusia y socio de Putin en la comunidad económica euroasiática, </a:t>
            </a:r>
            <a:r>
              <a:rPr lang="es-ES" sz="2400" b="1" dirty="0" err="1">
                <a:solidFill>
                  <a:srgbClr val="D6B584"/>
                </a:solidFill>
                <a:latin typeface="Arial Black" panose="020B0A04020102020204" pitchFamily="34" charset="0"/>
              </a:rPr>
              <a:t>Aleksandr</a:t>
            </a:r>
            <a:r>
              <a:rPr lang="es-ES" sz="2400" b="1" dirty="0">
                <a:solidFill>
                  <a:srgbClr val="D6B584"/>
                </a:solidFill>
                <a:latin typeface="Arial Black" panose="020B0A04020102020204" pitchFamily="34" charset="0"/>
              </a:rPr>
              <a:t> </a:t>
            </a:r>
            <a:r>
              <a:rPr lang="es-ES" sz="2400" b="1" dirty="0" err="1" smtClean="0">
                <a:solidFill>
                  <a:srgbClr val="D6B584"/>
                </a:solidFill>
                <a:latin typeface="Arial Black" panose="020B0A04020102020204" pitchFamily="34" charset="0"/>
              </a:rPr>
              <a:t>Lukashenko</a:t>
            </a:r>
            <a:r>
              <a:rPr lang="es-ES" sz="2400" b="1" dirty="0" smtClean="0">
                <a:solidFill>
                  <a:srgbClr val="D6B584"/>
                </a:solidFill>
                <a:latin typeface="Arial Black" panose="020B0A04020102020204" pitchFamily="34" charset="0"/>
              </a:rPr>
              <a:t>, haciendo el gesto de la mano escondida.</a:t>
            </a:r>
            <a:endParaRPr lang="es-PE" sz="2400" b="1" dirty="0">
              <a:solidFill>
                <a:srgbClr val="D6B584"/>
              </a:solidFill>
              <a:latin typeface="Arial Black" panose="020B0A04020102020204" pitchFamily="34" charset="0"/>
            </a:endParaRPr>
          </a:p>
        </p:txBody>
      </p:sp>
      <p:sp>
        <p:nvSpPr>
          <p:cNvPr id="7" name="CuadroTexto 6"/>
          <p:cNvSpPr txBox="1"/>
          <p:nvPr/>
        </p:nvSpPr>
        <p:spPr>
          <a:xfrm>
            <a:off x="681105" y="6203852"/>
            <a:ext cx="1167619" cy="369332"/>
          </a:xfrm>
          <a:prstGeom prst="rect">
            <a:avLst/>
          </a:prstGeom>
          <a:noFill/>
        </p:spPr>
        <p:txBody>
          <a:bodyPr wrap="square" rtlCol="0">
            <a:spAutoFit/>
            <a:scene3d>
              <a:camera prst="obliqueBottomLeft"/>
              <a:lightRig rig="threePt" dir="t"/>
            </a:scene3d>
            <a:sp3d extrusionH="177800">
              <a:extrusionClr>
                <a:srgbClr val="2F220F"/>
              </a:extrusionClr>
            </a:sp3d>
          </a:bodyPr>
          <a:lstStyle/>
          <a:p>
            <a:r>
              <a:rPr lang="es-ES" b="1" dirty="0" smtClean="0">
                <a:solidFill>
                  <a:srgbClr val="D6B584"/>
                </a:solidFill>
                <a:latin typeface="Arial Black" panose="020B0A04020102020204" pitchFamily="34" charset="0"/>
              </a:rPr>
              <a:t>Fuente:</a:t>
            </a:r>
            <a:endParaRPr lang="es-PE" b="1" dirty="0">
              <a:solidFill>
                <a:srgbClr val="D6B584"/>
              </a:solidFill>
              <a:latin typeface="Arial Black" panose="020B0A04020102020204" pitchFamily="34" charset="0"/>
            </a:endParaRPr>
          </a:p>
        </p:txBody>
      </p:sp>
      <p:sp>
        <p:nvSpPr>
          <p:cNvPr id="4" name="Rectángulo 3"/>
          <p:cNvSpPr/>
          <p:nvPr/>
        </p:nvSpPr>
        <p:spPr>
          <a:xfrm>
            <a:off x="1708048" y="6203852"/>
            <a:ext cx="10160929" cy="369332"/>
          </a:xfrm>
          <a:prstGeom prst="rect">
            <a:avLst/>
          </a:prstGeom>
        </p:spPr>
        <p:txBody>
          <a:bodyPr wrap="square">
            <a:spAutoFit/>
            <a:scene3d>
              <a:camera prst="obliqueBottomLeft"/>
              <a:lightRig rig="threePt" dir="t"/>
            </a:scene3d>
            <a:sp3d extrusionH="177800">
              <a:extrusionClr>
                <a:srgbClr val="2F220F"/>
              </a:extrusionClr>
            </a:sp3d>
          </a:bodyPr>
          <a:lstStyle/>
          <a:p>
            <a:r>
              <a:rPr lang="es-PE" b="1" dirty="0">
                <a:solidFill>
                  <a:srgbClr val="D6B584"/>
                </a:solidFill>
                <a:latin typeface="Arial Black" panose="020B0A04020102020204" pitchFamily="34" charset="0"/>
              </a:rPr>
              <a:t>https://socialismopatriotico.blogspot.pe/2015/10/putin-no-es-nuestro-amigo.html</a:t>
            </a:r>
          </a:p>
        </p:txBody>
      </p:sp>
    </p:spTree>
    <p:extLst>
      <p:ext uri="{BB962C8B-B14F-4D97-AF65-F5344CB8AC3E}">
        <p14:creationId xmlns:p14="http://schemas.microsoft.com/office/powerpoint/2010/main" val="3279855069"/>
      </p:ext>
    </p:extLst>
  </p:cSld>
  <p:clrMapOvr>
    <a:masterClrMapping/>
  </p:clrMapOvr>
  <mc:AlternateContent xmlns:mc="http://schemas.openxmlformats.org/markup-compatibility/2006" xmlns:p14="http://schemas.microsoft.com/office/powerpoint/2010/main">
    <mc:Choice Requires="p14">
      <p:transition spd="slow" p14:dur="2000" advTm="18948"/>
    </mc:Choice>
    <mc:Fallback xmlns="">
      <p:transition spd="slow" advTm="18948"/>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CuadroTexto 3"/>
          <p:cNvSpPr txBox="1"/>
          <p:nvPr/>
        </p:nvSpPr>
        <p:spPr>
          <a:xfrm>
            <a:off x="681105" y="6203852"/>
            <a:ext cx="1167619" cy="369332"/>
          </a:xfrm>
          <a:prstGeom prst="rect">
            <a:avLst/>
          </a:prstGeom>
          <a:noFill/>
        </p:spPr>
        <p:txBody>
          <a:bodyPr wrap="square" rtlCol="0">
            <a:spAutoFit/>
            <a:scene3d>
              <a:camera prst="obliqueBottomLeft"/>
              <a:lightRig rig="threePt" dir="t"/>
            </a:scene3d>
            <a:sp3d extrusionH="177800">
              <a:extrusionClr>
                <a:srgbClr val="382C02"/>
              </a:extrusionClr>
            </a:sp3d>
          </a:bodyPr>
          <a:lstStyle/>
          <a:p>
            <a:r>
              <a:rPr lang="es-ES" b="1" dirty="0" smtClean="0">
                <a:solidFill>
                  <a:srgbClr val="F9DB6B"/>
                </a:solidFill>
                <a:latin typeface="Arial Black" panose="020B0A04020102020204" pitchFamily="34" charset="0"/>
              </a:rPr>
              <a:t>Fuente:</a:t>
            </a:r>
            <a:endParaRPr lang="es-PE" b="1" dirty="0">
              <a:solidFill>
                <a:srgbClr val="F9DB6B"/>
              </a:solidFill>
              <a:latin typeface="Arial Black" panose="020B0A04020102020204" pitchFamily="34" charset="0"/>
            </a:endParaRPr>
          </a:p>
        </p:txBody>
      </p:sp>
      <p:sp>
        <p:nvSpPr>
          <p:cNvPr id="5" name="Rectángulo 4"/>
          <p:cNvSpPr/>
          <p:nvPr/>
        </p:nvSpPr>
        <p:spPr>
          <a:xfrm>
            <a:off x="1708048" y="6203852"/>
            <a:ext cx="10160929" cy="369332"/>
          </a:xfrm>
          <a:prstGeom prst="rect">
            <a:avLst/>
          </a:prstGeom>
        </p:spPr>
        <p:txBody>
          <a:bodyPr wrap="square">
            <a:spAutoFit/>
            <a:scene3d>
              <a:camera prst="obliqueBottomLeft"/>
              <a:lightRig rig="threePt" dir="t"/>
            </a:scene3d>
            <a:sp3d extrusionH="177800">
              <a:extrusionClr>
                <a:srgbClr val="382C02"/>
              </a:extrusionClr>
            </a:sp3d>
          </a:bodyPr>
          <a:lstStyle/>
          <a:p>
            <a:r>
              <a:rPr lang="es-PE" b="1" dirty="0">
                <a:solidFill>
                  <a:srgbClr val="F9DB6B"/>
                </a:solidFill>
                <a:latin typeface="Arial Black" panose="020B0A04020102020204" pitchFamily="34" charset="0"/>
              </a:rPr>
              <a:t>https://socialismopatriotico.blogspot.pe/2015/10/putin-no-es-nuestro-amigo.html</a:t>
            </a:r>
          </a:p>
        </p:txBody>
      </p:sp>
      <p:sp>
        <p:nvSpPr>
          <p:cNvPr id="3" name="Rectángulo 2"/>
          <p:cNvSpPr/>
          <p:nvPr/>
        </p:nvSpPr>
        <p:spPr>
          <a:xfrm>
            <a:off x="337626" y="4121834"/>
            <a:ext cx="11531351" cy="1200329"/>
          </a:xfrm>
          <a:prstGeom prst="rect">
            <a:avLst/>
          </a:prstGeom>
        </p:spPr>
        <p:txBody>
          <a:bodyPr wrap="square">
            <a:spAutoFit/>
            <a:scene3d>
              <a:camera prst="obliqueBottomLeft"/>
              <a:lightRig rig="threePt" dir="t"/>
            </a:scene3d>
            <a:sp3d extrusionH="177800">
              <a:extrusionClr>
                <a:srgbClr val="382C02"/>
              </a:extrusionClr>
            </a:sp3d>
          </a:bodyPr>
          <a:lstStyle/>
          <a:p>
            <a:pPr algn="ctr"/>
            <a:r>
              <a:rPr lang="es-ES" sz="2400" b="1" dirty="0" smtClean="0">
                <a:solidFill>
                  <a:srgbClr val="F9DB6B"/>
                </a:solidFill>
                <a:latin typeface="Arial Black" panose="020B0A04020102020204" pitchFamily="34" charset="0"/>
              </a:rPr>
              <a:t>Nuevamente, el presidente de Bielorrusia y socio de Putin, el masón </a:t>
            </a:r>
            <a:r>
              <a:rPr lang="es-PE" sz="2400" b="1" dirty="0" err="1" smtClean="0">
                <a:solidFill>
                  <a:srgbClr val="F9DB6B"/>
                </a:solidFill>
                <a:latin typeface="Arial Black" panose="020B0A04020102020204" pitchFamily="34" charset="0"/>
              </a:rPr>
              <a:t>Aleksandr</a:t>
            </a:r>
            <a:r>
              <a:rPr lang="es-PE" sz="2400" b="1" dirty="0" smtClean="0">
                <a:solidFill>
                  <a:srgbClr val="F9DB6B"/>
                </a:solidFill>
                <a:latin typeface="Arial Black" panose="020B0A04020102020204" pitchFamily="34" charset="0"/>
              </a:rPr>
              <a:t> </a:t>
            </a:r>
            <a:r>
              <a:rPr lang="es-PE" sz="2400" b="1" dirty="0" err="1" smtClean="0">
                <a:solidFill>
                  <a:srgbClr val="F9DB6B"/>
                </a:solidFill>
                <a:latin typeface="Arial Black" panose="020B0A04020102020204" pitchFamily="34" charset="0"/>
              </a:rPr>
              <a:t>Lukashenko</a:t>
            </a:r>
            <a:r>
              <a:rPr lang="es-PE" sz="2400" b="1" dirty="0" smtClean="0">
                <a:solidFill>
                  <a:srgbClr val="F9DB6B"/>
                </a:solidFill>
                <a:latin typeface="Arial Black" panose="020B0A04020102020204" pitchFamily="34" charset="0"/>
              </a:rPr>
              <a:t> haciendo el gesto de la mano escondida</a:t>
            </a:r>
            <a:endParaRPr lang="es-PE" sz="2400" b="1" dirty="0">
              <a:solidFill>
                <a:srgbClr val="F9DB6B"/>
              </a:solidFill>
            </a:endParaRPr>
          </a:p>
        </p:txBody>
      </p:sp>
    </p:spTree>
    <p:extLst>
      <p:ext uri="{BB962C8B-B14F-4D97-AF65-F5344CB8AC3E}">
        <p14:creationId xmlns:p14="http://schemas.microsoft.com/office/powerpoint/2010/main" val="1779411122"/>
      </p:ext>
    </p:extLst>
  </p:cSld>
  <p:clrMapOvr>
    <a:masterClrMapping/>
  </p:clrMapOvr>
  <mc:AlternateContent xmlns:mc="http://schemas.openxmlformats.org/markup-compatibility/2006" xmlns:p14="http://schemas.microsoft.com/office/powerpoint/2010/main">
    <mc:Choice Requires="p14">
      <p:transition spd="slow" p14:dur="2000" advTm="15006"/>
    </mc:Choice>
    <mc:Fallback xmlns="">
      <p:transition spd="slow" advTm="1500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681105" y="6364686"/>
            <a:ext cx="1167619" cy="369332"/>
          </a:xfrm>
          <a:prstGeom prst="rect">
            <a:avLst/>
          </a:prstGeom>
          <a:noFill/>
        </p:spPr>
        <p:txBody>
          <a:bodyPr wrap="square" rtlCol="0">
            <a:spAutoFit/>
            <a:scene3d>
              <a:camera prst="obliqueBottomLeft"/>
              <a:lightRig rig="threePt" dir="t"/>
            </a:scene3d>
            <a:sp3d extrusionH="177800">
              <a:extrusionClr>
                <a:srgbClr val="2F220F"/>
              </a:extrusionClr>
            </a:sp3d>
          </a:bodyPr>
          <a:lstStyle/>
          <a:p>
            <a:r>
              <a:rPr lang="es-ES" b="1" dirty="0" smtClean="0">
                <a:solidFill>
                  <a:srgbClr val="E0C7A3"/>
                </a:solidFill>
                <a:latin typeface="Arial Black" panose="020B0A04020102020204" pitchFamily="34" charset="0"/>
              </a:rPr>
              <a:t>Fuente:</a:t>
            </a:r>
            <a:endParaRPr lang="es-PE" b="1" dirty="0">
              <a:solidFill>
                <a:srgbClr val="E0C7A3"/>
              </a:solidFill>
              <a:latin typeface="Arial Black" panose="020B0A04020102020204" pitchFamily="34" charset="0"/>
            </a:endParaRPr>
          </a:p>
        </p:txBody>
      </p:sp>
      <p:sp>
        <p:nvSpPr>
          <p:cNvPr id="4" name="Rectángulo 3"/>
          <p:cNvSpPr/>
          <p:nvPr/>
        </p:nvSpPr>
        <p:spPr>
          <a:xfrm>
            <a:off x="1708048" y="6364686"/>
            <a:ext cx="10160929" cy="369332"/>
          </a:xfrm>
          <a:prstGeom prst="rect">
            <a:avLst/>
          </a:prstGeom>
        </p:spPr>
        <p:txBody>
          <a:bodyPr wrap="square">
            <a:spAutoFit/>
            <a:scene3d>
              <a:camera prst="obliqueBottomLeft"/>
              <a:lightRig rig="threePt" dir="t"/>
            </a:scene3d>
            <a:sp3d extrusionH="177800">
              <a:extrusionClr>
                <a:srgbClr val="2F220F"/>
              </a:extrusionClr>
            </a:sp3d>
          </a:bodyPr>
          <a:lstStyle/>
          <a:p>
            <a:r>
              <a:rPr lang="es-PE" b="1" dirty="0">
                <a:solidFill>
                  <a:srgbClr val="E0C7A3"/>
                </a:solidFill>
                <a:latin typeface="Arial Black" panose="020B0A04020102020204" pitchFamily="34" charset="0"/>
              </a:rPr>
              <a:t>https://socialismopatriotico.blogspot.pe/2015/10/putin-no-es-nuestro-amigo.html</a:t>
            </a:r>
          </a:p>
        </p:txBody>
      </p:sp>
      <p:sp>
        <p:nvSpPr>
          <p:cNvPr id="6" name="Rectángulo 5"/>
          <p:cNvSpPr/>
          <p:nvPr/>
        </p:nvSpPr>
        <p:spPr>
          <a:xfrm>
            <a:off x="379828" y="5164357"/>
            <a:ext cx="11489149" cy="1200329"/>
          </a:xfrm>
          <a:prstGeom prst="rect">
            <a:avLst/>
          </a:prstGeom>
          <a:scene3d>
            <a:camera prst="obliqueBottomLeft"/>
            <a:lightRig rig="threePt" dir="t"/>
          </a:scene3d>
          <a:sp3d>
            <a:extrusionClr>
              <a:schemeClr val="bg2">
                <a:lumMod val="95000"/>
                <a:lumOff val="5000"/>
              </a:schemeClr>
            </a:extrusionClr>
          </a:sp3d>
        </p:spPr>
        <p:txBody>
          <a:bodyPr wrap="square">
            <a:spAutoFit/>
            <a:sp3d extrusionH="177800">
              <a:extrusionClr>
                <a:srgbClr val="2F220F"/>
              </a:extrusionClr>
            </a:sp3d>
          </a:bodyPr>
          <a:lstStyle/>
          <a:p>
            <a:pPr algn="ctr"/>
            <a:r>
              <a:rPr lang="es-ES" sz="2400" b="1" dirty="0">
                <a:solidFill>
                  <a:srgbClr val="E0C7A3"/>
                </a:solidFill>
                <a:latin typeface="Arial Black" panose="020B0A04020102020204" pitchFamily="34" charset="0"/>
              </a:rPr>
              <a:t>E</a:t>
            </a:r>
            <a:r>
              <a:rPr lang="es-ES" sz="2400" b="1" dirty="0" smtClean="0">
                <a:solidFill>
                  <a:srgbClr val="E0C7A3"/>
                </a:solidFill>
                <a:latin typeface="Arial Black" panose="020B0A04020102020204" pitchFamily="34" charset="0"/>
              </a:rPr>
              <a:t>l presidente de Kirguistán y socio de Putin en la comunidad económica euroasiática, el </a:t>
            </a:r>
            <a:r>
              <a:rPr lang="es-ES" sz="2400" b="1" dirty="0">
                <a:solidFill>
                  <a:srgbClr val="E0C7A3"/>
                </a:solidFill>
                <a:latin typeface="Arial Black" panose="020B0A04020102020204" pitchFamily="34" charset="0"/>
              </a:rPr>
              <a:t>masón </a:t>
            </a:r>
            <a:r>
              <a:rPr lang="es-ES" sz="2400" b="1" dirty="0" err="1">
                <a:solidFill>
                  <a:srgbClr val="E0C7A3"/>
                </a:solidFill>
                <a:latin typeface="Arial Black" panose="020B0A04020102020204" pitchFamily="34" charset="0"/>
              </a:rPr>
              <a:t>Almazbek</a:t>
            </a:r>
            <a:r>
              <a:rPr lang="es-ES" sz="2400" b="1" dirty="0">
                <a:solidFill>
                  <a:srgbClr val="E0C7A3"/>
                </a:solidFill>
                <a:latin typeface="Arial Black" panose="020B0A04020102020204" pitchFamily="34" charset="0"/>
              </a:rPr>
              <a:t> </a:t>
            </a:r>
            <a:r>
              <a:rPr lang="es-ES" sz="2400" b="1" dirty="0" err="1" smtClean="0">
                <a:solidFill>
                  <a:srgbClr val="E0C7A3"/>
                </a:solidFill>
                <a:latin typeface="Arial Black" panose="020B0A04020102020204" pitchFamily="34" charset="0"/>
              </a:rPr>
              <a:t>Atambayev</a:t>
            </a:r>
            <a:r>
              <a:rPr lang="es-ES" sz="2400" b="1" dirty="0" smtClean="0">
                <a:solidFill>
                  <a:srgbClr val="E0C7A3"/>
                </a:solidFill>
                <a:latin typeface="Arial Black" panose="020B0A04020102020204" pitchFamily="34" charset="0"/>
              </a:rPr>
              <a:t>,</a:t>
            </a:r>
            <a:r>
              <a:rPr lang="es-PE" sz="2400" b="1" dirty="0" smtClean="0">
                <a:solidFill>
                  <a:srgbClr val="E0C7A3"/>
                </a:solidFill>
                <a:latin typeface="Arial Black" panose="020B0A04020102020204" pitchFamily="34" charset="0"/>
              </a:rPr>
              <a:t> haciendo el gesto de la mano escondida</a:t>
            </a:r>
            <a:endParaRPr lang="es-PE" sz="2400" b="1" dirty="0">
              <a:solidFill>
                <a:srgbClr val="E0C7A3"/>
              </a:solidFill>
            </a:endParaRPr>
          </a:p>
        </p:txBody>
      </p:sp>
    </p:spTree>
    <p:extLst>
      <p:ext uri="{BB962C8B-B14F-4D97-AF65-F5344CB8AC3E}">
        <p14:creationId xmlns:p14="http://schemas.microsoft.com/office/powerpoint/2010/main" val="2375378581"/>
      </p:ext>
    </p:extLst>
  </p:cSld>
  <p:clrMapOvr>
    <a:masterClrMapping/>
  </p:clrMapOvr>
  <mc:AlternateContent xmlns:mc="http://schemas.openxmlformats.org/markup-compatibility/2006" xmlns:p14="http://schemas.microsoft.com/office/powerpoint/2010/main">
    <mc:Choice Requires="p14">
      <p:transition spd="slow" p14:dur="2000" advTm="17975"/>
    </mc:Choice>
    <mc:Fallback xmlns="">
      <p:transition spd="slow" advTm="17975"/>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CuadroTexto 4"/>
          <p:cNvSpPr txBox="1"/>
          <p:nvPr/>
        </p:nvSpPr>
        <p:spPr>
          <a:xfrm>
            <a:off x="389204" y="5973166"/>
            <a:ext cx="1167619" cy="369332"/>
          </a:xfrm>
          <a:prstGeom prst="rect">
            <a:avLst/>
          </a:prstGeom>
          <a:noFill/>
        </p:spPr>
        <p:txBody>
          <a:bodyPr wrap="square" rtlCol="0">
            <a:spAutoFit/>
            <a:scene3d>
              <a:camera prst="obliqueBottomLeft"/>
              <a:lightRig rig="threePt" dir="t"/>
            </a:scene3d>
            <a:sp3d extrusionH="177800">
              <a:extrusionClr>
                <a:srgbClr val="1B2416"/>
              </a:extrusionClr>
            </a:sp3d>
          </a:bodyPr>
          <a:lstStyle/>
          <a:p>
            <a:r>
              <a:rPr lang="es-ES" b="1" dirty="0" smtClean="0">
                <a:solidFill>
                  <a:srgbClr val="AEC5A3"/>
                </a:solidFill>
                <a:latin typeface="Arial Black" panose="020B0A04020102020204" pitchFamily="34" charset="0"/>
              </a:rPr>
              <a:t>Fuente:</a:t>
            </a:r>
            <a:endParaRPr lang="es-PE" b="1" dirty="0">
              <a:solidFill>
                <a:srgbClr val="AEC5A3"/>
              </a:solidFill>
              <a:latin typeface="Arial Black" panose="020B0A04020102020204" pitchFamily="34" charset="0"/>
            </a:endParaRPr>
          </a:p>
        </p:txBody>
      </p:sp>
      <p:sp>
        <p:nvSpPr>
          <p:cNvPr id="2" name="Rectángulo 1"/>
          <p:cNvSpPr/>
          <p:nvPr/>
        </p:nvSpPr>
        <p:spPr>
          <a:xfrm>
            <a:off x="1556823" y="5956848"/>
            <a:ext cx="10274106" cy="646331"/>
          </a:xfrm>
          <a:prstGeom prst="rect">
            <a:avLst/>
          </a:prstGeom>
        </p:spPr>
        <p:txBody>
          <a:bodyPr wrap="square">
            <a:spAutoFit/>
            <a:scene3d>
              <a:camera prst="obliqueBottomLeft"/>
              <a:lightRig rig="threePt" dir="t"/>
            </a:scene3d>
            <a:sp3d extrusionH="177800">
              <a:extrusionClr>
                <a:srgbClr val="1B2416"/>
              </a:extrusionClr>
            </a:sp3d>
          </a:bodyPr>
          <a:lstStyle/>
          <a:p>
            <a:r>
              <a:rPr lang="es-PE" dirty="0">
                <a:solidFill>
                  <a:srgbClr val="AEC5A3"/>
                </a:solidFill>
                <a:latin typeface="Arial Black" panose="020B0A04020102020204" pitchFamily="34" charset="0"/>
              </a:rPr>
              <a:t>http://</a:t>
            </a:r>
            <a:r>
              <a:rPr lang="es-PE" dirty="0" smtClean="0">
                <a:solidFill>
                  <a:srgbClr val="AEC5A3"/>
                </a:solidFill>
                <a:latin typeface="Arial Black" panose="020B0A04020102020204" pitchFamily="34" charset="0"/>
              </a:rPr>
              <a:t>new.euro-med.dk/20170813-kim-jong-un-a-swiss-indoctrinated-mason-in-the-grip-of-the-london-city-banker-north-korea-another-illuminati-stooge-play.php</a:t>
            </a:r>
            <a:endParaRPr lang="es-PE" dirty="0">
              <a:solidFill>
                <a:srgbClr val="AEC5A3"/>
              </a:solidFill>
              <a:latin typeface="Arial Black" panose="020B0A04020102020204" pitchFamily="34" charset="0"/>
            </a:endParaRPr>
          </a:p>
        </p:txBody>
      </p:sp>
      <p:sp>
        <p:nvSpPr>
          <p:cNvPr id="8" name="CuadroTexto 7"/>
          <p:cNvSpPr txBox="1"/>
          <p:nvPr/>
        </p:nvSpPr>
        <p:spPr>
          <a:xfrm>
            <a:off x="389204" y="4754880"/>
            <a:ext cx="11636426" cy="461665"/>
          </a:xfrm>
          <a:prstGeom prst="rect">
            <a:avLst/>
          </a:prstGeom>
          <a:noFill/>
        </p:spPr>
        <p:txBody>
          <a:bodyPr wrap="square" rtlCol="0">
            <a:spAutoFit/>
            <a:scene3d>
              <a:camera prst="obliqueBottomLeft"/>
              <a:lightRig rig="threePt" dir="t"/>
            </a:scene3d>
            <a:sp3d extrusionH="177800">
              <a:extrusionClr>
                <a:srgbClr val="1B2416"/>
              </a:extrusionClr>
            </a:sp3d>
          </a:bodyPr>
          <a:lstStyle/>
          <a:p>
            <a:pPr algn="ctr"/>
            <a:r>
              <a:rPr lang="es-ES" sz="2400" b="1" dirty="0" smtClean="0">
                <a:solidFill>
                  <a:srgbClr val="AEC5A3"/>
                </a:solidFill>
                <a:latin typeface="Arial Black" panose="020B0A04020102020204" pitchFamily="34" charset="0"/>
              </a:rPr>
              <a:t>El presidente de Corea del Norte, Kim </a:t>
            </a:r>
            <a:r>
              <a:rPr lang="es-ES" sz="2400" b="1" dirty="0" err="1" smtClean="0">
                <a:solidFill>
                  <a:srgbClr val="AEC5A3"/>
                </a:solidFill>
                <a:latin typeface="Arial Black" panose="020B0A04020102020204" pitchFamily="34" charset="0"/>
              </a:rPr>
              <a:t>Jong</a:t>
            </a:r>
            <a:r>
              <a:rPr lang="es-ES" sz="2400" b="1" dirty="0" smtClean="0">
                <a:solidFill>
                  <a:srgbClr val="AEC5A3"/>
                </a:solidFill>
                <a:latin typeface="Arial Black" panose="020B0A04020102020204" pitchFamily="34" charset="0"/>
              </a:rPr>
              <a:t> Un y la mano escondida</a:t>
            </a:r>
            <a:endParaRPr lang="es-PE" sz="2400" b="1" dirty="0">
              <a:solidFill>
                <a:srgbClr val="AEC5A3"/>
              </a:solidFill>
              <a:latin typeface="Arial Black" panose="020B0A04020102020204" pitchFamily="34" charset="0"/>
            </a:endParaRPr>
          </a:p>
        </p:txBody>
      </p:sp>
    </p:spTree>
    <p:extLst>
      <p:ext uri="{BB962C8B-B14F-4D97-AF65-F5344CB8AC3E}">
        <p14:creationId xmlns:p14="http://schemas.microsoft.com/office/powerpoint/2010/main" val="2997552600"/>
      </p:ext>
    </p:extLst>
  </p:cSld>
  <p:clrMapOvr>
    <a:masterClrMapping/>
  </p:clrMapOvr>
  <mc:AlternateContent xmlns:mc="http://schemas.openxmlformats.org/markup-compatibility/2006" xmlns:p14="http://schemas.microsoft.com/office/powerpoint/2010/main">
    <mc:Choice Requires="p14">
      <p:transition spd="slow" p14:dur="2000" advTm="13973"/>
    </mc:Choice>
    <mc:Fallback xmlns="">
      <p:transition spd="slow" advTm="13973"/>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CuadroTexto 5"/>
          <p:cNvSpPr txBox="1"/>
          <p:nvPr/>
        </p:nvSpPr>
        <p:spPr>
          <a:xfrm>
            <a:off x="8792307" y="1675833"/>
            <a:ext cx="3064510" cy="1569660"/>
          </a:xfrm>
          <a:prstGeom prst="rect">
            <a:avLst/>
          </a:prstGeom>
          <a:noFill/>
        </p:spPr>
        <p:txBody>
          <a:bodyPr wrap="square" rtlCol="0">
            <a:spAutoFit/>
            <a:scene3d>
              <a:camera prst="obliqueBottomLeft"/>
              <a:lightRig rig="threePt" dir="t"/>
            </a:scene3d>
            <a:sp3d extrusionH="177800">
              <a:extrusionClr>
                <a:srgbClr val="1F2A31"/>
              </a:extrusionClr>
            </a:sp3d>
          </a:bodyPr>
          <a:lstStyle/>
          <a:p>
            <a:pPr algn="ctr"/>
            <a:r>
              <a:rPr lang="es-ES" sz="2400" b="1" dirty="0" smtClean="0">
                <a:solidFill>
                  <a:srgbClr val="AABDCA"/>
                </a:solidFill>
                <a:latin typeface="Arial Black" panose="020B0A04020102020204" pitchFamily="34" charset="0"/>
              </a:rPr>
              <a:t>El presidente de Corea del Norte, Kim </a:t>
            </a:r>
            <a:r>
              <a:rPr lang="es-ES" sz="2400" b="1" dirty="0" err="1" smtClean="0">
                <a:solidFill>
                  <a:srgbClr val="AABDCA"/>
                </a:solidFill>
                <a:latin typeface="Arial Black" panose="020B0A04020102020204" pitchFamily="34" charset="0"/>
              </a:rPr>
              <a:t>Jong</a:t>
            </a:r>
            <a:r>
              <a:rPr lang="es-ES" sz="2400" b="1" dirty="0" smtClean="0">
                <a:solidFill>
                  <a:srgbClr val="AABDCA"/>
                </a:solidFill>
                <a:latin typeface="Arial Black" panose="020B0A04020102020204" pitchFamily="34" charset="0"/>
              </a:rPr>
              <a:t> Un y la mano escondida</a:t>
            </a:r>
            <a:endParaRPr lang="es-PE" sz="2400" b="1" dirty="0">
              <a:solidFill>
                <a:srgbClr val="AABDCA"/>
              </a:solidFill>
              <a:latin typeface="Arial Black" panose="020B0A04020102020204" pitchFamily="34" charset="0"/>
            </a:endParaRPr>
          </a:p>
        </p:txBody>
      </p:sp>
      <p:sp>
        <p:nvSpPr>
          <p:cNvPr id="7" name="CuadroTexto 6"/>
          <p:cNvSpPr txBox="1"/>
          <p:nvPr/>
        </p:nvSpPr>
        <p:spPr>
          <a:xfrm>
            <a:off x="1205131" y="6066036"/>
            <a:ext cx="1167619" cy="369332"/>
          </a:xfrm>
          <a:prstGeom prst="rect">
            <a:avLst/>
          </a:prstGeom>
          <a:noFill/>
        </p:spPr>
        <p:txBody>
          <a:bodyPr wrap="square" rtlCol="0">
            <a:spAutoFit/>
            <a:scene3d>
              <a:camera prst="obliqueBottomLeft"/>
              <a:lightRig rig="threePt" dir="t"/>
            </a:scene3d>
            <a:sp3d extrusionH="177800">
              <a:extrusionClr>
                <a:srgbClr val="1F2A31"/>
              </a:extrusionClr>
              <a:contourClr>
                <a:srgbClr val="1F2A31"/>
              </a:contourClr>
            </a:sp3d>
          </a:bodyPr>
          <a:lstStyle/>
          <a:p>
            <a:r>
              <a:rPr lang="es-ES" b="1" dirty="0" smtClean="0">
                <a:solidFill>
                  <a:srgbClr val="AABDCA"/>
                </a:solidFill>
                <a:latin typeface="Arial Black" panose="020B0A04020102020204" pitchFamily="34" charset="0"/>
              </a:rPr>
              <a:t>Fuente:</a:t>
            </a:r>
            <a:endParaRPr lang="es-PE" b="1" dirty="0">
              <a:solidFill>
                <a:srgbClr val="AABDCA"/>
              </a:solidFill>
              <a:latin typeface="Arial Black" panose="020B0A04020102020204" pitchFamily="34" charset="0"/>
            </a:endParaRPr>
          </a:p>
        </p:txBody>
      </p:sp>
      <p:sp>
        <p:nvSpPr>
          <p:cNvPr id="5" name="Rectángulo 4"/>
          <p:cNvSpPr/>
          <p:nvPr/>
        </p:nvSpPr>
        <p:spPr>
          <a:xfrm>
            <a:off x="2246141" y="6043504"/>
            <a:ext cx="8642252" cy="646331"/>
          </a:xfrm>
          <a:prstGeom prst="rect">
            <a:avLst/>
          </a:prstGeom>
        </p:spPr>
        <p:txBody>
          <a:bodyPr wrap="square">
            <a:spAutoFit/>
            <a:scene3d>
              <a:camera prst="obliqueBottomLeft"/>
              <a:lightRig rig="threePt" dir="t"/>
            </a:scene3d>
            <a:sp3d extrusionH="177800">
              <a:extrusionClr>
                <a:srgbClr val="1F2A31"/>
              </a:extrusionClr>
            </a:sp3d>
          </a:bodyPr>
          <a:lstStyle/>
          <a:p>
            <a:r>
              <a:rPr lang="es-PE" b="1" dirty="0">
                <a:solidFill>
                  <a:srgbClr val="AABDCA"/>
                </a:solidFill>
                <a:latin typeface="Arial Black" panose="020B0A04020102020204" pitchFamily="34" charset="0"/>
              </a:rPr>
              <a:t>https://www.nytimes.com/2014/10/14/world/asia/north-korean-leader-kim-jong-un-reported-to-have-appeared-in-public.html</a:t>
            </a:r>
          </a:p>
        </p:txBody>
      </p:sp>
    </p:spTree>
    <p:extLst>
      <p:ext uri="{BB962C8B-B14F-4D97-AF65-F5344CB8AC3E}">
        <p14:creationId xmlns:p14="http://schemas.microsoft.com/office/powerpoint/2010/main" val="3548275071"/>
      </p:ext>
    </p:extLst>
  </p:cSld>
  <p:clrMapOvr>
    <a:masterClrMapping/>
  </p:clrMapOvr>
  <mc:AlternateContent xmlns:mc="http://schemas.openxmlformats.org/markup-compatibility/2006" xmlns:p14="http://schemas.microsoft.com/office/powerpoint/2010/main">
    <mc:Choice Requires="p14">
      <p:transition spd="slow" p14:dur="2000" advTm="12199"/>
    </mc:Choice>
    <mc:Fallback xmlns="">
      <p:transition spd="slow" advTm="12199"/>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1359877" y="5941604"/>
            <a:ext cx="1167619" cy="369332"/>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r>
              <a:rPr lang="es-ES" b="1" dirty="0" smtClean="0">
                <a:solidFill>
                  <a:srgbClr val="E0C7A3"/>
                </a:solidFill>
                <a:latin typeface="Arial Black" panose="020B0A04020102020204" pitchFamily="34" charset="0"/>
              </a:rPr>
              <a:t>Fuente:</a:t>
            </a:r>
            <a:endParaRPr lang="es-PE" b="1" dirty="0">
              <a:solidFill>
                <a:srgbClr val="E0C7A3"/>
              </a:solidFill>
              <a:latin typeface="Arial Black" panose="020B0A04020102020204" pitchFamily="34" charset="0"/>
            </a:endParaRPr>
          </a:p>
        </p:txBody>
      </p:sp>
      <p:sp>
        <p:nvSpPr>
          <p:cNvPr id="2" name="Rectángulo 1"/>
          <p:cNvSpPr/>
          <p:nvPr/>
        </p:nvSpPr>
        <p:spPr>
          <a:xfrm>
            <a:off x="2527496" y="5941604"/>
            <a:ext cx="8389034" cy="646331"/>
          </a:xfrm>
          <a:prstGeom prst="rect">
            <a:avLst/>
          </a:prstGeom>
        </p:spPr>
        <p:txBody>
          <a:bodyPr wrap="square">
            <a:spAutoFit/>
            <a:scene3d>
              <a:camera prst="obliqueBottomLeft"/>
              <a:lightRig rig="threePt" dir="t"/>
            </a:scene3d>
            <a:sp3d extrusionH="177800">
              <a:extrusionClr>
                <a:schemeClr val="bg2">
                  <a:lumMod val="10000"/>
                </a:schemeClr>
              </a:extrusionClr>
            </a:sp3d>
          </a:bodyPr>
          <a:lstStyle/>
          <a:p>
            <a:r>
              <a:rPr lang="es-PE" b="1" dirty="0">
                <a:solidFill>
                  <a:srgbClr val="E0C7A3"/>
                </a:solidFill>
                <a:latin typeface="Arial Black" panose="020B0A04020102020204" pitchFamily="34" charset="0"/>
              </a:rPr>
              <a:t>http://theconversation.com/north-koreas-month-of-bluster-is-there-method-in-its-madness-13225</a:t>
            </a:r>
          </a:p>
        </p:txBody>
      </p:sp>
      <p:sp>
        <p:nvSpPr>
          <p:cNvPr id="5" name="CuadroTexto 4"/>
          <p:cNvSpPr txBox="1"/>
          <p:nvPr/>
        </p:nvSpPr>
        <p:spPr>
          <a:xfrm>
            <a:off x="8567224" y="1914983"/>
            <a:ext cx="3064510" cy="1569660"/>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pPr algn="ctr"/>
            <a:r>
              <a:rPr lang="es-ES" sz="2400" b="1" dirty="0" smtClean="0">
                <a:solidFill>
                  <a:srgbClr val="E0C7A3"/>
                </a:solidFill>
                <a:latin typeface="Arial Black" panose="020B0A04020102020204" pitchFamily="34" charset="0"/>
              </a:rPr>
              <a:t>El presidente de Corea del Norte, Kim </a:t>
            </a:r>
            <a:r>
              <a:rPr lang="es-ES" sz="2400" b="1" dirty="0" err="1" smtClean="0">
                <a:solidFill>
                  <a:srgbClr val="E0C7A3"/>
                </a:solidFill>
                <a:latin typeface="Arial Black" panose="020B0A04020102020204" pitchFamily="34" charset="0"/>
              </a:rPr>
              <a:t>Jong</a:t>
            </a:r>
            <a:r>
              <a:rPr lang="es-ES" sz="2400" b="1" dirty="0" smtClean="0">
                <a:solidFill>
                  <a:srgbClr val="E0C7A3"/>
                </a:solidFill>
                <a:latin typeface="Arial Black" panose="020B0A04020102020204" pitchFamily="34" charset="0"/>
              </a:rPr>
              <a:t> Un y la mano escondida</a:t>
            </a:r>
            <a:endParaRPr lang="es-PE" sz="2400" b="1" dirty="0">
              <a:solidFill>
                <a:srgbClr val="E0C7A3"/>
              </a:solidFill>
              <a:latin typeface="Arial Black" panose="020B0A04020102020204" pitchFamily="34" charset="0"/>
            </a:endParaRPr>
          </a:p>
        </p:txBody>
      </p:sp>
    </p:spTree>
    <p:extLst>
      <p:ext uri="{BB962C8B-B14F-4D97-AF65-F5344CB8AC3E}">
        <p14:creationId xmlns:p14="http://schemas.microsoft.com/office/powerpoint/2010/main" val="3916440547"/>
      </p:ext>
    </p:extLst>
  </p:cSld>
  <p:clrMapOvr>
    <a:masterClrMapping/>
  </p:clrMapOvr>
  <mc:AlternateContent xmlns:mc="http://schemas.openxmlformats.org/markup-compatibility/2006" xmlns:p14="http://schemas.microsoft.com/office/powerpoint/2010/main">
    <mc:Choice Requires="p14">
      <p:transition spd="slow" p14:dur="2000" advTm="10029"/>
    </mc:Choice>
    <mc:Fallback xmlns="">
      <p:transition spd="slow" advTm="10029"/>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CuadroTexto 1"/>
          <p:cNvSpPr txBox="1"/>
          <p:nvPr/>
        </p:nvSpPr>
        <p:spPr>
          <a:xfrm>
            <a:off x="309489" y="4832837"/>
            <a:ext cx="11577711" cy="1915909"/>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ES" sz="2000" b="1" dirty="0">
                <a:solidFill>
                  <a:srgbClr val="C3BC8F"/>
                </a:solidFill>
                <a:latin typeface="Arial Black" panose="020B0A04020102020204" pitchFamily="34" charset="0"/>
              </a:rPr>
              <a:t>2</a:t>
            </a:r>
            <a:r>
              <a:rPr lang="es-ES" sz="2000" b="1" dirty="0" smtClean="0">
                <a:solidFill>
                  <a:srgbClr val="C3BC8F"/>
                </a:solidFill>
                <a:latin typeface="Arial Black" panose="020B0A04020102020204" pitchFamily="34" charset="0"/>
              </a:rPr>
              <a:t>.- Entre </a:t>
            </a:r>
            <a:r>
              <a:rPr lang="es-ES" sz="2000" b="1" dirty="0">
                <a:solidFill>
                  <a:srgbClr val="C3BC8F"/>
                </a:solidFill>
                <a:latin typeface="Arial Black" panose="020B0A04020102020204" pitchFamily="34" charset="0"/>
              </a:rPr>
              <a:t>los masones </a:t>
            </a:r>
            <a:r>
              <a:rPr lang="es-ES" sz="2000" b="1" dirty="0" err="1">
                <a:solidFill>
                  <a:srgbClr val="C3BC8F"/>
                </a:solidFill>
                <a:latin typeface="Arial Black" panose="020B0A04020102020204" pitchFamily="34" charset="0"/>
              </a:rPr>
              <a:t>illuminatis</a:t>
            </a:r>
            <a:r>
              <a:rPr lang="es-ES" sz="2000" b="1" dirty="0">
                <a:solidFill>
                  <a:srgbClr val="C3BC8F"/>
                </a:solidFill>
                <a:latin typeface="Arial Black" panose="020B0A04020102020204" pitchFamily="34" charset="0"/>
              </a:rPr>
              <a:t> hay este tipo de saludo, con sus pequeñas variantes, según el grado, con la finalidad de reconocerse entre </a:t>
            </a:r>
            <a:r>
              <a:rPr lang="es-ES" sz="2000" b="1" dirty="0" smtClean="0">
                <a:solidFill>
                  <a:srgbClr val="C3BC8F"/>
                </a:solidFill>
                <a:latin typeface="Arial Black" panose="020B0A04020102020204" pitchFamily="34" charset="0"/>
              </a:rPr>
              <a:t>ellos.</a:t>
            </a:r>
          </a:p>
          <a:p>
            <a:pPr algn="ctr"/>
            <a:r>
              <a:rPr lang="es-ES" sz="2000" b="1" dirty="0">
                <a:solidFill>
                  <a:srgbClr val="C3BC8F"/>
                </a:solidFill>
                <a:latin typeface="Arial Black" panose="020B0A04020102020204" pitchFamily="34" charset="0"/>
              </a:rPr>
              <a:t>Al estrechar la mano, el pulgar se extiende naturalmente hacia arriba o hacia delante. Cuando señala hacia abajo, sobre los nudillos, está señalando que es un miembro del culto satánico más grande del mundo, la Masonería, </a:t>
            </a:r>
            <a:r>
              <a:rPr lang="es-ES" sz="2000" b="1" dirty="0" smtClean="0">
                <a:solidFill>
                  <a:srgbClr val="C3BC8F"/>
                </a:solidFill>
                <a:latin typeface="Arial Black" panose="020B0A04020102020204" pitchFamily="34" charset="0"/>
              </a:rPr>
              <a:t>y que está comprometido </a:t>
            </a:r>
            <a:r>
              <a:rPr lang="es-ES" sz="2000" b="1" dirty="0">
                <a:solidFill>
                  <a:srgbClr val="C3BC8F"/>
                </a:solidFill>
                <a:latin typeface="Arial Black" panose="020B0A04020102020204" pitchFamily="34" charset="0"/>
              </a:rPr>
              <a:t>con su objetivo </a:t>
            </a:r>
            <a:r>
              <a:rPr lang="es-ES" sz="2000" b="1" dirty="0" smtClean="0">
                <a:solidFill>
                  <a:srgbClr val="C3BC8F"/>
                </a:solidFill>
                <a:latin typeface="Arial Black" panose="020B0A04020102020204" pitchFamily="34" charset="0"/>
              </a:rPr>
              <a:t>del </a:t>
            </a:r>
            <a:r>
              <a:rPr lang="es-ES" sz="2000" b="1" dirty="0">
                <a:solidFill>
                  <a:srgbClr val="C3BC8F"/>
                </a:solidFill>
                <a:latin typeface="Arial Black" panose="020B0A04020102020204" pitchFamily="34" charset="0"/>
              </a:rPr>
              <a:t>gobierno mundial bajo el anticristo</a:t>
            </a:r>
            <a:r>
              <a:rPr lang="es-ES" sz="2000" b="1" dirty="0" smtClean="0">
                <a:solidFill>
                  <a:srgbClr val="C3BC8F"/>
                </a:solidFill>
                <a:latin typeface="Arial Black" panose="020B0A04020102020204" pitchFamily="34" charset="0"/>
              </a:rPr>
              <a:t>.</a:t>
            </a:r>
            <a:endParaRPr lang="es-ES" sz="2000" b="1" dirty="0">
              <a:solidFill>
                <a:srgbClr val="C3BC8F"/>
              </a:solidFill>
              <a:latin typeface="Arial Black" panose="020B0A04020102020204" pitchFamily="34" charset="0"/>
            </a:endParaRPr>
          </a:p>
        </p:txBody>
      </p:sp>
    </p:spTree>
    <p:extLst>
      <p:ext uri="{BB962C8B-B14F-4D97-AF65-F5344CB8AC3E}">
        <p14:creationId xmlns:p14="http://schemas.microsoft.com/office/powerpoint/2010/main" val="55690207"/>
      </p:ext>
    </p:extLst>
  </p:cSld>
  <p:clrMapOvr>
    <a:masterClrMapping/>
  </p:clrMapOvr>
  <mc:AlternateContent xmlns:mc="http://schemas.openxmlformats.org/markup-compatibility/2006" xmlns:p14="http://schemas.microsoft.com/office/powerpoint/2010/main">
    <mc:Choice Requires="p14">
      <p:transition spd="slow" p14:dur="2000" advTm="35004"/>
    </mc:Choice>
    <mc:Fallback xmlns="">
      <p:transition spd="slow" advTm="35004"/>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04800" y="5715000"/>
            <a:ext cx="11475720" cy="830997"/>
          </a:xfrm>
          <a:prstGeom prst="rect">
            <a:avLst/>
          </a:prstGeom>
          <a:noFill/>
        </p:spPr>
        <p:txBody>
          <a:bodyPr wrap="square" rtlCol="0">
            <a:spAutoFit/>
            <a:scene3d>
              <a:camera prst="obliqueBottomLeft"/>
              <a:lightRig rig="threePt" dir="t"/>
            </a:scene3d>
            <a:sp3d extrusionH="177800">
              <a:extrusionClr>
                <a:srgbClr val="12181C"/>
              </a:extrusionClr>
            </a:sp3d>
          </a:bodyPr>
          <a:lstStyle/>
          <a:p>
            <a:pPr algn="ctr"/>
            <a:r>
              <a:rPr lang="es-ES" sz="2400" b="1" dirty="0" smtClean="0">
                <a:solidFill>
                  <a:srgbClr val="AABDCA"/>
                </a:solidFill>
                <a:latin typeface="Arial Black" panose="020B0A04020102020204" pitchFamily="34" charset="0"/>
              </a:rPr>
              <a:t>En la imagen, vemos un saludo normal. En las siguientes imágenes apreciaremos saludos masónicos de diferentes líderes mundiales. </a:t>
            </a:r>
            <a:endParaRPr lang="es-PE" sz="2400" b="1" dirty="0">
              <a:solidFill>
                <a:srgbClr val="AABDCA"/>
              </a:solidFill>
              <a:latin typeface="Arial Black" panose="020B0A04020102020204" pitchFamily="34" charset="0"/>
            </a:endParaRPr>
          </a:p>
        </p:txBody>
      </p:sp>
    </p:spTree>
    <p:extLst>
      <p:ext uri="{BB962C8B-B14F-4D97-AF65-F5344CB8AC3E}">
        <p14:creationId xmlns:p14="http://schemas.microsoft.com/office/powerpoint/2010/main" val="502405390"/>
      </p:ext>
    </p:extLst>
  </p:cSld>
  <p:clrMapOvr>
    <a:masterClrMapping/>
  </p:clrMapOvr>
  <mc:AlternateContent xmlns:mc="http://schemas.openxmlformats.org/markup-compatibility/2006" xmlns:p14="http://schemas.microsoft.com/office/powerpoint/2010/main">
    <mc:Choice Requires="p14">
      <p:transition spd="slow" p14:dur="2000" advTm="11015"/>
    </mc:Choice>
    <mc:Fallback xmlns="">
      <p:transition spd="slow" advTm="11015"/>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9087730" y="1308296"/>
            <a:ext cx="2584351" cy="2123658"/>
          </a:xfrm>
          <a:prstGeom prst="rect">
            <a:avLst/>
          </a:prstGeom>
          <a:noFill/>
        </p:spPr>
        <p:txBody>
          <a:bodyPr wrap="square" rtlCol="0">
            <a:spAutoFit/>
            <a:scene3d>
              <a:camera prst="obliqueBottomLeft"/>
              <a:lightRig rig="threePt" dir="t"/>
            </a:scene3d>
            <a:sp3d extrusionH="177800">
              <a:extrusionClr>
                <a:srgbClr val="3F3E00"/>
              </a:extrusionClr>
            </a:sp3d>
          </a:bodyPr>
          <a:lstStyle/>
          <a:p>
            <a:pPr algn="ctr"/>
            <a:r>
              <a:rPr lang="es-ES" sz="2200" b="1" dirty="0" smtClean="0">
                <a:solidFill>
                  <a:srgbClr val="FFFF79"/>
                </a:solidFill>
                <a:latin typeface="Arial Black" panose="020B0A04020102020204" pitchFamily="34" charset="0"/>
              </a:rPr>
              <a:t>Saludo masónico entre Barack Obama y el presidente de México, Peña Nieto</a:t>
            </a:r>
            <a:endParaRPr lang="es-PE" sz="2200" b="1" dirty="0">
              <a:solidFill>
                <a:srgbClr val="FFFF79"/>
              </a:solidFill>
              <a:latin typeface="Arial Black" panose="020B0A04020102020204" pitchFamily="34" charset="0"/>
            </a:endParaRPr>
          </a:p>
        </p:txBody>
      </p:sp>
      <p:sp>
        <p:nvSpPr>
          <p:cNvPr id="4" name="Rectángulo 3"/>
          <p:cNvSpPr/>
          <p:nvPr/>
        </p:nvSpPr>
        <p:spPr>
          <a:xfrm>
            <a:off x="1688124" y="5993563"/>
            <a:ext cx="9772943" cy="646331"/>
          </a:xfrm>
          <a:prstGeom prst="rect">
            <a:avLst/>
          </a:prstGeom>
        </p:spPr>
        <p:txBody>
          <a:bodyPr wrap="square">
            <a:spAutoFit/>
            <a:scene3d>
              <a:camera prst="obliqueBottomLeft"/>
              <a:lightRig rig="threePt" dir="t"/>
            </a:scene3d>
            <a:sp3d extrusionH="152400">
              <a:extrusionClr>
                <a:srgbClr val="3F3E00"/>
              </a:extrusionClr>
            </a:sp3d>
          </a:bodyPr>
          <a:lstStyle/>
          <a:p>
            <a:r>
              <a:rPr lang="es-PE" b="1" dirty="0">
                <a:solidFill>
                  <a:srgbClr val="FFFF79"/>
                </a:solidFill>
                <a:latin typeface="Arial Black" panose="020B0A04020102020204" pitchFamily="34" charset="0"/>
              </a:rPr>
              <a:t>https://deladosorillas.wordpress.com/2015/07/08/gracias-a-los-masones-rothschild-y-rockefellers-se-aduenan-de-las-reservas-de-petroleo-mexicano</a:t>
            </a:r>
            <a:r>
              <a:rPr lang="es-PE" b="1" dirty="0">
                <a:latin typeface="Arial Black" panose="020B0A04020102020204" pitchFamily="34" charset="0"/>
              </a:rPr>
              <a:t>/</a:t>
            </a:r>
          </a:p>
        </p:txBody>
      </p:sp>
      <p:sp>
        <p:nvSpPr>
          <p:cNvPr id="5" name="CuadroTexto 4"/>
          <p:cNvSpPr txBox="1"/>
          <p:nvPr/>
        </p:nvSpPr>
        <p:spPr>
          <a:xfrm>
            <a:off x="520505" y="5993563"/>
            <a:ext cx="1167619" cy="369332"/>
          </a:xfrm>
          <a:prstGeom prst="rect">
            <a:avLst/>
          </a:prstGeom>
          <a:noFill/>
        </p:spPr>
        <p:txBody>
          <a:bodyPr wrap="square" rtlCol="0">
            <a:spAutoFit/>
            <a:scene3d>
              <a:camera prst="obliqueBottomLeft"/>
              <a:lightRig rig="threePt" dir="t"/>
            </a:scene3d>
            <a:sp3d extrusionH="152400">
              <a:extrusionClr>
                <a:srgbClr val="3F3E00"/>
              </a:extrusionClr>
            </a:sp3d>
          </a:bodyPr>
          <a:lstStyle/>
          <a:p>
            <a:r>
              <a:rPr lang="es-ES" b="1" dirty="0" smtClean="0">
                <a:solidFill>
                  <a:srgbClr val="FFFF79"/>
                </a:solidFill>
                <a:latin typeface="Arial Black" panose="020B0A04020102020204" pitchFamily="34" charset="0"/>
              </a:rPr>
              <a:t>Fuente:</a:t>
            </a:r>
            <a:endParaRPr lang="es-PE" b="1" dirty="0">
              <a:solidFill>
                <a:srgbClr val="FFFF79"/>
              </a:solidFill>
              <a:latin typeface="Arial Black" panose="020B0A04020102020204" pitchFamily="34" charset="0"/>
            </a:endParaRPr>
          </a:p>
        </p:txBody>
      </p:sp>
    </p:spTree>
    <p:extLst>
      <p:ext uri="{BB962C8B-B14F-4D97-AF65-F5344CB8AC3E}">
        <p14:creationId xmlns:p14="http://schemas.microsoft.com/office/powerpoint/2010/main" val="1918974063"/>
      </p:ext>
    </p:extLst>
  </p:cSld>
  <p:clrMapOvr>
    <a:masterClrMapping/>
  </p:clrMapOvr>
  <mc:AlternateContent xmlns:mc="http://schemas.openxmlformats.org/markup-compatibility/2006" xmlns:p14="http://schemas.microsoft.com/office/powerpoint/2010/main">
    <mc:Choice Requires="p14">
      <p:transition spd="slow" p14:dur="2000" advTm="14179"/>
    </mc:Choice>
    <mc:Fallback xmlns="">
      <p:transition spd="slow" advTm="14179"/>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CuadroTexto 8"/>
          <p:cNvSpPr txBox="1"/>
          <p:nvPr/>
        </p:nvSpPr>
        <p:spPr>
          <a:xfrm>
            <a:off x="1600200" y="1676400"/>
            <a:ext cx="457200" cy="369332"/>
          </a:xfrm>
          <a:prstGeom prst="rect">
            <a:avLst/>
          </a:prstGeom>
          <a:noFill/>
        </p:spPr>
        <p:txBody>
          <a:bodyPr wrap="square" rtlCol="0">
            <a:spAutoFit/>
          </a:bodyPr>
          <a:lstStyle/>
          <a:p>
            <a:endParaRPr lang="es-PE" dirty="0"/>
          </a:p>
        </p:txBody>
      </p:sp>
      <p:sp>
        <p:nvSpPr>
          <p:cNvPr id="11" name="CuadroTexto 10"/>
          <p:cNvSpPr txBox="1"/>
          <p:nvPr/>
        </p:nvSpPr>
        <p:spPr>
          <a:xfrm>
            <a:off x="335280" y="5946784"/>
            <a:ext cx="7879080" cy="769441"/>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pPr algn="ctr"/>
            <a:r>
              <a:rPr lang="es-ES" sz="2200" b="1" dirty="0" smtClean="0">
                <a:solidFill>
                  <a:srgbClr val="E0C7A3"/>
                </a:solidFill>
                <a:latin typeface="Arial Black" panose="020B0A04020102020204" pitchFamily="34" charset="0"/>
              </a:rPr>
              <a:t>Saludo masónico entre Putin y el ex secretario de estado norteamericano, Henry </a:t>
            </a:r>
            <a:r>
              <a:rPr lang="es-ES" sz="2200" b="1" dirty="0" err="1" smtClean="0">
                <a:solidFill>
                  <a:srgbClr val="E0C7A3"/>
                </a:solidFill>
                <a:latin typeface="Arial Black" panose="020B0A04020102020204" pitchFamily="34" charset="0"/>
              </a:rPr>
              <a:t>Kissinger</a:t>
            </a:r>
            <a:r>
              <a:rPr lang="es-ES" sz="2200" b="1" dirty="0" smtClean="0">
                <a:solidFill>
                  <a:srgbClr val="E0C7A3"/>
                </a:solidFill>
                <a:latin typeface="Arial Black" panose="020B0A04020102020204" pitchFamily="34" charset="0"/>
              </a:rPr>
              <a:t> </a:t>
            </a:r>
            <a:endParaRPr lang="es-PE" sz="2200" b="1" dirty="0">
              <a:solidFill>
                <a:srgbClr val="E0C7A3"/>
              </a:solidFill>
              <a:latin typeface="Arial Black" panose="020B0A04020102020204" pitchFamily="34" charset="0"/>
            </a:endParaRPr>
          </a:p>
        </p:txBody>
      </p:sp>
      <p:sp>
        <p:nvSpPr>
          <p:cNvPr id="10" name="CuadroTexto 9"/>
          <p:cNvSpPr txBox="1"/>
          <p:nvPr/>
        </p:nvSpPr>
        <p:spPr>
          <a:xfrm>
            <a:off x="8214360" y="622009"/>
            <a:ext cx="1167619" cy="369332"/>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r>
              <a:rPr lang="es-ES" b="1" dirty="0" smtClean="0">
                <a:solidFill>
                  <a:srgbClr val="E0C7A3"/>
                </a:solidFill>
                <a:latin typeface="Arial Black" panose="020B0A04020102020204" pitchFamily="34" charset="0"/>
              </a:rPr>
              <a:t>Fuente:</a:t>
            </a:r>
            <a:endParaRPr lang="es-PE" b="1" dirty="0">
              <a:solidFill>
                <a:srgbClr val="E0C7A3"/>
              </a:solidFill>
              <a:latin typeface="Arial Black" panose="020B0A04020102020204" pitchFamily="34" charset="0"/>
            </a:endParaRPr>
          </a:p>
        </p:txBody>
      </p:sp>
      <p:sp>
        <p:nvSpPr>
          <p:cNvPr id="3" name="Rectángulo 2"/>
          <p:cNvSpPr/>
          <p:nvPr/>
        </p:nvSpPr>
        <p:spPr>
          <a:xfrm>
            <a:off x="8214360" y="1030069"/>
            <a:ext cx="3690066" cy="646331"/>
          </a:xfrm>
          <a:prstGeom prst="rect">
            <a:avLst/>
          </a:prstGeom>
        </p:spPr>
        <p:txBody>
          <a:bodyPr wrap="square">
            <a:spAutoFit/>
            <a:scene3d>
              <a:camera prst="obliqueBottomLeft"/>
              <a:lightRig rig="threePt" dir="t"/>
            </a:scene3d>
            <a:sp3d extrusionH="177800">
              <a:extrusionClr>
                <a:schemeClr val="bg2">
                  <a:lumMod val="10000"/>
                </a:schemeClr>
              </a:extrusionClr>
            </a:sp3d>
          </a:bodyPr>
          <a:lstStyle/>
          <a:p>
            <a:r>
              <a:rPr lang="es-PE" b="1" dirty="0">
                <a:solidFill>
                  <a:srgbClr val="E0C7A3"/>
                </a:solidFill>
                <a:latin typeface="Arial Black" panose="020B0A04020102020204" pitchFamily="34" charset="0"/>
              </a:rPr>
              <a:t>http://keskustelu.mvlehti.net/index.php?topic=31838.0</a:t>
            </a:r>
          </a:p>
        </p:txBody>
      </p:sp>
    </p:spTree>
    <p:extLst>
      <p:ext uri="{BB962C8B-B14F-4D97-AF65-F5344CB8AC3E}">
        <p14:creationId xmlns:p14="http://schemas.microsoft.com/office/powerpoint/2010/main" val="1153940054"/>
      </p:ext>
    </p:extLst>
  </p:cSld>
  <p:clrMapOvr>
    <a:masterClrMapping/>
  </p:clrMapOvr>
  <mc:AlternateContent xmlns:mc="http://schemas.openxmlformats.org/markup-compatibility/2006" xmlns:p14="http://schemas.microsoft.com/office/powerpoint/2010/main">
    <mc:Choice Requires="p14">
      <p:transition spd="slow" p14:dur="2000" advTm="12093"/>
    </mc:Choice>
    <mc:Fallback xmlns="">
      <p:transition spd="slow" advTm="12093"/>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CuadroTexto 4"/>
          <p:cNvSpPr txBox="1"/>
          <p:nvPr/>
        </p:nvSpPr>
        <p:spPr>
          <a:xfrm>
            <a:off x="9172134" y="562708"/>
            <a:ext cx="2813540" cy="5016758"/>
          </a:xfrm>
          <a:prstGeom prst="rect">
            <a:avLst/>
          </a:prstGeom>
          <a:noFill/>
        </p:spPr>
        <p:txBody>
          <a:bodyPr wrap="square" rtlCol="0">
            <a:spAutoFit/>
            <a:scene3d>
              <a:camera prst="obliqueBottomLeft"/>
              <a:lightRig rig="threePt" dir="t"/>
            </a:scene3d>
            <a:sp3d extrusionH="177800">
              <a:extrusionClr>
                <a:srgbClr val="1A2115"/>
              </a:extrusionClr>
            </a:sp3d>
          </a:bodyPr>
          <a:lstStyle/>
          <a:p>
            <a:pPr algn="ctr"/>
            <a:r>
              <a:rPr lang="es-ES" sz="2000" b="1" dirty="0" smtClean="0">
                <a:solidFill>
                  <a:srgbClr val="ADC19F"/>
                </a:solidFill>
                <a:latin typeface="Arial Black" panose="020B0A04020102020204" pitchFamily="34" charset="0"/>
              </a:rPr>
              <a:t>Saludo masónico entre Putin y un líder religioso. Esta imagen ecuménica implica que la masonería </a:t>
            </a:r>
            <a:r>
              <a:rPr lang="es-ES" sz="2000" b="1" dirty="0" err="1" smtClean="0">
                <a:solidFill>
                  <a:srgbClr val="ADC19F"/>
                </a:solidFill>
                <a:latin typeface="Arial Black" panose="020B0A04020102020204" pitchFamily="34" charset="0"/>
              </a:rPr>
              <a:t>illuminati</a:t>
            </a:r>
            <a:r>
              <a:rPr lang="es-ES" sz="2000" b="1" dirty="0" smtClean="0">
                <a:solidFill>
                  <a:srgbClr val="ADC19F"/>
                </a:solidFill>
                <a:latin typeface="Arial Black" panose="020B0A04020102020204" pitchFamily="34" charset="0"/>
              </a:rPr>
              <a:t> también se infiltra en la religión, pues la idea de éstos es llegar a una ÚNICA RELIGIÓN MUNDIAL y así preparar el camino para el Anticristo</a:t>
            </a:r>
            <a:endParaRPr lang="es-PE" sz="2000" b="1" dirty="0">
              <a:solidFill>
                <a:srgbClr val="ADC19F"/>
              </a:solidFill>
              <a:latin typeface="Arial Black" panose="020B0A04020102020204" pitchFamily="34" charset="0"/>
            </a:endParaRPr>
          </a:p>
        </p:txBody>
      </p:sp>
      <p:sp>
        <p:nvSpPr>
          <p:cNvPr id="6" name="CuadroTexto 5"/>
          <p:cNvSpPr txBox="1"/>
          <p:nvPr/>
        </p:nvSpPr>
        <p:spPr>
          <a:xfrm>
            <a:off x="452315" y="6010722"/>
            <a:ext cx="1167619" cy="369332"/>
          </a:xfrm>
          <a:prstGeom prst="rect">
            <a:avLst/>
          </a:prstGeom>
          <a:noFill/>
        </p:spPr>
        <p:txBody>
          <a:bodyPr wrap="square" rtlCol="0">
            <a:spAutoFit/>
            <a:scene3d>
              <a:camera prst="obliqueBottomLeft"/>
              <a:lightRig rig="threePt" dir="t"/>
            </a:scene3d>
            <a:sp3d extrusionH="177800">
              <a:extrusionClr>
                <a:srgbClr val="1A2115"/>
              </a:extrusionClr>
            </a:sp3d>
          </a:bodyPr>
          <a:lstStyle/>
          <a:p>
            <a:r>
              <a:rPr lang="es-ES" b="1" dirty="0" smtClean="0">
                <a:solidFill>
                  <a:srgbClr val="ADC19F"/>
                </a:solidFill>
                <a:latin typeface="Arial Black" panose="020B0A04020102020204" pitchFamily="34" charset="0"/>
              </a:rPr>
              <a:t>Fuente:</a:t>
            </a:r>
            <a:endParaRPr lang="es-PE" b="1" dirty="0">
              <a:solidFill>
                <a:srgbClr val="ADC19F"/>
              </a:solidFill>
              <a:latin typeface="Arial Black" panose="020B0A04020102020204" pitchFamily="34" charset="0"/>
            </a:endParaRPr>
          </a:p>
        </p:txBody>
      </p:sp>
      <p:sp>
        <p:nvSpPr>
          <p:cNvPr id="2" name="Rectángulo 1"/>
          <p:cNvSpPr/>
          <p:nvPr/>
        </p:nvSpPr>
        <p:spPr>
          <a:xfrm>
            <a:off x="1619934" y="6010722"/>
            <a:ext cx="8431237" cy="643206"/>
          </a:xfrm>
          <a:prstGeom prst="rect">
            <a:avLst/>
          </a:prstGeom>
        </p:spPr>
        <p:txBody>
          <a:bodyPr wrap="square">
            <a:spAutoFit/>
            <a:scene3d>
              <a:camera prst="obliqueBottomLeft"/>
              <a:lightRig rig="threePt" dir="t"/>
            </a:scene3d>
            <a:sp3d extrusionH="177800">
              <a:extrusionClr>
                <a:srgbClr val="1A2115"/>
              </a:extrusionClr>
            </a:sp3d>
          </a:bodyPr>
          <a:lstStyle/>
          <a:p>
            <a:r>
              <a:rPr lang="es-PE" b="1" dirty="0">
                <a:solidFill>
                  <a:srgbClr val="ADC19F"/>
                </a:solidFill>
                <a:latin typeface="Arial Black" panose="020B0A04020102020204" pitchFamily="34" charset="0"/>
              </a:rPr>
              <a:t>http://nuevoordenmundialreptiliano.blogspot.pe/2016/01/vladimir-putin-senalado-de-pedofilia.html</a:t>
            </a:r>
          </a:p>
        </p:txBody>
      </p:sp>
    </p:spTree>
    <p:extLst>
      <p:ext uri="{BB962C8B-B14F-4D97-AF65-F5344CB8AC3E}">
        <p14:creationId xmlns:p14="http://schemas.microsoft.com/office/powerpoint/2010/main" val="1084620284"/>
      </p:ext>
    </p:extLst>
  </p:cSld>
  <p:clrMapOvr>
    <a:masterClrMapping/>
  </p:clrMapOvr>
  <mc:AlternateContent xmlns:mc="http://schemas.openxmlformats.org/markup-compatibility/2006" xmlns:p14="http://schemas.microsoft.com/office/powerpoint/2010/main">
    <mc:Choice Requires="p14">
      <p:transition spd="slow" p14:dur="2000" advTm="21225"/>
    </mc:Choice>
    <mc:Fallback xmlns="">
      <p:transition spd="slow" advTm="21225"/>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ángulo 2"/>
          <p:cNvSpPr/>
          <p:nvPr/>
        </p:nvSpPr>
        <p:spPr>
          <a:xfrm>
            <a:off x="1406769" y="5922500"/>
            <a:ext cx="8848577" cy="375552"/>
          </a:xfrm>
          <a:prstGeom prst="rect">
            <a:avLst/>
          </a:prstGeom>
        </p:spPr>
        <p:txBody>
          <a:bodyPr wrap="square">
            <a:spAutoFit/>
          </a:bodyPr>
          <a:lstStyle/>
          <a:p>
            <a:pPr>
              <a:lnSpc>
                <a:spcPct val="107000"/>
              </a:lnSpc>
              <a:spcAft>
                <a:spcPts val="800"/>
              </a:spcAft>
            </a:pPr>
            <a:r>
              <a:rPr lang="es-ES" u="sng" dirty="0" smtClean="0">
                <a:solidFill>
                  <a:srgbClr val="0563C1"/>
                </a:solidFill>
                <a:latin typeface="Arial Black" panose="020B0A04020102020204" pitchFamily="34" charset="0"/>
                <a:ea typeface="Calibri" panose="020F0502020204030204" pitchFamily="34" charset="0"/>
                <a:cs typeface="Times New Roman" panose="02020603050405020304" pitchFamily="18" charset="0"/>
                <a:hlinkClick r:id="rId3"/>
              </a:rPr>
              <a:t>/</a:t>
            </a:r>
            <a:endParaRPr lang="es-PE"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CuadroTexto 3"/>
          <p:cNvSpPr txBox="1"/>
          <p:nvPr/>
        </p:nvSpPr>
        <p:spPr>
          <a:xfrm>
            <a:off x="427753" y="5651721"/>
            <a:ext cx="1167619" cy="369332"/>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r>
              <a:rPr lang="es-ES" b="1" dirty="0" smtClean="0">
                <a:solidFill>
                  <a:schemeClr val="bg2">
                    <a:lumMod val="90000"/>
                  </a:schemeClr>
                </a:solidFill>
                <a:latin typeface="Arial Black" panose="020B0A04020102020204" pitchFamily="34" charset="0"/>
              </a:rPr>
              <a:t>Fuente:</a:t>
            </a:r>
            <a:endParaRPr lang="es-PE" b="1" dirty="0">
              <a:solidFill>
                <a:schemeClr val="bg2">
                  <a:lumMod val="90000"/>
                </a:schemeClr>
              </a:solidFill>
              <a:latin typeface="Arial Black" panose="020B0A04020102020204" pitchFamily="34" charset="0"/>
            </a:endParaRPr>
          </a:p>
        </p:txBody>
      </p:sp>
      <p:sp>
        <p:nvSpPr>
          <p:cNvPr id="5" name="CuadroTexto 4"/>
          <p:cNvSpPr txBox="1"/>
          <p:nvPr/>
        </p:nvSpPr>
        <p:spPr>
          <a:xfrm>
            <a:off x="9467558" y="1056444"/>
            <a:ext cx="2635967" cy="3785652"/>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pPr algn="ctr"/>
            <a:r>
              <a:rPr lang="es-ES" sz="2000" b="1" dirty="0" smtClean="0">
                <a:solidFill>
                  <a:schemeClr val="bg2">
                    <a:lumMod val="90000"/>
                  </a:schemeClr>
                </a:solidFill>
                <a:latin typeface="Arial Black" panose="020B0A04020102020204" pitchFamily="34" charset="0"/>
              </a:rPr>
              <a:t>A la izquierda vemos a Henry </a:t>
            </a:r>
            <a:r>
              <a:rPr lang="es-ES" sz="2000" b="1" dirty="0" err="1" smtClean="0">
                <a:solidFill>
                  <a:schemeClr val="bg2">
                    <a:lumMod val="90000"/>
                  </a:schemeClr>
                </a:solidFill>
                <a:latin typeface="Arial Black" panose="020B0A04020102020204" pitchFamily="34" charset="0"/>
              </a:rPr>
              <a:t>Kissinger</a:t>
            </a:r>
            <a:r>
              <a:rPr lang="es-ES" sz="2000" b="1" dirty="0" smtClean="0">
                <a:solidFill>
                  <a:schemeClr val="bg2">
                    <a:lumMod val="90000"/>
                  </a:schemeClr>
                </a:solidFill>
                <a:latin typeface="Arial Black" panose="020B0A04020102020204" pitchFamily="34" charset="0"/>
              </a:rPr>
              <a:t>, ex secretario de estado norteamericano, hombre de confianza del judío masón </a:t>
            </a:r>
            <a:r>
              <a:rPr lang="es-ES" sz="2000" b="1" dirty="0" err="1" smtClean="0">
                <a:solidFill>
                  <a:schemeClr val="bg2">
                    <a:lumMod val="90000"/>
                  </a:schemeClr>
                </a:solidFill>
                <a:latin typeface="Arial Black" panose="020B0A04020102020204" pitchFamily="34" charset="0"/>
              </a:rPr>
              <a:t>illuminati</a:t>
            </a:r>
            <a:r>
              <a:rPr lang="es-ES" sz="2000" b="1" dirty="0" smtClean="0">
                <a:solidFill>
                  <a:schemeClr val="bg2">
                    <a:lumMod val="90000"/>
                  </a:schemeClr>
                </a:solidFill>
                <a:latin typeface="Arial Black" panose="020B0A04020102020204" pitchFamily="34" charset="0"/>
              </a:rPr>
              <a:t>, Nelson Rockefeller, ya fallecido.</a:t>
            </a:r>
            <a:endParaRPr lang="es-PE" sz="2000" b="1" dirty="0">
              <a:solidFill>
                <a:schemeClr val="bg2">
                  <a:lumMod val="90000"/>
                </a:schemeClr>
              </a:solidFill>
              <a:latin typeface="Arial Black" panose="020B0A04020102020204" pitchFamily="34" charset="0"/>
            </a:endParaRPr>
          </a:p>
        </p:txBody>
      </p:sp>
      <p:sp>
        <p:nvSpPr>
          <p:cNvPr id="2" name="Rectángulo 1"/>
          <p:cNvSpPr/>
          <p:nvPr/>
        </p:nvSpPr>
        <p:spPr>
          <a:xfrm>
            <a:off x="1517541" y="5651721"/>
            <a:ext cx="8567664" cy="646331"/>
          </a:xfrm>
          <a:prstGeom prst="rect">
            <a:avLst/>
          </a:prstGeom>
        </p:spPr>
        <p:txBody>
          <a:bodyPr wrap="square">
            <a:spAutoFit/>
            <a:scene3d>
              <a:camera prst="obliqueBottomLeft"/>
              <a:lightRig rig="threePt" dir="t"/>
            </a:scene3d>
            <a:sp3d extrusionH="177800">
              <a:extrusionClr>
                <a:schemeClr val="bg2">
                  <a:lumMod val="10000"/>
                </a:schemeClr>
              </a:extrusionClr>
            </a:sp3d>
          </a:bodyPr>
          <a:lstStyle/>
          <a:p>
            <a:r>
              <a:rPr lang="es-PE" b="1" dirty="0">
                <a:solidFill>
                  <a:schemeClr val="bg2">
                    <a:lumMod val="90000"/>
                  </a:schemeClr>
                </a:solidFill>
                <a:latin typeface="Arial Black" panose="020B0A04020102020204" pitchFamily="34" charset="0"/>
              </a:rPr>
              <a:t>https://</a:t>
            </a:r>
            <a:r>
              <a:rPr lang="es-PE" b="1" dirty="0" smtClean="0">
                <a:solidFill>
                  <a:schemeClr val="bg2">
                    <a:lumMod val="90000"/>
                  </a:schemeClr>
                </a:solidFill>
                <a:latin typeface="Arial Black" panose="020B0A04020102020204" pitchFamily="34" charset="0"/>
              </a:rPr>
              <a:t>elrobotpescador.com/2017/03/20/fallece-el-banquero-ultimillonario-david-rockefeller-a-los-101-anos</a:t>
            </a:r>
            <a:r>
              <a:rPr lang="es-PE" b="1" dirty="0">
                <a:solidFill>
                  <a:schemeClr val="bg2">
                    <a:lumMod val="90000"/>
                  </a:schemeClr>
                </a:solidFill>
              </a:rPr>
              <a:t>/</a:t>
            </a:r>
          </a:p>
        </p:txBody>
      </p:sp>
    </p:spTree>
    <p:extLst>
      <p:ext uri="{BB962C8B-B14F-4D97-AF65-F5344CB8AC3E}">
        <p14:creationId xmlns:p14="http://schemas.microsoft.com/office/powerpoint/2010/main" val="3773199973"/>
      </p:ext>
    </p:extLst>
  </p:cSld>
  <p:clrMapOvr>
    <a:masterClrMapping/>
  </p:clrMapOvr>
  <mc:AlternateContent xmlns:mc="http://schemas.openxmlformats.org/markup-compatibility/2006" xmlns:p14="http://schemas.microsoft.com/office/powerpoint/2010/main">
    <mc:Choice Requires="p14">
      <p:transition spd="slow" p14:dur="2000" advTm="34117"/>
    </mc:Choice>
    <mc:Fallback xmlns="">
      <p:transition spd="slow" advTm="34117"/>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CuadroTexto 10"/>
          <p:cNvSpPr txBox="1"/>
          <p:nvPr/>
        </p:nvSpPr>
        <p:spPr>
          <a:xfrm>
            <a:off x="322881" y="4789521"/>
            <a:ext cx="11515241" cy="1938992"/>
          </a:xfrm>
          <a:prstGeom prst="rect">
            <a:avLst/>
          </a:prstGeom>
          <a:noFill/>
        </p:spPr>
        <p:txBody>
          <a:bodyPr wrap="square" rtlCol="0">
            <a:spAutoFit/>
            <a:scene3d>
              <a:camera prst="obliqueBottomLeft"/>
              <a:lightRig rig="threePt" dir="t"/>
            </a:scene3d>
            <a:sp3d extrusionH="177800">
              <a:extrusionClr>
                <a:srgbClr val="202A1C"/>
              </a:extrusionClr>
            </a:sp3d>
          </a:bodyPr>
          <a:lstStyle/>
          <a:p>
            <a:pPr algn="ctr"/>
            <a:r>
              <a:rPr lang="es-PE" sz="2400" b="1" dirty="0">
                <a:solidFill>
                  <a:srgbClr val="A2BA98"/>
                </a:solidFill>
                <a:latin typeface="Arial Black" panose="020B0A04020102020204" pitchFamily="34" charset="0"/>
              </a:rPr>
              <a:t>Henry </a:t>
            </a:r>
            <a:r>
              <a:rPr lang="es-PE" sz="2400" b="1" dirty="0" err="1">
                <a:solidFill>
                  <a:srgbClr val="A2BA98"/>
                </a:solidFill>
                <a:latin typeface="Arial Black" panose="020B0A04020102020204" pitchFamily="34" charset="0"/>
              </a:rPr>
              <a:t>kissinger</a:t>
            </a:r>
            <a:r>
              <a:rPr lang="es-PE" sz="2400" b="1" dirty="0">
                <a:solidFill>
                  <a:srgbClr val="A2BA98"/>
                </a:solidFill>
                <a:latin typeface="Arial Black" panose="020B0A04020102020204" pitchFamily="34" charset="0"/>
              </a:rPr>
              <a:t> tiene un historial muy oscuro, ya que se le considera un genocida que contribuyó a desestabilizar muchos regímenes en el mundo, apoyando a varias dictaduras y coordinando con éstas para la eliminación física de los adversarios políticos. También tuvo un papel nefasto en la guerra de Vietnam.</a:t>
            </a:r>
          </a:p>
        </p:txBody>
      </p:sp>
    </p:spTree>
    <p:extLst>
      <p:ext uri="{BB962C8B-B14F-4D97-AF65-F5344CB8AC3E}">
        <p14:creationId xmlns:p14="http://schemas.microsoft.com/office/powerpoint/2010/main" val="302144937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ángulo 3"/>
          <p:cNvSpPr/>
          <p:nvPr/>
        </p:nvSpPr>
        <p:spPr>
          <a:xfrm>
            <a:off x="8342143" y="5706077"/>
            <a:ext cx="3615396" cy="657383"/>
          </a:xfrm>
          <a:prstGeom prst="rect">
            <a:avLst/>
          </a:prstGeom>
        </p:spPr>
        <p:txBody>
          <a:bodyPr wrap="square">
            <a:spAutoFit/>
            <a:scene3d>
              <a:camera prst="obliqueBottomLeft"/>
              <a:lightRig rig="threePt" dir="t"/>
            </a:scene3d>
            <a:sp3d extrusionH="177800">
              <a:extrusionClr>
                <a:schemeClr val="bg2">
                  <a:lumMod val="10000"/>
                </a:schemeClr>
              </a:extrusionClr>
            </a:sp3d>
          </a:bodyPr>
          <a:lstStyle/>
          <a:p>
            <a:r>
              <a:rPr lang="es-PE" b="1" dirty="0">
                <a:solidFill>
                  <a:schemeClr val="bg2">
                    <a:lumMod val="90000"/>
                  </a:schemeClr>
                </a:solidFill>
                <a:latin typeface="Arial Black" panose="020B0A04020102020204" pitchFamily="34" charset="0"/>
              </a:rPr>
              <a:t>http://en.kremlin.ru/events/president/news/30474</a:t>
            </a:r>
          </a:p>
        </p:txBody>
      </p:sp>
      <p:sp>
        <p:nvSpPr>
          <p:cNvPr id="5" name="Rectángulo 4"/>
          <p:cNvSpPr/>
          <p:nvPr/>
        </p:nvSpPr>
        <p:spPr>
          <a:xfrm>
            <a:off x="1167619" y="5690327"/>
            <a:ext cx="5434818" cy="344069"/>
          </a:xfrm>
          <a:prstGeom prst="rect">
            <a:avLst/>
          </a:prstGeom>
        </p:spPr>
        <p:txBody>
          <a:bodyPr wrap="square">
            <a:spAutoFit/>
          </a:bodyPr>
          <a:lstStyle/>
          <a:p>
            <a:pPr>
              <a:lnSpc>
                <a:spcPct val="107000"/>
              </a:lnSpc>
              <a:spcAft>
                <a:spcPts val="800"/>
              </a:spcAft>
            </a:pPr>
            <a:endParaRPr lang="es-PE" sz="16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CuadroTexto 6"/>
          <p:cNvSpPr txBox="1"/>
          <p:nvPr/>
        </p:nvSpPr>
        <p:spPr>
          <a:xfrm>
            <a:off x="397965" y="5706077"/>
            <a:ext cx="1167619" cy="369332"/>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r>
              <a:rPr lang="es-ES" b="1" dirty="0" smtClean="0">
                <a:solidFill>
                  <a:schemeClr val="bg2">
                    <a:lumMod val="90000"/>
                  </a:schemeClr>
                </a:solidFill>
                <a:latin typeface="Arial Black" panose="020B0A04020102020204" pitchFamily="34" charset="0"/>
              </a:rPr>
              <a:t>Fuente:</a:t>
            </a:r>
            <a:endParaRPr lang="es-PE" b="1" dirty="0">
              <a:solidFill>
                <a:schemeClr val="bg2">
                  <a:lumMod val="90000"/>
                </a:schemeClr>
              </a:solidFill>
              <a:latin typeface="Arial Black" panose="020B0A04020102020204" pitchFamily="34" charset="0"/>
            </a:endParaRPr>
          </a:p>
        </p:txBody>
      </p:sp>
      <p:sp>
        <p:nvSpPr>
          <p:cNvPr id="8" name="CuadroTexto 7"/>
          <p:cNvSpPr txBox="1"/>
          <p:nvPr/>
        </p:nvSpPr>
        <p:spPr>
          <a:xfrm>
            <a:off x="7287064" y="5706077"/>
            <a:ext cx="1167619" cy="369332"/>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r>
              <a:rPr lang="es-ES" b="1" dirty="0" smtClean="0">
                <a:solidFill>
                  <a:schemeClr val="bg2">
                    <a:lumMod val="90000"/>
                  </a:schemeClr>
                </a:solidFill>
                <a:latin typeface="Arial Black" panose="020B0A04020102020204" pitchFamily="34" charset="0"/>
              </a:rPr>
              <a:t>Fuente:</a:t>
            </a:r>
            <a:endParaRPr lang="es-PE" b="1" dirty="0">
              <a:solidFill>
                <a:schemeClr val="bg2">
                  <a:lumMod val="90000"/>
                </a:schemeClr>
              </a:solidFill>
              <a:latin typeface="Arial Black" panose="020B0A04020102020204" pitchFamily="34" charset="0"/>
            </a:endParaRPr>
          </a:p>
        </p:txBody>
      </p:sp>
      <p:sp>
        <p:nvSpPr>
          <p:cNvPr id="9" name="CuadroTexto 8"/>
          <p:cNvSpPr txBox="1"/>
          <p:nvPr/>
        </p:nvSpPr>
        <p:spPr>
          <a:xfrm>
            <a:off x="295422" y="122202"/>
            <a:ext cx="11493304" cy="1200329"/>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pPr algn="ctr"/>
            <a:r>
              <a:rPr lang="es-ES" sz="2400" b="1" dirty="0" smtClean="0">
                <a:solidFill>
                  <a:schemeClr val="bg2">
                    <a:lumMod val="90000"/>
                  </a:schemeClr>
                </a:solidFill>
                <a:latin typeface="Arial Black" panose="020B0A04020102020204" pitchFamily="34" charset="0"/>
              </a:rPr>
              <a:t>En estás imágenes apreciamos los nexos entre el hombre de confianza y lacayo de Nelson Rockefeller, Henry </a:t>
            </a:r>
            <a:r>
              <a:rPr lang="es-ES" sz="2400" b="1" dirty="0" err="1" smtClean="0">
                <a:solidFill>
                  <a:schemeClr val="bg2">
                    <a:lumMod val="90000"/>
                  </a:schemeClr>
                </a:solidFill>
                <a:latin typeface="Arial Black" panose="020B0A04020102020204" pitchFamily="34" charset="0"/>
              </a:rPr>
              <a:t>Kissinger</a:t>
            </a:r>
            <a:r>
              <a:rPr lang="es-ES" sz="2400" b="1" dirty="0" smtClean="0">
                <a:solidFill>
                  <a:schemeClr val="bg2">
                    <a:lumMod val="90000"/>
                  </a:schemeClr>
                </a:solidFill>
                <a:latin typeface="Arial Black" panose="020B0A04020102020204" pitchFamily="34" charset="0"/>
              </a:rPr>
              <a:t> con Vladimir Putin</a:t>
            </a:r>
            <a:endParaRPr lang="es-PE" sz="2400" b="1" dirty="0">
              <a:solidFill>
                <a:schemeClr val="bg2">
                  <a:lumMod val="90000"/>
                </a:schemeClr>
              </a:solidFill>
              <a:latin typeface="Arial Black" panose="020B0A04020102020204" pitchFamily="34" charset="0"/>
            </a:endParaRPr>
          </a:p>
        </p:txBody>
      </p:sp>
      <p:sp>
        <p:nvSpPr>
          <p:cNvPr id="2" name="Rectángulo 1"/>
          <p:cNvSpPr/>
          <p:nvPr/>
        </p:nvSpPr>
        <p:spPr>
          <a:xfrm>
            <a:off x="1494008" y="5717129"/>
            <a:ext cx="5395091" cy="646331"/>
          </a:xfrm>
          <a:prstGeom prst="rect">
            <a:avLst/>
          </a:prstGeom>
        </p:spPr>
        <p:txBody>
          <a:bodyPr wrap="square">
            <a:spAutoFit/>
            <a:scene3d>
              <a:camera prst="obliqueBottomLeft"/>
              <a:lightRig rig="threePt" dir="t"/>
            </a:scene3d>
            <a:sp3d extrusionH="177800">
              <a:extrusionClr>
                <a:schemeClr val="bg2">
                  <a:lumMod val="10000"/>
                </a:schemeClr>
              </a:extrusionClr>
            </a:sp3d>
          </a:bodyPr>
          <a:lstStyle/>
          <a:p>
            <a:r>
              <a:rPr lang="es-PE" b="1" dirty="0">
                <a:solidFill>
                  <a:schemeClr val="bg2">
                    <a:lumMod val="90000"/>
                  </a:schemeClr>
                </a:solidFill>
                <a:latin typeface="Arial Black" panose="020B0A04020102020204" pitchFamily="34" charset="0"/>
              </a:rPr>
              <a:t>http://archive.government.ru/eng/docs/3647/photolents.html</a:t>
            </a:r>
          </a:p>
        </p:txBody>
      </p:sp>
    </p:spTree>
    <p:extLst>
      <p:ext uri="{BB962C8B-B14F-4D97-AF65-F5344CB8AC3E}">
        <p14:creationId xmlns:p14="http://schemas.microsoft.com/office/powerpoint/2010/main" val="1548745854"/>
      </p:ext>
    </p:extLst>
  </p:cSld>
  <p:clrMapOvr>
    <a:masterClrMapping/>
  </p:clrMapOvr>
  <mc:AlternateContent xmlns:mc="http://schemas.openxmlformats.org/markup-compatibility/2006" xmlns:p14="http://schemas.microsoft.com/office/powerpoint/2010/main">
    <mc:Choice Requires="p14">
      <p:transition spd="slow" p14:dur="2000" advTm="13012"/>
    </mc:Choice>
    <mc:Fallback xmlns="">
      <p:transition spd="slow" advTm="13012"/>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ángulo 2"/>
          <p:cNvSpPr/>
          <p:nvPr/>
        </p:nvSpPr>
        <p:spPr>
          <a:xfrm>
            <a:off x="1295657" y="5576955"/>
            <a:ext cx="5069058" cy="923330"/>
          </a:xfrm>
          <a:prstGeom prst="rect">
            <a:avLst/>
          </a:prstGeom>
        </p:spPr>
        <p:txBody>
          <a:bodyPr wrap="square">
            <a:spAutoFit/>
            <a:scene3d>
              <a:camera prst="obliqueBottomLeft"/>
              <a:lightRig rig="threePt" dir="t"/>
            </a:scene3d>
            <a:sp3d extrusionH="165100">
              <a:extrusionClr>
                <a:schemeClr val="bg2">
                  <a:lumMod val="10000"/>
                </a:schemeClr>
              </a:extrusionClr>
            </a:sp3d>
          </a:bodyPr>
          <a:lstStyle/>
          <a:p>
            <a:r>
              <a:rPr lang="es-PE" b="1" dirty="0">
                <a:solidFill>
                  <a:schemeClr val="bg2">
                    <a:lumMod val="90000"/>
                  </a:schemeClr>
                </a:solidFill>
                <a:latin typeface="Arial Black" panose="020B0A04020102020204" pitchFamily="34" charset="0"/>
              </a:rPr>
              <a:t>http://cosmologicalcabbage.blogspot.pe/2013/09/pope-francis-caught-giving-masonic.html</a:t>
            </a:r>
          </a:p>
        </p:txBody>
      </p:sp>
      <p:sp>
        <p:nvSpPr>
          <p:cNvPr id="5" name="CuadroTexto 4"/>
          <p:cNvSpPr txBox="1"/>
          <p:nvPr/>
        </p:nvSpPr>
        <p:spPr>
          <a:xfrm>
            <a:off x="128038" y="5576955"/>
            <a:ext cx="1167619" cy="369332"/>
          </a:xfrm>
          <a:prstGeom prst="rect">
            <a:avLst/>
          </a:prstGeom>
          <a:noFill/>
        </p:spPr>
        <p:txBody>
          <a:bodyPr wrap="square" rtlCol="0">
            <a:spAutoFit/>
            <a:scene3d>
              <a:camera prst="obliqueBottomLeft"/>
              <a:lightRig rig="threePt" dir="t"/>
            </a:scene3d>
            <a:sp3d extrusionH="165100">
              <a:extrusionClr>
                <a:schemeClr val="bg2">
                  <a:lumMod val="10000"/>
                </a:schemeClr>
              </a:extrusionClr>
            </a:sp3d>
          </a:bodyPr>
          <a:lstStyle/>
          <a:p>
            <a:r>
              <a:rPr lang="es-ES" b="1" dirty="0" smtClean="0">
                <a:solidFill>
                  <a:schemeClr val="bg2">
                    <a:lumMod val="90000"/>
                  </a:schemeClr>
                </a:solidFill>
                <a:latin typeface="Arial Black" panose="020B0A04020102020204" pitchFamily="34" charset="0"/>
              </a:rPr>
              <a:t>Fuente:</a:t>
            </a:r>
            <a:endParaRPr lang="es-PE" b="1" dirty="0">
              <a:solidFill>
                <a:schemeClr val="bg2">
                  <a:lumMod val="90000"/>
                </a:schemeClr>
              </a:solidFill>
              <a:latin typeface="Arial Black" panose="020B0A04020102020204" pitchFamily="34" charset="0"/>
            </a:endParaRPr>
          </a:p>
        </p:txBody>
      </p:sp>
      <p:sp>
        <p:nvSpPr>
          <p:cNvPr id="6" name="CuadroTexto 5"/>
          <p:cNvSpPr txBox="1"/>
          <p:nvPr/>
        </p:nvSpPr>
        <p:spPr>
          <a:xfrm>
            <a:off x="6739855" y="5545982"/>
            <a:ext cx="1167619" cy="369332"/>
          </a:xfrm>
          <a:prstGeom prst="rect">
            <a:avLst/>
          </a:prstGeom>
          <a:noFill/>
        </p:spPr>
        <p:txBody>
          <a:bodyPr wrap="square" rtlCol="0">
            <a:spAutoFit/>
            <a:scene3d>
              <a:camera prst="obliqueBottomLeft"/>
              <a:lightRig rig="threePt" dir="t"/>
            </a:scene3d>
            <a:sp3d extrusionH="165100">
              <a:extrusionClr>
                <a:schemeClr val="bg2">
                  <a:lumMod val="10000"/>
                </a:schemeClr>
              </a:extrusionClr>
            </a:sp3d>
          </a:bodyPr>
          <a:lstStyle/>
          <a:p>
            <a:r>
              <a:rPr lang="es-ES" b="1" dirty="0" smtClean="0">
                <a:solidFill>
                  <a:schemeClr val="bg2">
                    <a:lumMod val="90000"/>
                  </a:schemeClr>
                </a:solidFill>
                <a:latin typeface="Arial Black" panose="020B0A04020102020204" pitchFamily="34" charset="0"/>
              </a:rPr>
              <a:t>Fuente:</a:t>
            </a:r>
            <a:endParaRPr lang="es-PE" b="1" dirty="0">
              <a:solidFill>
                <a:schemeClr val="bg2">
                  <a:lumMod val="90000"/>
                </a:schemeClr>
              </a:solidFill>
              <a:latin typeface="Arial Black" panose="020B0A04020102020204" pitchFamily="34" charset="0"/>
            </a:endParaRPr>
          </a:p>
        </p:txBody>
      </p:sp>
      <p:sp>
        <p:nvSpPr>
          <p:cNvPr id="7" name="Rectángulo 6"/>
          <p:cNvSpPr/>
          <p:nvPr/>
        </p:nvSpPr>
        <p:spPr>
          <a:xfrm>
            <a:off x="7883676" y="5545982"/>
            <a:ext cx="4121833" cy="923330"/>
          </a:xfrm>
          <a:prstGeom prst="rect">
            <a:avLst/>
          </a:prstGeom>
        </p:spPr>
        <p:txBody>
          <a:bodyPr wrap="square">
            <a:spAutoFit/>
            <a:scene3d>
              <a:camera prst="obliqueBottomLeft"/>
              <a:lightRig rig="threePt" dir="t"/>
            </a:scene3d>
            <a:sp3d extrusionH="165100">
              <a:extrusionClr>
                <a:schemeClr val="bg2">
                  <a:lumMod val="10000"/>
                </a:schemeClr>
              </a:extrusionClr>
            </a:sp3d>
          </a:bodyPr>
          <a:lstStyle/>
          <a:p>
            <a:r>
              <a:rPr lang="es-PE" b="1" dirty="0">
                <a:solidFill>
                  <a:schemeClr val="bg2">
                    <a:lumMod val="90000"/>
                  </a:schemeClr>
                </a:solidFill>
                <a:latin typeface="Arial Black" panose="020B0A04020102020204" pitchFamily="34" charset="0"/>
              </a:rPr>
              <a:t>https://novusordowatch.org/2015/10/masonic-handshakes-francis/</a:t>
            </a:r>
          </a:p>
        </p:txBody>
      </p:sp>
      <p:sp>
        <p:nvSpPr>
          <p:cNvPr id="9" name="CuadroTexto 8"/>
          <p:cNvSpPr txBox="1"/>
          <p:nvPr/>
        </p:nvSpPr>
        <p:spPr>
          <a:xfrm>
            <a:off x="1849902" y="4757380"/>
            <a:ext cx="8229600" cy="430887"/>
          </a:xfrm>
          <a:prstGeom prst="rect">
            <a:avLst/>
          </a:prstGeom>
          <a:noFill/>
        </p:spPr>
        <p:txBody>
          <a:bodyPr wrap="square" rtlCol="0">
            <a:spAutoFit/>
            <a:scene3d>
              <a:camera prst="obliqueBottomLeft"/>
              <a:lightRig rig="threePt" dir="t"/>
            </a:scene3d>
            <a:sp3d extrusionH="165100">
              <a:extrusionClr>
                <a:schemeClr val="bg2">
                  <a:lumMod val="10000"/>
                </a:schemeClr>
              </a:extrusionClr>
            </a:sp3d>
          </a:bodyPr>
          <a:lstStyle/>
          <a:p>
            <a:pPr algn="ctr"/>
            <a:r>
              <a:rPr lang="es-ES" sz="2200" b="1" dirty="0" smtClean="0">
                <a:solidFill>
                  <a:schemeClr val="bg2">
                    <a:lumMod val="90000"/>
                  </a:schemeClr>
                </a:solidFill>
                <a:latin typeface="Arial Black" panose="020B0A04020102020204" pitchFamily="34" charset="0"/>
              </a:rPr>
              <a:t>Saludos masónicos del papa Francisco</a:t>
            </a:r>
            <a:endParaRPr lang="es-PE" sz="2200" b="1" dirty="0">
              <a:solidFill>
                <a:schemeClr val="bg2">
                  <a:lumMod val="90000"/>
                </a:schemeClr>
              </a:solidFill>
              <a:latin typeface="Arial Black" panose="020B0A04020102020204" pitchFamily="34" charset="0"/>
            </a:endParaRPr>
          </a:p>
        </p:txBody>
      </p:sp>
    </p:spTree>
    <p:extLst>
      <p:ext uri="{BB962C8B-B14F-4D97-AF65-F5344CB8AC3E}">
        <p14:creationId xmlns:p14="http://schemas.microsoft.com/office/powerpoint/2010/main" val="3430229640"/>
      </p:ext>
    </p:extLst>
  </p:cSld>
  <p:clrMapOvr>
    <a:masterClrMapping/>
  </p:clrMapOvr>
  <mc:AlternateContent xmlns:mc="http://schemas.openxmlformats.org/markup-compatibility/2006" xmlns:p14="http://schemas.microsoft.com/office/powerpoint/2010/main">
    <mc:Choice Requires="p14">
      <p:transition spd="slow" p14:dur="2000" advTm="13014"/>
    </mc:Choice>
    <mc:Fallback xmlns="">
      <p:transition spd="slow" advTm="13014"/>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CuadroTexto 3"/>
          <p:cNvSpPr txBox="1"/>
          <p:nvPr/>
        </p:nvSpPr>
        <p:spPr>
          <a:xfrm>
            <a:off x="411133" y="5924749"/>
            <a:ext cx="1167619" cy="369332"/>
          </a:xfrm>
          <a:prstGeom prst="rect">
            <a:avLst/>
          </a:prstGeom>
          <a:noFill/>
        </p:spPr>
        <p:txBody>
          <a:bodyPr wrap="square" rtlCol="0">
            <a:spAutoFit/>
            <a:scene3d>
              <a:camera prst="obliqueBottomLeft"/>
              <a:lightRig rig="threePt" dir="t"/>
            </a:scene3d>
            <a:sp3d extrusionH="165100">
              <a:extrusionClr>
                <a:srgbClr val="441002"/>
              </a:extrusionClr>
            </a:sp3d>
          </a:bodyPr>
          <a:lstStyle/>
          <a:p>
            <a:r>
              <a:rPr lang="es-ES" b="1" dirty="0" smtClean="0">
                <a:solidFill>
                  <a:srgbClr val="FDAE99"/>
                </a:solidFill>
                <a:latin typeface="Arial Black" panose="020B0A04020102020204" pitchFamily="34" charset="0"/>
              </a:rPr>
              <a:t>Fuente:</a:t>
            </a:r>
            <a:endParaRPr lang="es-PE" b="1" dirty="0">
              <a:solidFill>
                <a:srgbClr val="FDAE99"/>
              </a:solidFill>
              <a:latin typeface="Arial Black" panose="020B0A04020102020204" pitchFamily="34" charset="0"/>
            </a:endParaRPr>
          </a:p>
        </p:txBody>
      </p:sp>
      <p:sp>
        <p:nvSpPr>
          <p:cNvPr id="7" name="CuadroTexto 6"/>
          <p:cNvSpPr txBox="1"/>
          <p:nvPr/>
        </p:nvSpPr>
        <p:spPr>
          <a:xfrm>
            <a:off x="7746502" y="2016621"/>
            <a:ext cx="4084940" cy="1107996"/>
          </a:xfrm>
          <a:prstGeom prst="rect">
            <a:avLst/>
          </a:prstGeom>
          <a:noFill/>
        </p:spPr>
        <p:txBody>
          <a:bodyPr wrap="square" rtlCol="0">
            <a:spAutoFit/>
            <a:scene3d>
              <a:camera prst="obliqueBottomLeft"/>
              <a:lightRig rig="threePt" dir="t"/>
            </a:scene3d>
            <a:sp3d extrusionH="165100">
              <a:extrusionClr>
                <a:srgbClr val="441002"/>
              </a:extrusionClr>
            </a:sp3d>
          </a:bodyPr>
          <a:lstStyle/>
          <a:p>
            <a:pPr algn="ctr"/>
            <a:r>
              <a:rPr lang="es-ES" sz="2200" b="1" dirty="0" smtClean="0">
                <a:solidFill>
                  <a:srgbClr val="FDAE99"/>
                </a:solidFill>
                <a:latin typeface="Arial Black" panose="020B0A04020102020204" pitchFamily="34" charset="0"/>
              </a:rPr>
              <a:t>Saludo masónico del presidente de China          Xi </a:t>
            </a:r>
            <a:r>
              <a:rPr lang="es-ES" sz="2200" b="1" dirty="0" err="1" smtClean="0">
                <a:solidFill>
                  <a:srgbClr val="FDAE99"/>
                </a:solidFill>
                <a:latin typeface="Arial Black" panose="020B0A04020102020204" pitchFamily="34" charset="0"/>
              </a:rPr>
              <a:t>Jinping</a:t>
            </a:r>
            <a:endParaRPr lang="es-PE" sz="2200" b="1" dirty="0">
              <a:solidFill>
                <a:srgbClr val="FDAE99"/>
              </a:solidFill>
              <a:latin typeface="Arial Black" panose="020B0A04020102020204" pitchFamily="34" charset="0"/>
            </a:endParaRPr>
          </a:p>
        </p:txBody>
      </p:sp>
      <p:sp>
        <p:nvSpPr>
          <p:cNvPr id="3" name="Rectángulo 2"/>
          <p:cNvSpPr/>
          <p:nvPr/>
        </p:nvSpPr>
        <p:spPr>
          <a:xfrm>
            <a:off x="1465777" y="5970916"/>
            <a:ext cx="10451024" cy="646331"/>
          </a:xfrm>
          <a:prstGeom prst="rect">
            <a:avLst/>
          </a:prstGeom>
        </p:spPr>
        <p:txBody>
          <a:bodyPr wrap="square">
            <a:spAutoFit/>
            <a:scene3d>
              <a:camera prst="obliqueBottomLeft"/>
              <a:lightRig rig="threePt" dir="t"/>
            </a:scene3d>
            <a:sp3d extrusionH="165100">
              <a:extrusionClr>
                <a:srgbClr val="441002"/>
              </a:extrusionClr>
            </a:sp3d>
          </a:bodyPr>
          <a:lstStyle/>
          <a:p>
            <a:r>
              <a:rPr lang="es-PE" b="1" dirty="0">
                <a:solidFill>
                  <a:srgbClr val="FDAE99"/>
                </a:solidFill>
                <a:latin typeface="Arial Black" panose="020B0A04020102020204" pitchFamily="34" charset="0"/>
              </a:rPr>
              <a:t>https://elrobotpescador.com/2017/04/25/varios-ejercicios-en-marcha-simulan-un-ataque-nuclear-a-nueva-york-y-un-gran-ataque-en-washington/comment-page-1</a:t>
            </a:r>
            <a:r>
              <a:rPr lang="es-PE" b="1" dirty="0">
                <a:latin typeface="Arial Black" panose="020B0A04020102020204" pitchFamily="34" charset="0"/>
              </a:rPr>
              <a:t>/</a:t>
            </a:r>
          </a:p>
        </p:txBody>
      </p:sp>
    </p:spTree>
    <p:extLst>
      <p:ext uri="{BB962C8B-B14F-4D97-AF65-F5344CB8AC3E}">
        <p14:creationId xmlns:p14="http://schemas.microsoft.com/office/powerpoint/2010/main" val="3747995580"/>
      </p:ext>
    </p:extLst>
  </p:cSld>
  <p:clrMapOvr>
    <a:masterClrMapping/>
  </p:clrMapOvr>
  <mc:AlternateContent xmlns:mc="http://schemas.openxmlformats.org/markup-compatibility/2006" xmlns:p14="http://schemas.microsoft.com/office/powerpoint/2010/main">
    <mc:Choice Requires="p14">
      <p:transition spd="slow" p14:dur="2000" advTm="9061"/>
    </mc:Choice>
    <mc:Fallback xmlns="">
      <p:transition spd="slow" advTm="9061"/>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CuadroTexto 4"/>
          <p:cNvSpPr txBox="1"/>
          <p:nvPr/>
        </p:nvSpPr>
        <p:spPr>
          <a:xfrm>
            <a:off x="8989255" y="2313888"/>
            <a:ext cx="3067270" cy="1048739"/>
          </a:xfrm>
          <a:prstGeom prst="rect">
            <a:avLst/>
          </a:prstGeom>
          <a:noFill/>
        </p:spPr>
        <p:txBody>
          <a:bodyPr wrap="square" rtlCol="0">
            <a:spAutoFit/>
            <a:scene3d>
              <a:camera prst="obliqueBottomLeft"/>
              <a:lightRig rig="threePt" dir="t"/>
            </a:scene3d>
            <a:sp3d extrusionH="177800">
              <a:extrusionClr>
                <a:srgbClr val="444200"/>
              </a:extrusionClr>
            </a:sp3d>
          </a:bodyPr>
          <a:lstStyle/>
          <a:p>
            <a:pPr algn="ctr"/>
            <a:r>
              <a:rPr lang="es-ES" sz="2000" b="1" dirty="0" smtClean="0">
                <a:solidFill>
                  <a:srgbClr val="FFFFA3"/>
                </a:solidFill>
                <a:latin typeface="Arial Black" panose="020B0A04020102020204" pitchFamily="34" charset="0"/>
              </a:rPr>
              <a:t>Saludo masónico del presidente de China          Xi </a:t>
            </a:r>
            <a:r>
              <a:rPr lang="es-ES" sz="2000" b="1" dirty="0" err="1" smtClean="0">
                <a:solidFill>
                  <a:srgbClr val="FFFFA3"/>
                </a:solidFill>
                <a:latin typeface="Arial Black" panose="020B0A04020102020204" pitchFamily="34" charset="0"/>
              </a:rPr>
              <a:t>Jinping</a:t>
            </a:r>
            <a:endParaRPr lang="es-PE" sz="2000" b="1" dirty="0">
              <a:solidFill>
                <a:srgbClr val="FFFFA3"/>
              </a:solidFill>
              <a:latin typeface="Arial Black" panose="020B0A04020102020204" pitchFamily="34" charset="0"/>
            </a:endParaRPr>
          </a:p>
        </p:txBody>
      </p:sp>
      <p:sp>
        <p:nvSpPr>
          <p:cNvPr id="6" name="CuadroTexto 5"/>
          <p:cNvSpPr txBox="1"/>
          <p:nvPr/>
        </p:nvSpPr>
        <p:spPr>
          <a:xfrm>
            <a:off x="380657" y="6210067"/>
            <a:ext cx="1167619" cy="369332"/>
          </a:xfrm>
          <a:prstGeom prst="rect">
            <a:avLst/>
          </a:prstGeom>
          <a:noFill/>
        </p:spPr>
        <p:txBody>
          <a:bodyPr wrap="square" rtlCol="0">
            <a:spAutoFit/>
            <a:scene3d>
              <a:camera prst="obliqueBottomLeft"/>
              <a:lightRig rig="threePt" dir="t"/>
            </a:scene3d>
            <a:sp3d extrusionH="177800">
              <a:extrusionClr>
                <a:srgbClr val="363500"/>
              </a:extrusionClr>
            </a:sp3d>
          </a:bodyPr>
          <a:lstStyle/>
          <a:p>
            <a:r>
              <a:rPr lang="es-ES" b="1" dirty="0" smtClean="0">
                <a:solidFill>
                  <a:srgbClr val="FFFF79"/>
                </a:solidFill>
                <a:latin typeface="Arial Black" panose="020B0A04020102020204" pitchFamily="34" charset="0"/>
              </a:rPr>
              <a:t>Fuente:</a:t>
            </a:r>
            <a:endParaRPr lang="es-PE" b="1" dirty="0">
              <a:solidFill>
                <a:srgbClr val="FFFF79"/>
              </a:solidFill>
              <a:latin typeface="Arial Black" panose="020B0A04020102020204" pitchFamily="34" charset="0"/>
            </a:endParaRPr>
          </a:p>
        </p:txBody>
      </p:sp>
      <p:sp>
        <p:nvSpPr>
          <p:cNvPr id="4" name="Rectángulo 3"/>
          <p:cNvSpPr/>
          <p:nvPr/>
        </p:nvSpPr>
        <p:spPr>
          <a:xfrm>
            <a:off x="1395793" y="6210067"/>
            <a:ext cx="7221016" cy="369332"/>
          </a:xfrm>
          <a:prstGeom prst="rect">
            <a:avLst/>
          </a:prstGeom>
        </p:spPr>
        <p:txBody>
          <a:bodyPr wrap="none">
            <a:spAutoFit/>
            <a:scene3d>
              <a:camera prst="obliqueBottomLeft"/>
              <a:lightRig rig="threePt" dir="t"/>
            </a:scene3d>
            <a:sp3d extrusionH="177800">
              <a:extrusionClr>
                <a:srgbClr val="363500"/>
              </a:extrusionClr>
            </a:sp3d>
          </a:bodyPr>
          <a:lstStyle/>
          <a:p>
            <a:r>
              <a:rPr lang="es-PE" b="1" dirty="0">
                <a:solidFill>
                  <a:srgbClr val="FFFF79"/>
                </a:solidFill>
                <a:latin typeface="Arial Black" panose="020B0A04020102020204" pitchFamily="34" charset="0"/>
              </a:rPr>
              <a:t>http://mechapixel.com/forums/showthread.php?p=89851</a:t>
            </a:r>
          </a:p>
        </p:txBody>
      </p:sp>
    </p:spTree>
    <p:extLst>
      <p:ext uri="{BB962C8B-B14F-4D97-AF65-F5344CB8AC3E}">
        <p14:creationId xmlns:p14="http://schemas.microsoft.com/office/powerpoint/2010/main" val="961007117"/>
      </p:ext>
    </p:extLst>
  </p:cSld>
  <p:clrMapOvr>
    <a:masterClrMapping/>
  </p:clrMapOvr>
  <mc:AlternateContent xmlns:mc="http://schemas.openxmlformats.org/markup-compatibility/2006" xmlns:p14="http://schemas.microsoft.com/office/powerpoint/2010/main">
    <mc:Choice Requires="p14">
      <p:transition spd="slow" p14:dur="2000" advTm="10094"/>
    </mc:Choice>
    <mc:Fallback xmlns="">
      <p:transition spd="slow" advTm="10094"/>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CuadroTexto 3"/>
          <p:cNvSpPr txBox="1"/>
          <p:nvPr/>
        </p:nvSpPr>
        <p:spPr>
          <a:xfrm>
            <a:off x="320040" y="4404361"/>
            <a:ext cx="11551920" cy="1785104"/>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pPr algn="ctr"/>
            <a:r>
              <a:rPr lang="es-ES" sz="2200" b="1" dirty="0">
                <a:solidFill>
                  <a:schemeClr val="bg2">
                    <a:lumMod val="90000"/>
                  </a:schemeClr>
                </a:solidFill>
                <a:latin typeface="Arial Black" panose="020B0A04020102020204" pitchFamily="34" charset="0"/>
              </a:rPr>
              <a:t>3</a:t>
            </a:r>
            <a:r>
              <a:rPr lang="es-ES" sz="2200" b="1" dirty="0" smtClean="0">
                <a:solidFill>
                  <a:schemeClr val="bg2">
                    <a:lumMod val="90000"/>
                  </a:schemeClr>
                </a:solidFill>
                <a:latin typeface="Arial Black" panose="020B0A04020102020204" pitchFamily="34" charset="0"/>
              </a:rPr>
              <a:t>.- La Escuadra y el </a:t>
            </a:r>
            <a:r>
              <a:rPr lang="es-ES" sz="2200" b="1" dirty="0">
                <a:solidFill>
                  <a:schemeClr val="bg2">
                    <a:lumMod val="90000"/>
                  </a:schemeClr>
                </a:solidFill>
                <a:latin typeface="Arial Black" panose="020B0A04020102020204" pitchFamily="34" charset="0"/>
              </a:rPr>
              <a:t>compás </a:t>
            </a:r>
            <a:r>
              <a:rPr lang="es-ES" sz="2200" b="1" dirty="0" smtClean="0">
                <a:solidFill>
                  <a:schemeClr val="bg2">
                    <a:lumMod val="90000"/>
                  </a:schemeClr>
                </a:solidFill>
                <a:latin typeface="Arial Black" panose="020B0A04020102020204" pitchFamily="34" charset="0"/>
              </a:rPr>
              <a:t>. A los iniciados se les dice que la escuadra es</a:t>
            </a:r>
            <a:r>
              <a:rPr lang="es-PE" sz="2200" b="1" dirty="0" smtClean="0">
                <a:solidFill>
                  <a:schemeClr val="bg2">
                    <a:lumMod val="90000"/>
                  </a:schemeClr>
                </a:solidFill>
                <a:latin typeface="Arial Black" panose="020B0A04020102020204" pitchFamily="34" charset="0"/>
              </a:rPr>
              <a:t> </a:t>
            </a:r>
            <a:r>
              <a:rPr lang="es-PE" sz="2200" b="1" dirty="0">
                <a:solidFill>
                  <a:schemeClr val="bg2">
                    <a:lumMod val="90000"/>
                  </a:schemeClr>
                </a:solidFill>
                <a:latin typeface="Arial Black" panose="020B0A04020102020204" pitchFamily="34" charset="0"/>
              </a:rPr>
              <a:t>para ordenar nuestras acciones; </a:t>
            </a:r>
            <a:r>
              <a:rPr lang="es-PE" sz="2200" b="1" dirty="0" smtClean="0">
                <a:solidFill>
                  <a:schemeClr val="bg2">
                    <a:lumMod val="90000"/>
                  </a:schemeClr>
                </a:solidFill>
                <a:latin typeface="Arial Black" panose="020B0A04020102020204" pitchFamily="34" charset="0"/>
              </a:rPr>
              <a:t>el compás, </a:t>
            </a:r>
            <a:r>
              <a:rPr lang="es-PE" sz="2200" b="1" dirty="0">
                <a:solidFill>
                  <a:schemeClr val="bg2">
                    <a:lumMod val="90000"/>
                  </a:schemeClr>
                </a:solidFill>
                <a:latin typeface="Arial Black" panose="020B0A04020102020204" pitchFamily="34" charset="0"/>
              </a:rPr>
              <a:t>para circunscribirnos y mantenernos dentro de los linderos de la humanidad, pero más especialmente con un hermano masón.</a:t>
            </a:r>
            <a:r>
              <a:rPr lang="es-ES" sz="2200" b="1" dirty="0" smtClean="0">
                <a:solidFill>
                  <a:schemeClr val="bg2">
                    <a:lumMod val="90000"/>
                  </a:schemeClr>
                </a:solidFill>
                <a:latin typeface="Arial Black" panose="020B0A04020102020204" pitchFamily="34" charset="0"/>
              </a:rPr>
              <a:t> Sin embargo para los masones de mayor grado el verdadero significado es otro.</a:t>
            </a:r>
            <a:endParaRPr lang="es-PE" sz="2200" b="1" dirty="0">
              <a:solidFill>
                <a:schemeClr val="bg2">
                  <a:lumMod val="90000"/>
                </a:schemeClr>
              </a:solidFill>
              <a:latin typeface="Arial Black" panose="020B0A04020102020204" pitchFamily="34" charset="0"/>
            </a:endParaRPr>
          </a:p>
        </p:txBody>
      </p:sp>
      <p:sp>
        <p:nvSpPr>
          <p:cNvPr id="14" name="CuadroTexto 13"/>
          <p:cNvSpPr txBox="1"/>
          <p:nvPr/>
        </p:nvSpPr>
        <p:spPr>
          <a:xfrm>
            <a:off x="320040" y="6189465"/>
            <a:ext cx="1167619" cy="369332"/>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r>
              <a:rPr lang="es-ES" b="1" dirty="0" smtClean="0">
                <a:solidFill>
                  <a:schemeClr val="bg2">
                    <a:lumMod val="90000"/>
                  </a:schemeClr>
                </a:solidFill>
                <a:latin typeface="Arial Black" panose="020B0A04020102020204" pitchFamily="34" charset="0"/>
              </a:rPr>
              <a:t>Fuente:</a:t>
            </a:r>
            <a:endParaRPr lang="es-PE" b="1" dirty="0">
              <a:solidFill>
                <a:schemeClr val="bg2">
                  <a:lumMod val="90000"/>
                </a:schemeClr>
              </a:solidFill>
              <a:latin typeface="Arial Black" panose="020B0A04020102020204" pitchFamily="34" charset="0"/>
            </a:endParaRPr>
          </a:p>
        </p:txBody>
      </p:sp>
      <p:sp>
        <p:nvSpPr>
          <p:cNvPr id="11" name="CuadroTexto 10"/>
          <p:cNvSpPr txBox="1"/>
          <p:nvPr/>
        </p:nvSpPr>
        <p:spPr>
          <a:xfrm>
            <a:off x="1362809" y="6189465"/>
            <a:ext cx="10509151" cy="646331"/>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r>
              <a:rPr lang="es-PE" b="1" dirty="0">
                <a:solidFill>
                  <a:schemeClr val="bg2">
                    <a:lumMod val="90000"/>
                  </a:schemeClr>
                </a:solidFill>
                <a:latin typeface="Arial Black" panose="020B0A04020102020204" pitchFamily="34" charset="0"/>
              </a:rPr>
              <a:t>http://expedientesilluminati.blogspot.pe/2014/01/significado-escuadra-compas-g-masoneria.html</a:t>
            </a:r>
          </a:p>
        </p:txBody>
      </p:sp>
    </p:spTree>
    <p:extLst>
      <p:ext uri="{BB962C8B-B14F-4D97-AF65-F5344CB8AC3E}">
        <p14:creationId xmlns:p14="http://schemas.microsoft.com/office/powerpoint/2010/main" val="3269988038"/>
      </p:ext>
    </p:extLst>
  </p:cSld>
  <p:clrMapOvr>
    <a:masterClrMapping/>
  </p:clrMapOvr>
  <mc:AlternateContent xmlns:mc="http://schemas.openxmlformats.org/markup-compatibility/2006" xmlns:p14="http://schemas.microsoft.com/office/powerpoint/2010/main">
    <mc:Choice Requires="p14">
      <p:transition spd="slow" p14:dur="2000" advTm="25211"/>
    </mc:Choice>
    <mc:Fallback xmlns="">
      <p:transition spd="slow" advTm="25211"/>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CuadroTexto 4"/>
          <p:cNvSpPr txBox="1"/>
          <p:nvPr/>
        </p:nvSpPr>
        <p:spPr>
          <a:xfrm>
            <a:off x="320040" y="2727960"/>
            <a:ext cx="11551920" cy="3461505"/>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pPr algn="ctr"/>
            <a:r>
              <a:rPr lang="es-PE" sz="2200" b="1" dirty="0" smtClean="0">
                <a:solidFill>
                  <a:schemeClr val="bg2">
                    <a:lumMod val="90000"/>
                  </a:schemeClr>
                </a:solidFill>
                <a:latin typeface="Arial Black" panose="020B0A04020102020204" pitchFamily="34" charset="0"/>
              </a:rPr>
              <a:t>Asimismo, la </a:t>
            </a:r>
            <a:r>
              <a:rPr lang="es-PE" sz="2200" b="1" dirty="0">
                <a:solidFill>
                  <a:schemeClr val="bg2">
                    <a:lumMod val="90000"/>
                  </a:schemeClr>
                </a:solidFill>
                <a:latin typeface="Arial Black" panose="020B0A04020102020204" pitchFamily="34" charset="0"/>
              </a:rPr>
              <a:t>escuadra y </a:t>
            </a:r>
            <a:r>
              <a:rPr lang="es-PE" sz="2200" b="1" dirty="0" smtClean="0">
                <a:solidFill>
                  <a:schemeClr val="bg2">
                    <a:lumMod val="90000"/>
                  </a:schemeClr>
                </a:solidFill>
                <a:latin typeface="Arial Black" panose="020B0A04020102020204" pitchFamily="34" charset="0"/>
              </a:rPr>
              <a:t>el compás </a:t>
            </a:r>
            <a:r>
              <a:rPr lang="es-PE" sz="2200" b="1" dirty="0">
                <a:solidFill>
                  <a:schemeClr val="bg2">
                    <a:lumMod val="90000"/>
                  </a:schemeClr>
                </a:solidFill>
                <a:latin typeface="Arial Black" panose="020B0A04020102020204" pitchFamily="34" charset="0"/>
              </a:rPr>
              <a:t>están relacionados con el "punto dentro del círculo". El nivel más profundo de simbolismo es revelado por Albert </a:t>
            </a:r>
            <a:r>
              <a:rPr lang="es-PE" sz="2200" b="1" dirty="0" err="1" smtClean="0">
                <a:solidFill>
                  <a:schemeClr val="bg2">
                    <a:lumMod val="90000"/>
                  </a:schemeClr>
                </a:solidFill>
                <a:latin typeface="Arial Black" panose="020B0A04020102020204" pitchFamily="34" charset="0"/>
              </a:rPr>
              <a:t>Mackey</a:t>
            </a:r>
            <a:r>
              <a:rPr lang="es-PE" sz="2200" b="1" dirty="0" smtClean="0">
                <a:solidFill>
                  <a:schemeClr val="bg2">
                    <a:lumMod val="90000"/>
                  </a:schemeClr>
                </a:solidFill>
                <a:latin typeface="Arial Black" panose="020B0A04020102020204" pitchFamily="34" charset="0"/>
              </a:rPr>
              <a:t>,  masón grado 33°, que nos dice:</a:t>
            </a:r>
            <a:endParaRPr lang="es-PE" sz="2200" b="1" dirty="0">
              <a:solidFill>
                <a:schemeClr val="bg2">
                  <a:lumMod val="90000"/>
                </a:schemeClr>
              </a:solidFill>
              <a:latin typeface="Arial Black" panose="020B0A04020102020204" pitchFamily="34" charset="0"/>
            </a:endParaRPr>
          </a:p>
          <a:p>
            <a:pPr algn="ctr"/>
            <a:r>
              <a:rPr lang="es-PE" sz="2200" b="1" dirty="0">
                <a:solidFill>
                  <a:schemeClr val="bg2">
                    <a:lumMod val="90000"/>
                  </a:schemeClr>
                </a:solidFill>
                <a:latin typeface="Arial Black" panose="020B0A04020102020204" pitchFamily="34" charset="0"/>
              </a:rPr>
              <a:t>El punto dentro del círculo es un... símbolo importante en la Masonería Libre, pero ha sido degradado en su interpretación en las conferencias modernas (dadas en logias), y mientras más pronto la olvide el estudiante masónico, será mejor. El símbolo es realmente una alusión hermosa, aunque algo abstrusa, a la antigua </a:t>
            </a:r>
            <a:r>
              <a:rPr lang="es-PE" sz="2200" b="1" dirty="0" smtClean="0">
                <a:solidFill>
                  <a:schemeClr val="bg2">
                    <a:lumMod val="90000"/>
                  </a:schemeClr>
                </a:solidFill>
                <a:latin typeface="Arial Black" panose="020B0A04020102020204" pitchFamily="34" charset="0"/>
              </a:rPr>
              <a:t>ADORACIÓN AL SOL, </a:t>
            </a:r>
            <a:r>
              <a:rPr lang="es-PE" sz="2200" b="1" dirty="0">
                <a:solidFill>
                  <a:schemeClr val="bg2">
                    <a:lumMod val="90000"/>
                  </a:schemeClr>
                </a:solidFill>
                <a:latin typeface="Arial Black" panose="020B0A04020102020204" pitchFamily="34" charset="0"/>
              </a:rPr>
              <a:t>y por primera vez nos presenta esa modificación, conocida entre los antiguos como la </a:t>
            </a:r>
            <a:r>
              <a:rPr lang="es-PE" sz="2200" b="1" dirty="0" smtClean="0">
                <a:solidFill>
                  <a:schemeClr val="bg2">
                    <a:lumMod val="90000"/>
                  </a:schemeClr>
                </a:solidFill>
                <a:latin typeface="Arial Black" panose="020B0A04020102020204" pitchFamily="34" charset="0"/>
              </a:rPr>
              <a:t>ADORACIÓN DEL FALO.</a:t>
            </a:r>
            <a:endParaRPr lang="es-PE" sz="2200" b="1" dirty="0">
              <a:solidFill>
                <a:schemeClr val="bg2">
                  <a:lumMod val="90000"/>
                </a:schemeClr>
              </a:solidFill>
              <a:latin typeface="Arial Black" panose="020B0A04020102020204" pitchFamily="34" charset="0"/>
            </a:endParaRPr>
          </a:p>
        </p:txBody>
      </p:sp>
      <p:sp>
        <p:nvSpPr>
          <p:cNvPr id="6" name="CuadroTexto 5"/>
          <p:cNvSpPr txBox="1"/>
          <p:nvPr/>
        </p:nvSpPr>
        <p:spPr>
          <a:xfrm>
            <a:off x="320040" y="6189465"/>
            <a:ext cx="1167619" cy="369332"/>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r>
              <a:rPr lang="es-ES" b="1" dirty="0" smtClean="0">
                <a:solidFill>
                  <a:schemeClr val="bg2">
                    <a:lumMod val="90000"/>
                  </a:schemeClr>
                </a:solidFill>
                <a:latin typeface="Arial Black" panose="020B0A04020102020204" pitchFamily="34" charset="0"/>
              </a:rPr>
              <a:t>Fuente:</a:t>
            </a:r>
            <a:endParaRPr lang="es-PE" b="1" dirty="0">
              <a:solidFill>
                <a:schemeClr val="bg2">
                  <a:lumMod val="90000"/>
                </a:schemeClr>
              </a:solidFill>
              <a:latin typeface="Arial Black" panose="020B0A04020102020204" pitchFamily="34" charset="0"/>
            </a:endParaRPr>
          </a:p>
        </p:txBody>
      </p:sp>
      <p:sp>
        <p:nvSpPr>
          <p:cNvPr id="7" name="CuadroTexto 6"/>
          <p:cNvSpPr txBox="1"/>
          <p:nvPr/>
        </p:nvSpPr>
        <p:spPr>
          <a:xfrm>
            <a:off x="1362809" y="6189465"/>
            <a:ext cx="10509151" cy="646331"/>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r>
              <a:rPr lang="es-PE" b="1" dirty="0">
                <a:solidFill>
                  <a:schemeClr val="bg2">
                    <a:lumMod val="90000"/>
                  </a:schemeClr>
                </a:solidFill>
                <a:latin typeface="Arial Black" panose="020B0A04020102020204" pitchFamily="34" charset="0"/>
              </a:rPr>
              <a:t>http://expedientesilluminati.blogspot.pe/2014/01/significado-escuadra-compas-g-masoneria.html</a:t>
            </a:r>
          </a:p>
        </p:txBody>
      </p:sp>
    </p:spTree>
    <p:extLst>
      <p:ext uri="{BB962C8B-B14F-4D97-AF65-F5344CB8AC3E}">
        <p14:creationId xmlns:p14="http://schemas.microsoft.com/office/powerpoint/2010/main" val="112251471"/>
      </p:ext>
    </p:extLst>
  </p:cSld>
  <p:clrMapOvr>
    <a:masterClrMapping/>
  </p:clrMapOvr>
  <mc:AlternateContent xmlns:mc="http://schemas.openxmlformats.org/markup-compatibility/2006" xmlns:p14="http://schemas.microsoft.com/office/powerpoint/2010/main">
    <mc:Choice Requires="p14">
      <p:transition spd="slow" p14:dur="2000" advTm="46632"/>
    </mc:Choice>
    <mc:Fallback xmlns="">
      <p:transition spd="slow" advTm="46632"/>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9" name="CuadroTexto 28"/>
          <p:cNvSpPr txBox="1"/>
          <p:nvPr/>
        </p:nvSpPr>
        <p:spPr>
          <a:xfrm>
            <a:off x="259080" y="4520014"/>
            <a:ext cx="11551920" cy="2123658"/>
          </a:xfrm>
          <a:prstGeom prst="rect">
            <a:avLst/>
          </a:prstGeom>
          <a:noFill/>
        </p:spPr>
        <p:txBody>
          <a:bodyPr wrap="square" rtlCol="0">
            <a:spAutoFit/>
            <a:scene3d>
              <a:camera prst="obliqueBottomLeft"/>
              <a:lightRig rig="threePt" dir="t"/>
            </a:scene3d>
            <a:sp3d extrusionH="177800">
              <a:extrusionClr>
                <a:srgbClr val="001D3A"/>
              </a:extrusionClr>
            </a:sp3d>
          </a:bodyPr>
          <a:lstStyle/>
          <a:p>
            <a:pPr algn="ctr"/>
            <a:r>
              <a:rPr lang="es-ES" sz="2200" b="1" dirty="0" smtClean="0">
                <a:solidFill>
                  <a:srgbClr val="93C9FF"/>
                </a:solidFill>
                <a:latin typeface="Arial Black" panose="020B0A04020102020204" pitchFamily="34" charset="0"/>
              </a:rPr>
              <a:t>En la imagen vemos al ex presidente George Bush, Vladimir Putin y el anterior presidente Chino, </a:t>
            </a:r>
            <a:r>
              <a:rPr lang="es-ES" sz="2200" b="1" dirty="0" err="1" smtClean="0">
                <a:solidFill>
                  <a:srgbClr val="93C9FF"/>
                </a:solidFill>
                <a:latin typeface="Arial Black" panose="020B0A04020102020204" pitchFamily="34" charset="0"/>
              </a:rPr>
              <a:t>Hu</a:t>
            </a:r>
            <a:r>
              <a:rPr lang="es-ES" sz="2200" b="1" dirty="0" smtClean="0">
                <a:solidFill>
                  <a:srgbClr val="93C9FF"/>
                </a:solidFill>
                <a:latin typeface="Arial Black" panose="020B0A04020102020204" pitchFamily="34" charset="0"/>
              </a:rPr>
              <a:t> Jintao en una cumbre de APEC con una vestimenta con estampados masónicos de la escuadra y el compás, lo cual indica que los 3 son masones. El sucesor de </a:t>
            </a:r>
            <a:r>
              <a:rPr lang="es-ES" sz="2200" b="1" dirty="0" err="1" smtClean="0">
                <a:solidFill>
                  <a:srgbClr val="93C9FF"/>
                </a:solidFill>
                <a:latin typeface="Arial Black" panose="020B0A04020102020204" pitchFamily="34" charset="0"/>
              </a:rPr>
              <a:t>Hu</a:t>
            </a:r>
            <a:r>
              <a:rPr lang="es-ES" sz="2200" b="1" dirty="0" smtClean="0">
                <a:solidFill>
                  <a:srgbClr val="93C9FF"/>
                </a:solidFill>
                <a:latin typeface="Arial Black" panose="020B0A04020102020204" pitchFamily="34" charset="0"/>
              </a:rPr>
              <a:t> Jintao es </a:t>
            </a:r>
            <a:r>
              <a:rPr lang="es-ES" sz="2200" b="1" dirty="0" err="1" smtClean="0">
                <a:solidFill>
                  <a:srgbClr val="93C9FF"/>
                </a:solidFill>
                <a:latin typeface="Arial Black" panose="020B0A04020102020204" pitchFamily="34" charset="0"/>
              </a:rPr>
              <a:t>Xin</a:t>
            </a:r>
            <a:r>
              <a:rPr lang="es-ES" sz="2200" b="1" dirty="0" smtClean="0">
                <a:solidFill>
                  <a:srgbClr val="93C9FF"/>
                </a:solidFill>
                <a:latin typeface="Arial Black" panose="020B0A04020102020204" pitchFamily="34" charset="0"/>
              </a:rPr>
              <a:t> </a:t>
            </a:r>
            <a:r>
              <a:rPr lang="es-ES" sz="2200" b="1" dirty="0" err="1" smtClean="0">
                <a:solidFill>
                  <a:srgbClr val="93C9FF"/>
                </a:solidFill>
                <a:latin typeface="Arial Black" panose="020B0A04020102020204" pitchFamily="34" charset="0"/>
              </a:rPr>
              <a:t>Jinping</a:t>
            </a:r>
            <a:r>
              <a:rPr lang="es-ES" sz="2200" b="1" dirty="0" smtClean="0">
                <a:solidFill>
                  <a:srgbClr val="93C9FF"/>
                </a:solidFill>
                <a:latin typeface="Arial Black" panose="020B0A04020102020204" pitchFamily="34" charset="0"/>
              </a:rPr>
              <a:t>, el actual presidente chino, que en anteriores imágenes se observa haciendo un apretón de manos masónico.</a:t>
            </a:r>
            <a:endParaRPr lang="es-PE" sz="2200" b="1" dirty="0">
              <a:solidFill>
                <a:srgbClr val="93C9FF"/>
              </a:solidFill>
              <a:latin typeface="Arial Black" panose="020B0A04020102020204" pitchFamily="34" charset="0"/>
            </a:endParaRPr>
          </a:p>
        </p:txBody>
      </p:sp>
      <p:sp>
        <p:nvSpPr>
          <p:cNvPr id="30" name="Rectángulo 29"/>
          <p:cNvSpPr/>
          <p:nvPr/>
        </p:nvSpPr>
        <p:spPr>
          <a:xfrm>
            <a:off x="8536217" y="193866"/>
            <a:ext cx="3847632" cy="646331"/>
          </a:xfrm>
          <a:prstGeom prst="rect">
            <a:avLst/>
          </a:prstGeom>
        </p:spPr>
        <p:txBody>
          <a:bodyPr wrap="square">
            <a:spAutoFit/>
            <a:scene3d>
              <a:camera prst="obliqueBottomLeft"/>
              <a:lightRig rig="threePt" dir="t"/>
            </a:scene3d>
            <a:sp3d extrusionH="177800">
              <a:extrusionClr>
                <a:srgbClr val="001D3A"/>
              </a:extrusionClr>
            </a:sp3d>
          </a:bodyPr>
          <a:lstStyle/>
          <a:p>
            <a:r>
              <a:rPr lang="es-PE" b="1" dirty="0">
                <a:solidFill>
                  <a:srgbClr val="93C9FF"/>
                </a:solidFill>
                <a:latin typeface="Arial Black" panose="020B0A04020102020204" pitchFamily="34" charset="0"/>
              </a:rPr>
              <a:t>http://keskustelu.mvlehti.net/index.php?topic=31838.0</a:t>
            </a:r>
          </a:p>
        </p:txBody>
      </p:sp>
      <p:sp>
        <p:nvSpPr>
          <p:cNvPr id="31" name="CuadroTexto 30"/>
          <p:cNvSpPr txBox="1"/>
          <p:nvPr/>
        </p:nvSpPr>
        <p:spPr>
          <a:xfrm>
            <a:off x="7525116" y="201752"/>
            <a:ext cx="1167619" cy="369332"/>
          </a:xfrm>
          <a:prstGeom prst="rect">
            <a:avLst/>
          </a:prstGeom>
          <a:noFill/>
          <a:scene3d>
            <a:camera prst="obliqueBottomLeft"/>
            <a:lightRig rig="threePt" dir="t"/>
          </a:scene3d>
        </p:spPr>
        <p:txBody>
          <a:bodyPr wrap="square" rtlCol="0">
            <a:spAutoFit/>
            <a:sp3d extrusionH="177800">
              <a:extrusionClr>
                <a:srgbClr val="001D3A"/>
              </a:extrusionClr>
            </a:sp3d>
          </a:bodyPr>
          <a:lstStyle/>
          <a:p>
            <a:r>
              <a:rPr lang="es-ES" b="1" dirty="0" smtClean="0">
                <a:solidFill>
                  <a:srgbClr val="93C9FF"/>
                </a:solidFill>
                <a:latin typeface="Arial Black" panose="020B0A04020102020204" pitchFamily="34" charset="0"/>
              </a:rPr>
              <a:t>Fuente:</a:t>
            </a:r>
            <a:endParaRPr lang="es-PE" b="1" dirty="0">
              <a:solidFill>
                <a:srgbClr val="93C9FF"/>
              </a:solidFill>
              <a:latin typeface="Arial Black" panose="020B0A04020102020204" pitchFamily="34" charset="0"/>
            </a:endParaRPr>
          </a:p>
        </p:txBody>
      </p:sp>
    </p:spTree>
    <p:extLst>
      <p:ext uri="{BB962C8B-B14F-4D97-AF65-F5344CB8AC3E}">
        <p14:creationId xmlns:p14="http://schemas.microsoft.com/office/powerpoint/2010/main" val="749884141"/>
      </p:ext>
    </p:extLst>
  </p:cSld>
  <p:clrMapOvr>
    <a:masterClrMapping/>
  </p:clrMapOvr>
  <mc:AlternateContent xmlns:mc="http://schemas.openxmlformats.org/markup-compatibility/2006" xmlns:p14="http://schemas.microsoft.com/office/powerpoint/2010/main">
    <mc:Choice Requires="p14">
      <p:transition spd="slow" p14:dur="2000" advTm="31154"/>
    </mc:Choice>
    <mc:Fallback xmlns="">
      <p:transition spd="slow" advTm="31154"/>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CuadroTexto 13"/>
          <p:cNvSpPr txBox="1"/>
          <p:nvPr/>
        </p:nvSpPr>
        <p:spPr>
          <a:xfrm>
            <a:off x="167640" y="5222829"/>
            <a:ext cx="11551920" cy="1446550"/>
          </a:xfrm>
          <a:prstGeom prst="rect">
            <a:avLst/>
          </a:prstGeom>
          <a:noFill/>
        </p:spPr>
        <p:txBody>
          <a:bodyPr wrap="square" rtlCol="0">
            <a:spAutoFit/>
            <a:scene3d>
              <a:camera prst="obliqueBottomLeft"/>
              <a:lightRig rig="threePt" dir="t"/>
            </a:scene3d>
            <a:sp3d extrusionH="152400">
              <a:extrusionClr>
                <a:srgbClr val="001D3A"/>
              </a:extrusionClr>
            </a:sp3d>
          </a:bodyPr>
          <a:lstStyle/>
          <a:p>
            <a:pPr algn="ctr"/>
            <a:r>
              <a:rPr lang="es-ES" sz="2200" b="1" dirty="0" smtClean="0">
                <a:solidFill>
                  <a:srgbClr val="ABD5FF"/>
                </a:solidFill>
                <a:latin typeface="Arial Black" panose="020B0A04020102020204" pitchFamily="34" charset="0"/>
              </a:rPr>
              <a:t>En la imagen vemos al ex presidente George Bush, Vladimir Putin, Michelle Bachelet y el anterior presidente Chino, </a:t>
            </a:r>
            <a:r>
              <a:rPr lang="es-ES" sz="2200" b="1" dirty="0" err="1" smtClean="0">
                <a:solidFill>
                  <a:srgbClr val="ABD5FF"/>
                </a:solidFill>
                <a:latin typeface="Arial Black" panose="020B0A04020102020204" pitchFamily="34" charset="0"/>
              </a:rPr>
              <a:t>Hu</a:t>
            </a:r>
            <a:r>
              <a:rPr lang="es-ES" sz="2200" b="1" dirty="0" smtClean="0">
                <a:solidFill>
                  <a:srgbClr val="ABD5FF"/>
                </a:solidFill>
                <a:latin typeface="Arial Black" panose="020B0A04020102020204" pitchFamily="34" charset="0"/>
              </a:rPr>
              <a:t> Jintao en una cumbre de APEC con una vestimenta con estampados masónicos de la escuadra y el compás, lo que evidencia que los 4 son masones.</a:t>
            </a:r>
            <a:endParaRPr lang="es-PE" sz="2200" b="1" dirty="0">
              <a:solidFill>
                <a:srgbClr val="ABD5FF"/>
              </a:solidFill>
              <a:latin typeface="Arial Black" panose="020B0A04020102020204" pitchFamily="34" charset="0"/>
            </a:endParaRPr>
          </a:p>
        </p:txBody>
      </p:sp>
      <p:sp>
        <p:nvSpPr>
          <p:cNvPr id="15" name="Rectángulo 14"/>
          <p:cNvSpPr/>
          <p:nvPr/>
        </p:nvSpPr>
        <p:spPr>
          <a:xfrm>
            <a:off x="7757160" y="385757"/>
            <a:ext cx="3847632" cy="646331"/>
          </a:xfrm>
          <a:prstGeom prst="rect">
            <a:avLst/>
          </a:prstGeom>
        </p:spPr>
        <p:txBody>
          <a:bodyPr wrap="square">
            <a:spAutoFit/>
            <a:scene3d>
              <a:camera prst="obliqueBottomLeft"/>
              <a:lightRig rig="threePt" dir="t"/>
            </a:scene3d>
            <a:sp3d extrusionH="152400">
              <a:extrusionClr>
                <a:srgbClr val="001D3A"/>
              </a:extrusionClr>
            </a:sp3d>
          </a:bodyPr>
          <a:lstStyle/>
          <a:p>
            <a:r>
              <a:rPr lang="es-PE" b="1" dirty="0">
                <a:solidFill>
                  <a:srgbClr val="ABD5FF"/>
                </a:solidFill>
                <a:latin typeface="Arial Black" panose="020B0A04020102020204" pitchFamily="34" charset="0"/>
              </a:rPr>
              <a:t>http://keskustelu.mvlehti.net/index.php?topic=31838.0</a:t>
            </a:r>
          </a:p>
        </p:txBody>
      </p:sp>
      <p:sp>
        <p:nvSpPr>
          <p:cNvPr id="16" name="CuadroTexto 15"/>
          <p:cNvSpPr txBox="1"/>
          <p:nvPr/>
        </p:nvSpPr>
        <p:spPr>
          <a:xfrm>
            <a:off x="7749531" y="110062"/>
            <a:ext cx="1167619" cy="369332"/>
          </a:xfrm>
          <a:prstGeom prst="rect">
            <a:avLst/>
          </a:prstGeom>
          <a:noFill/>
        </p:spPr>
        <p:txBody>
          <a:bodyPr wrap="square" rtlCol="0">
            <a:spAutoFit/>
            <a:scene3d>
              <a:camera prst="obliqueBottomLeft"/>
              <a:lightRig rig="threePt" dir="t"/>
            </a:scene3d>
            <a:sp3d extrusionH="152400">
              <a:extrusionClr>
                <a:srgbClr val="001D3A"/>
              </a:extrusionClr>
            </a:sp3d>
          </a:bodyPr>
          <a:lstStyle/>
          <a:p>
            <a:r>
              <a:rPr lang="es-ES" b="1" dirty="0" smtClean="0">
                <a:solidFill>
                  <a:srgbClr val="ABD5FF"/>
                </a:solidFill>
                <a:latin typeface="Arial Black" panose="020B0A04020102020204" pitchFamily="34" charset="0"/>
              </a:rPr>
              <a:t>Fuente:</a:t>
            </a:r>
            <a:endParaRPr lang="es-PE" b="1" dirty="0">
              <a:solidFill>
                <a:srgbClr val="ABD5FF"/>
              </a:solidFill>
              <a:latin typeface="Arial Black" panose="020B0A04020102020204" pitchFamily="34" charset="0"/>
            </a:endParaRPr>
          </a:p>
        </p:txBody>
      </p:sp>
    </p:spTree>
    <p:extLst>
      <p:ext uri="{BB962C8B-B14F-4D97-AF65-F5344CB8AC3E}">
        <p14:creationId xmlns:p14="http://schemas.microsoft.com/office/powerpoint/2010/main" val="3582467096"/>
      </p:ext>
    </p:extLst>
  </p:cSld>
  <p:clrMapOvr>
    <a:masterClrMapping/>
  </p:clrMapOvr>
  <mc:AlternateContent xmlns:mc="http://schemas.openxmlformats.org/markup-compatibility/2006" xmlns:p14="http://schemas.microsoft.com/office/powerpoint/2010/main">
    <mc:Choice Requires="p14">
      <p:transition spd="slow" p14:dur="2000" advTm="23112"/>
    </mc:Choice>
    <mc:Fallback xmlns="">
      <p:transition spd="slow" advTm="23112"/>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78655" y="4533513"/>
            <a:ext cx="11551920" cy="2123658"/>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pPr algn="ctr"/>
            <a:r>
              <a:rPr lang="es-ES" sz="2200" b="1" dirty="0">
                <a:solidFill>
                  <a:schemeClr val="bg2">
                    <a:lumMod val="90000"/>
                  </a:schemeClr>
                </a:solidFill>
                <a:latin typeface="Arial Black" panose="020B0A04020102020204" pitchFamily="34" charset="0"/>
              </a:rPr>
              <a:t>4</a:t>
            </a:r>
            <a:r>
              <a:rPr lang="es-ES" sz="2200" b="1" dirty="0" smtClean="0">
                <a:solidFill>
                  <a:schemeClr val="bg2">
                    <a:lumMod val="90000"/>
                  </a:schemeClr>
                </a:solidFill>
                <a:latin typeface="Arial Black" panose="020B0A04020102020204" pitchFamily="34" charset="0"/>
              </a:rPr>
              <a:t>.- El “Ojo que todo lo ve”. Es un símbolo ocultista tomado de la antigua religión de misterio egipcia, conocida como el ojo de Horus. </a:t>
            </a:r>
            <a:r>
              <a:rPr lang="es-PE" sz="2200" b="1" dirty="0" smtClean="0">
                <a:solidFill>
                  <a:schemeClr val="bg2">
                    <a:lumMod val="90000"/>
                  </a:schemeClr>
                </a:solidFill>
                <a:latin typeface="Arial Black" panose="020B0A04020102020204" pitchFamily="34" charset="0"/>
              </a:rPr>
              <a:t>Representa </a:t>
            </a:r>
            <a:r>
              <a:rPr lang="es-PE" sz="2200" b="1" dirty="0">
                <a:solidFill>
                  <a:schemeClr val="bg2">
                    <a:lumMod val="90000"/>
                  </a:schemeClr>
                </a:solidFill>
                <a:latin typeface="Arial Black" panose="020B0A04020102020204" pitchFamily="34" charset="0"/>
              </a:rPr>
              <a:t>la iluminación y el conocimiento elevado, la conciencia despierta a la </a:t>
            </a:r>
            <a:r>
              <a:rPr lang="es-PE" sz="2200" b="1" dirty="0" smtClean="0">
                <a:solidFill>
                  <a:schemeClr val="bg2">
                    <a:lumMod val="90000"/>
                  </a:schemeClr>
                </a:solidFill>
                <a:latin typeface="Arial Black" panose="020B0A04020102020204" pitchFamily="34" charset="0"/>
              </a:rPr>
              <a:t>sabiduría </a:t>
            </a:r>
            <a:r>
              <a:rPr lang="es-PE" sz="2200" b="1" dirty="0">
                <a:solidFill>
                  <a:schemeClr val="bg2">
                    <a:lumMod val="90000"/>
                  </a:schemeClr>
                </a:solidFill>
                <a:latin typeface="Arial Black" panose="020B0A04020102020204" pitchFamily="34" charset="0"/>
              </a:rPr>
              <a:t>universal. </a:t>
            </a:r>
            <a:r>
              <a:rPr lang="es-PE" sz="2200" b="1" dirty="0" smtClean="0">
                <a:solidFill>
                  <a:schemeClr val="bg2">
                    <a:lumMod val="90000"/>
                  </a:schemeClr>
                </a:solidFill>
                <a:latin typeface="Arial Black" panose="020B0A04020102020204" pitchFamily="34" charset="0"/>
              </a:rPr>
              <a:t>El </a:t>
            </a:r>
            <a:r>
              <a:rPr lang="es-PE" sz="2200" b="1" dirty="0">
                <a:solidFill>
                  <a:schemeClr val="bg2">
                    <a:lumMod val="90000"/>
                  </a:schemeClr>
                </a:solidFill>
                <a:latin typeface="Arial Black" panose="020B0A04020102020204" pitchFamily="34" charset="0"/>
              </a:rPr>
              <a:t>conocimiento de lo absoluto. </a:t>
            </a:r>
            <a:r>
              <a:rPr lang="es-PE" sz="2200" b="1" dirty="0" smtClean="0">
                <a:solidFill>
                  <a:schemeClr val="bg2">
                    <a:lumMod val="90000"/>
                  </a:schemeClr>
                </a:solidFill>
                <a:latin typeface="Arial Black" panose="020B0A04020102020204" pitchFamily="34" charset="0"/>
              </a:rPr>
              <a:t>Es </a:t>
            </a:r>
            <a:r>
              <a:rPr lang="es-PE" sz="2200" b="1" dirty="0">
                <a:solidFill>
                  <a:schemeClr val="bg2">
                    <a:lumMod val="90000"/>
                  </a:schemeClr>
                </a:solidFill>
                <a:latin typeface="Arial Black" panose="020B0A04020102020204" pitchFamily="34" charset="0"/>
              </a:rPr>
              <a:t>el ojo del gran arquitecto </a:t>
            </a:r>
            <a:r>
              <a:rPr lang="es-PE" sz="2200" b="1" dirty="0" smtClean="0">
                <a:solidFill>
                  <a:schemeClr val="bg2">
                    <a:lumMod val="90000"/>
                  </a:schemeClr>
                </a:solidFill>
                <a:latin typeface="Arial Black" panose="020B0A04020102020204" pitchFamily="34" charset="0"/>
              </a:rPr>
              <a:t>universal Lucifer, </a:t>
            </a:r>
            <a:r>
              <a:rPr lang="es-PE" sz="2200" b="1" dirty="0">
                <a:solidFill>
                  <a:schemeClr val="bg2">
                    <a:lumMod val="90000"/>
                  </a:schemeClr>
                </a:solidFill>
                <a:latin typeface="Arial Black" panose="020B0A04020102020204" pitchFamily="34" charset="0"/>
              </a:rPr>
              <a:t>en este caso, </a:t>
            </a:r>
            <a:r>
              <a:rPr lang="es-PE" sz="2200" b="1" dirty="0" smtClean="0">
                <a:solidFill>
                  <a:schemeClr val="bg2">
                    <a:lumMod val="90000"/>
                  </a:schemeClr>
                </a:solidFill>
                <a:latin typeface="Arial Black" panose="020B0A04020102020204" pitchFamily="34" charset="0"/>
              </a:rPr>
              <a:t>símbolo </a:t>
            </a:r>
            <a:r>
              <a:rPr lang="es-PE" sz="2200" b="1" dirty="0">
                <a:solidFill>
                  <a:schemeClr val="bg2">
                    <a:lumMod val="90000"/>
                  </a:schemeClr>
                </a:solidFill>
                <a:latin typeface="Arial Black" panose="020B0A04020102020204" pitchFamily="34" charset="0"/>
              </a:rPr>
              <a:t>máximo de las sociedades </a:t>
            </a:r>
            <a:r>
              <a:rPr lang="es-PE" sz="2200" b="1" dirty="0" smtClean="0">
                <a:solidFill>
                  <a:schemeClr val="bg2">
                    <a:lumMod val="90000"/>
                  </a:schemeClr>
                </a:solidFill>
                <a:latin typeface="Arial Black" panose="020B0A04020102020204" pitchFamily="34" charset="0"/>
              </a:rPr>
              <a:t>obscuras, y del poderío oculto de Satán en la tierra.</a:t>
            </a:r>
            <a:endParaRPr lang="es-PE" sz="2200" b="1" dirty="0">
              <a:solidFill>
                <a:schemeClr val="bg2">
                  <a:lumMod val="90000"/>
                </a:schemeClr>
              </a:solidFill>
              <a:latin typeface="Arial Black" panose="020B0A04020102020204" pitchFamily="34" charset="0"/>
            </a:endParaRPr>
          </a:p>
        </p:txBody>
      </p:sp>
    </p:spTree>
    <p:extLst>
      <p:ext uri="{BB962C8B-B14F-4D97-AF65-F5344CB8AC3E}">
        <p14:creationId xmlns:p14="http://schemas.microsoft.com/office/powerpoint/2010/main" val="1049515028"/>
      </p:ext>
    </p:extLst>
  </p:cSld>
  <p:clrMapOvr>
    <a:masterClrMapping/>
  </p:clrMapOvr>
  <mc:AlternateContent xmlns:mc="http://schemas.openxmlformats.org/markup-compatibility/2006" xmlns:p14="http://schemas.microsoft.com/office/powerpoint/2010/main">
    <mc:Choice Requires="p14">
      <p:transition spd="slow" p14:dur="2000" advTm="29118"/>
    </mc:Choice>
    <mc:Fallback xmlns="">
      <p:transition spd="slow" advTm="29118"/>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CuadroTexto 3"/>
          <p:cNvSpPr txBox="1"/>
          <p:nvPr/>
        </p:nvSpPr>
        <p:spPr>
          <a:xfrm>
            <a:off x="411821" y="6074451"/>
            <a:ext cx="1167619" cy="369332"/>
          </a:xfrm>
          <a:prstGeom prst="rect">
            <a:avLst/>
          </a:prstGeom>
          <a:noFill/>
        </p:spPr>
        <p:txBody>
          <a:bodyPr wrap="square" rtlCol="0">
            <a:spAutoFit/>
            <a:scene3d>
              <a:camera prst="obliqueBottomLeft"/>
              <a:lightRig rig="threePt" dir="t"/>
            </a:scene3d>
            <a:sp3d extrusionH="177800">
              <a:extrusionClr>
                <a:srgbClr val="001D3A"/>
              </a:extrusionClr>
            </a:sp3d>
          </a:bodyPr>
          <a:lstStyle/>
          <a:p>
            <a:r>
              <a:rPr lang="es-ES" b="1" dirty="0" smtClean="0">
                <a:solidFill>
                  <a:srgbClr val="ABD5FF"/>
                </a:solidFill>
                <a:latin typeface="Arial Black" panose="020B0A04020102020204" pitchFamily="34" charset="0"/>
              </a:rPr>
              <a:t>Fuente:</a:t>
            </a:r>
            <a:endParaRPr lang="es-PE" b="1" dirty="0">
              <a:solidFill>
                <a:srgbClr val="ABD5FF"/>
              </a:solidFill>
              <a:latin typeface="Arial Black" panose="020B0A04020102020204" pitchFamily="34" charset="0"/>
            </a:endParaRPr>
          </a:p>
        </p:txBody>
      </p:sp>
      <p:sp>
        <p:nvSpPr>
          <p:cNvPr id="5" name="Rectángulo 4"/>
          <p:cNvSpPr/>
          <p:nvPr/>
        </p:nvSpPr>
        <p:spPr>
          <a:xfrm>
            <a:off x="1463039" y="6074451"/>
            <a:ext cx="10433540" cy="642423"/>
          </a:xfrm>
          <a:prstGeom prst="rect">
            <a:avLst/>
          </a:prstGeom>
        </p:spPr>
        <p:txBody>
          <a:bodyPr wrap="square">
            <a:spAutoFit/>
            <a:scene3d>
              <a:camera prst="obliqueBottomLeft"/>
              <a:lightRig rig="threePt" dir="t"/>
            </a:scene3d>
            <a:sp3d extrusionH="177800">
              <a:extrusionClr>
                <a:srgbClr val="001D3A"/>
              </a:extrusionClr>
            </a:sp3d>
          </a:bodyPr>
          <a:lstStyle/>
          <a:p>
            <a:r>
              <a:rPr lang="es-PE" b="1" dirty="0">
                <a:solidFill>
                  <a:srgbClr val="ABD5FF"/>
                </a:solidFill>
                <a:latin typeface="Arial Black" panose="020B0A04020102020204" pitchFamily="34" charset="0"/>
              </a:rPr>
              <a:t>http://www.ibtimes.co.uk/north-koreans-sent-abroad-work-conditions-resembling-forced-labour-camps-1526217</a:t>
            </a:r>
          </a:p>
        </p:txBody>
      </p:sp>
      <p:sp>
        <p:nvSpPr>
          <p:cNvPr id="13" name="CuadroTexto 12"/>
          <p:cNvSpPr txBox="1"/>
          <p:nvPr/>
        </p:nvSpPr>
        <p:spPr>
          <a:xfrm>
            <a:off x="8736037" y="337625"/>
            <a:ext cx="3160542" cy="3816429"/>
          </a:xfrm>
          <a:prstGeom prst="rect">
            <a:avLst/>
          </a:prstGeom>
          <a:noFill/>
        </p:spPr>
        <p:txBody>
          <a:bodyPr wrap="square" rtlCol="0">
            <a:spAutoFit/>
            <a:scene3d>
              <a:camera prst="obliqueBottomLeft"/>
              <a:lightRig rig="threePt" dir="t"/>
            </a:scene3d>
            <a:sp3d extrusionH="177800">
              <a:extrusionClr>
                <a:srgbClr val="001D3A"/>
              </a:extrusionClr>
            </a:sp3d>
          </a:bodyPr>
          <a:lstStyle/>
          <a:p>
            <a:pPr algn="ctr"/>
            <a:r>
              <a:rPr lang="es-ES" sz="2200" b="1" dirty="0" smtClean="0">
                <a:solidFill>
                  <a:srgbClr val="ABD5FF"/>
                </a:solidFill>
                <a:latin typeface="Arial Black" panose="020B0A04020102020204" pitchFamily="34" charset="0"/>
              </a:rPr>
              <a:t>Aquí apreciamos el “Ojo que todo lo ve”, cuando el líder de Corea del Norte, Kim </a:t>
            </a:r>
            <a:r>
              <a:rPr lang="es-ES" sz="2200" b="1" dirty="0" err="1" smtClean="0">
                <a:solidFill>
                  <a:srgbClr val="ABD5FF"/>
                </a:solidFill>
                <a:latin typeface="Arial Black" panose="020B0A04020102020204" pitchFamily="34" charset="0"/>
              </a:rPr>
              <a:t>Yong</a:t>
            </a:r>
            <a:r>
              <a:rPr lang="es-ES" sz="2200" b="1" dirty="0" smtClean="0">
                <a:solidFill>
                  <a:srgbClr val="ABD5FF"/>
                </a:solidFill>
                <a:latin typeface="Arial Black" panose="020B0A04020102020204" pitchFamily="34" charset="0"/>
              </a:rPr>
              <a:t> Un, inaugura el Centro de Ciencia y Tecnología, lo cual evidencia que este hombre es un masón</a:t>
            </a:r>
            <a:endParaRPr lang="es-PE" sz="2200" b="1" dirty="0">
              <a:solidFill>
                <a:srgbClr val="ABD5FF"/>
              </a:solidFill>
              <a:latin typeface="Arial Black" panose="020B0A04020102020204" pitchFamily="34" charset="0"/>
            </a:endParaRPr>
          </a:p>
        </p:txBody>
      </p:sp>
    </p:spTree>
    <p:extLst>
      <p:ext uri="{BB962C8B-B14F-4D97-AF65-F5344CB8AC3E}">
        <p14:creationId xmlns:p14="http://schemas.microsoft.com/office/powerpoint/2010/main" val="819842230"/>
      </p:ext>
    </p:extLst>
  </p:cSld>
  <p:clrMapOvr>
    <a:masterClrMapping/>
  </p:clrMapOvr>
  <mc:AlternateContent xmlns:mc="http://schemas.openxmlformats.org/markup-compatibility/2006" xmlns:p14="http://schemas.microsoft.com/office/powerpoint/2010/main">
    <mc:Choice Requires="p14">
      <p:transition spd="slow" p14:dur="2000" advTm="14594"/>
    </mc:Choice>
    <mc:Fallback xmlns="">
      <p:transition spd="slow" advTm="14594"/>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64588" y="4209957"/>
            <a:ext cx="11551920" cy="2462213"/>
          </a:xfrm>
          <a:prstGeom prst="rect">
            <a:avLst/>
          </a:prstGeom>
          <a:noFill/>
        </p:spPr>
        <p:txBody>
          <a:bodyPr wrap="square" rtlCol="0">
            <a:spAutoFit/>
            <a:scene3d>
              <a:camera prst="obliqueBottomLeft"/>
              <a:lightRig rig="threePt" dir="t"/>
            </a:scene3d>
            <a:sp3d extrusionH="177800">
              <a:extrusionClr>
                <a:srgbClr val="162109"/>
              </a:extrusionClr>
            </a:sp3d>
          </a:bodyPr>
          <a:lstStyle/>
          <a:p>
            <a:pPr algn="ctr"/>
            <a:r>
              <a:rPr lang="es-ES" sz="2200" b="1" dirty="0">
                <a:solidFill>
                  <a:srgbClr val="B4DE86"/>
                </a:solidFill>
                <a:latin typeface="Arial Black" panose="020B0A04020102020204" pitchFamily="34" charset="0"/>
              </a:rPr>
              <a:t>5</a:t>
            </a:r>
            <a:r>
              <a:rPr lang="es-ES" sz="2200" b="1" dirty="0" smtClean="0">
                <a:solidFill>
                  <a:srgbClr val="B4DE86"/>
                </a:solidFill>
                <a:latin typeface="Arial Black" panose="020B0A04020102020204" pitchFamily="34" charset="0"/>
              </a:rPr>
              <a:t>.- El Obelisco. Es un símbolo del dios egipcio del sol llamado Ra y los ocultistas creen que en el obelisco reside el espíritu de esa deidad. Es también símbolo de la energía masculina Y DEL FALO (culto sexual). </a:t>
            </a:r>
            <a:r>
              <a:rPr lang="es-PE" sz="2200" b="1" dirty="0">
                <a:solidFill>
                  <a:srgbClr val="B4DE86"/>
                </a:solidFill>
                <a:latin typeface="Arial Black" panose="020B0A04020102020204" pitchFamily="34" charset="0"/>
              </a:rPr>
              <a:t>El obelisco con su forma de aguja simboliza un rayo del sol, la estabilidad y fuerza creadora que </a:t>
            </a:r>
            <a:r>
              <a:rPr lang="es-PE" sz="2200" b="1" dirty="0" smtClean="0">
                <a:solidFill>
                  <a:srgbClr val="B4DE86"/>
                </a:solidFill>
                <a:latin typeface="Arial Black" panose="020B0A04020102020204" pitchFamily="34" charset="0"/>
              </a:rPr>
              <a:t>poseía </a:t>
            </a:r>
            <a:r>
              <a:rPr lang="es-PE" sz="2200" b="1" dirty="0">
                <a:solidFill>
                  <a:srgbClr val="B4DE86"/>
                </a:solidFill>
                <a:latin typeface="Arial Black" panose="020B0A04020102020204" pitchFamily="34" charset="0"/>
              </a:rPr>
              <a:t>el "dios" solar Ra. Los </a:t>
            </a:r>
            <a:r>
              <a:rPr lang="es-PE" sz="2200" b="1" dirty="0" smtClean="0">
                <a:solidFill>
                  <a:srgbClr val="B4DE86"/>
                </a:solidFill>
                <a:latin typeface="Arial Black" panose="020B0A04020102020204" pitchFamily="34" charset="0"/>
              </a:rPr>
              <a:t>egipcios creían </a:t>
            </a:r>
            <a:r>
              <a:rPr lang="es-PE" sz="2200" b="1" dirty="0">
                <a:solidFill>
                  <a:srgbClr val="B4DE86"/>
                </a:solidFill>
                <a:latin typeface="Arial Black" panose="020B0A04020102020204" pitchFamily="34" charset="0"/>
              </a:rPr>
              <a:t>que los rayos del sol llevaban hasta la tumba un gran poder vivificante que tenia </a:t>
            </a:r>
            <a:r>
              <a:rPr lang="es-PE" sz="2200" b="1" dirty="0" smtClean="0">
                <a:solidFill>
                  <a:srgbClr val="B4DE86"/>
                </a:solidFill>
                <a:latin typeface="Arial Black" panose="020B0A04020102020204" pitchFamily="34" charset="0"/>
              </a:rPr>
              <a:t>algún </a:t>
            </a:r>
            <a:r>
              <a:rPr lang="es-PE" sz="2200" b="1" dirty="0">
                <a:solidFill>
                  <a:srgbClr val="B4DE86"/>
                </a:solidFill>
                <a:latin typeface="Arial Black" panose="020B0A04020102020204" pitchFamily="34" charset="0"/>
              </a:rPr>
              <a:t>efecto en la posterior </a:t>
            </a:r>
            <a:r>
              <a:rPr lang="es-PE" sz="2200" b="1" dirty="0" smtClean="0">
                <a:solidFill>
                  <a:srgbClr val="B4DE86"/>
                </a:solidFill>
                <a:latin typeface="Arial Black" panose="020B0A04020102020204" pitchFamily="34" charset="0"/>
              </a:rPr>
              <a:t>resurrección </a:t>
            </a:r>
            <a:r>
              <a:rPr lang="es-PE" sz="2200" b="1" dirty="0">
                <a:solidFill>
                  <a:srgbClr val="B4DE86"/>
                </a:solidFill>
                <a:latin typeface="Arial Black" panose="020B0A04020102020204" pitchFamily="34" charset="0"/>
              </a:rPr>
              <a:t>del difunto. </a:t>
            </a:r>
          </a:p>
        </p:txBody>
      </p:sp>
      <p:sp>
        <p:nvSpPr>
          <p:cNvPr id="6" name="CuadroTexto 5"/>
          <p:cNvSpPr txBox="1"/>
          <p:nvPr/>
        </p:nvSpPr>
        <p:spPr>
          <a:xfrm>
            <a:off x="8731934" y="675250"/>
            <a:ext cx="2654103" cy="1100686"/>
          </a:xfrm>
          <a:prstGeom prst="rect">
            <a:avLst/>
          </a:prstGeom>
          <a:noFill/>
        </p:spPr>
        <p:txBody>
          <a:bodyPr wrap="square" rtlCol="0">
            <a:spAutoFit/>
            <a:scene3d>
              <a:camera prst="obliqueBottomLeft"/>
              <a:lightRig rig="threePt" dir="t"/>
            </a:scene3d>
            <a:sp3d extrusionH="177800">
              <a:extrusionClr>
                <a:srgbClr val="1E2E0C"/>
              </a:extrusionClr>
            </a:sp3d>
          </a:bodyPr>
          <a:lstStyle/>
          <a:p>
            <a:pPr algn="ctr"/>
            <a:r>
              <a:rPr lang="es-ES" sz="2200" b="1" dirty="0" err="1" smtClean="0">
                <a:solidFill>
                  <a:srgbClr val="B4DE86"/>
                </a:solidFill>
                <a:latin typeface="Arial Black" panose="020B0A04020102020204" pitchFamily="34" charset="0"/>
              </a:rPr>
              <a:t>Obeslisco</a:t>
            </a:r>
            <a:r>
              <a:rPr lang="es-ES" sz="2200" b="1" dirty="0" smtClean="0">
                <a:solidFill>
                  <a:srgbClr val="B4DE86"/>
                </a:solidFill>
                <a:latin typeface="Arial Black" panose="020B0A04020102020204" pitchFamily="34" charset="0"/>
              </a:rPr>
              <a:t> Monumento a Washington </a:t>
            </a:r>
            <a:endParaRPr lang="es-PE" sz="2200" b="1" dirty="0">
              <a:solidFill>
                <a:srgbClr val="B4DE86"/>
              </a:solidFill>
              <a:latin typeface="Arial Black" panose="020B0A04020102020204" pitchFamily="34" charset="0"/>
            </a:endParaRPr>
          </a:p>
        </p:txBody>
      </p:sp>
    </p:spTree>
    <p:extLst>
      <p:ext uri="{BB962C8B-B14F-4D97-AF65-F5344CB8AC3E}">
        <p14:creationId xmlns:p14="http://schemas.microsoft.com/office/powerpoint/2010/main" val="3433429268"/>
      </p:ext>
    </p:extLst>
  </p:cSld>
  <p:clrMapOvr>
    <a:masterClrMapping/>
  </p:clrMapOvr>
  <mc:AlternateContent xmlns:mc="http://schemas.openxmlformats.org/markup-compatibility/2006" xmlns:p14="http://schemas.microsoft.com/office/powerpoint/2010/main">
    <mc:Choice Requires="p14">
      <p:transition spd="slow" p14:dur="2000" advTm="39981"/>
    </mc:Choice>
    <mc:Fallback xmlns="">
      <p:transition spd="slow" advTm="39981"/>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986" y="0"/>
            <a:ext cx="12315986" cy="6858000"/>
          </a:xfrm>
          <a:prstGeom prst="rect">
            <a:avLst/>
          </a:prstGeom>
        </p:spPr>
      </p:pic>
      <p:sp>
        <p:nvSpPr>
          <p:cNvPr id="4" name="CuadroTexto 3"/>
          <p:cNvSpPr txBox="1"/>
          <p:nvPr/>
        </p:nvSpPr>
        <p:spPr>
          <a:xfrm>
            <a:off x="295834" y="4433399"/>
            <a:ext cx="11633981" cy="2123658"/>
          </a:xfrm>
          <a:prstGeom prst="rect">
            <a:avLst/>
          </a:prstGeom>
          <a:noFill/>
        </p:spPr>
        <p:txBody>
          <a:bodyPr wrap="square" rtlCol="0">
            <a:spAutoFit/>
            <a:scene3d>
              <a:camera prst="obliqueBottomLeft"/>
              <a:lightRig rig="threePt" dir="t"/>
            </a:scene3d>
            <a:sp3d extrusionH="177800">
              <a:extrusionClr>
                <a:srgbClr val="3A1700"/>
              </a:extrusionClr>
            </a:sp3d>
          </a:bodyPr>
          <a:lstStyle/>
          <a:p>
            <a:pPr algn="ctr"/>
            <a:r>
              <a:rPr lang="es-PE" sz="2200" b="1" dirty="0">
                <a:solidFill>
                  <a:srgbClr val="FFB27D"/>
                </a:solidFill>
                <a:latin typeface="Arial Black" panose="020B0A04020102020204" pitchFamily="34" charset="0"/>
              </a:rPr>
              <a:t>El acto sexual entre hombre y mujer es representada por un obelisco dentro de un </a:t>
            </a:r>
            <a:r>
              <a:rPr lang="es-PE" sz="2200" b="1" dirty="0" smtClean="0">
                <a:solidFill>
                  <a:srgbClr val="FFB27D"/>
                </a:solidFill>
                <a:latin typeface="Arial Black" panose="020B0A04020102020204" pitchFamily="34" charset="0"/>
              </a:rPr>
              <a:t>círculo, por ello, el obelisco de El Vaticano se asienta dentro de un círculo. Albert Pike, masón grado 33 dijo acerca </a:t>
            </a:r>
            <a:r>
              <a:rPr lang="es-PE" sz="2200" b="1" dirty="0">
                <a:solidFill>
                  <a:srgbClr val="FFB27D"/>
                </a:solidFill>
                <a:latin typeface="Arial Black" panose="020B0A04020102020204" pitchFamily="34" charset="0"/>
              </a:rPr>
              <a:t>del obelisco</a:t>
            </a:r>
            <a:r>
              <a:rPr lang="es-PE" sz="2200" b="1" dirty="0" smtClean="0">
                <a:solidFill>
                  <a:srgbClr val="FFB27D"/>
                </a:solidFill>
                <a:latin typeface="Arial Black" panose="020B0A04020102020204" pitchFamily="34" charset="0"/>
              </a:rPr>
              <a:t>:        “</a:t>
            </a:r>
            <a:r>
              <a:rPr lang="es-PE" sz="2200" b="1" dirty="0">
                <a:solidFill>
                  <a:srgbClr val="FFB27D"/>
                </a:solidFill>
                <a:latin typeface="Arial Black" panose="020B0A04020102020204" pitchFamily="34" charset="0"/>
              </a:rPr>
              <a:t>De ahí la importancia del falo, o de su inofensivo sustituto, el obelisco, erguido como un emblema de la resurrección de la Deidad </a:t>
            </a:r>
            <a:r>
              <a:rPr lang="es-PE" sz="2200" b="1" dirty="0" smtClean="0">
                <a:solidFill>
                  <a:srgbClr val="FFB27D"/>
                </a:solidFill>
                <a:latin typeface="Arial Black" panose="020B0A04020102020204" pitchFamily="34" charset="0"/>
              </a:rPr>
              <a:t>enterrada…” </a:t>
            </a:r>
            <a:r>
              <a:rPr lang="es-PE" sz="2200" b="1" dirty="0">
                <a:solidFill>
                  <a:srgbClr val="FFB27D"/>
                </a:solidFill>
                <a:latin typeface="Arial Black" panose="020B0A04020102020204" pitchFamily="34" charset="0"/>
              </a:rPr>
              <a:t>[Dogma y Moral p.393]</a:t>
            </a:r>
          </a:p>
        </p:txBody>
      </p:sp>
      <p:sp>
        <p:nvSpPr>
          <p:cNvPr id="5" name="CuadroTexto 4"/>
          <p:cNvSpPr txBox="1"/>
          <p:nvPr/>
        </p:nvSpPr>
        <p:spPr>
          <a:xfrm>
            <a:off x="8781206" y="268387"/>
            <a:ext cx="2654103" cy="769441"/>
          </a:xfrm>
          <a:prstGeom prst="rect">
            <a:avLst/>
          </a:prstGeom>
          <a:noFill/>
        </p:spPr>
        <p:txBody>
          <a:bodyPr wrap="square" rtlCol="0">
            <a:spAutoFit/>
            <a:scene3d>
              <a:camera prst="obliqueBottomLeft"/>
              <a:lightRig rig="threePt" dir="t"/>
            </a:scene3d>
            <a:sp3d extrusionH="177800">
              <a:extrusionClr>
                <a:srgbClr val="3A1700"/>
              </a:extrusionClr>
            </a:sp3d>
          </a:bodyPr>
          <a:lstStyle/>
          <a:p>
            <a:pPr algn="ctr"/>
            <a:r>
              <a:rPr lang="es-ES" sz="2200" b="1" dirty="0" smtClean="0">
                <a:solidFill>
                  <a:srgbClr val="FFB27D"/>
                </a:solidFill>
                <a:latin typeface="Arial Black" panose="020B0A04020102020204" pitchFamily="34" charset="0"/>
              </a:rPr>
              <a:t>Obelisco en     El Vaticano</a:t>
            </a:r>
            <a:endParaRPr lang="es-PE" sz="2200" b="1" dirty="0">
              <a:solidFill>
                <a:srgbClr val="FFB27D"/>
              </a:solidFill>
              <a:latin typeface="Arial Black" panose="020B0A04020102020204" pitchFamily="34" charset="0"/>
            </a:endParaRPr>
          </a:p>
        </p:txBody>
      </p:sp>
      <p:sp>
        <p:nvSpPr>
          <p:cNvPr id="6" name="Rectángulo 5"/>
          <p:cNvSpPr/>
          <p:nvPr/>
        </p:nvSpPr>
        <p:spPr>
          <a:xfrm>
            <a:off x="8391997" y="1631310"/>
            <a:ext cx="3699803" cy="2123658"/>
          </a:xfrm>
          <a:prstGeom prst="rect">
            <a:avLst/>
          </a:prstGeom>
        </p:spPr>
        <p:txBody>
          <a:bodyPr wrap="square">
            <a:spAutoFit/>
            <a:scene3d>
              <a:camera prst="obliqueBottomLeft"/>
              <a:lightRig rig="threePt" dir="t"/>
            </a:scene3d>
            <a:sp3d extrusionH="177800">
              <a:extrusionClr>
                <a:srgbClr val="3A1700"/>
              </a:extrusionClr>
            </a:sp3d>
          </a:bodyPr>
          <a:lstStyle/>
          <a:p>
            <a:pPr algn="ctr"/>
            <a:r>
              <a:rPr lang="es-PE" sz="2200" b="1" dirty="0">
                <a:solidFill>
                  <a:srgbClr val="FFB27D"/>
                </a:solidFill>
                <a:latin typeface="Arial Black" panose="020B0A04020102020204" pitchFamily="34" charset="0"/>
              </a:rPr>
              <a:t>¡El obelisco es el miembro sexual erecto del dios solar – cual sea su nombre – Ra, Baal, Osiris, Pan, Lucifer!</a:t>
            </a:r>
          </a:p>
        </p:txBody>
      </p:sp>
    </p:spTree>
    <p:extLst>
      <p:ext uri="{BB962C8B-B14F-4D97-AF65-F5344CB8AC3E}">
        <p14:creationId xmlns:p14="http://schemas.microsoft.com/office/powerpoint/2010/main" val="1062816988"/>
      </p:ext>
    </p:extLst>
  </p:cSld>
  <p:clrMapOvr>
    <a:masterClrMapping/>
  </p:clrMapOvr>
  <mc:AlternateContent xmlns:mc="http://schemas.openxmlformats.org/markup-compatibility/2006" xmlns:p14="http://schemas.microsoft.com/office/powerpoint/2010/main">
    <mc:Choice Requires="p14">
      <p:transition spd="slow" p14:dur="2000" advTm="45123"/>
    </mc:Choice>
    <mc:Fallback xmlns="">
      <p:transition spd="slow" advTm="45123"/>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ángulo 2"/>
          <p:cNvSpPr/>
          <p:nvPr/>
        </p:nvSpPr>
        <p:spPr>
          <a:xfrm>
            <a:off x="1645577" y="6051062"/>
            <a:ext cx="10156874" cy="646331"/>
          </a:xfrm>
          <a:prstGeom prst="rect">
            <a:avLst/>
          </a:prstGeom>
          <a:scene3d>
            <a:camera prst="obliqueBottomLeft"/>
            <a:lightRig rig="threePt" dir="t"/>
          </a:scene3d>
          <a:sp3d>
            <a:extrusionClr>
              <a:schemeClr val="bg2">
                <a:lumMod val="10000"/>
              </a:schemeClr>
            </a:extrusionClr>
          </a:sp3d>
        </p:spPr>
        <p:txBody>
          <a:bodyPr wrap="square">
            <a:spAutoFit/>
            <a:sp3d extrusionH="177800">
              <a:extrusionClr>
                <a:schemeClr val="bg2">
                  <a:lumMod val="10000"/>
                </a:schemeClr>
              </a:extrusionClr>
            </a:sp3d>
          </a:bodyPr>
          <a:lstStyle/>
          <a:p>
            <a:r>
              <a:rPr lang="es-PE" b="1" dirty="0">
                <a:solidFill>
                  <a:schemeClr val="bg2">
                    <a:lumMod val="90000"/>
                  </a:schemeClr>
                </a:solidFill>
                <a:latin typeface="Arial Black" panose="020B0A04020102020204" pitchFamily="34" charset="0"/>
              </a:rPr>
              <a:t>http://www.travelingeast.com/es/asia-es/corea-del-norte/donde-ir-en-corea-del-norte/</a:t>
            </a:r>
          </a:p>
        </p:txBody>
      </p:sp>
      <p:sp>
        <p:nvSpPr>
          <p:cNvPr id="4" name="CuadroTexto 3"/>
          <p:cNvSpPr txBox="1"/>
          <p:nvPr/>
        </p:nvSpPr>
        <p:spPr>
          <a:xfrm>
            <a:off x="9096455" y="886265"/>
            <a:ext cx="2930250" cy="1446550"/>
          </a:xfrm>
          <a:prstGeom prst="rect">
            <a:avLst/>
          </a:prstGeom>
          <a:noFill/>
          <a:scene3d>
            <a:camera prst="obliqueBottomLeft"/>
            <a:lightRig rig="threePt" dir="t"/>
          </a:scene3d>
          <a:sp3d>
            <a:extrusionClr>
              <a:schemeClr val="bg2">
                <a:lumMod val="10000"/>
              </a:schemeClr>
            </a:extrusionClr>
          </a:sp3d>
        </p:spPr>
        <p:txBody>
          <a:bodyPr wrap="square" rtlCol="0">
            <a:spAutoFit/>
            <a:sp3d extrusionH="177800">
              <a:extrusionClr>
                <a:schemeClr val="bg2">
                  <a:lumMod val="10000"/>
                </a:schemeClr>
              </a:extrusionClr>
            </a:sp3d>
          </a:bodyPr>
          <a:lstStyle/>
          <a:p>
            <a:pPr algn="ctr"/>
            <a:r>
              <a:rPr lang="es-ES" sz="2200" b="1" dirty="0" smtClean="0">
                <a:solidFill>
                  <a:schemeClr val="bg2">
                    <a:lumMod val="90000"/>
                  </a:schemeClr>
                </a:solidFill>
                <a:latin typeface="Arial Black" panose="020B0A04020102020204" pitchFamily="34" charset="0"/>
              </a:rPr>
              <a:t>Obelisco:            La </a:t>
            </a:r>
            <a:r>
              <a:rPr lang="es-ES" sz="2200" b="1" dirty="0">
                <a:solidFill>
                  <a:schemeClr val="bg2">
                    <a:lumMod val="90000"/>
                  </a:schemeClr>
                </a:solidFill>
                <a:latin typeface="Arial Black" panose="020B0A04020102020204" pitchFamily="34" charset="0"/>
              </a:rPr>
              <a:t>T</a:t>
            </a:r>
            <a:r>
              <a:rPr lang="es-ES" sz="2200" b="1" dirty="0" smtClean="0">
                <a:solidFill>
                  <a:schemeClr val="bg2">
                    <a:lumMod val="90000"/>
                  </a:schemeClr>
                </a:solidFill>
                <a:latin typeface="Arial Black" panose="020B0A04020102020204" pitchFamily="34" charset="0"/>
              </a:rPr>
              <a:t>orre </a:t>
            </a:r>
            <a:r>
              <a:rPr lang="es-ES" sz="2200" b="1" dirty="0" err="1" smtClean="0">
                <a:solidFill>
                  <a:schemeClr val="bg2">
                    <a:lumMod val="90000"/>
                  </a:schemeClr>
                </a:solidFill>
                <a:latin typeface="Arial Black" panose="020B0A04020102020204" pitchFamily="34" charset="0"/>
              </a:rPr>
              <a:t>Juche</a:t>
            </a:r>
            <a:r>
              <a:rPr lang="es-ES" sz="2200" b="1" dirty="0" smtClean="0">
                <a:solidFill>
                  <a:schemeClr val="bg2">
                    <a:lumMod val="90000"/>
                  </a:schemeClr>
                </a:solidFill>
                <a:latin typeface="Arial Black" panose="020B0A04020102020204" pitchFamily="34" charset="0"/>
              </a:rPr>
              <a:t> en Corea del Norte</a:t>
            </a:r>
            <a:endParaRPr lang="es-PE" sz="2200" b="1" dirty="0">
              <a:solidFill>
                <a:schemeClr val="bg2">
                  <a:lumMod val="90000"/>
                </a:schemeClr>
              </a:solidFill>
              <a:latin typeface="Arial Black" panose="020B0A04020102020204" pitchFamily="34" charset="0"/>
            </a:endParaRPr>
          </a:p>
        </p:txBody>
      </p:sp>
      <p:sp>
        <p:nvSpPr>
          <p:cNvPr id="7" name="CuadroTexto 6"/>
          <p:cNvSpPr txBox="1"/>
          <p:nvPr/>
        </p:nvSpPr>
        <p:spPr>
          <a:xfrm>
            <a:off x="626499" y="6051062"/>
            <a:ext cx="1167619" cy="369332"/>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r>
              <a:rPr lang="es-ES" b="1" dirty="0" smtClean="0">
                <a:solidFill>
                  <a:schemeClr val="bg2">
                    <a:lumMod val="90000"/>
                  </a:schemeClr>
                </a:solidFill>
                <a:latin typeface="Arial Black" panose="020B0A04020102020204" pitchFamily="34" charset="0"/>
              </a:rPr>
              <a:t>Fuente:</a:t>
            </a:r>
            <a:endParaRPr lang="es-PE" b="1" dirty="0">
              <a:solidFill>
                <a:schemeClr val="bg2">
                  <a:lumMod val="90000"/>
                </a:schemeClr>
              </a:solidFill>
              <a:latin typeface="Arial Black" panose="020B0A04020102020204" pitchFamily="34" charset="0"/>
            </a:endParaRPr>
          </a:p>
        </p:txBody>
      </p:sp>
      <p:sp>
        <p:nvSpPr>
          <p:cNvPr id="10" name="Rectángulo 9"/>
          <p:cNvSpPr/>
          <p:nvPr/>
        </p:nvSpPr>
        <p:spPr>
          <a:xfrm>
            <a:off x="139212" y="5099512"/>
            <a:ext cx="11683117" cy="769441"/>
          </a:xfrm>
          <a:prstGeom prst="rect">
            <a:avLst/>
          </a:prstGeom>
        </p:spPr>
        <p:txBody>
          <a:bodyPr wrap="square">
            <a:spAutoFit/>
            <a:scene3d>
              <a:camera prst="obliqueBottomLeft"/>
              <a:lightRig rig="threePt" dir="t"/>
            </a:scene3d>
            <a:sp3d extrusionH="177800">
              <a:extrusionClr>
                <a:schemeClr val="bg2">
                  <a:lumMod val="10000"/>
                </a:schemeClr>
              </a:extrusionClr>
            </a:sp3d>
          </a:bodyPr>
          <a:lstStyle/>
          <a:p>
            <a:pPr algn="ctr"/>
            <a:r>
              <a:rPr lang="es-PE" sz="2200" b="1" dirty="0">
                <a:solidFill>
                  <a:schemeClr val="bg2">
                    <a:lumMod val="90000"/>
                  </a:schemeClr>
                </a:solidFill>
                <a:latin typeface="Arial Black" panose="020B0A04020102020204" pitchFamily="34" charset="0"/>
              </a:rPr>
              <a:t>Es un </a:t>
            </a:r>
            <a:r>
              <a:rPr lang="es-PE" sz="2200" b="1" dirty="0" smtClean="0">
                <a:solidFill>
                  <a:schemeClr val="bg2">
                    <a:lumMod val="90000"/>
                  </a:schemeClr>
                </a:solidFill>
                <a:latin typeface="Arial Black" panose="020B0A04020102020204" pitchFamily="34" charset="0"/>
              </a:rPr>
              <a:t>monumento </a:t>
            </a:r>
            <a:r>
              <a:rPr lang="es-PE" sz="2200" b="1" dirty="0">
                <a:solidFill>
                  <a:schemeClr val="bg2">
                    <a:lumMod val="90000"/>
                  </a:schemeClr>
                </a:solidFill>
                <a:latin typeface="Arial Black" panose="020B0A04020102020204" pitchFamily="34" charset="0"/>
              </a:rPr>
              <a:t>de 170 m de altura situado en </a:t>
            </a:r>
            <a:r>
              <a:rPr lang="es-PE" sz="2200" b="1" dirty="0" err="1">
                <a:solidFill>
                  <a:schemeClr val="bg2">
                    <a:lumMod val="90000"/>
                  </a:schemeClr>
                </a:solidFill>
                <a:latin typeface="Arial Black" panose="020B0A04020102020204" pitchFamily="34" charset="0"/>
              </a:rPr>
              <a:t>Pionyang</a:t>
            </a:r>
            <a:r>
              <a:rPr lang="es-PE" sz="2200" b="1" dirty="0">
                <a:solidFill>
                  <a:schemeClr val="bg2">
                    <a:lumMod val="90000"/>
                  </a:schemeClr>
                </a:solidFill>
                <a:latin typeface="Arial Black" panose="020B0A04020102020204" pitchFamily="34" charset="0"/>
              </a:rPr>
              <a:t>. </a:t>
            </a:r>
            <a:r>
              <a:rPr lang="es-PE" sz="2200" b="1" dirty="0" smtClean="0">
                <a:solidFill>
                  <a:schemeClr val="bg2">
                    <a:lumMod val="90000"/>
                  </a:schemeClr>
                </a:solidFill>
                <a:latin typeface="Arial Black" panose="020B0A04020102020204" pitchFamily="34" charset="0"/>
              </a:rPr>
              <a:t>Se </a:t>
            </a:r>
            <a:r>
              <a:rPr lang="es-PE" sz="2200" b="1" dirty="0">
                <a:solidFill>
                  <a:schemeClr val="bg2">
                    <a:lumMod val="90000"/>
                  </a:schemeClr>
                </a:solidFill>
                <a:latin typeface="Arial Black" panose="020B0A04020102020204" pitchFamily="34" charset="0"/>
              </a:rPr>
              <a:t>terminó en 1982 y está dedicado a Kim </a:t>
            </a:r>
            <a:r>
              <a:rPr lang="es-PE" sz="2200" b="1" dirty="0" err="1">
                <a:solidFill>
                  <a:schemeClr val="bg2">
                    <a:lumMod val="90000"/>
                  </a:schemeClr>
                </a:solidFill>
                <a:latin typeface="Arial Black" panose="020B0A04020102020204" pitchFamily="34" charset="0"/>
              </a:rPr>
              <a:t>Il</a:t>
            </a:r>
            <a:r>
              <a:rPr lang="es-PE" sz="2200" b="1" dirty="0">
                <a:solidFill>
                  <a:schemeClr val="bg2">
                    <a:lumMod val="90000"/>
                  </a:schemeClr>
                </a:solidFill>
                <a:latin typeface="Arial Black" panose="020B0A04020102020204" pitchFamily="34" charset="0"/>
              </a:rPr>
              <a:t> </a:t>
            </a:r>
            <a:r>
              <a:rPr lang="es-PE" sz="2200" b="1" dirty="0" err="1">
                <a:solidFill>
                  <a:schemeClr val="bg2">
                    <a:lumMod val="90000"/>
                  </a:schemeClr>
                </a:solidFill>
                <a:latin typeface="Arial Black" panose="020B0A04020102020204" pitchFamily="34" charset="0"/>
              </a:rPr>
              <a:t>Sung</a:t>
            </a:r>
            <a:r>
              <a:rPr lang="es-PE" sz="2200" b="1" dirty="0">
                <a:solidFill>
                  <a:schemeClr val="bg2">
                    <a:lumMod val="90000"/>
                  </a:schemeClr>
                </a:solidFill>
                <a:latin typeface="Arial Black" panose="020B0A04020102020204" pitchFamily="34" charset="0"/>
              </a:rPr>
              <a:t>, padre de Kim </a:t>
            </a:r>
            <a:r>
              <a:rPr lang="es-PE" sz="2200" b="1" dirty="0" err="1">
                <a:solidFill>
                  <a:schemeClr val="bg2">
                    <a:lumMod val="90000"/>
                  </a:schemeClr>
                </a:solidFill>
                <a:latin typeface="Arial Black" panose="020B0A04020102020204" pitchFamily="34" charset="0"/>
              </a:rPr>
              <a:t>Yong</a:t>
            </a:r>
            <a:r>
              <a:rPr lang="es-PE" sz="2200" b="1" dirty="0">
                <a:solidFill>
                  <a:schemeClr val="bg2">
                    <a:lumMod val="90000"/>
                  </a:schemeClr>
                </a:solidFill>
                <a:latin typeface="Arial Black" panose="020B0A04020102020204" pitchFamily="34" charset="0"/>
              </a:rPr>
              <a:t> Un. </a:t>
            </a:r>
            <a:endParaRPr lang="es-PE" sz="2200" dirty="0">
              <a:solidFill>
                <a:schemeClr val="bg2">
                  <a:lumMod val="90000"/>
                </a:schemeClr>
              </a:solidFill>
            </a:endParaRPr>
          </a:p>
        </p:txBody>
      </p:sp>
    </p:spTree>
    <p:extLst>
      <p:ext uri="{BB962C8B-B14F-4D97-AF65-F5344CB8AC3E}">
        <p14:creationId xmlns:p14="http://schemas.microsoft.com/office/powerpoint/2010/main" val="305567583"/>
      </p:ext>
    </p:extLst>
  </p:cSld>
  <p:clrMapOvr>
    <a:masterClrMapping/>
  </p:clrMapOvr>
  <mc:AlternateContent xmlns:mc="http://schemas.openxmlformats.org/markup-compatibility/2006" xmlns:p14="http://schemas.microsoft.com/office/powerpoint/2010/main">
    <mc:Choice Requires="p14">
      <p:transition spd="slow" p14:dur="2000" advTm="19110"/>
    </mc:Choice>
    <mc:Fallback xmlns="">
      <p:transition spd="slow" advTm="19110"/>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488" y="0"/>
            <a:ext cx="12300488" cy="6858000"/>
          </a:xfrm>
          <a:prstGeom prst="rect">
            <a:avLst/>
          </a:prstGeom>
        </p:spPr>
      </p:pic>
      <p:sp>
        <p:nvSpPr>
          <p:cNvPr id="3" name="CuadroTexto 2"/>
          <p:cNvSpPr txBox="1"/>
          <p:nvPr/>
        </p:nvSpPr>
        <p:spPr>
          <a:xfrm>
            <a:off x="3120674" y="6276145"/>
            <a:ext cx="7721648" cy="369332"/>
          </a:xfrm>
          <a:prstGeom prst="rect">
            <a:avLst/>
          </a:prstGeom>
          <a:noFill/>
        </p:spPr>
        <p:txBody>
          <a:bodyPr wrap="square" rtlCol="0">
            <a:spAutoFit/>
            <a:scene3d>
              <a:camera prst="obliqueBottomLeft"/>
              <a:lightRig rig="threePt" dir="t"/>
            </a:scene3d>
            <a:sp3d extrusionH="177800">
              <a:extrusionClr>
                <a:srgbClr val="361600"/>
              </a:extrusionClr>
            </a:sp3d>
          </a:bodyPr>
          <a:lstStyle/>
          <a:p>
            <a:r>
              <a:rPr lang="es-PE" b="1" dirty="0">
                <a:solidFill>
                  <a:srgbClr val="FFB27D"/>
                </a:solidFill>
                <a:latin typeface="Arial Black" panose="020B0A04020102020204" pitchFamily="34" charset="0"/>
              </a:rPr>
              <a:t>https://www.flickr.com/photos/tpeddle/4956637280</a:t>
            </a:r>
          </a:p>
        </p:txBody>
      </p:sp>
      <p:sp>
        <p:nvSpPr>
          <p:cNvPr id="4" name="CuadroTexto 3"/>
          <p:cNvSpPr txBox="1"/>
          <p:nvPr/>
        </p:nvSpPr>
        <p:spPr>
          <a:xfrm>
            <a:off x="1953055" y="6276145"/>
            <a:ext cx="1167619" cy="369332"/>
          </a:xfrm>
          <a:prstGeom prst="rect">
            <a:avLst/>
          </a:prstGeom>
          <a:noFill/>
        </p:spPr>
        <p:txBody>
          <a:bodyPr wrap="square" rtlCol="0">
            <a:spAutoFit/>
            <a:scene3d>
              <a:camera prst="obliqueBottomLeft"/>
              <a:lightRig rig="threePt" dir="t"/>
            </a:scene3d>
            <a:sp3d extrusionH="177800">
              <a:extrusionClr>
                <a:srgbClr val="361600"/>
              </a:extrusionClr>
            </a:sp3d>
          </a:bodyPr>
          <a:lstStyle/>
          <a:p>
            <a:r>
              <a:rPr lang="es-ES" b="1" dirty="0" smtClean="0">
                <a:solidFill>
                  <a:srgbClr val="FFB27D"/>
                </a:solidFill>
                <a:latin typeface="Arial Black" panose="020B0A04020102020204" pitchFamily="34" charset="0"/>
              </a:rPr>
              <a:t>Fuente:</a:t>
            </a:r>
            <a:endParaRPr lang="es-PE" b="1" dirty="0">
              <a:solidFill>
                <a:srgbClr val="FFB27D"/>
              </a:solidFill>
              <a:latin typeface="Arial Black" panose="020B0A04020102020204" pitchFamily="34" charset="0"/>
            </a:endParaRPr>
          </a:p>
        </p:txBody>
      </p:sp>
      <p:sp>
        <p:nvSpPr>
          <p:cNvPr id="5" name="Rectángulo 4"/>
          <p:cNvSpPr/>
          <p:nvPr/>
        </p:nvSpPr>
        <p:spPr>
          <a:xfrm>
            <a:off x="247014" y="5313471"/>
            <a:ext cx="11654254" cy="769441"/>
          </a:xfrm>
          <a:prstGeom prst="rect">
            <a:avLst/>
          </a:prstGeom>
        </p:spPr>
        <p:txBody>
          <a:bodyPr wrap="square">
            <a:spAutoFit/>
            <a:scene3d>
              <a:camera prst="obliqueBottomLeft"/>
              <a:lightRig rig="threePt" dir="t"/>
            </a:scene3d>
            <a:sp3d extrusionH="177800">
              <a:extrusionClr>
                <a:srgbClr val="361600"/>
              </a:extrusionClr>
            </a:sp3d>
          </a:bodyPr>
          <a:lstStyle/>
          <a:p>
            <a:pPr algn="ctr"/>
            <a:r>
              <a:rPr lang="es-PE" sz="2200" b="1" dirty="0" smtClean="0">
                <a:solidFill>
                  <a:srgbClr val="FFB27D"/>
                </a:solidFill>
                <a:latin typeface="Arial Black" panose="020B0A04020102020204" pitchFamily="34" charset="0"/>
              </a:rPr>
              <a:t>El </a:t>
            </a:r>
            <a:r>
              <a:rPr lang="es-PE" sz="2200" b="1" dirty="0">
                <a:solidFill>
                  <a:srgbClr val="FFB27D"/>
                </a:solidFill>
                <a:latin typeface="Arial Black" panose="020B0A04020102020204" pitchFamily="34" charset="0"/>
              </a:rPr>
              <a:t>monumento está formado por </a:t>
            </a:r>
            <a:r>
              <a:rPr lang="es-PE" sz="2200" b="1" dirty="0" smtClean="0">
                <a:solidFill>
                  <a:srgbClr val="FFB27D"/>
                </a:solidFill>
                <a:latin typeface="Arial Black" panose="020B0A04020102020204" pitchFamily="34" charset="0"/>
              </a:rPr>
              <a:t>25,550 </a:t>
            </a:r>
            <a:r>
              <a:rPr lang="es-PE" sz="2200" b="1" dirty="0">
                <a:solidFill>
                  <a:srgbClr val="FFB27D"/>
                </a:solidFill>
                <a:latin typeface="Arial Black" panose="020B0A04020102020204" pitchFamily="34" charset="0"/>
              </a:rPr>
              <a:t>bloques de piedra, uno por cada día de la vida de Kim II </a:t>
            </a:r>
            <a:r>
              <a:rPr lang="es-PE" sz="2200" b="1" dirty="0" err="1">
                <a:solidFill>
                  <a:srgbClr val="FFB27D"/>
                </a:solidFill>
                <a:latin typeface="Arial Black" panose="020B0A04020102020204" pitchFamily="34" charset="0"/>
              </a:rPr>
              <a:t>Sung</a:t>
            </a:r>
            <a:r>
              <a:rPr lang="es-PE" sz="2200" b="1" dirty="0">
                <a:solidFill>
                  <a:srgbClr val="FFB27D"/>
                </a:solidFill>
                <a:latin typeface="Arial Black" panose="020B0A04020102020204" pitchFamily="34" charset="0"/>
              </a:rPr>
              <a:t>, que falleció a los 70 años. </a:t>
            </a:r>
          </a:p>
        </p:txBody>
      </p:sp>
    </p:spTree>
    <p:extLst>
      <p:ext uri="{BB962C8B-B14F-4D97-AF65-F5344CB8AC3E}">
        <p14:creationId xmlns:p14="http://schemas.microsoft.com/office/powerpoint/2010/main" val="804399809"/>
      </p:ext>
    </p:extLst>
  </p:cSld>
  <p:clrMapOvr>
    <a:masterClrMapping/>
  </p:clrMapOvr>
  <mc:AlternateContent xmlns:mc="http://schemas.openxmlformats.org/markup-compatibility/2006" xmlns:p14="http://schemas.microsoft.com/office/powerpoint/2010/main">
    <mc:Choice Requires="p14">
      <p:transition spd="slow" p14:dur="2000" advTm="15135"/>
    </mc:Choice>
    <mc:Fallback xmlns="">
      <p:transition spd="slow" advTm="15135"/>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1317674" y="5866005"/>
            <a:ext cx="10874326" cy="923330"/>
          </a:xfrm>
          <a:prstGeom prst="rect">
            <a:avLst/>
          </a:prstGeom>
        </p:spPr>
        <p:txBody>
          <a:bodyPr wrap="square">
            <a:spAutoFit/>
            <a:scene3d>
              <a:camera prst="obliqueBottomLeft"/>
              <a:lightRig rig="threePt" dir="t"/>
            </a:scene3d>
            <a:sp3d extrusionH="177800">
              <a:extrusionClr>
                <a:srgbClr val="0F2539"/>
              </a:extrusionClr>
            </a:sp3d>
          </a:bodyPr>
          <a:lstStyle/>
          <a:p>
            <a:r>
              <a:rPr lang="es-PE" b="1" dirty="0">
                <a:solidFill>
                  <a:srgbClr val="A3C7E7"/>
                </a:solidFill>
                <a:latin typeface="Arial Black" panose="020B0A04020102020204" pitchFamily="34" charset="0"/>
              </a:rPr>
              <a:t>https://es.dreamstime.com/imagen-editorial-el-monumento-de-la-liberaci%C3%B3n-para-honrar-soldados-de-ej%C3%A9rcito-rojo-pyongyang-dprk-corea-del-norte-image92753550</a:t>
            </a:r>
          </a:p>
        </p:txBody>
      </p:sp>
      <p:sp>
        <p:nvSpPr>
          <p:cNvPr id="5" name="Rectángulo 4"/>
          <p:cNvSpPr/>
          <p:nvPr/>
        </p:nvSpPr>
        <p:spPr>
          <a:xfrm>
            <a:off x="267286" y="4656406"/>
            <a:ext cx="11676185" cy="1107996"/>
          </a:xfrm>
          <a:prstGeom prst="rect">
            <a:avLst/>
          </a:prstGeom>
        </p:spPr>
        <p:txBody>
          <a:bodyPr wrap="square">
            <a:spAutoFit/>
            <a:scene3d>
              <a:camera prst="obliqueBottomLeft"/>
              <a:lightRig rig="threePt" dir="t"/>
            </a:scene3d>
            <a:sp3d extrusionH="177800">
              <a:extrusionClr>
                <a:srgbClr val="0F2539"/>
              </a:extrusionClr>
            </a:sp3d>
          </a:bodyPr>
          <a:lstStyle/>
          <a:p>
            <a:pPr algn="ctr" fontAlgn="base"/>
            <a:r>
              <a:rPr lang="es-PE" sz="2200" b="1" dirty="0" smtClean="0">
                <a:solidFill>
                  <a:srgbClr val="A3C7E7"/>
                </a:solidFill>
                <a:latin typeface="Arial Black" panose="020B0A04020102020204" pitchFamily="34" charset="0"/>
              </a:rPr>
              <a:t>Otro obelisco masónico en Corea del Norte, lo tenemos en “El </a:t>
            </a:r>
            <a:r>
              <a:rPr lang="es-PE" sz="2200" b="1" dirty="0">
                <a:solidFill>
                  <a:srgbClr val="A3C7E7"/>
                </a:solidFill>
                <a:latin typeface="Arial Black" panose="020B0A04020102020204" pitchFamily="34" charset="0"/>
              </a:rPr>
              <a:t>monumento de la </a:t>
            </a:r>
            <a:r>
              <a:rPr lang="es-PE" sz="2200" b="1" dirty="0" smtClean="0">
                <a:solidFill>
                  <a:srgbClr val="A3C7E7"/>
                </a:solidFill>
                <a:latin typeface="Arial Black" panose="020B0A04020102020204" pitchFamily="34" charset="0"/>
              </a:rPr>
              <a:t>Liberación” </a:t>
            </a:r>
            <a:r>
              <a:rPr lang="es-PE" sz="2200" b="1" dirty="0">
                <a:solidFill>
                  <a:srgbClr val="A3C7E7"/>
                </a:solidFill>
                <a:latin typeface="Arial Black" panose="020B0A04020102020204" pitchFamily="34" charset="0"/>
              </a:rPr>
              <a:t>para honrar a soldados de ejército rojo </a:t>
            </a:r>
            <a:r>
              <a:rPr lang="es-PE" sz="2200" b="1" dirty="0" smtClean="0">
                <a:solidFill>
                  <a:srgbClr val="A3C7E7"/>
                </a:solidFill>
                <a:latin typeface="Arial Black" panose="020B0A04020102020204" pitchFamily="34" charset="0"/>
              </a:rPr>
              <a:t>de Pyongyang, que lucharon contra la ocupación japonesa de 1910 hasta 1945. </a:t>
            </a:r>
            <a:endParaRPr lang="es-PE" sz="2200" b="1" dirty="0">
              <a:solidFill>
                <a:srgbClr val="A3C7E7"/>
              </a:solidFill>
            </a:endParaRPr>
          </a:p>
        </p:txBody>
      </p:sp>
      <p:sp>
        <p:nvSpPr>
          <p:cNvPr id="6" name="CuadroTexto 5"/>
          <p:cNvSpPr txBox="1"/>
          <p:nvPr/>
        </p:nvSpPr>
        <p:spPr>
          <a:xfrm>
            <a:off x="150055" y="5866005"/>
            <a:ext cx="1167619" cy="369332"/>
          </a:xfrm>
          <a:prstGeom prst="rect">
            <a:avLst/>
          </a:prstGeom>
          <a:noFill/>
        </p:spPr>
        <p:txBody>
          <a:bodyPr wrap="square" rtlCol="0">
            <a:spAutoFit/>
            <a:scene3d>
              <a:camera prst="obliqueBottomLeft"/>
              <a:lightRig rig="threePt" dir="t"/>
            </a:scene3d>
            <a:sp3d extrusionH="177800">
              <a:extrusionClr>
                <a:srgbClr val="0F2539"/>
              </a:extrusionClr>
            </a:sp3d>
          </a:bodyPr>
          <a:lstStyle/>
          <a:p>
            <a:r>
              <a:rPr lang="es-ES" b="1" dirty="0" smtClean="0">
                <a:solidFill>
                  <a:srgbClr val="A3C7E7"/>
                </a:solidFill>
                <a:latin typeface="Arial Black" panose="020B0A04020102020204" pitchFamily="34" charset="0"/>
              </a:rPr>
              <a:t>Fuente:</a:t>
            </a:r>
            <a:endParaRPr lang="es-PE" b="1" dirty="0">
              <a:solidFill>
                <a:srgbClr val="A3C7E7"/>
              </a:solidFill>
              <a:latin typeface="Arial Black" panose="020B0A04020102020204" pitchFamily="34" charset="0"/>
            </a:endParaRPr>
          </a:p>
        </p:txBody>
      </p:sp>
    </p:spTree>
    <p:extLst>
      <p:ext uri="{BB962C8B-B14F-4D97-AF65-F5344CB8AC3E}">
        <p14:creationId xmlns:p14="http://schemas.microsoft.com/office/powerpoint/2010/main" val="4214459554"/>
      </p:ext>
    </p:extLst>
  </p:cSld>
  <p:clrMapOvr>
    <a:masterClrMapping/>
  </p:clrMapOvr>
  <mc:AlternateContent xmlns:mc="http://schemas.openxmlformats.org/markup-compatibility/2006" xmlns:p14="http://schemas.microsoft.com/office/powerpoint/2010/main">
    <mc:Choice Requires="p14">
      <p:transition spd="slow" p14:dur="2000" advTm="20401"/>
    </mc:Choice>
    <mc:Fallback xmlns="">
      <p:transition spd="slow" advTm="20401"/>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ángulo 3"/>
          <p:cNvSpPr/>
          <p:nvPr/>
        </p:nvSpPr>
        <p:spPr>
          <a:xfrm>
            <a:off x="268873" y="4921499"/>
            <a:ext cx="11654254" cy="1785104"/>
          </a:xfrm>
          <a:prstGeom prst="rect">
            <a:avLst/>
          </a:prstGeom>
        </p:spPr>
        <p:txBody>
          <a:bodyPr wrap="square">
            <a:spAutoFit/>
            <a:scene3d>
              <a:camera prst="obliqueBottomLeft"/>
              <a:lightRig rig="threePt" dir="t"/>
            </a:scene3d>
            <a:sp3d extrusionH="177800">
              <a:extrusionClr>
                <a:schemeClr val="tx2">
                  <a:lumMod val="10000"/>
                </a:schemeClr>
              </a:extrusionClr>
            </a:sp3d>
          </a:bodyPr>
          <a:lstStyle/>
          <a:p>
            <a:pPr algn="ctr"/>
            <a:r>
              <a:rPr lang="es-ES" sz="2200" b="1" dirty="0">
                <a:solidFill>
                  <a:srgbClr val="E0C7A3"/>
                </a:solidFill>
                <a:latin typeface="Arial Black" panose="020B0A04020102020204" pitchFamily="34" charset="0"/>
              </a:rPr>
              <a:t>6</a:t>
            </a:r>
            <a:r>
              <a:rPr lang="es-ES" sz="2200" b="1" dirty="0" smtClean="0">
                <a:solidFill>
                  <a:srgbClr val="E0C7A3"/>
                </a:solidFill>
                <a:latin typeface="Arial Black" panose="020B0A04020102020204" pitchFamily="34" charset="0"/>
              </a:rPr>
              <a:t>.- La Pirámide. Estos monumentos se encuentran en todo </a:t>
            </a:r>
            <a:r>
              <a:rPr lang="es-ES" sz="2200" b="1" dirty="0">
                <a:solidFill>
                  <a:srgbClr val="E0C7A3"/>
                </a:solidFill>
                <a:latin typeface="Arial Black" panose="020B0A04020102020204" pitchFamily="34" charset="0"/>
              </a:rPr>
              <a:t>el mundo, </a:t>
            </a:r>
            <a:r>
              <a:rPr lang="es-ES" sz="2200" b="1" dirty="0" smtClean="0">
                <a:solidFill>
                  <a:srgbClr val="E0C7A3"/>
                </a:solidFill>
                <a:latin typeface="Arial Black" panose="020B0A04020102020204" pitchFamily="34" charset="0"/>
              </a:rPr>
              <a:t>como en la cultura egipcia, la China antigua,  los aztecas (México), los mayas (Guatemala, México, Honduras, El Salvador, Belice), Indonesia, Irak, Irán, .….. </a:t>
            </a:r>
            <a:r>
              <a:rPr lang="es-ES" sz="2200" b="1" dirty="0">
                <a:solidFill>
                  <a:srgbClr val="E0C7A3"/>
                </a:solidFill>
                <a:latin typeface="Arial Black" panose="020B0A04020102020204" pitchFamily="34" charset="0"/>
              </a:rPr>
              <a:t>l</a:t>
            </a:r>
            <a:r>
              <a:rPr lang="es-ES" sz="2200" b="1" dirty="0" smtClean="0">
                <a:solidFill>
                  <a:srgbClr val="E0C7A3"/>
                </a:solidFill>
                <a:latin typeface="Arial Black" panose="020B0A04020102020204" pitchFamily="34" charset="0"/>
              </a:rPr>
              <a:t>as tenemos desde </a:t>
            </a:r>
            <a:r>
              <a:rPr lang="es-ES" sz="2200" b="1" dirty="0">
                <a:solidFill>
                  <a:srgbClr val="E0C7A3"/>
                </a:solidFill>
                <a:latin typeface="Arial Black" panose="020B0A04020102020204" pitchFamily="34" charset="0"/>
              </a:rPr>
              <a:t>las pirámides clásicas </a:t>
            </a:r>
            <a:r>
              <a:rPr lang="es-ES" sz="2200" b="1" dirty="0" smtClean="0">
                <a:solidFill>
                  <a:srgbClr val="E0C7A3"/>
                </a:solidFill>
                <a:latin typeface="Arial Black" panose="020B0A04020102020204" pitchFamily="34" charset="0"/>
              </a:rPr>
              <a:t>hasta las escalonadas y circulares. </a:t>
            </a:r>
            <a:endParaRPr lang="es-PE" sz="2200" b="1" dirty="0">
              <a:solidFill>
                <a:srgbClr val="E0C7A3"/>
              </a:solidFill>
              <a:latin typeface="Arial Black" panose="020B0A04020102020204" pitchFamily="34" charset="0"/>
            </a:endParaRPr>
          </a:p>
        </p:txBody>
      </p:sp>
      <p:sp>
        <p:nvSpPr>
          <p:cNvPr id="5" name="CuadroTexto 4"/>
          <p:cNvSpPr txBox="1"/>
          <p:nvPr/>
        </p:nvSpPr>
        <p:spPr>
          <a:xfrm>
            <a:off x="2332599" y="4400771"/>
            <a:ext cx="1167619" cy="369332"/>
          </a:xfrm>
          <a:prstGeom prst="rect">
            <a:avLst/>
          </a:prstGeom>
          <a:noFill/>
        </p:spPr>
        <p:txBody>
          <a:bodyPr wrap="square" rtlCol="0">
            <a:spAutoFit/>
            <a:scene3d>
              <a:camera prst="obliqueBottomLeft"/>
              <a:lightRig rig="threePt" dir="t"/>
            </a:scene3d>
            <a:sp3d extrusionH="177800">
              <a:extrusionClr>
                <a:schemeClr val="tx2">
                  <a:lumMod val="10000"/>
                </a:schemeClr>
              </a:extrusionClr>
            </a:sp3d>
          </a:bodyPr>
          <a:lstStyle/>
          <a:p>
            <a:pPr algn="ctr"/>
            <a:r>
              <a:rPr lang="es-ES" b="1" dirty="0" smtClean="0">
                <a:solidFill>
                  <a:srgbClr val="E0C7A3"/>
                </a:solidFill>
                <a:latin typeface="Arial Black" panose="020B0A04020102020204" pitchFamily="34" charset="0"/>
              </a:rPr>
              <a:t>Egipto</a:t>
            </a:r>
            <a:endParaRPr lang="es-PE" b="1" dirty="0">
              <a:solidFill>
                <a:srgbClr val="E0C7A3"/>
              </a:solidFill>
              <a:latin typeface="Arial Black" panose="020B0A04020102020204" pitchFamily="34" charset="0"/>
            </a:endParaRPr>
          </a:p>
        </p:txBody>
      </p:sp>
      <p:sp>
        <p:nvSpPr>
          <p:cNvPr id="6" name="CuadroTexto 5"/>
          <p:cNvSpPr txBox="1"/>
          <p:nvPr/>
        </p:nvSpPr>
        <p:spPr>
          <a:xfrm>
            <a:off x="7693637" y="4400771"/>
            <a:ext cx="2838892" cy="369332"/>
          </a:xfrm>
          <a:prstGeom prst="rect">
            <a:avLst/>
          </a:prstGeom>
          <a:noFill/>
        </p:spPr>
        <p:txBody>
          <a:bodyPr wrap="square" rtlCol="0">
            <a:spAutoFit/>
            <a:scene3d>
              <a:camera prst="obliqueBottomLeft"/>
              <a:lightRig rig="threePt" dir="t"/>
            </a:scene3d>
            <a:sp3d extrusionH="177800">
              <a:extrusionClr>
                <a:schemeClr val="tx2">
                  <a:lumMod val="10000"/>
                </a:schemeClr>
              </a:extrusionClr>
            </a:sp3d>
          </a:bodyPr>
          <a:lstStyle/>
          <a:p>
            <a:pPr algn="ctr"/>
            <a:r>
              <a:rPr lang="es-ES" b="1" dirty="0" smtClean="0">
                <a:solidFill>
                  <a:srgbClr val="E0C7A3"/>
                </a:solidFill>
                <a:latin typeface="Arial Black" panose="020B0A04020102020204" pitchFamily="34" charset="0"/>
              </a:rPr>
              <a:t>Chichen Itzá</a:t>
            </a:r>
            <a:endParaRPr lang="es-PE" b="1" dirty="0">
              <a:solidFill>
                <a:srgbClr val="E0C7A3"/>
              </a:solidFill>
              <a:latin typeface="Arial Black" panose="020B0A04020102020204" pitchFamily="34" charset="0"/>
            </a:endParaRPr>
          </a:p>
        </p:txBody>
      </p:sp>
    </p:spTree>
    <p:extLst>
      <p:ext uri="{BB962C8B-B14F-4D97-AF65-F5344CB8AC3E}">
        <p14:creationId xmlns:p14="http://schemas.microsoft.com/office/powerpoint/2010/main" val="345175174"/>
      </p:ext>
    </p:extLst>
  </p:cSld>
  <p:clrMapOvr>
    <a:masterClrMapping/>
  </p:clrMapOvr>
  <mc:AlternateContent xmlns:mc="http://schemas.openxmlformats.org/markup-compatibility/2006" xmlns:p14="http://schemas.microsoft.com/office/powerpoint/2010/main">
    <mc:Choice Requires="p14">
      <p:transition spd="slow" p14:dur="2000" advTm="30142"/>
    </mc:Choice>
    <mc:Fallback xmlns="">
      <p:transition spd="slow" advTm="30142"/>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239868" y="4890827"/>
            <a:ext cx="11654254" cy="1785104"/>
          </a:xfrm>
          <a:prstGeom prst="rect">
            <a:avLst/>
          </a:prstGeom>
        </p:spPr>
        <p:txBody>
          <a:bodyPr wrap="square">
            <a:spAutoFit/>
            <a:scene3d>
              <a:camera prst="obliqueBottomLeft"/>
              <a:lightRig rig="threePt" dir="t"/>
            </a:scene3d>
            <a:sp3d extrusionH="177800">
              <a:extrusionClr>
                <a:srgbClr val="07162B"/>
              </a:extrusionClr>
            </a:sp3d>
          </a:bodyPr>
          <a:lstStyle/>
          <a:p>
            <a:pPr algn="ctr"/>
            <a:r>
              <a:rPr lang="es-ES" sz="2200" b="1" dirty="0" smtClean="0">
                <a:latin typeface="Arial Black" panose="020B0A04020102020204" pitchFamily="34" charset="0"/>
              </a:rPr>
              <a:t> </a:t>
            </a:r>
            <a:r>
              <a:rPr lang="es-ES" sz="2200" b="1" dirty="0" smtClean="0">
                <a:solidFill>
                  <a:srgbClr val="C6DBF6"/>
                </a:solidFill>
                <a:latin typeface="Arial Black" panose="020B0A04020102020204" pitchFamily="34" charset="0"/>
              </a:rPr>
              <a:t>Investigadores seculares sostienen que las pirámides estaban</a:t>
            </a:r>
            <a:r>
              <a:rPr lang="es-PE" sz="2200" b="1" dirty="0" smtClean="0">
                <a:solidFill>
                  <a:srgbClr val="C6DBF6"/>
                </a:solidFill>
                <a:latin typeface="Arial Black" panose="020B0A04020102020204" pitchFamily="34" charset="0"/>
              </a:rPr>
              <a:t> destinadas </a:t>
            </a:r>
            <a:r>
              <a:rPr lang="es-PE" sz="2200" b="1" dirty="0">
                <a:solidFill>
                  <a:srgbClr val="C6DBF6"/>
                </a:solidFill>
                <a:latin typeface="Arial Black" panose="020B0A04020102020204" pitchFamily="34" charset="0"/>
              </a:rPr>
              <a:t>a ser utilizadas como </a:t>
            </a:r>
            <a:r>
              <a:rPr lang="es-PE" sz="2200" b="1" dirty="0" smtClean="0">
                <a:solidFill>
                  <a:srgbClr val="C6DBF6"/>
                </a:solidFill>
                <a:latin typeface="Arial Black" panose="020B0A04020102020204" pitchFamily="34" charset="0"/>
              </a:rPr>
              <a:t>tumbas, o como </a:t>
            </a:r>
            <a:r>
              <a:rPr lang="es-PE" sz="2200" b="1" dirty="0">
                <a:solidFill>
                  <a:srgbClr val="C6DBF6"/>
                </a:solidFill>
                <a:latin typeface="Arial Black" panose="020B0A04020102020204" pitchFamily="34" charset="0"/>
              </a:rPr>
              <a:t>monumentos para honrar a los </a:t>
            </a:r>
            <a:r>
              <a:rPr lang="es-PE" sz="2200" b="1" dirty="0" smtClean="0">
                <a:solidFill>
                  <a:srgbClr val="C6DBF6"/>
                </a:solidFill>
                <a:latin typeface="Arial Black" panose="020B0A04020102020204" pitchFamily="34" charset="0"/>
              </a:rPr>
              <a:t>dioses, o como </a:t>
            </a:r>
            <a:r>
              <a:rPr lang="es-PE" sz="2200" b="1" dirty="0">
                <a:solidFill>
                  <a:srgbClr val="C6DBF6"/>
                </a:solidFill>
                <a:latin typeface="Arial Black" panose="020B0A04020102020204" pitchFamily="34" charset="0"/>
              </a:rPr>
              <a:t>muchos creen hoy en día, las pirámides fueron </a:t>
            </a:r>
            <a:r>
              <a:rPr lang="es-PE" sz="2200" b="1" dirty="0" smtClean="0">
                <a:solidFill>
                  <a:srgbClr val="C6DBF6"/>
                </a:solidFill>
                <a:latin typeface="Arial Black" panose="020B0A04020102020204" pitchFamily="34" charset="0"/>
              </a:rPr>
              <a:t>construidas con ayuda de supuestos extraterrestres </a:t>
            </a:r>
            <a:r>
              <a:rPr lang="es-PE" sz="2200" b="1" dirty="0">
                <a:solidFill>
                  <a:srgbClr val="C6DBF6"/>
                </a:solidFill>
                <a:latin typeface="Arial Black" panose="020B0A04020102020204" pitchFamily="34" charset="0"/>
              </a:rPr>
              <a:t>para aprovechar la energía natural del planeta y el </a:t>
            </a:r>
            <a:r>
              <a:rPr lang="es-PE" sz="2200" b="1" dirty="0" smtClean="0">
                <a:solidFill>
                  <a:srgbClr val="C6DBF6"/>
                </a:solidFill>
                <a:latin typeface="Arial Black" panose="020B0A04020102020204" pitchFamily="34" charset="0"/>
              </a:rPr>
              <a:t>universo.</a:t>
            </a:r>
            <a:endParaRPr lang="es-PE" sz="2200" b="1" dirty="0">
              <a:solidFill>
                <a:srgbClr val="C6DBF6"/>
              </a:solidFill>
              <a:latin typeface="Arial Black" panose="020B0A04020102020204" pitchFamily="34" charset="0"/>
            </a:endParaRPr>
          </a:p>
        </p:txBody>
      </p:sp>
      <p:sp>
        <p:nvSpPr>
          <p:cNvPr id="4" name="CuadroTexto 3"/>
          <p:cNvSpPr txBox="1"/>
          <p:nvPr/>
        </p:nvSpPr>
        <p:spPr>
          <a:xfrm>
            <a:off x="749519" y="4311094"/>
            <a:ext cx="4543864" cy="369332"/>
          </a:xfrm>
          <a:prstGeom prst="rect">
            <a:avLst/>
          </a:prstGeom>
          <a:noFill/>
        </p:spPr>
        <p:txBody>
          <a:bodyPr wrap="square" rtlCol="0">
            <a:spAutoFit/>
            <a:scene3d>
              <a:camera prst="obliqueBottomLeft"/>
              <a:lightRig rig="threePt" dir="t"/>
            </a:scene3d>
            <a:sp3d extrusionH="177800">
              <a:extrusionClr>
                <a:srgbClr val="07162B"/>
              </a:extrusionClr>
            </a:sp3d>
          </a:bodyPr>
          <a:lstStyle/>
          <a:p>
            <a:pPr algn="ctr"/>
            <a:r>
              <a:rPr lang="es-ES" b="1" dirty="0" smtClean="0">
                <a:solidFill>
                  <a:srgbClr val="C6DBF6"/>
                </a:solidFill>
                <a:latin typeface="Arial Black" panose="020B0A04020102020204" pitchFamily="34" charset="0"/>
              </a:rPr>
              <a:t>Pirámide de </a:t>
            </a:r>
            <a:r>
              <a:rPr lang="es-ES" b="1" dirty="0" err="1" smtClean="0">
                <a:solidFill>
                  <a:srgbClr val="C6DBF6"/>
                </a:solidFill>
                <a:latin typeface="Arial Black" panose="020B0A04020102020204" pitchFamily="34" charset="0"/>
              </a:rPr>
              <a:t>Djoser</a:t>
            </a:r>
            <a:r>
              <a:rPr lang="es-ES" b="1" dirty="0" smtClean="0">
                <a:solidFill>
                  <a:srgbClr val="C6DBF6"/>
                </a:solidFill>
                <a:latin typeface="Arial Black" panose="020B0A04020102020204" pitchFamily="34" charset="0"/>
              </a:rPr>
              <a:t> - Egipto</a:t>
            </a:r>
            <a:endParaRPr lang="es-PE" b="1" dirty="0">
              <a:solidFill>
                <a:srgbClr val="C6DBF6"/>
              </a:solidFill>
              <a:latin typeface="Arial Black" panose="020B0A04020102020204" pitchFamily="34" charset="0"/>
            </a:endParaRPr>
          </a:p>
        </p:txBody>
      </p:sp>
      <p:sp>
        <p:nvSpPr>
          <p:cNvPr id="7" name="CuadroTexto 6"/>
          <p:cNvSpPr txBox="1"/>
          <p:nvPr/>
        </p:nvSpPr>
        <p:spPr>
          <a:xfrm>
            <a:off x="6796728" y="4303406"/>
            <a:ext cx="4543864" cy="369332"/>
          </a:xfrm>
          <a:prstGeom prst="rect">
            <a:avLst/>
          </a:prstGeom>
          <a:noFill/>
        </p:spPr>
        <p:txBody>
          <a:bodyPr wrap="square" rtlCol="0">
            <a:spAutoFit/>
            <a:scene3d>
              <a:camera prst="obliqueBottomLeft"/>
              <a:lightRig rig="threePt" dir="t"/>
            </a:scene3d>
            <a:sp3d extrusionH="177800">
              <a:extrusionClr>
                <a:srgbClr val="07162B"/>
              </a:extrusionClr>
            </a:sp3d>
          </a:bodyPr>
          <a:lstStyle/>
          <a:p>
            <a:pPr algn="ctr"/>
            <a:r>
              <a:rPr lang="es-ES" b="1" dirty="0" smtClean="0">
                <a:solidFill>
                  <a:srgbClr val="C6DBF6"/>
                </a:solidFill>
                <a:latin typeface="Arial Black" panose="020B0A04020102020204" pitchFamily="34" charset="0"/>
              </a:rPr>
              <a:t>Pirámide del Zigurat de </a:t>
            </a:r>
            <a:r>
              <a:rPr lang="es-ES" b="1" dirty="0" err="1" smtClean="0">
                <a:solidFill>
                  <a:srgbClr val="C6DBF6"/>
                </a:solidFill>
                <a:latin typeface="Arial Black" panose="020B0A04020102020204" pitchFamily="34" charset="0"/>
              </a:rPr>
              <a:t>Ur</a:t>
            </a:r>
            <a:r>
              <a:rPr lang="es-ES" b="1" dirty="0" smtClean="0">
                <a:solidFill>
                  <a:srgbClr val="C6DBF6"/>
                </a:solidFill>
                <a:latin typeface="Arial Black" panose="020B0A04020102020204" pitchFamily="34" charset="0"/>
              </a:rPr>
              <a:t> - Irak</a:t>
            </a:r>
            <a:endParaRPr lang="es-PE" b="1" dirty="0">
              <a:solidFill>
                <a:srgbClr val="C6DBF6"/>
              </a:solidFill>
              <a:latin typeface="Arial Black" panose="020B0A04020102020204" pitchFamily="34" charset="0"/>
            </a:endParaRPr>
          </a:p>
        </p:txBody>
      </p:sp>
    </p:spTree>
    <p:extLst>
      <p:ext uri="{BB962C8B-B14F-4D97-AF65-F5344CB8AC3E}">
        <p14:creationId xmlns:p14="http://schemas.microsoft.com/office/powerpoint/2010/main" val="365954759"/>
      </p:ext>
    </p:extLst>
  </p:cSld>
  <p:clrMapOvr>
    <a:masterClrMapping/>
  </p:clrMapOvr>
  <mc:AlternateContent xmlns:mc="http://schemas.openxmlformats.org/markup-compatibility/2006" xmlns:p14="http://schemas.microsoft.com/office/powerpoint/2010/main">
    <mc:Choice Requires="p14">
      <p:transition spd="slow" p14:dur="2000" advTm="32111"/>
    </mc:Choice>
    <mc:Fallback xmlns="">
      <p:transition spd="slow" advTm="32111"/>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218879" y="3892634"/>
            <a:ext cx="11654254" cy="2800767"/>
          </a:xfrm>
          <a:prstGeom prst="rect">
            <a:avLst/>
          </a:prstGeom>
        </p:spPr>
        <p:txBody>
          <a:bodyPr wrap="square">
            <a:spAutoFit/>
            <a:scene3d>
              <a:camera prst="obliqueBottomLeft"/>
              <a:lightRig rig="threePt" dir="t"/>
            </a:scene3d>
            <a:sp3d extrusionH="177800">
              <a:extrusionClr>
                <a:srgbClr val="362412"/>
              </a:extrusionClr>
            </a:sp3d>
          </a:bodyPr>
          <a:lstStyle/>
          <a:p>
            <a:pPr algn="ctr"/>
            <a:r>
              <a:rPr lang="es-ES" sz="2200" b="1" dirty="0" smtClean="0">
                <a:latin typeface="Arial Black" panose="020B0A04020102020204" pitchFamily="34" charset="0"/>
              </a:rPr>
              <a:t> </a:t>
            </a:r>
            <a:r>
              <a:rPr lang="es-ES" sz="2200" b="1" dirty="0" smtClean="0">
                <a:solidFill>
                  <a:srgbClr val="EAD5C0"/>
                </a:solidFill>
                <a:latin typeface="Arial Black" panose="020B0A04020102020204" pitchFamily="34" charset="0"/>
              </a:rPr>
              <a:t>Sin embargo, tales investigadores seculares ignoran la Biblia, donde se da cuenta la existencia de 3 esferas celestiales: la atmósfera terrestre (el primer cielo), el espacio exterior (el segundo cielo) y la morada de Dios (el tercer cielo). La Biblia dice que los demonios habitan en el 1º y 2º cielo, pero no en el 3º, porque de allí fueron expulsados. Por lo que los supuestos extraterrestres son en realidad demonios y fueron ellos que con su tecnología ayudaron al ser humano a levantar tales pirámides. De allí que muchas de ellas</a:t>
            </a:r>
            <a:r>
              <a:rPr lang="es-PE" sz="2200" b="1" dirty="0" smtClean="0">
                <a:solidFill>
                  <a:srgbClr val="EAD5C0"/>
                </a:solidFill>
                <a:latin typeface="Arial Black" panose="020B0A04020102020204" pitchFamily="34" charset="0"/>
              </a:rPr>
              <a:t> estarían alineadas </a:t>
            </a:r>
            <a:r>
              <a:rPr lang="es-PE" sz="2200" b="1" dirty="0">
                <a:solidFill>
                  <a:srgbClr val="EAD5C0"/>
                </a:solidFill>
                <a:latin typeface="Arial Black" panose="020B0A04020102020204" pitchFamily="34" charset="0"/>
              </a:rPr>
              <a:t>a </a:t>
            </a:r>
            <a:r>
              <a:rPr lang="es-PE" sz="2200" b="1" dirty="0" smtClean="0">
                <a:solidFill>
                  <a:srgbClr val="EAD5C0"/>
                </a:solidFill>
                <a:latin typeface="Arial Black" panose="020B0A04020102020204" pitchFamily="34" charset="0"/>
              </a:rPr>
              <a:t>ciertas constelaciones.</a:t>
            </a:r>
            <a:endParaRPr lang="es-PE" sz="2200" b="1" dirty="0">
              <a:solidFill>
                <a:srgbClr val="EAD5C0"/>
              </a:solidFill>
              <a:latin typeface="Arial Black" panose="020B0A04020102020204" pitchFamily="34" charset="0"/>
            </a:endParaRPr>
          </a:p>
        </p:txBody>
      </p:sp>
      <p:sp>
        <p:nvSpPr>
          <p:cNvPr id="4" name="CuadroTexto 3"/>
          <p:cNvSpPr txBox="1"/>
          <p:nvPr/>
        </p:nvSpPr>
        <p:spPr>
          <a:xfrm>
            <a:off x="1147164" y="3429968"/>
            <a:ext cx="4543864" cy="369332"/>
          </a:xfrm>
          <a:prstGeom prst="rect">
            <a:avLst/>
          </a:prstGeom>
          <a:noFill/>
        </p:spPr>
        <p:txBody>
          <a:bodyPr wrap="square" rtlCol="0">
            <a:spAutoFit/>
            <a:scene3d>
              <a:camera prst="obliqueBottomLeft"/>
              <a:lightRig rig="threePt" dir="t"/>
            </a:scene3d>
            <a:sp3d extrusionH="177800">
              <a:extrusionClr>
                <a:srgbClr val="322110"/>
              </a:extrusionClr>
            </a:sp3d>
          </a:bodyPr>
          <a:lstStyle/>
          <a:p>
            <a:pPr algn="ctr"/>
            <a:r>
              <a:rPr lang="es-ES" b="1" dirty="0" smtClean="0">
                <a:solidFill>
                  <a:srgbClr val="EAD5C0"/>
                </a:solidFill>
                <a:latin typeface="Arial Black" panose="020B0A04020102020204" pitchFamily="34" charset="0"/>
              </a:rPr>
              <a:t>Pirámide de </a:t>
            </a:r>
            <a:r>
              <a:rPr lang="es-ES" b="1" dirty="0" err="1" smtClean="0">
                <a:solidFill>
                  <a:srgbClr val="EAD5C0"/>
                </a:solidFill>
                <a:latin typeface="Arial Black" panose="020B0A04020102020204" pitchFamily="34" charset="0"/>
              </a:rPr>
              <a:t>Choga</a:t>
            </a:r>
            <a:r>
              <a:rPr lang="es-ES" b="1" dirty="0" smtClean="0">
                <a:solidFill>
                  <a:srgbClr val="EAD5C0"/>
                </a:solidFill>
                <a:latin typeface="Arial Black" panose="020B0A04020102020204" pitchFamily="34" charset="0"/>
              </a:rPr>
              <a:t> </a:t>
            </a:r>
            <a:r>
              <a:rPr lang="es-ES" b="1" dirty="0" err="1" smtClean="0">
                <a:solidFill>
                  <a:srgbClr val="EAD5C0"/>
                </a:solidFill>
                <a:latin typeface="Arial Black" panose="020B0A04020102020204" pitchFamily="34" charset="0"/>
              </a:rPr>
              <a:t>Zanbil</a:t>
            </a:r>
            <a:r>
              <a:rPr lang="es-ES" b="1" dirty="0" smtClean="0">
                <a:solidFill>
                  <a:srgbClr val="EAD5C0"/>
                </a:solidFill>
                <a:latin typeface="Arial Black" panose="020B0A04020102020204" pitchFamily="34" charset="0"/>
              </a:rPr>
              <a:t> - Irán</a:t>
            </a:r>
            <a:endParaRPr lang="es-PE" b="1" dirty="0">
              <a:solidFill>
                <a:srgbClr val="EAD5C0"/>
              </a:solidFill>
              <a:latin typeface="Arial Black" panose="020B0A04020102020204" pitchFamily="34" charset="0"/>
            </a:endParaRPr>
          </a:p>
        </p:txBody>
      </p:sp>
      <p:sp>
        <p:nvSpPr>
          <p:cNvPr id="6" name="CuadroTexto 5"/>
          <p:cNvSpPr txBox="1"/>
          <p:nvPr/>
        </p:nvSpPr>
        <p:spPr>
          <a:xfrm>
            <a:off x="6980539" y="3429967"/>
            <a:ext cx="4543864" cy="369332"/>
          </a:xfrm>
          <a:prstGeom prst="rect">
            <a:avLst/>
          </a:prstGeom>
          <a:noFill/>
        </p:spPr>
        <p:txBody>
          <a:bodyPr wrap="square" rtlCol="0">
            <a:spAutoFit/>
            <a:scene3d>
              <a:camera prst="obliqueBottomLeft"/>
              <a:lightRig rig="threePt" dir="t"/>
            </a:scene3d>
            <a:sp3d extrusionH="177800">
              <a:extrusionClr>
                <a:srgbClr val="322110"/>
              </a:extrusionClr>
            </a:sp3d>
          </a:bodyPr>
          <a:lstStyle/>
          <a:p>
            <a:pPr algn="ctr"/>
            <a:r>
              <a:rPr lang="es-ES" b="1" dirty="0" smtClean="0">
                <a:solidFill>
                  <a:srgbClr val="EAD5C0"/>
                </a:solidFill>
                <a:latin typeface="Arial Black" panose="020B0A04020102020204" pitchFamily="34" charset="0"/>
              </a:rPr>
              <a:t>Pirámide El </a:t>
            </a:r>
            <a:r>
              <a:rPr lang="es-ES" b="1" dirty="0" err="1" smtClean="0">
                <a:solidFill>
                  <a:srgbClr val="EAD5C0"/>
                </a:solidFill>
                <a:latin typeface="Arial Black" panose="020B0A04020102020204" pitchFamily="34" charset="0"/>
              </a:rPr>
              <a:t>Tajin</a:t>
            </a:r>
            <a:r>
              <a:rPr lang="es-ES" b="1" dirty="0" smtClean="0">
                <a:solidFill>
                  <a:srgbClr val="EAD5C0"/>
                </a:solidFill>
                <a:latin typeface="Arial Black" panose="020B0A04020102020204" pitchFamily="34" charset="0"/>
              </a:rPr>
              <a:t>- México</a:t>
            </a:r>
            <a:endParaRPr lang="es-PE" b="1" dirty="0">
              <a:solidFill>
                <a:srgbClr val="EAD5C0"/>
              </a:solidFill>
              <a:latin typeface="Arial Black" panose="020B0A04020102020204" pitchFamily="34" charset="0"/>
            </a:endParaRPr>
          </a:p>
        </p:txBody>
      </p:sp>
    </p:spTree>
    <p:extLst>
      <p:ext uri="{BB962C8B-B14F-4D97-AF65-F5344CB8AC3E}">
        <p14:creationId xmlns:p14="http://schemas.microsoft.com/office/powerpoint/2010/main" val="3432739963"/>
      </p:ext>
    </p:extLst>
  </p:cSld>
  <p:clrMapOvr>
    <a:masterClrMapping/>
  </p:clrMapOvr>
  <mc:AlternateContent xmlns:mc="http://schemas.openxmlformats.org/markup-compatibility/2006" xmlns:p14="http://schemas.microsoft.com/office/powerpoint/2010/main">
    <mc:Choice Requires="p14">
      <p:transition spd="slow" p14:dur="2000" advTm="53049"/>
    </mc:Choice>
    <mc:Fallback xmlns="">
      <p:transition spd="slow" advTm="53049"/>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261082" y="4061447"/>
            <a:ext cx="11654254" cy="430887"/>
          </a:xfrm>
          <a:prstGeom prst="rect">
            <a:avLst/>
          </a:prstGeom>
        </p:spPr>
        <p:txBody>
          <a:bodyPr wrap="square">
            <a:spAutoFit/>
          </a:bodyPr>
          <a:lstStyle/>
          <a:p>
            <a:pPr algn="ctr"/>
            <a:r>
              <a:rPr lang="es-ES" sz="2200" b="1" dirty="0" smtClean="0">
                <a:latin typeface="Arial Black" panose="020B0A04020102020204" pitchFamily="34" charset="0"/>
              </a:rPr>
              <a:t> </a:t>
            </a:r>
            <a:endParaRPr lang="es-PE" sz="2200" b="1" dirty="0">
              <a:latin typeface="Arial Black" panose="020B0A04020102020204" pitchFamily="34" charset="0"/>
            </a:endParaRPr>
          </a:p>
        </p:txBody>
      </p:sp>
      <p:sp>
        <p:nvSpPr>
          <p:cNvPr id="3" name="Rectángulo 2"/>
          <p:cNvSpPr/>
          <p:nvPr/>
        </p:nvSpPr>
        <p:spPr>
          <a:xfrm>
            <a:off x="261082" y="4276890"/>
            <a:ext cx="11654254" cy="2462213"/>
          </a:xfrm>
          <a:prstGeom prst="rect">
            <a:avLst/>
          </a:prstGeom>
        </p:spPr>
        <p:txBody>
          <a:bodyPr wrap="square">
            <a:spAutoFit/>
            <a:scene3d>
              <a:camera prst="obliqueBottomLeft"/>
              <a:lightRig rig="threePt" dir="t"/>
            </a:scene3d>
            <a:sp3d extrusionH="177800">
              <a:extrusionClr>
                <a:srgbClr val="1E2519"/>
              </a:extrusionClr>
            </a:sp3d>
          </a:bodyPr>
          <a:lstStyle/>
          <a:p>
            <a:pPr algn="ctr"/>
            <a:r>
              <a:rPr lang="es-ES" sz="2200" b="1" dirty="0" smtClean="0">
                <a:latin typeface="Arial Black" panose="020B0A04020102020204" pitchFamily="34" charset="0"/>
              </a:rPr>
              <a:t> </a:t>
            </a:r>
            <a:r>
              <a:rPr lang="es-ES" sz="2200" b="1" dirty="0" smtClean="0">
                <a:solidFill>
                  <a:srgbClr val="B2C4A4"/>
                </a:solidFill>
                <a:latin typeface="Arial Black" panose="020B0A04020102020204" pitchFamily="34" charset="0"/>
              </a:rPr>
              <a:t>Por ello, muchas personas que han visitado las pirámides o están en construcciones que tienen dicha forma, perciben una presencia sobrenatural (ellos lo llaman energía), el cual los conecta con el mundo espiritual invocando la presencia de los espíritus inmundos, sin darse cuenta que ellos están siendo introducidos en la esfera de Satanás. Por ello, los masones </a:t>
            </a:r>
            <a:r>
              <a:rPr lang="es-ES" sz="2200" b="1" dirty="0" err="1" smtClean="0">
                <a:solidFill>
                  <a:srgbClr val="B2C4A4"/>
                </a:solidFill>
                <a:latin typeface="Arial Black" panose="020B0A04020102020204" pitchFamily="34" charset="0"/>
              </a:rPr>
              <a:t>illuminatis</a:t>
            </a:r>
            <a:r>
              <a:rPr lang="es-ES" sz="2200" b="1" dirty="0" smtClean="0">
                <a:solidFill>
                  <a:srgbClr val="B2C4A4"/>
                </a:solidFill>
                <a:latin typeface="Arial Black" panose="020B0A04020102020204" pitchFamily="34" charset="0"/>
              </a:rPr>
              <a:t> emplean la pirámide como una manera de comunicarse con el mundo de Satanás, sus demonios y así obtener poder.</a:t>
            </a:r>
            <a:endParaRPr lang="es-PE" sz="2200" b="1" dirty="0">
              <a:solidFill>
                <a:srgbClr val="B2C4A4"/>
              </a:solidFill>
              <a:latin typeface="Arial Black" panose="020B0A04020102020204" pitchFamily="34" charset="0"/>
            </a:endParaRPr>
          </a:p>
        </p:txBody>
      </p:sp>
      <p:sp>
        <p:nvSpPr>
          <p:cNvPr id="8" name="CuadroTexto 7"/>
          <p:cNvSpPr txBox="1"/>
          <p:nvPr/>
        </p:nvSpPr>
        <p:spPr>
          <a:xfrm>
            <a:off x="261082" y="3876781"/>
            <a:ext cx="6428935" cy="338554"/>
          </a:xfrm>
          <a:prstGeom prst="rect">
            <a:avLst/>
          </a:prstGeom>
          <a:noFill/>
        </p:spPr>
        <p:txBody>
          <a:bodyPr wrap="square" rtlCol="0">
            <a:spAutoFit/>
            <a:scene3d>
              <a:camera prst="obliqueBottomLeft"/>
              <a:lightRig rig="threePt" dir="t"/>
            </a:scene3d>
            <a:sp3d extrusionH="177800">
              <a:extrusionClr>
                <a:srgbClr val="1E2519"/>
              </a:extrusionClr>
            </a:sp3d>
          </a:bodyPr>
          <a:lstStyle/>
          <a:p>
            <a:pPr algn="ctr"/>
            <a:r>
              <a:rPr lang="es-ES" sz="1600" b="1" dirty="0" smtClean="0">
                <a:solidFill>
                  <a:srgbClr val="B2C4A4"/>
                </a:solidFill>
                <a:latin typeface="Arial Black" panose="020B0A04020102020204" pitchFamily="34" charset="0"/>
              </a:rPr>
              <a:t>Tumba de Charles T. </a:t>
            </a:r>
            <a:r>
              <a:rPr lang="es-ES" sz="1600" b="1" dirty="0" err="1" smtClean="0">
                <a:solidFill>
                  <a:srgbClr val="B2C4A4"/>
                </a:solidFill>
                <a:latin typeface="Arial Black" panose="020B0A04020102020204" pitchFamily="34" charset="0"/>
              </a:rPr>
              <a:t>Rusell</a:t>
            </a:r>
            <a:r>
              <a:rPr lang="es-ES" sz="1600" b="1" dirty="0" smtClean="0">
                <a:solidFill>
                  <a:srgbClr val="B2C4A4"/>
                </a:solidFill>
                <a:latin typeface="Arial Black" panose="020B0A04020102020204" pitchFamily="34" charset="0"/>
              </a:rPr>
              <a:t> - Testigos de Jehová  </a:t>
            </a:r>
            <a:endParaRPr lang="es-PE" sz="1600" b="1" dirty="0">
              <a:solidFill>
                <a:srgbClr val="B2C4A4"/>
              </a:solidFill>
              <a:latin typeface="Arial Black" panose="020B0A04020102020204" pitchFamily="34" charset="0"/>
            </a:endParaRPr>
          </a:p>
        </p:txBody>
      </p:sp>
    </p:spTree>
    <p:extLst>
      <p:ext uri="{BB962C8B-B14F-4D97-AF65-F5344CB8AC3E}">
        <p14:creationId xmlns:p14="http://schemas.microsoft.com/office/powerpoint/2010/main" val="1879982754"/>
      </p:ext>
    </p:extLst>
  </p:cSld>
  <p:clrMapOvr>
    <a:masterClrMapping/>
  </p:clrMapOvr>
  <mc:AlternateContent xmlns:mc="http://schemas.openxmlformats.org/markup-compatibility/2006" xmlns:p14="http://schemas.microsoft.com/office/powerpoint/2010/main">
    <mc:Choice Requires="p14">
      <p:transition spd="slow" p14:dur="2000" advTm="46467"/>
    </mc:Choice>
    <mc:Fallback xmlns="">
      <p:transition spd="slow" advTm="46467"/>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ángulo 3"/>
          <p:cNvSpPr/>
          <p:nvPr/>
        </p:nvSpPr>
        <p:spPr>
          <a:xfrm>
            <a:off x="261082" y="4792966"/>
            <a:ext cx="11654254" cy="1785104"/>
          </a:xfrm>
          <a:prstGeom prst="rect">
            <a:avLst/>
          </a:prstGeom>
        </p:spPr>
        <p:txBody>
          <a:bodyPr wrap="square">
            <a:spAutoFit/>
            <a:scene3d>
              <a:camera prst="obliqueBottomLeft"/>
              <a:lightRig rig="threePt" dir="t"/>
            </a:scene3d>
            <a:sp3d extrusionH="177800">
              <a:extrusionClr>
                <a:srgbClr val="2F1003"/>
              </a:extrusionClr>
            </a:sp3d>
          </a:bodyPr>
          <a:lstStyle/>
          <a:p>
            <a:pPr algn="ctr"/>
            <a:r>
              <a:rPr lang="es-ES" sz="2200" b="1" dirty="0" smtClean="0">
                <a:solidFill>
                  <a:srgbClr val="F9AF91"/>
                </a:solidFill>
                <a:latin typeface="Arial Black" panose="020B0A04020102020204" pitchFamily="34" charset="0"/>
              </a:rPr>
              <a:t> Por ello, la pirámide constituye el tabernáculo o morada de Satanás, a diferencia de lo que es el Tabernáculo de Dios, que fue construido durante el Antiguo Testamento por los israelitas, donde en un lugar de éste llamado “El Lugar Santísimo” estaba la presencia literal (del Espíritu Santo) del Dios Yahveh.</a:t>
            </a:r>
            <a:endParaRPr lang="es-PE" sz="2200" b="1" dirty="0">
              <a:solidFill>
                <a:srgbClr val="F9AF91"/>
              </a:solidFill>
              <a:latin typeface="Arial Black" panose="020B0A04020102020204" pitchFamily="34" charset="0"/>
            </a:endParaRPr>
          </a:p>
        </p:txBody>
      </p:sp>
    </p:spTree>
    <p:extLst>
      <p:ext uri="{BB962C8B-B14F-4D97-AF65-F5344CB8AC3E}">
        <p14:creationId xmlns:p14="http://schemas.microsoft.com/office/powerpoint/2010/main" val="2876665741"/>
      </p:ext>
    </p:extLst>
  </p:cSld>
  <p:clrMapOvr>
    <a:masterClrMapping/>
  </p:clrMapOvr>
  <mc:AlternateContent xmlns:mc="http://schemas.openxmlformats.org/markup-compatibility/2006" xmlns:p14="http://schemas.microsoft.com/office/powerpoint/2010/main">
    <mc:Choice Requires="p14">
      <p:transition spd="slow" p14:dur="2000" advTm="35061"/>
    </mc:Choice>
    <mc:Fallback xmlns="">
      <p:transition spd="slow" advTm="35061"/>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CuadroTexto 8"/>
          <p:cNvSpPr txBox="1"/>
          <p:nvPr/>
        </p:nvSpPr>
        <p:spPr>
          <a:xfrm>
            <a:off x="307383" y="5417052"/>
            <a:ext cx="11577234" cy="1200329"/>
          </a:xfrm>
          <a:prstGeom prst="rect">
            <a:avLst/>
          </a:prstGeom>
          <a:noFill/>
        </p:spPr>
        <p:txBody>
          <a:bodyPr wrap="square" rtlCol="0">
            <a:spAutoFit/>
            <a:scene3d>
              <a:camera prst="obliqueBottomLeft"/>
              <a:lightRig rig="threePt" dir="t"/>
            </a:scene3d>
            <a:sp3d extrusionH="177800">
              <a:extrusionClr>
                <a:srgbClr val="262118"/>
              </a:extrusionClr>
            </a:sp3d>
          </a:bodyPr>
          <a:lstStyle/>
          <a:p>
            <a:pPr algn="ctr"/>
            <a:r>
              <a:rPr lang="es-ES" sz="2400" b="1" dirty="0" smtClean="0">
                <a:solidFill>
                  <a:srgbClr val="B8AA8E"/>
                </a:solidFill>
                <a:latin typeface="Arial Black" panose="020B0A04020102020204" pitchFamily="34" charset="0"/>
              </a:rPr>
              <a:t>Precisamente, al final de nuestra presentación mostraremos un extracto de vídeo donde a la profeta Mónica Gómez le es revelado el significado oculto de la pirámide</a:t>
            </a:r>
            <a:endParaRPr lang="es-PE" sz="2400" b="1" dirty="0">
              <a:solidFill>
                <a:srgbClr val="B8AA8E"/>
              </a:solidFill>
              <a:latin typeface="Arial Black" panose="020B0A04020102020204" pitchFamily="34" charset="0"/>
            </a:endParaRPr>
          </a:p>
        </p:txBody>
      </p:sp>
    </p:spTree>
    <p:extLst>
      <p:ext uri="{BB962C8B-B14F-4D97-AF65-F5344CB8AC3E}">
        <p14:creationId xmlns:p14="http://schemas.microsoft.com/office/powerpoint/2010/main" val="2008875365"/>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261082" y="4792966"/>
            <a:ext cx="11654254" cy="1107996"/>
          </a:xfrm>
          <a:prstGeom prst="rect">
            <a:avLst/>
          </a:prstGeom>
        </p:spPr>
        <p:txBody>
          <a:bodyPr wrap="square">
            <a:spAutoFit/>
            <a:scene3d>
              <a:camera prst="obliqueBottomLeft"/>
              <a:lightRig rig="threePt" dir="t"/>
            </a:scene3d>
            <a:sp3d extrusionH="177800">
              <a:extrusionClr>
                <a:srgbClr val="0F131B"/>
              </a:extrusionClr>
            </a:sp3d>
          </a:bodyPr>
          <a:lstStyle/>
          <a:p>
            <a:pPr algn="ctr"/>
            <a:r>
              <a:rPr lang="es-ES" sz="2200" b="1" dirty="0" smtClean="0">
                <a:solidFill>
                  <a:srgbClr val="F9AF91"/>
                </a:solidFill>
                <a:latin typeface="Arial Black" panose="020B0A04020102020204" pitchFamily="34" charset="0"/>
              </a:rPr>
              <a:t> </a:t>
            </a:r>
            <a:r>
              <a:rPr lang="es-ES" sz="2200" b="1" dirty="0" smtClean="0">
                <a:solidFill>
                  <a:srgbClr val="B4BED4"/>
                </a:solidFill>
                <a:latin typeface="Arial Black" panose="020B0A04020102020204" pitchFamily="34" charset="0"/>
              </a:rPr>
              <a:t>En esta imagen que corresponde al régimen comunista de Corea del Norte, apreciamos 3 construcciones piramidales que forma parte de la arquitectura del </a:t>
            </a:r>
            <a:r>
              <a:rPr lang="pt-BR" sz="2200" b="1" dirty="0" smtClean="0">
                <a:solidFill>
                  <a:srgbClr val="B4BED4"/>
                </a:solidFill>
                <a:latin typeface="Arial Black" panose="020B0A04020102020204" pitchFamily="34" charset="0"/>
              </a:rPr>
              <a:t>parque </a:t>
            </a:r>
            <a:r>
              <a:rPr lang="pt-BR" sz="2200" b="1" dirty="0" err="1">
                <a:solidFill>
                  <a:srgbClr val="B4BED4"/>
                </a:solidFill>
                <a:latin typeface="Arial Black" panose="020B0A04020102020204" pitchFamily="34" charset="0"/>
              </a:rPr>
              <a:t>acuático</a:t>
            </a:r>
            <a:r>
              <a:rPr lang="pt-BR" sz="2200" b="1" dirty="0">
                <a:solidFill>
                  <a:srgbClr val="B4BED4"/>
                </a:solidFill>
                <a:latin typeface="Arial Black" panose="020B0A04020102020204" pitchFamily="34" charset="0"/>
              </a:rPr>
              <a:t> </a:t>
            </a:r>
            <a:r>
              <a:rPr lang="pt-BR" sz="2200" b="1" dirty="0" smtClean="0">
                <a:solidFill>
                  <a:srgbClr val="B4BED4"/>
                </a:solidFill>
                <a:latin typeface="Arial Black" panose="020B0A04020102020204" pitchFamily="34" charset="0"/>
              </a:rPr>
              <a:t>“</a:t>
            </a:r>
            <a:r>
              <a:rPr lang="pt-BR" sz="2200" b="1" dirty="0" err="1" smtClean="0">
                <a:solidFill>
                  <a:srgbClr val="B4BED4"/>
                </a:solidFill>
                <a:latin typeface="Arial Black" panose="020B0A04020102020204" pitchFamily="34" charset="0"/>
              </a:rPr>
              <a:t>Munsu</a:t>
            </a:r>
            <a:r>
              <a:rPr lang="pt-BR" sz="2200" b="1" dirty="0" smtClean="0">
                <a:solidFill>
                  <a:srgbClr val="B4BED4"/>
                </a:solidFill>
                <a:latin typeface="Arial Black" panose="020B0A04020102020204" pitchFamily="34" charset="0"/>
              </a:rPr>
              <a:t> </a:t>
            </a:r>
            <a:r>
              <a:rPr lang="pt-BR" sz="2200" b="1" dirty="0" err="1" smtClean="0">
                <a:solidFill>
                  <a:srgbClr val="B4BED4"/>
                </a:solidFill>
                <a:latin typeface="Arial Black" panose="020B0A04020102020204" pitchFamily="34" charset="0"/>
              </a:rPr>
              <a:t>Water</a:t>
            </a:r>
            <a:r>
              <a:rPr lang="pt-BR" sz="2200" b="1" dirty="0" smtClean="0">
                <a:solidFill>
                  <a:srgbClr val="B4BED4"/>
                </a:solidFill>
                <a:latin typeface="Arial Black" panose="020B0A04020102020204" pitchFamily="34" charset="0"/>
              </a:rPr>
              <a:t> </a:t>
            </a:r>
            <a:r>
              <a:rPr lang="pt-BR" sz="2200" b="1" dirty="0">
                <a:solidFill>
                  <a:srgbClr val="B4BED4"/>
                </a:solidFill>
                <a:latin typeface="Arial Black" panose="020B0A04020102020204" pitchFamily="34" charset="0"/>
              </a:rPr>
              <a:t>Park</a:t>
            </a:r>
            <a:r>
              <a:rPr lang="pt-BR" sz="2200" b="1" dirty="0" smtClean="0">
                <a:solidFill>
                  <a:srgbClr val="B4BED4"/>
                </a:solidFill>
                <a:latin typeface="Arial Black" panose="020B0A04020102020204" pitchFamily="34" charset="0"/>
              </a:rPr>
              <a:t>”</a:t>
            </a:r>
            <a:endParaRPr lang="es-ES" sz="2200" b="1" dirty="0">
              <a:solidFill>
                <a:srgbClr val="B4BED4"/>
              </a:solidFill>
              <a:latin typeface="Arial Black" panose="020B0A04020102020204" pitchFamily="34" charset="0"/>
            </a:endParaRPr>
          </a:p>
        </p:txBody>
      </p:sp>
      <p:sp>
        <p:nvSpPr>
          <p:cNvPr id="6" name="Rectángulo 5"/>
          <p:cNvSpPr/>
          <p:nvPr/>
        </p:nvSpPr>
        <p:spPr>
          <a:xfrm>
            <a:off x="2011679" y="6024072"/>
            <a:ext cx="9903655" cy="646331"/>
          </a:xfrm>
          <a:prstGeom prst="rect">
            <a:avLst/>
          </a:prstGeom>
        </p:spPr>
        <p:txBody>
          <a:bodyPr wrap="square">
            <a:spAutoFit/>
            <a:scene3d>
              <a:camera prst="obliqueBottomLeft"/>
              <a:lightRig rig="threePt" dir="t"/>
            </a:scene3d>
            <a:sp3d extrusionH="177800">
              <a:extrusionClr>
                <a:srgbClr val="0F131B"/>
              </a:extrusionClr>
            </a:sp3d>
          </a:bodyPr>
          <a:lstStyle/>
          <a:p>
            <a:r>
              <a:rPr lang="pt-BR" b="1" dirty="0">
                <a:solidFill>
                  <a:srgbClr val="B4BED4"/>
                </a:solidFill>
                <a:latin typeface="Arial Black" panose="020B0A04020102020204" pitchFamily="34" charset="0"/>
              </a:rPr>
              <a:t>http://www.conspiracionesysociedadessecretas.com/2017/09/arquitectura-masona-illumninati-en.html</a:t>
            </a:r>
            <a:endParaRPr lang="es-PE" dirty="0">
              <a:solidFill>
                <a:srgbClr val="B4BED4"/>
              </a:solidFill>
            </a:endParaRPr>
          </a:p>
        </p:txBody>
      </p:sp>
      <p:sp>
        <p:nvSpPr>
          <p:cNvPr id="8" name="Rectángulo 7"/>
          <p:cNvSpPr/>
          <p:nvPr/>
        </p:nvSpPr>
        <p:spPr>
          <a:xfrm>
            <a:off x="878035" y="6024072"/>
            <a:ext cx="1133644" cy="369332"/>
          </a:xfrm>
          <a:prstGeom prst="rect">
            <a:avLst/>
          </a:prstGeom>
        </p:spPr>
        <p:txBody>
          <a:bodyPr wrap="none">
            <a:spAutoFit/>
            <a:scene3d>
              <a:camera prst="obliqueBottomLeft"/>
              <a:lightRig rig="threePt" dir="t"/>
            </a:scene3d>
            <a:sp3d extrusionH="177800">
              <a:extrusionClr>
                <a:srgbClr val="0F131B"/>
              </a:extrusionClr>
            </a:sp3d>
          </a:bodyPr>
          <a:lstStyle/>
          <a:p>
            <a:r>
              <a:rPr lang="es-ES" b="1" dirty="0">
                <a:solidFill>
                  <a:srgbClr val="B4BED4"/>
                </a:solidFill>
                <a:latin typeface="Arial Black" panose="020B0A04020102020204" pitchFamily="34" charset="0"/>
              </a:rPr>
              <a:t>Fuente:</a:t>
            </a:r>
            <a:endParaRPr lang="es-PE" dirty="0">
              <a:solidFill>
                <a:srgbClr val="B4BED4"/>
              </a:solidFill>
            </a:endParaRPr>
          </a:p>
        </p:txBody>
      </p:sp>
    </p:spTree>
    <p:extLst>
      <p:ext uri="{BB962C8B-B14F-4D97-AF65-F5344CB8AC3E}">
        <p14:creationId xmlns:p14="http://schemas.microsoft.com/office/powerpoint/2010/main" val="1527086046"/>
      </p:ext>
    </p:extLst>
  </p:cSld>
  <p:clrMapOvr>
    <a:masterClrMapping/>
  </p:clrMapOvr>
  <mc:AlternateContent xmlns:mc="http://schemas.openxmlformats.org/markup-compatibility/2006">
    <mc:Choice xmlns:p14="http://schemas.microsoft.com/office/powerpoint/2010/main" Requires="p14">
      <p:transition spd="slow" p14:dur="2000" advTm="16990"/>
    </mc:Choice>
    <mc:Fallback>
      <p:transition spd="slow" advTm="16990"/>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Rectángulo 5"/>
          <p:cNvSpPr/>
          <p:nvPr/>
        </p:nvSpPr>
        <p:spPr>
          <a:xfrm>
            <a:off x="276322" y="5114791"/>
            <a:ext cx="11654254" cy="769441"/>
          </a:xfrm>
          <a:prstGeom prst="rect">
            <a:avLst/>
          </a:prstGeom>
        </p:spPr>
        <p:txBody>
          <a:bodyPr wrap="square">
            <a:spAutoFit/>
            <a:scene3d>
              <a:camera prst="obliqueBottomLeft"/>
              <a:lightRig rig="threePt" dir="t"/>
            </a:scene3d>
            <a:sp3d extrusionH="177800">
              <a:extrusionClr>
                <a:srgbClr val="0F131B"/>
              </a:extrusionClr>
            </a:sp3d>
          </a:bodyPr>
          <a:lstStyle/>
          <a:p>
            <a:pPr algn="ctr"/>
            <a:r>
              <a:rPr lang="es-ES" sz="2200" b="1" dirty="0" smtClean="0">
                <a:solidFill>
                  <a:srgbClr val="F9AF91"/>
                </a:solidFill>
                <a:latin typeface="Arial Black" panose="020B0A04020102020204" pitchFamily="34" charset="0"/>
              </a:rPr>
              <a:t> </a:t>
            </a:r>
            <a:r>
              <a:rPr lang="es-ES" sz="2200" b="1" dirty="0" smtClean="0">
                <a:solidFill>
                  <a:srgbClr val="B4BED4"/>
                </a:solidFill>
                <a:latin typeface="Arial Black" panose="020B0A04020102020204" pitchFamily="34" charset="0"/>
              </a:rPr>
              <a:t>En esta imagen que corresponde al régimen comunista de Corea del Norte, </a:t>
            </a:r>
            <a:r>
              <a:rPr lang="es-ES" sz="2200" b="1" dirty="0">
                <a:solidFill>
                  <a:srgbClr val="B4BED4"/>
                </a:solidFill>
                <a:latin typeface="Arial Black" panose="020B0A04020102020204" pitchFamily="34" charset="0"/>
              </a:rPr>
              <a:t>apreciamos </a:t>
            </a:r>
            <a:r>
              <a:rPr lang="es-ES" sz="2200" b="1" dirty="0" smtClean="0">
                <a:solidFill>
                  <a:srgbClr val="B4BED4"/>
                </a:solidFill>
                <a:latin typeface="Arial Black" panose="020B0A04020102020204" pitchFamily="34" charset="0"/>
              </a:rPr>
              <a:t>el hotel </a:t>
            </a:r>
            <a:r>
              <a:rPr lang="es-ES" sz="2200" b="1" dirty="0" err="1">
                <a:solidFill>
                  <a:srgbClr val="B4BED4"/>
                </a:solidFill>
                <a:latin typeface="Arial Black" panose="020B0A04020102020204" pitchFamily="34" charset="0"/>
              </a:rPr>
              <a:t>Ryugyong</a:t>
            </a:r>
            <a:r>
              <a:rPr lang="es-ES" sz="2200" b="1" dirty="0">
                <a:solidFill>
                  <a:srgbClr val="B4BED4"/>
                </a:solidFill>
                <a:latin typeface="Arial Black" panose="020B0A04020102020204" pitchFamily="34" charset="0"/>
              </a:rPr>
              <a:t> </a:t>
            </a:r>
            <a:r>
              <a:rPr lang="es-ES" sz="2200" b="1" dirty="0" smtClean="0">
                <a:solidFill>
                  <a:srgbClr val="B4BED4"/>
                </a:solidFill>
                <a:latin typeface="Arial Black" panose="020B0A04020102020204" pitchFamily="34" charset="0"/>
              </a:rPr>
              <a:t>que tiene forma piramidal.</a:t>
            </a:r>
          </a:p>
        </p:txBody>
      </p:sp>
      <p:sp>
        <p:nvSpPr>
          <p:cNvPr id="7" name="Rectángulo 6"/>
          <p:cNvSpPr/>
          <p:nvPr/>
        </p:nvSpPr>
        <p:spPr>
          <a:xfrm>
            <a:off x="862795" y="6069792"/>
            <a:ext cx="1133644" cy="369332"/>
          </a:xfrm>
          <a:prstGeom prst="rect">
            <a:avLst/>
          </a:prstGeom>
        </p:spPr>
        <p:txBody>
          <a:bodyPr wrap="none">
            <a:spAutoFit/>
            <a:scene3d>
              <a:camera prst="obliqueBottomLeft"/>
              <a:lightRig rig="threePt" dir="t"/>
            </a:scene3d>
            <a:sp3d extrusionH="177800">
              <a:extrusionClr>
                <a:srgbClr val="0F131B"/>
              </a:extrusionClr>
            </a:sp3d>
          </a:bodyPr>
          <a:lstStyle/>
          <a:p>
            <a:r>
              <a:rPr lang="es-ES" b="1" dirty="0">
                <a:solidFill>
                  <a:srgbClr val="B4BED4"/>
                </a:solidFill>
                <a:latin typeface="Arial Black" panose="020B0A04020102020204" pitchFamily="34" charset="0"/>
              </a:rPr>
              <a:t>Fuente:</a:t>
            </a:r>
            <a:endParaRPr lang="es-PE" dirty="0">
              <a:solidFill>
                <a:srgbClr val="B4BED4"/>
              </a:solidFill>
            </a:endParaRPr>
          </a:p>
        </p:txBody>
      </p:sp>
      <p:sp>
        <p:nvSpPr>
          <p:cNvPr id="4" name="Rectángulo 3"/>
          <p:cNvSpPr/>
          <p:nvPr/>
        </p:nvSpPr>
        <p:spPr>
          <a:xfrm>
            <a:off x="1996439" y="6069792"/>
            <a:ext cx="9675056" cy="646331"/>
          </a:xfrm>
          <a:prstGeom prst="rect">
            <a:avLst/>
          </a:prstGeom>
        </p:spPr>
        <p:txBody>
          <a:bodyPr wrap="square">
            <a:spAutoFit/>
            <a:scene3d>
              <a:camera prst="obliqueBottomLeft"/>
              <a:lightRig rig="threePt" dir="t"/>
            </a:scene3d>
            <a:sp3d extrusionH="177800">
              <a:extrusionClr>
                <a:srgbClr val="0F131B"/>
              </a:extrusionClr>
            </a:sp3d>
          </a:bodyPr>
          <a:lstStyle/>
          <a:p>
            <a:r>
              <a:rPr lang="es-ES" b="1" dirty="0">
                <a:solidFill>
                  <a:srgbClr val="B4BED4"/>
                </a:solidFill>
                <a:latin typeface="Arial Black" panose="020B0A04020102020204" pitchFamily="34" charset="0"/>
              </a:rPr>
              <a:t>http://blog.cityhoteles.com/el-hotel-fantasma-de-corea-del-norte-cerca-de-terminarse  </a:t>
            </a:r>
          </a:p>
        </p:txBody>
      </p:sp>
    </p:spTree>
    <p:extLst>
      <p:ext uri="{BB962C8B-B14F-4D97-AF65-F5344CB8AC3E}">
        <p14:creationId xmlns:p14="http://schemas.microsoft.com/office/powerpoint/2010/main" val="457557732"/>
      </p:ext>
    </p:extLst>
  </p:cSld>
  <p:clrMapOvr>
    <a:masterClrMapping/>
  </p:clrMapOvr>
  <mc:AlternateContent xmlns:mc="http://schemas.openxmlformats.org/markup-compatibility/2006">
    <mc:Choice xmlns:p14="http://schemas.microsoft.com/office/powerpoint/2010/main" Requires="p14">
      <p:transition spd="slow" p14:dur="2000" advTm="14112"/>
    </mc:Choice>
    <mc:Fallback>
      <p:transition spd="slow" advTm="14112"/>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207799" y="4945837"/>
            <a:ext cx="11654254" cy="830997"/>
          </a:xfrm>
          <a:prstGeom prst="rect">
            <a:avLst/>
          </a:prstGeom>
        </p:spPr>
        <p:txBody>
          <a:bodyPr wrap="square">
            <a:spAutoFit/>
            <a:scene3d>
              <a:camera prst="obliqueBottomLeft"/>
              <a:lightRig rig="threePt" dir="t"/>
            </a:scene3d>
            <a:sp3d extrusionH="177800">
              <a:extrusionClr>
                <a:srgbClr val="0F131B"/>
              </a:extrusionClr>
            </a:sp3d>
          </a:bodyPr>
          <a:lstStyle/>
          <a:p>
            <a:pPr algn="ctr"/>
            <a:r>
              <a:rPr lang="es-ES" sz="2200" b="1" dirty="0" smtClean="0">
                <a:solidFill>
                  <a:srgbClr val="F9AF91"/>
                </a:solidFill>
                <a:latin typeface="Arial Black" panose="020B0A04020102020204" pitchFamily="34" charset="0"/>
              </a:rPr>
              <a:t> </a:t>
            </a:r>
            <a:r>
              <a:rPr lang="es-ES" sz="2400" b="1" dirty="0" smtClean="0">
                <a:solidFill>
                  <a:prstClr val="white">
                    <a:lumMod val="75000"/>
                  </a:prstClr>
                </a:solidFill>
                <a:latin typeface="Arial Black" panose="020B0A04020102020204" pitchFamily="34" charset="0"/>
              </a:rPr>
              <a:t>Ahora bien, la élite masónica </a:t>
            </a:r>
            <a:r>
              <a:rPr lang="es-ES" sz="2400" b="1" dirty="0" err="1" smtClean="0">
                <a:solidFill>
                  <a:prstClr val="white">
                    <a:lumMod val="75000"/>
                  </a:prstClr>
                </a:solidFill>
                <a:latin typeface="Arial Black" panose="020B0A04020102020204" pitchFamily="34" charset="0"/>
              </a:rPr>
              <a:t>illuminati</a:t>
            </a:r>
            <a:r>
              <a:rPr lang="es-ES" sz="2400" b="1" dirty="0" smtClean="0">
                <a:solidFill>
                  <a:prstClr val="white">
                    <a:lumMod val="75000"/>
                  </a:prstClr>
                </a:solidFill>
                <a:latin typeface="Arial Black" panose="020B0A04020102020204" pitchFamily="34" charset="0"/>
              </a:rPr>
              <a:t> también efectúa con las manos la señal de la pirámide, tal como vemos en estas imágenes</a:t>
            </a:r>
            <a:endParaRPr lang="es-ES" sz="2200" b="1" dirty="0" smtClean="0">
              <a:solidFill>
                <a:prstClr val="white">
                  <a:lumMod val="75000"/>
                </a:prstClr>
              </a:solidFill>
              <a:latin typeface="Arial Black" panose="020B0A04020102020204" pitchFamily="34" charset="0"/>
            </a:endParaRPr>
          </a:p>
        </p:txBody>
      </p:sp>
      <p:sp>
        <p:nvSpPr>
          <p:cNvPr id="13" name="Rectángulo 12"/>
          <p:cNvSpPr/>
          <p:nvPr/>
        </p:nvSpPr>
        <p:spPr>
          <a:xfrm>
            <a:off x="497821" y="5867627"/>
            <a:ext cx="1274708" cy="369332"/>
          </a:xfrm>
          <a:prstGeom prst="rect">
            <a:avLst/>
          </a:prstGeom>
        </p:spPr>
        <p:txBody>
          <a:bodyPr wrap="none">
            <a:spAutoFit/>
            <a:scene3d>
              <a:camera prst="obliqueBottomLeft"/>
              <a:lightRig rig="threePt" dir="t"/>
            </a:scene3d>
            <a:sp3d extrusionH="177800">
              <a:extrusionClr>
                <a:srgbClr val="0F131B"/>
              </a:extrusionClr>
            </a:sp3d>
          </a:bodyPr>
          <a:lstStyle/>
          <a:p>
            <a:r>
              <a:rPr lang="es-ES" b="1" dirty="0" smtClean="0">
                <a:solidFill>
                  <a:prstClr val="white">
                    <a:lumMod val="75000"/>
                  </a:prstClr>
                </a:solidFill>
                <a:latin typeface="Arial Black" panose="020B0A04020102020204" pitchFamily="34" charset="0"/>
              </a:rPr>
              <a:t>Fuentes:</a:t>
            </a:r>
            <a:endParaRPr lang="es-PE" dirty="0">
              <a:solidFill>
                <a:prstClr val="white">
                  <a:lumMod val="75000"/>
                </a:prstClr>
              </a:solidFill>
            </a:endParaRPr>
          </a:p>
        </p:txBody>
      </p:sp>
      <p:sp>
        <p:nvSpPr>
          <p:cNvPr id="10" name="Rectángulo 9"/>
          <p:cNvSpPr/>
          <p:nvPr/>
        </p:nvSpPr>
        <p:spPr>
          <a:xfrm>
            <a:off x="1772529" y="5867627"/>
            <a:ext cx="10459739" cy="369332"/>
          </a:xfrm>
          <a:prstGeom prst="rect">
            <a:avLst/>
          </a:prstGeom>
        </p:spPr>
        <p:txBody>
          <a:bodyPr wrap="square">
            <a:spAutoFit/>
            <a:scene3d>
              <a:camera prst="obliqueBottomLeft"/>
              <a:lightRig rig="threePt" dir="t"/>
            </a:scene3d>
            <a:sp3d extrusionH="177800">
              <a:extrusionClr>
                <a:srgbClr val="11151D"/>
              </a:extrusionClr>
            </a:sp3d>
          </a:bodyPr>
          <a:lstStyle/>
          <a:p>
            <a:r>
              <a:rPr lang="es-PE" b="1" dirty="0">
                <a:solidFill>
                  <a:prstClr val="white">
                    <a:lumMod val="75000"/>
                  </a:prstClr>
                </a:solidFill>
                <a:latin typeface="Arial Black" panose="020B0A04020102020204" pitchFamily="34" charset="0"/>
              </a:rPr>
              <a:t>https://batallaespiritual.wordpress.com/2011/05/07/bildu-culto-masonico-a-cloto</a:t>
            </a:r>
            <a:r>
              <a:rPr lang="es-PE" b="1" dirty="0">
                <a:solidFill>
                  <a:srgbClr val="B4BED4"/>
                </a:solidFill>
                <a:latin typeface="Arial Black" panose="020B0A04020102020204" pitchFamily="34" charset="0"/>
              </a:rPr>
              <a:t>/</a:t>
            </a:r>
          </a:p>
        </p:txBody>
      </p:sp>
      <p:sp>
        <p:nvSpPr>
          <p:cNvPr id="14" name="Rectángulo 13"/>
          <p:cNvSpPr/>
          <p:nvPr/>
        </p:nvSpPr>
        <p:spPr>
          <a:xfrm>
            <a:off x="1772529" y="6205535"/>
            <a:ext cx="9311640" cy="369332"/>
          </a:xfrm>
          <a:prstGeom prst="rect">
            <a:avLst/>
          </a:prstGeom>
        </p:spPr>
        <p:txBody>
          <a:bodyPr wrap="square">
            <a:spAutoFit/>
            <a:scene3d>
              <a:camera prst="obliqueBottomLeft"/>
              <a:lightRig rig="threePt" dir="t"/>
            </a:scene3d>
            <a:sp3d extrusionH="177800">
              <a:extrusionClr>
                <a:srgbClr val="11151D"/>
              </a:extrusionClr>
            </a:sp3d>
          </a:bodyPr>
          <a:lstStyle/>
          <a:p>
            <a:r>
              <a:rPr lang="es-PE" b="1" dirty="0">
                <a:solidFill>
                  <a:prstClr val="white">
                    <a:lumMod val="75000"/>
                  </a:prstClr>
                </a:solidFill>
                <a:latin typeface="Arial Black" panose="020B0A04020102020204" pitchFamily="34" charset="0"/>
              </a:rPr>
              <a:t>http://aguilaroca7.blogspot.pe/2014/05/haile-selassie-fue-un-mason.html</a:t>
            </a:r>
          </a:p>
        </p:txBody>
      </p:sp>
      <p:sp>
        <p:nvSpPr>
          <p:cNvPr id="20" name="Rectángulo 19"/>
          <p:cNvSpPr/>
          <p:nvPr/>
        </p:nvSpPr>
        <p:spPr>
          <a:xfrm>
            <a:off x="7894320" y="609600"/>
            <a:ext cx="2337052" cy="476905"/>
          </a:xfrm>
          <a:prstGeom prst="rect">
            <a:avLst/>
          </a:prstGeom>
        </p:spPr>
        <p:txBody>
          <a:bodyPr wrap="square">
            <a:spAutoFit/>
            <a:scene3d>
              <a:camera prst="obliqueBottomLeft"/>
              <a:lightRig rig="threePt" dir="t"/>
            </a:scene3d>
            <a:sp3d extrusionH="177800">
              <a:extrusionClr>
                <a:srgbClr val="0F131B"/>
              </a:extrusionClr>
            </a:sp3d>
          </a:bodyPr>
          <a:lstStyle/>
          <a:p>
            <a:pPr algn="ctr"/>
            <a:r>
              <a:rPr lang="es-ES" sz="2200" b="1" dirty="0" smtClean="0">
                <a:solidFill>
                  <a:srgbClr val="F9AF91"/>
                </a:solidFill>
                <a:latin typeface="Arial Black" panose="020B0A04020102020204" pitchFamily="34" charset="0"/>
              </a:rPr>
              <a:t> </a:t>
            </a:r>
            <a:r>
              <a:rPr lang="es-ES" sz="2400" b="1" dirty="0" smtClean="0">
                <a:solidFill>
                  <a:prstClr val="white">
                    <a:lumMod val="75000"/>
                  </a:prstClr>
                </a:solidFill>
                <a:latin typeface="Arial Black" panose="020B0A04020102020204" pitchFamily="34" charset="0"/>
              </a:rPr>
              <a:t>Obama</a:t>
            </a:r>
            <a:endParaRPr lang="es-ES" sz="2200" b="1" dirty="0" smtClean="0">
              <a:solidFill>
                <a:prstClr val="white">
                  <a:lumMod val="75000"/>
                </a:prstClr>
              </a:solidFill>
              <a:latin typeface="Arial Black" panose="020B0A04020102020204" pitchFamily="34" charset="0"/>
            </a:endParaRPr>
          </a:p>
        </p:txBody>
      </p:sp>
      <p:cxnSp>
        <p:nvCxnSpPr>
          <p:cNvPr id="18" name="Conector recto de flecha 17"/>
          <p:cNvCxnSpPr/>
          <p:nvPr/>
        </p:nvCxnSpPr>
        <p:spPr>
          <a:xfrm>
            <a:off x="9799320" y="848052"/>
            <a:ext cx="1137608" cy="1524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59160505"/>
      </p:ext>
    </p:extLst>
  </p:cSld>
  <p:clrMapOvr>
    <a:masterClrMapping/>
  </p:clrMapOvr>
  <mc:AlternateContent xmlns:mc="http://schemas.openxmlformats.org/markup-compatibility/2006">
    <mc:Choice xmlns:p14="http://schemas.microsoft.com/office/powerpoint/2010/main" Requires="p14">
      <p:transition spd="slow" p14:dur="2000" advTm="24194"/>
    </mc:Choice>
    <mc:Fallback>
      <p:transition spd="slow" advTm="24194"/>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Imagen 2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2" name="Rectángulo 21"/>
          <p:cNvSpPr/>
          <p:nvPr/>
        </p:nvSpPr>
        <p:spPr>
          <a:xfrm>
            <a:off x="2468880" y="6140470"/>
            <a:ext cx="9104100" cy="369332"/>
          </a:xfrm>
          <a:prstGeom prst="rect">
            <a:avLst/>
          </a:prstGeom>
        </p:spPr>
        <p:txBody>
          <a:bodyPr wrap="square">
            <a:spAutoFit/>
            <a:scene3d>
              <a:camera prst="obliqueBottomLeft"/>
              <a:lightRig rig="threePt" dir="t"/>
            </a:scene3d>
            <a:sp3d extrusionH="177800">
              <a:extrusionClr>
                <a:srgbClr val="373600"/>
              </a:extrusionClr>
            </a:sp3d>
          </a:bodyPr>
          <a:lstStyle/>
          <a:p>
            <a:r>
              <a:rPr lang="es-PE" b="1" dirty="0" smtClean="0">
                <a:solidFill>
                  <a:srgbClr val="FFFF57"/>
                </a:solidFill>
                <a:latin typeface="Arial Black" panose="020B0A04020102020204" pitchFamily="34" charset="0"/>
              </a:rPr>
              <a:t>http://www.expresionculturarte.com/t1768-donald-trump-illuminati</a:t>
            </a:r>
            <a:endParaRPr lang="es-PE" b="1" dirty="0">
              <a:solidFill>
                <a:srgbClr val="FFFF57"/>
              </a:solidFill>
              <a:latin typeface="Arial Black" panose="020B0A04020102020204" pitchFamily="34" charset="0"/>
            </a:endParaRPr>
          </a:p>
        </p:txBody>
      </p:sp>
      <p:sp>
        <p:nvSpPr>
          <p:cNvPr id="23" name="Rectángulo 22"/>
          <p:cNvSpPr/>
          <p:nvPr/>
        </p:nvSpPr>
        <p:spPr>
          <a:xfrm>
            <a:off x="6041624" y="4419600"/>
            <a:ext cx="5937256" cy="1446550"/>
          </a:xfrm>
          <a:prstGeom prst="rect">
            <a:avLst/>
          </a:prstGeom>
        </p:spPr>
        <p:txBody>
          <a:bodyPr wrap="square">
            <a:spAutoFit/>
            <a:scene3d>
              <a:camera prst="obliqueBottomLeft"/>
              <a:lightRig rig="threePt" dir="t"/>
            </a:scene3d>
            <a:sp3d extrusionH="177800">
              <a:extrusionClr>
                <a:srgbClr val="373600"/>
              </a:extrusionClr>
            </a:sp3d>
          </a:bodyPr>
          <a:lstStyle/>
          <a:p>
            <a:pPr algn="ctr"/>
            <a:r>
              <a:rPr lang="es-ES" sz="2200" b="1" dirty="0" smtClean="0">
                <a:solidFill>
                  <a:srgbClr val="F9AF91"/>
                </a:solidFill>
                <a:latin typeface="Arial Black" panose="020B0A04020102020204" pitchFamily="34" charset="0"/>
              </a:rPr>
              <a:t> </a:t>
            </a:r>
            <a:r>
              <a:rPr lang="es-ES" sz="2200" b="1" dirty="0" smtClean="0">
                <a:solidFill>
                  <a:srgbClr val="FFFF57"/>
                </a:solidFill>
                <a:latin typeface="Arial Black" panose="020B0A04020102020204" pitchFamily="34" charset="0"/>
              </a:rPr>
              <a:t>Donald </a:t>
            </a:r>
            <a:r>
              <a:rPr lang="es-ES" sz="2200" b="1" dirty="0" err="1" smtClean="0">
                <a:solidFill>
                  <a:srgbClr val="FFFF57"/>
                </a:solidFill>
                <a:latin typeface="Arial Black" panose="020B0A04020102020204" pitchFamily="34" charset="0"/>
              </a:rPr>
              <a:t>Trump</a:t>
            </a:r>
            <a:r>
              <a:rPr lang="es-ES" sz="2200" b="1" dirty="0" smtClean="0">
                <a:solidFill>
                  <a:srgbClr val="FFFF57"/>
                </a:solidFill>
                <a:latin typeface="Arial Black" panose="020B0A04020102020204" pitchFamily="34" charset="0"/>
              </a:rPr>
              <a:t>, haciendo la señal de la pirámide y </a:t>
            </a:r>
            <a:r>
              <a:rPr lang="es-ES" sz="2200" b="1" dirty="0">
                <a:solidFill>
                  <a:srgbClr val="FFFF57"/>
                </a:solidFill>
                <a:latin typeface="Arial Black" panose="020B0A04020102020204" pitchFamily="34" charset="0"/>
              </a:rPr>
              <a:t>e</a:t>
            </a:r>
            <a:r>
              <a:rPr lang="es-ES" sz="2200" b="1" dirty="0" smtClean="0">
                <a:solidFill>
                  <a:srgbClr val="FFFF57"/>
                </a:solidFill>
                <a:latin typeface="Arial Black" panose="020B0A04020102020204" pitchFamily="34" charset="0"/>
              </a:rPr>
              <a:t>l hombre  de confianza del </a:t>
            </a:r>
            <a:r>
              <a:rPr lang="es-ES" sz="2200" b="1" dirty="0" err="1" smtClean="0">
                <a:solidFill>
                  <a:srgbClr val="FFFF57"/>
                </a:solidFill>
                <a:latin typeface="Arial Black" panose="020B0A04020102020204" pitchFamily="34" charset="0"/>
              </a:rPr>
              <a:t>illuminati</a:t>
            </a:r>
            <a:r>
              <a:rPr lang="es-ES" sz="2200" b="1" dirty="0" smtClean="0">
                <a:solidFill>
                  <a:srgbClr val="FFFF57"/>
                </a:solidFill>
                <a:latin typeface="Arial Black" panose="020B0A04020102020204" pitchFamily="34" charset="0"/>
              </a:rPr>
              <a:t> David </a:t>
            </a:r>
            <a:r>
              <a:rPr lang="es-ES" sz="2200" b="1" dirty="0" err="1" smtClean="0">
                <a:solidFill>
                  <a:srgbClr val="FFFF57"/>
                </a:solidFill>
                <a:latin typeface="Arial Black" panose="020B0A04020102020204" pitchFamily="34" charset="0"/>
              </a:rPr>
              <a:t>Rockfeller</a:t>
            </a:r>
            <a:r>
              <a:rPr lang="es-ES" sz="2200" b="1" dirty="0" smtClean="0">
                <a:solidFill>
                  <a:srgbClr val="FFFF57"/>
                </a:solidFill>
                <a:latin typeface="Arial Black" panose="020B0A04020102020204" pitchFamily="34" charset="0"/>
              </a:rPr>
              <a:t>, el ex secretario de estado Henry </a:t>
            </a:r>
            <a:r>
              <a:rPr lang="es-ES" sz="2200" b="1" dirty="0" err="1" smtClean="0">
                <a:solidFill>
                  <a:srgbClr val="FFFF57"/>
                </a:solidFill>
                <a:latin typeface="Arial Black" panose="020B0A04020102020204" pitchFamily="34" charset="0"/>
              </a:rPr>
              <a:t>Kissinger</a:t>
            </a:r>
            <a:endParaRPr lang="es-ES" sz="2200" b="1" dirty="0" smtClean="0">
              <a:solidFill>
                <a:srgbClr val="FFFF57"/>
              </a:solidFill>
              <a:latin typeface="Arial Black" panose="020B0A04020102020204" pitchFamily="34" charset="0"/>
            </a:endParaRPr>
          </a:p>
        </p:txBody>
      </p:sp>
      <p:sp>
        <p:nvSpPr>
          <p:cNvPr id="24" name="Rectángulo 23"/>
          <p:cNvSpPr/>
          <p:nvPr/>
        </p:nvSpPr>
        <p:spPr>
          <a:xfrm>
            <a:off x="56210" y="5040511"/>
            <a:ext cx="5937256" cy="769441"/>
          </a:xfrm>
          <a:prstGeom prst="rect">
            <a:avLst/>
          </a:prstGeom>
        </p:spPr>
        <p:txBody>
          <a:bodyPr wrap="square">
            <a:spAutoFit/>
            <a:scene3d>
              <a:camera prst="obliqueBottomLeft"/>
              <a:lightRig rig="threePt" dir="t"/>
            </a:scene3d>
            <a:sp3d extrusionH="177800">
              <a:extrusionClr>
                <a:srgbClr val="373600"/>
              </a:extrusionClr>
            </a:sp3d>
          </a:bodyPr>
          <a:lstStyle/>
          <a:p>
            <a:pPr algn="ctr"/>
            <a:r>
              <a:rPr lang="es-ES" sz="2200" b="1" dirty="0" smtClean="0">
                <a:solidFill>
                  <a:srgbClr val="F9AF91"/>
                </a:solidFill>
                <a:latin typeface="Arial Black" panose="020B0A04020102020204" pitchFamily="34" charset="0"/>
              </a:rPr>
              <a:t> </a:t>
            </a:r>
            <a:r>
              <a:rPr lang="es-ES" sz="2200" b="1" dirty="0" smtClean="0">
                <a:solidFill>
                  <a:srgbClr val="FFFF57"/>
                </a:solidFill>
                <a:latin typeface="Arial Black" panose="020B0A04020102020204" pitchFamily="34" charset="0"/>
              </a:rPr>
              <a:t>Donald </a:t>
            </a:r>
            <a:r>
              <a:rPr lang="es-ES" sz="2200" b="1" dirty="0" err="1" smtClean="0">
                <a:solidFill>
                  <a:srgbClr val="FFFF57"/>
                </a:solidFill>
                <a:latin typeface="Arial Black" panose="020B0A04020102020204" pitchFamily="34" charset="0"/>
              </a:rPr>
              <a:t>Trump</a:t>
            </a:r>
            <a:r>
              <a:rPr lang="es-ES" sz="2200" b="1" dirty="0" smtClean="0">
                <a:solidFill>
                  <a:srgbClr val="FFFF57"/>
                </a:solidFill>
                <a:latin typeface="Arial Black" panose="020B0A04020102020204" pitchFamily="34" charset="0"/>
              </a:rPr>
              <a:t> y Hitler haciendo la señal de la pirámide</a:t>
            </a:r>
          </a:p>
        </p:txBody>
      </p:sp>
      <p:sp>
        <p:nvSpPr>
          <p:cNvPr id="25" name="Rectángulo 24"/>
          <p:cNvSpPr/>
          <p:nvPr/>
        </p:nvSpPr>
        <p:spPr>
          <a:xfrm>
            <a:off x="1457155" y="6140470"/>
            <a:ext cx="1133644" cy="369332"/>
          </a:xfrm>
          <a:prstGeom prst="rect">
            <a:avLst/>
          </a:prstGeom>
        </p:spPr>
        <p:txBody>
          <a:bodyPr wrap="none">
            <a:spAutoFit/>
            <a:scene3d>
              <a:camera prst="obliqueBottomLeft"/>
              <a:lightRig rig="threePt" dir="t"/>
            </a:scene3d>
            <a:sp3d extrusionH="177800">
              <a:extrusionClr>
                <a:srgbClr val="373600"/>
              </a:extrusionClr>
            </a:sp3d>
          </a:bodyPr>
          <a:lstStyle/>
          <a:p>
            <a:r>
              <a:rPr lang="es-ES" b="1" dirty="0">
                <a:solidFill>
                  <a:srgbClr val="FFFF57"/>
                </a:solidFill>
                <a:latin typeface="Arial Black" panose="020B0A04020102020204" pitchFamily="34" charset="0"/>
              </a:rPr>
              <a:t>Fuente:</a:t>
            </a:r>
            <a:endParaRPr lang="es-PE" dirty="0">
              <a:solidFill>
                <a:srgbClr val="FFFF57"/>
              </a:solidFill>
            </a:endParaRPr>
          </a:p>
        </p:txBody>
      </p:sp>
    </p:spTree>
    <p:extLst>
      <p:ext uri="{BB962C8B-B14F-4D97-AF65-F5344CB8AC3E}">
        <p14:creationId xmlns:p14="http://schemas.microsoft.com/office/powerpoint/2010/main" val="317205135"/>
      </p:ext>
    </p:extLst>
  </p:cSld>
  <p:clrMapOvr>
    <a:masterClrMapping/>
  </p:clrMapOvr>
  <mc:AlternateContent xmlns:mc="http://schemas.openxmlformats.org/markup-compatibility/2006">
    <mc:Choice xmlns:p14="http://schemas.microsoft.com/office/powerpoint/2010/main" Requires="p14">
      <p:transition spd="slow" p14:dur="2000" advTm="24102"/>
    </mc:Choice>
    <mc:Fallback>
      <p:transition spd="slow" advTm="24102"/>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0" name="Rectángulo 9"/>
          <p:cNvSpPr/>
          <p:nvPr/>
        </p:nvSpPr>
        <p:spPr>
          <a:xfrm>
            <a:off x="109855" y="5791202"/>
            <a:ext cx="6096000" cy="830997"/>
          </a:xfrm>
          <a:prstGeom prst="rect">
            <a:avLst/>
          </a:prstGeom>
        </p:spPr>
        <p:txBody>
          <a:bodyPr>
            <a:spAutoFit/>
            <a:scene3d>
              <a:camera prst="obliqueBottomLeft"/>
              <a:lightRig rig="threePt" dir="t"/>
            </a:scene3d>
            <a:sp3d extrusionH="177800">
              <a:extrusionClr>
                <a:srgbClr val="373600"/>
              </a:extrusionClr>
            </a:sp3d>
          </a:bodyPr>
          <a:lstStyle/>
          <a:p>
            <a:r>
              <a:rPr lang="es-PE" sz="1600" b="1" dirty="0" smtClean="0">
                <a:solidFill>
                  <a:srgbClr val="FFFF57"/>
                </a:solidFill>
                <a:latin typeface="Arial Black" panose="020B0A04020102020204" pitchFamily="34" charset="0"/>
              </a:rPr>
              <a:t>https://www.upi.com/Trump-taps-immense-talent-of-Henry-Kissinger-at-White-House-meeting/9981507653608/</a:t>
            </a:r>
            <a:endParaRPr lang="es-PE" sz="1600" b="1" dirty="0">
              <a:solidFill>
                <a:srgbClr val="FFFF57"/>
              </a:solidFill>
              <a:latin typeface="Arial Black" panose="020B0A04020102020204" pitchFamily="34" charset="0"/>
            </a:endParaRPr>
          </a:p>
        </p:txBody>
      </p:sp>
      <p:sp>
        <p:nvSpPr>
          <p:cNvPr id="11" name="Rectángulo 10"/>
          <p:cNvSpPr/>
          <p:nvPr/>
        </p:nvSpPr>
        <p:spPr>
          <a:xfrm>
            <a:off x="6114415" y="5791202"/>
            <a:ext cx="5905500" cy="830997"/>
          </a:xfrm>
          <a:prstGeom prst="rect">
            <a:avLst/>
          </a:prstGeom>
        </p:spPr>
        <p:txBody>
          <a:bodyPr wrap="square">
            <a:spAutoFit/>
            <a:scene3d>
              <a:camera prst="obliqueBottomLeft"/>
              <a:lightRig rig="threePt" dir="t"/>
            </a:scene3d>
            <a:sp3d extrusionH="177800">
              <a:extrusionClr>
                <a:srgbClr val="373600"/>
              </a:extrusionClr>
            </a:sp3d>
          </a:bodyPr>
          <a:lstStyle/>
          <a:p>
            <a:r>
              <a:rPr lang="es-PE" sz="1600" b="1" dirty="0" smtClean="0">
                <a:solidFill>
                  <a:srgbClr val="FFFF57"/>
                </a:solidFill>
                <a:latin typeface="Arial Black" panose="020B0A04020102020204" pitchFamily="34" charset="0"/>
              </a:rPr>
              <a:t>http://www.latimes.com/politics/washington/la-na-pol-essential-washington-updates-trump-uses-visit-by-kissinger-to-tout-1507673376-htmlstory.html</a:t>
            </a:r>
            <a:endParaRPr lang="es-PE" sz="1600" b="1" dirty="0">
              <a:solidFill>
                <a:srgbClr val="FFFF57"/>
              </a:solidFill>
              <a:latin typeface="Arial Black" panose="020B0A04020102020204" pitchFamily="34" charset="0"/>
            </a:endParaRPr>
          </a:p>
        </p:txBody>
      </p:sp>
      <p:sp>
        <p:nvSpPr>
          <p:cNvPr id="12" name="Rectángulo 11"/>
          <p:cNvSpPr/>
          <p:nvPr/>
        </p:nvSpPr>
        <p:spPr>
          <a:xfrm>
            <a:off x="203468" y="4329976"/>
            <a:ext cx="11654254" cy="769441"/>
          </a:xfrm>
          <a:prstGeom prst="rect">
            <a:avLst/>
          </a:prstGeom>
        </p:spPr>
        <p:txBody>
          <a:bodyPr wrap="square">
            <a:spAutoFit/>
            <a:scene3d>
              <a:camera prst="obliqueBottomLeft"/>
              <a:lightRig rig="threePt" dir="t"/>
            </a:scene3d>
            <a:sp3d extrusionH="177800">
              <a:extrusionClr>
                <a:srgbClr val="373600"/>
              </a:extrusionClr>
            </a:sp3d>
          </a:bodyPr>
          <a:lstStyle/>
          <a:p>
            <a:pPr algn="ctr"/>
            <a:r>
              <a:rPr lang="es-ES" sz="2200" b="1" dirty="0" smtClean="0">
                <a:solidFill>
                  <a:srgbClr val="FFFF57"/>
                </a:solidFill>
                <a:latin typeface="Arial Black" panose="020B0A04020102020204" pitchFamily="34" charset="0"/>
              </a:rPr>
              <a:t>Donald </a:t>
            </a:r>
            <a:r>
              <a:rPr lang="es-ES" sz="2200" b="1" dirty="0" err="1" smtClean="0">
                <a:solidFill>
                  <a:srgbClr val="FFFF57"/>
                </a:solidFill>
                <a:latin typeface="Arial Black" panose="020B0A04020102020204" pitchFamily="34" charset="0"/>
              </a:rPr>
              <a:t>Trump</a:t>
            </a:r>
            <a:r>
              <a:rPr lang="es-ES" sz="2200" b="1" dirty="0" smtClean="0">
                <a:solidFill>
                  <a:srgbClr val="FFFF57"/>
                </a:solidFill>
                <a:latin typeface="Arial Black" panose="020B0A04020102020204" pitchFamily="34" charset="0"/>
              </a:rPr>
              <a:t>, haciendo la señal de la pirámide y el brazo derecho del </a:t>
            </a:r>
            <a:r>
              <a:rPr lang="es-ES" sz="2200" b="1" dirty="0" err="1" smtClean="0">
                <a:solidFill>
                  <a:srgbClr val="FFFF57"/>
                </a:solidFill>
                <a:latin typeface="Arial Black" panose="020B0A04020102020204" pitchFamily="34" charset="0"/>
              </a:rPr>
              <a:t>illuminati</a:t>
            </a:r>
            <a:r>
              <a:rPr lang="es-ES" sz="2200" b="1" dirty="0" smtClean="0">
                <a:solidFill>
                  <a:srgbClr val="FFFF57"/>
                </a:solidFill>
                <a:latin typeface="Arial Black" panose="020B0A04020102020204" pitchFamily="34" charset="0"/>
              </a:rPr>
              <a:t> David </a:t>
            </a:r>
            <a:r>
              <a:rPr lang="es-ES" sz="2200" b="1" dirty="0" err="1" smtClean="0">
                <a:solidFill>
                  <a:srgbClr val="FFFF57"/>
                </a:solidFill>
                <a:latin typeface="Arial Black" panose="020B0A04020102020204" pitchFamily="34" charset="0"/>
              </a:rPr>
              <a:t>Rockfeller</a:t>
            </a:r>
            <a:r>
              <a:rPr lang="es-ES" sz="2200" b="1" dirty="0" smtClean="0">
                <a:solidFill>
                  <a:srgbClr val="FFFF57"/>
                </a:solidFill>
                <a:latin typeface="Arial Black" panose="020B0A04020102020204" pitchFamily="34" charset="0"/>
              </a:rPr>
              <a:t>, el ex secretario de estado Henry </a:t>
            </a:r>
            <a:r>
              <a:rPr lang="es-ES" sz="2200" b="1" dirty="0" err="1" smtClean="0">
                <a:solidFill>
                  <a:srgbClr val="FFFF57"/>
                </a:solidFill>
                <a:latin typeface="Arial Black" panose="020B0A04020102020204" pitchFamily="34" charset="0"/>
              </a:rPr>
              <a:t>Kissinger</a:t>
            </a:r>
            <a:endParaRPr lang="es-ES" sz="2200" b="1" dirty="0" smtClean="0">
              <a:solidFill>
                <a:srgbClr val="FFFF57"/>
              </a:solidFill>
              <a:latin typeface="Arial Black" panose="020B0A04020102020204" pitchFamily="34" charset="0"/>
            </a:endParaRPr>
          </a:p>
        </p:txBody>
      </p:sp>
    </p:spTree>
    <p:extLst>
      <p:ext uri="{BB962C8B-B14F-4D97-AF65-F5344CB8AC3E}">
        <p14:creationId xmlns:p14="http://schemas.microsoft.com/office/powerpoint/2010/main" val="1317983416"/>
      </p:ext>
    </p:extLst>
  </p:cSld>
  <p:clrMapOvr>
    <a:masterClrMapping/>
  </p:clrMapOvr>
  <mc:AlternateContent xmlns:mc="http://schemas.openxmlformats.org/markup-compatibility/2006">
    <mc:Choice xmlns:p14="http://schemas.microsoft.com/office/powerpoint/2010/main" Requires="p14">
      <p:transition spd="slow" p14:dur="2000" advTm="16026"/>
    </mc:Choice>
    <mc:Fallback>
      <p:transition spd="slow" advTm="16026"/>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Rectángulo 6"/>
          <p:cNvSpPr/>
          <p:nvPr/>
        </p:nvSpPr>
        <p:spPr>
          <a:xfrm>
            <a:off x="2750184" y="5989320"/>
            <a:ext cx="9012659" cy="369332"/>
          </a:xfrm>
          <a:prstGeom prst="rect">
            <a:avLst/>
          </a:prstGeom>
        </p:spPr>
        <p:txBody>
          <a:bodyPr wrap="square">
            <a:spAutoFit/>
            <a:scene3d>
              <a:camera prst="obliqueBottomLeft"/>
              <a:lightRig rig="threePt" dir="t"/>
            </a:scene3d>
            <a:sp3d extrusionH="177800">
              <a:extrusionClr>
                <a:srgbClr val="373600"/>
              </a:extrusionClr>
            </a:sp3d>
          </a:bodyPr>
          <a:lstStyle/>
          <a:p>
            <a:r>
              <a:rPr lang="es-PE" b="1" dirty="0" smtClean="0">
                <a:solidFill>
                  <a:srgbClr val="FFFF57"/>
                </a:solidFill>
                <a:latin typeface="Arial Black" panose="020B0A04020102020204" pitchFamily="34" charset="0"/>
              </a:rPr>
              <a:t>http://www.expresionculturarte.com/t1768-donald-trump-illuminati</a:t>
            </a:r>
            <a:endParaRPr lang="es-PE" b="1" dirty="0">
              <a:solidFill>
                <a:srgbClr val="FFFF57"/>
              </a:solidFill>
              <a:latin typeface="Arial Black" panose="020B0A04020102020204" pitchFamily="34" charset="0"/>
            </a:endParaRPr>
          </a:p>
        </p:txBody>
      </p:sp>
      <p:sp>
        <p:nvSpPr>
          <p:cNvPr id="8" name="Rectángulo 7"/>
          <p:cNvSpPr/>
          <p:nvPr/>
        </p:nvSpPr>
        <p:spPr>
          <a:xfrm>
            <a:off x="1616540" y="5989320"/>
            <a:ext cx="1133644" cy="369332"/>
          </a:xfrm>
          <a:prstGeom prst="rect">
            <a:avLst/>
          </a:prstGeom>
        </p:spPr>
        <p:txBody>
          <a:bodyPr wrap="none">
            <a:spAutoFit/>
            <a:scene3d>
              <a:camera prst="obliqueBottomLeft"/>
              <a:lightRig rig="threePt" dir="t"/>
            </a:scene3d>
            <a:sp3d extrusionH="177800">
              <a:extrusionClr>
                <a:srgbClr val="373600"/>
              </a:extrusionClr>
            </a:sp3d>
          </a:bodyPr>
          <a:lstStyle/>
          <a:p>
            <a:r>
              <a:rPr lang="es-ES" b="1" dirty="0">
                <a:solidFill>
                  <a:srgbClr val="FFFF57"/>
                </a:solidFill>
                <a:latin typeface="Arial Black" panose="020B0A04020102020204" pitchFamily="34" charset="0"/>
              </a:rPr>
              <a:t>Fuente:</a:t>
            </a:r>
            <a:endParaRPr lang="es-PE" dirty="0">
              <a:solidFill>
                <a:srgbClr val="FFFF57"/>
              </a:solidFill>
            </a:endParaRPr>
          </a:p>
        </p:txBody>
      </p:sp>
    </p:spTree>
    <p:extLst>
      <p:ext uri="{BB962C8B-B14F-4D97-AF65-F5344CB8AC3E}">
        <p14:creationId xmlns:p14="http://schemas.microsoft.com/office/powerpoint/2010/main" val="3745606223"/>
      </p:ext>
    </p:extLst>
  </p:cSld>
  <p:clrMapOvr>
    <a:masterClrMapping/>
  </p:clrMapOvr>
  <mc:AlternateContent xmlns:mc="http://schemas.openxmlformats.org/markup-compatibility/2006">
    <mc:Choice xmlns:p14="http://schemas.microsoft.com/office/powerpoint/2010/main" Requires="p14">
      <p:transition spd="slow" p14:dur="2000" advTm="8115"/>
    </mc:Choice>
    <mc:Fallback>
      <p:transition spd="slow" advTm="8115"/>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 y="-60008"/>
            <a:ext cx="12298680" cy="6918008"/>
          </a:xfrm>
          <a:prstGeom prst="rect">
            <a:avLst/>
          </a:prstGeom>
        </p:spPr>
      </p:pic>
      <p:sp>
        <p:nvSpPr>
          <p:cNvPr id="6" name="Rectángulo 5"/>
          <p:cNvSpPr/>
          <p:nvPr/>
        </p:nvSpPr>
        <p:spPr>
          <a:xfrm>
            <a:off x="2573655" y="6052735"/>
            <a:ext cx="8610600" cy="368886"/>
          </a:xfrm>
          <a:prstGeom prst="rect">
            <a:avLst/>
          </a:prstGeom>
        </p:spPr>
        <p:txBody>
          <a:bodyPr wrap="square">
            <a:spAutoFit/>
            <a:scene3d>
              <a:camera prst="obliqueBottomLeft"/>
              <a:lightRig rig="threePt" dir="t"/>
            </a:scene3d>
            <a:sp3d extrusionH="152400">
              <a:extrusionClr>
                <a:srgbClr val="482400"/>
              </a:extrusionClr>
            </a:sp3d>
          </a:bodyPr>
          <a:lstStyle/>
          <a:p>
            <a:r>
              <a:rPr lang="es-PE" b="1" dirty="0" smtClean="0">
                <a:solidFill>
                  <a:srgbClr val="FFCD9B"/>
                </a:solidFill>
                <a:latin typeface="Arial Black" panose="020B0A04020102020204" pitchFamily="34" charset="0"/>
              </a:rPr>
              <a:t>http://www.expresionculturarte.com/t1768-donald-trump-illuminati</a:t>
            </a:r>
            <a:endParaRPr lang="es-PE" b="1" dirty="0">
              <a:solidFill>
                <a:srgbClr val="FFCD9B"/>
              </a:solidFill>
              <a:latin typeface="Arial Black" panose="020B0A04020102020204" pitchFamily="34" charset="0"/>
            </a:endParaRPr>
          </a:p>
        </p:txBody>
      </p:sp>
      <p:sp>
        <p:nvSpPr>
          <p:cNvPr id="7" name="Rectángulo 6"/>
          <p:cNvSpPr/>
          <p:nvPr/>
        </p:nvSpPr>
        <p:spPr>
          <a:xfrm>
            <a:off x="1440011" y="6052735"/>
            <a:ext cx="1133644" cy="369332"/>
          </a:xfrm>
          <a:prstGeom prst="rect">
            <a:avLst/>
          </a:prstGeom>
          <a:scene3d>
            <a:camera prst="obliqueBottomLeft"/>
            <a:lightRig rig="threePt" dir="t"/>
          </a:scene3d>
        </p:spPr>
        <p:txBody>
          <a:bodyPr wrap="none">
            <a:spAutoFit/>
            <a:scene3d>
              <a:camera prst="obliqueBottomLeft"/>
              <a:lightRig rig="threePt" dir="t"/>
            </a:scene3d>
            <a:sp3d extrusionH="152400">
              <a:extrusionClr>
                <a:srgbClr val="482400"/>
              </a:extrusionClr>
            </a:sp3d>
          </a:bodyPr>
          <a:lstStyle/>
          <a:p>
            <a:r>
              <a:rPr lang="es-ES" b="1" dirty="0">
                <a:solidFill>
                  <a:srgbClr val="FFCD9B"/>
                </a:solidFill>
                <a:latin typeface="Arial Black" panose="020B0A04020102020204" pitchFamily="34" charset="0"/>
              </a:rPr>
              <a:t>Fuente:</a:t>
            </a:r>
            <a:endParaRPr lang="es-PE" dirty="0">
              <a:solidFill>
                <a:srgbClr val="FFCD9B"/>
              </a:solidFill>
            </a:endParaRPr>
          </a:p>
        </p:txBody>
      </p:sp>
    </p:spTree>
    <p:extLst>
      <p:ext uri="{BB962C8B-B14F-4D97-AF65-F5344CB8AC3E}">
        <p14:creationId xmlns:p14="http://schemas.microsoft.com/office/powerpoint/2010/main" val="423212684"/>
      </p:ext>
    </p:extLst>
  </p:cSld>
  <p:clrMapOvr>
    <a:masterClrMapping/>
  </p:clrMapOvr>
  <mc:AlternateContent xmlns:mc="http://schemas.openxmlformats.org/markup-compatibility/2006">
    <mc:Choice xmlns:p14="http://schemas.microsoft.com/office/powerpoint/2010/main" Requires="p14">
      <p:transition spd="slow" p14:dur="2000" advTm="14919"/>
    </mc:Choice>
    <mc:Fallback>
      <p:transition spd="slow" advTm="14919"/>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Rectángulo 7"/>
          <p:cNvSpPr/>
          <p:nvPr/>
        </p:nvSpPr>
        <p:spPr>
          <a:xfrm>
            <a:off x="298549" y="5881420"/>
            <a:ext cx="6096000" cy="646331"/>
          </a:xfrm>
          <a:prstGeom prst="rect">
            <a:avLst/>
          </a:prstGeom>
        </p:spPr>
        <p:txBody>
          <a:bodyPr>
            <a:spAutoFit/>
            <a:scene3d>
              <a:camera prst="obliqueBottomLeft"/>
              <a:lightRig rig="threePt" dir="t"/>
            </a:scene3d>
            <a:sp3d extrusionH="177800">
              <a:extrusionClr>
                <a:srgbClr val="3B3A00"/>
              </a:extrusionClr>
            </a:sp3d>
          </a:bodyPr>
          <a:lstStyle/>
          <a:p>
            <a:r>
              <a:rPr lang="es-PE" b="1" dirty="0" smtClean="0">
                <a:solidFill>
                  <a:srgbClr val="FFFF57"/>
                </a:solidFill>
                <a:latin typeface="Arial Black" panose="020B0A04020102020204" pitchFamily="34" charset="0"/>
              </a:rPr>
              <a:t>http://www.marcapolitica.com/2016/11/el-lenguaje-gestual-de-la-reunion-entre.html</a:t>
            </a:r>
            <a:endParaRPr lang="es-PE" b="1" dirty="0">
              <a:solidFill>
                <a:srgbClr val="FFFF57"/>
              </a:solidFill>
              <a:latin typeface="Arial Black" panose="020B0A04020102020204" pitchFamily="34" charset="0"/>
            </a:endParaRPr>
          </a:p>
        </p:txBody>
      </p:sp>
      <p:sp>
        <p:nvSpPr>
          <p:cNvPr id="9" name="Rectángulo 8"/>
          <p:cNvSpPr/>
          <p:nvPr/>
        </p:nvSpPr>
        <p:spPr>
          <a:xfrm>
            <a:off x="6096000" y="5881420"/>
            <a:ext cx="6096000" cy="646331"/>
          </a:xfrm>
          <a:prstGeom prst="rect">
            <a:avLst/>
          </a:prstGeom>
        </p:spPr>
        <p:txBody>
          <a:bodyPr>
            <a:spAutoFit/>
            <a:scene3d>
              <a:camera prst="obliqueBottomLeft"/>
              <a:lightRig rig="threePt" dir="t"/>
            </a:scene3d>
            <a:sp3d extrusionH="177800">
              <a:extrusionClr>
                <a:srgbClr val="3B3A00"/>
              </a:extrusionClr>
            </a:sp3d>
          </a:bodyPr>
          <a:lstStyle/>
          <a:p>
            <a:r>
              <a:rPr lang="es-PE" b="1" dirty="0" smtClean="0">
                <a:solidFill>
                  <a:srgbClr val="FFFF57"/>
                </a:solidFill>
                <a:latin typeface="Arial Black" panose="020B0A04020102020204" pitchFamily="34" charset="0"/>
              </a:rPr>
              <a:t>http://thesunsetoftheworld.blogspot.pe/2017/07/son-los-lideres-del-g-20-illuminati.html</a:t>
            </a:r>
            <a:endParaRPr lang="es-PE" b="1" dirty="0">
              <a:solidFill>
                <a:srgbClr val="FFFF57"/>
              </a:solidFill>
              <a:latin typeface="Arial Black" panose="020B0A04020102020204" pitchFamily="34" charset="0"/>
            </a:endParaRPr>
          </a:p>
        </p:txBody>
      </p:sp>
      <p:sp>
        <p:nvSpPr>
          <p:cNvPr id="10" name="Rectángulo 9"/>
          <p:cNvSpPr/>
          <p:nvPr/>
        </p:nvSpPr>
        <p:spPr>
          <a:xfrm>
            <a:off x="298549" y="5512088"/>
            <a:ext cx="1133644" cy="369332"/>
          </a:xfrm>
          <a:prstGeom prst="rect">
            <a:avLst/>
          </a:prstGeom>
        </p:spPr>
        <p:txBody>
          <a:bodyPr wrap="none">
            <a:spAutoFit/>
            <a:scene3d>
              <a:camera prst="obliqueBottomLeft"/>
              <a:lightRig rig="threePt" dir="t"/>
            </a:scene3d>
            <a:sp3d extrusionH="177800">
              <a:extrusionClr>
                <a:srgbClr val="3B3A00"/>
              </a:extrusionClr>
            </a:sp3d>
          </a:bodyPr>
          <a:lstStyle/>
          <a:p>
            <a:r>
              <a:rPr lang="es-ES" b="1" dirty="0">
                <a:solidFill>
                  <a:srgbClr val="FFFF57"/>
                </a:solidFill>
                <a:latin typeface="Arial Black" panose="020B0A04020102020204" pitchFamily="34" charset="0"/>
              </a:rPr>
              <a:t>Fuente:</a:t>
            </a:r>
            <a:endParaRPr lang="es-PE" dirty="0">
              <a:solidFill>
                <a:srgbClr val="FFFF57"/>
              </a:solidFill>
            </a:endParaRPr>
          </a:p>
        </p:txBody>
      </p:sp>
      <p:sp>
        <p:nvSpPr>
          <p:cNvPr id="11" name="Rectángulo 10"/>
          <p:cNvSpPr/>
          <p:nvPr/>
        </p:nvSpPr>
        <p:spPr>
          <a:xfrm>
            <a:off x="6088380" y="5512088"/>
            <a:ext cx="1133644" cy="369332"/>
          </a:xfrm>
          <a:prstGeom prst="rect">
            <a:avLst/>
          </a:prstGeom>
        </p:spPr>
        <p:txBody>
          <a:bodyPr wrap="none">
            <a:spAutoFit/>
            <a:scene3d>
              <a:camera prst="obliqueBottomLeft"/>
              <a:lightRig rig="threePt" dir="t"/>
            </a:scene3d>
            <a:sp3d extrusionH="177800">
              <a:extrusionClr>
                <a:srgbClr val="0F131B"/>
              </a:extrusionClr>
            </a:sp3d>
          </a:bodyPr>
          <a:lstStyle/>
          <a:p>
            <a:r>
              <a:rPr lang="es-ES" b="1" dirty="0">
                <a:solidFill>
                  <a:srgbClr val="FFFF57"/>
                </a:solidFill>
                <a:latin typeface="Arial Black" panose="020B0A04020102020204" pitchFamily="34" charset="0"/>
              </a:rPr>
              <a:t>Fuente:</a:t>
            </a:r>
            <a:endParaRPr lang="es-PE" dirty="0">
              <a:solidFill>
                <a:srgbClr val="FFFF57"/>
              </a:solidFill>
            </a:endParaRPr>
          </a:p>
        </p:txBody>
      </p:sp>
    </p:spTree>
    <p:extLst>
      <p:ext uri="{BB962C8B-B14F-4D97-AF65-F5344CB8AC3E}">
        <p14:creationId xmlns:p14="http://schemas.microsoft.com/office/powerpoint/2010/main" val="3594010513"/>
      </p:ext>
    </p:extLst>
  </p:cSld>
  <p:clrMapOvr>
    <a:masterClrMapping/>
  </p:clrMapOvr>
  <mc:AlternateContent xmlns:mc="http://schemas.openxmlformats.org/markup-compatibility/2006">
    <mc:Choice xmlns:p14="http://schemas.microsoft.com/office/powerpoint/2010/main" Requires="p14">
      <p:transition spd="slow" p14:dur="2000" advTm="14681"/>
    </mc:Choice>
    <mc:Fallback>
      <p:transition spd="slow" advTm="14681"/>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n 1"/>
          <p:cNvPicPr>
            <a:picLocks noChangeAspect="1"/>
          </p:cNvPicPr>
          <p:nvPr/>
        </p:nvPicPr>
        <p:blipFill rotWithShape="1">
          <a:blip r:embed="rId3"/>
          <a:srcRect l="10875" t="67590" r="37346" b="20205"/>
          <a:stretch/>
        </p:blipFill>
        <p:spPr>
          <a:xfrm>
            <a:off x="1600200" y="5611307"/>
            <a:ext cx="6312877" cy="837027"/>
          </a:xfrm>
          <a:prstGeom prst="rect">
            <a:avLst/>
          </a:prstGeom>
        </p:spPr>
      </p:pic>
      <p:pic>
        <p:nvPicPr>
          <p:cNvPr id="4" name="Imagen 3"/>
          <p:cNvPicPr>
            <a:picLocks noChangeAspect="1"/>
          </p:cNvPicPr>
          <p:nvPr/>
        </p:nvPicPr>
        <p:blipFill rotWithShape="1">
          <a:blip r:embed="rId3"/>
          <a:srcRect l="11000" t="14189" r="12250" b="66734"/>
          <a:stretch/>
        </p:blipFill>
        <p:spPr>
          <a:xfrm>
            <a:off x="1600200" y="2647714"/>
            <a:ext cx="9357360" cy="1308295"/>
          </a:xfrm>
          <a:prstGeom prst="rect">
            <a:avLst/>
          </a:prstGeom>
        </p:spPr>
      </p:pic>
      <p:pic>
        <p:nvPicPr>
          <p:cNvPr id="5" name="Imagen 4"/>
          <p:cNvPicPr>
            <a:picLocks noChangeAspect="1"/>
          </p:cNvPicPr>
          <p:nvPr/>
        </p:nvPicPr>
        <p:blipFill rotWithShape="1">
          <a:blip r:embed="rId3"/>
          <a:srcRect l="11000" t="33231" r="37346" b="42632"/>
          <a:stretch/>
        </p:blipFill>
        <p:spPr>
          <a:xfrm>
            <a:off x="1600200" y="3956009"/>
            <a:ext cx="6297637" cy="1655298"/>
          </a:xfrm>
          <a:prstGeom prst="rect">
            <a:avLst/>
          </a:prstGeom>
        </p:spPr>
      </p:pic>
      <p:sp>
        <p:nvSpPr>
          <p:cNvPr id="6" name="Rectángulo 5"/>
          <p:cNvSpPr/>
          <p:nvPr/>
        </p:nvSpPr>
        <p:spPr>
          <a:xfrm>
            <a:off x="7897837" y="3956009"/>
            <a:ext cx="3059723" cy="24923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prstClr val="white"/>
              </a:solidFill>
            </a:endParaRPr>
          </a:p>
        </p:txBody>
      </p:sp>
      <p:sp>
        <p:nvSpPr>
          <p:cNvPr id="7" name="Rectángulo 6"/>
          <p:cNvSpPr/>
          <p:nvPr/>
        </p:nvSpPr>
        <p:spPr>
          <a:xfrm>
            <a:off x="254805" y="267924"/>
            <a:ext cx="11654254" cy="2123658"/>
          </a:xfrm>
          <a:prstGeom prst="rect">
            <a:avLst/>
          </a:prstGeom>
        </p:spPr>
        <p:txBody>
          <a:bodyPr wrap="square">
            <a:spAutoFit/>
            <a:scene3d>
              <a:camera prst="obliqueBottomLeft"/>
              <a:lightRig rig="threePt" dir="t"/>
            </a:scene3d>
            <a:sp3d extrusionH="177800">
              <a:extrusionClr>
                <a:srgbClr val="2B3424"/>
              </a:extrusionClr>
            </a:sp3d>
          </a:bodyPr>
          <a:lstStyle/>
          <a:p>
            <a:pPr algn="ctr"/>
            <a:r>
              <a:rPr lang="es-ES" sz="2200" b="1" dirty="0" smtClean="0">
                <a:solidFill>
                  <a:srgbClr val="F9AF91"/>
                </a:solidFill>
                <a:latin typeface="Arial Black" panose="020B0A04020102020204" pitchFamily="34" charset="0"/>
              </a:rPr>
              <a:t> </a:t>
            </a:r>
            <a:r>
              <a:rPr lang="es-ES" sz="2200" b="1" dirty="0" smtClean="0">
                <a:solidFill>
                  <a:srgbClr val="B8C7AD"/>
                </a:solidFill>
                <a:latin typeface="Arial Black" panose="020B0A04020102020204" pitchFamily="34" charset="0"/>
              </a:rPr>
              <a:t>Y ya que hemos estado hablando de los líderes de las potencias, queremos compartir una información que ha salido en un medio digital, el 11 de Noviembre del 2017, el cual será contrastado a modo que tenga credibilidad con lo que Dios reveló a Mónica Gómez, en un extracto de vídeo de dos minutos que vendrá luego de la exposición de esta información.</a:t>
            </a:r>
            <a:endParaRPr lang="es-ES" sz="2200" b="1" dirty="0">
              <a:solidFill>
                <a:srgbClr val="B8C7AD"/>
              </a:solidFill>
              <a:latin typeface="Arial Black" panose="020B0A04020102020204" pitchFamily="34" charset="0"/>
            </a:endParaRPr>
          </a:p>
        </p:txBody>
      </p:sp>
      <p:sp>
        <p:nvSpPr>
          <p:cNvPr id="9" name="Rectángulo 8"/>
          <p:cNvSpPr/>
          <p:nvPr/>
        </p:nvSpPr>
        <p:spPr>
          <a:xfrm>
            <a:off x="1722120" y="5264304"/>
            <a:ext cx="1844040" cy="347003"/>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prstClr val="white"/>
              </a:solidFill>
            </a:endParaRPr>
          </a:p>
        </p:txBody>
      </p:sp>
    </p:spTree>
    <p:extLst>
      <p:ext uri="{BB962C8B-B14F-4D97-AF65-F5344CB8AC3E}">
        <p14:creationId xmlns:p14="http://schemas.microsoft.com/office/powerpoint/2010/main" val="433979077"/>
      </p:ext>
    </p:extLst>
  </p:cSld>
  <p:clrMapOvr>
    <a:masterClrMapping/>
  </p:clrMapOvr>
  <mc:AlternateContent xmlns:mc="http://schemas.openxmlformats.org/markup-compatibility/2006">
    <mc:Choice xmlns:p14="http://schemas.microsoft.com/office/powerpoint/2010/main" Requires="p14">
      <p:transition spd="slow" p14:dur="2000" advTm="42335"/>
    </mc:Choice>
    <mc:Fallback>
      <p:transition spd="slow" advTm="42335"/>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n 1"/>
          <p:cNvPicPr>
            <a:picLocks noChangeAspect="1"/>
          </p:cNvPicPr>
          <p:nvPr/>
        </p:nvPicPr>
        <p:blipFill rotWithShape="1">
          <a:blip r:embed="rId3"/>
          <a:srcRect l="12350" t="14564" r="38385" b="16308"/>
          <a:stretch/>
        </p:blipFill>
        <p:spPr>
          <a:xfrm>
            <a:off x="3276600" y="441960"/>
            <a:ext cx="6079172" cy="4798256"/>
          </a:xfrm>
          <a:prstGeom prst="rect">
            <a:avLst/>
          </a:prstGeom>
        </p:spPr>
      </p:pic>
      <p:pic>
        <p:nvPicPr>
          <p:cNvPr id="4" name="Imagen 3"/>
          <p:cNvPicPr>
            <a:picLocks noChangeAspect="1"/>
          </p:cNvPicPr>
          <p:nvPr/>
        </p:nvPicPr>
        <p:blipFill rotWithShape="1">
          <a:blip r:embed="rId4"/>
          <a:srcRect l="12375" t="16068" r="37577" b="69402"/>
          <a:stretch/>
        </p:blipFill>
        <p:spPr>
          <a:xfrm>
            <a:off x="3276600" y="5240216"/>
            <a:ext cx="6101862" cy="996463"/>
          </a:xfrm>
          <a:prstGeom prst="rect">
            <a:avLst/>
          </a:prstGeom>
        </p:spPr>
      </p:pic>
    </p:spTree>
    <p:extLst>
      <p:ext uri="{BB962C8B-B14F-4D97-AF65-F5344CB8AC3E}">
        <p14:creationId xmlns:p14="http://schemas.microsoft.com/office/powerpoint/2010/main" val="1863763340"/>
      </p:ext>
    </p:extLst>
  </p:cSld>
  <p:clrMapOvr>
    <a:masterClrMapping/>
  </p:clrMapOvr>
  <mc:AlternateContent xmlns:mc="http://schemas.openxmlformats.org/markup-compatibility/2006">
    <mc:Choice xmlns:p14="http://schemas.microsoft.com/office/powerpoint/2010/main" Requires="p14">
      <p:transition spd="slow" p14:dur="2000" advTm="38226"/>
    </mc:Choice>
    <mc:Fallback>
      <p:transition spd="slow" advTm="38226"/>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n 1"/>
          <p:cNvPicPr>
            <a:picLocks noChangeAspect="1"/>
          </p:cNvPicPr>
          <p:nvPr/>
        </p:nvPicPr>
        <p:blipFill rotWithShape="1">
          <a:blip r:embed="rId3"/>
          <a:srcRect l="11740" t="66666" r="37577" b="15283"/>
          <a:stretch/>
        </p:blipFill>
        <p:spPr>
          <a:xfrm>
            <a:off x="2484119" y="792480"/>
            <a:ext cx="7471253" cy="1496802"/>
          </a:xfrm>
          <a:prstGeom prst="rect">
            <a:avLst/>
          </a:prstGeom>
        </p:spPr>
      </p:pic>
      <p:pic>
        <p:nvPicPr>
          <p:cNvPr id="5" name="Imagen 4"/>
          <p:cNvPicPr>
            <a:picLocks noChangeAspect="1"/>
          </p:cNvPicPr>
          <p:nvPr/>
        </p:nvPicPr>
        <p:blipFill rotWithShape="1">
          <a:blip r:embed="rId4"/>
          <a:srcRect l="11740" t="9437" r="37692" b="45435"/>
          <a:stretch/>
        </p:blipFill>
        <p:spPr>
          <a:xfrm>
            <a:off x="2484119" y="2289282"/>
            <a:ext cx="7461720" cy="3745758"/>
          </a:xfrm>
          <a:prstGeom prst="rect">
            <a:avLst/>
          </a:prstGeom>
          <a:ln>
            <a:noFill/>
          </a:ln>
        </p:spPr>
      </p:pic>
    </p:spTree>
    <p:extLst>
      <p:ext uri="{BB962C8B-B14F-4D97-AF65-F5344CB8AC3E}">
        <p14:creationId xmlns:p14="http://schemas.microsoft.com/office/powerpoint/2010/main" val="591182497"/>
      </p:ext>
    </p:extLst>
  </p:cSld>
  <p:clrMapOvr>
    <a:masterClrMapping/>
  </p:clrMapOvr>
  <mc:AlternateContent xmlns:mc="http://schemas.openxmlformats.org/markup-compatibility/2006">
    <mc:Choice xmlns:p14="http://schemas.microsoft.com/office/powerpoint/2010/main" Requires="p14">
      <p:transition spd="slow" p14:dur="2000" advTm="81115"/>
    </mc:Choice>
    <mc:Fallback>
      <p:transition spd="slow" advTm="81115"/>
    </mc:Fallback>
  </mc:AlternateContent>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2" name="CuadroTexto 11"/>
          <p:cNvSpPr txBox="1"/>
          <p:nvPr/>
        </p:nvSpPr>
        <p:spPr>
          <a:xfrm>
            <a:off x="377125" y="5331418"/>
            <a:ext cx="11437749" cy="1200329"/>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pPr algn="ctr"/>
            <a:r>
              <a:rPr lang="es-ES" sz="2400" b="1" dirty="0" smtClean="0">
                <a:solidFill>
                  <a:schemeClr val="bg2">
                    <a:lumMod val="90000"/>
                  </a:schemeClr>
                </a:solidFill>
                <a:latin typeface="Arial Black" panose="020B0A04020102020204" pitchFamily="34" charset="0"/>
              </a:rPr>
              <a:t>Al final de nuestra presentación expondremos un corto extracto de vídeo donde la profeta Mónica Gómez recibió una revelación acerca de la clonación en seres humanos</a:t>
            </a:r>
            <a:endParaRPr lang="es-PE" sz="2400" b="1" dirty="0">
              <a:solidFill>
                <a:schemeClr val="bg2">
                  <a:lumMod val="90000"/>
                </a:schemeClr>
              </a:solidFill>
              <a:latin typeface="Arial Black" panose="020B0A04020102020204" pitchFamily="34" charset="0"/>
            </a:endParaRPr>
          </a:p>
        </p:txBody>
      </p:sp>
    </p:spTree>
    <p:extLst>
      <p:ext uri="{BB962C8B-B14F-4D97-AF65-F5344CB8AC3E}">
        <p14:creationId xmlns:p14="http://schemas.microsoft.com/office/powerpoint/2010/main" val="479183328"/>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281940" y="3441680"/>
            <a:ext cx="11628119" cy="3416320"/>
          </a:xfrm>
          <a:prstGeom prst="rect">
            <a:avLst/>
          </a:prstGeom>
          <a:noFill/>
        </p:spPr>
        <p:txBody>
          <a:bodyPr wrap="square" rtlCol="0">
            <a:spAutoFit/>
            <a:scene3d>
              <a:camera prst="obliqueBottomLeft"/>
              <a:lightRig rig="threePt" dir="t"/>
            </a:scene3d>
            <a:sp3d extrusionH="177800">
              <a:extrusionClr>
                <a:srgbClr val="332803"/>
              </a:extrusionClr>
            </a:sp3d>
          </a:bodyPr>
          <a:lstStyle/>
          <a:p>
            <a:pPr algn="ctr"/>
            <a:r>
              <a:rPr lang="es-ES" sz="2400" b="1" dirty="0" smtClean="0">
                <a:solidFill>
                  <a:srgbClr val="F8D870"/>
                </a:solidFill>
                <a:latin typeface="Arial Black" panose="020B0A04020102020204" pitchFamily="34" charset="0"/>
              </a:rPr>
              <a:t>Amados, es impresionante como lo investigado acerca de líderes como </a:t>
            </a:r>
            <a:r>
              <a:rPr lang="es-ES" sz="2400" b="1" dirty="0" smtClean="0">
                <a:solidFill>
                  <a:srgbClr val="F8D870"/>
                </a:solidFill>
                <a:latin typeface="Arial Black" panose="020B0A04020102020204" pitchFamily="34" charset="0"/>
              </a:rPr>
              <a:t>Obama, </a:t>
            </a:r>
            <a:r>
              <a:rPr lang="es-ES" sz="2400" b="1" dirty="0" err="1" smtClean="0">
                <a:solidFill>
                  <a:srgbClr val="F8D870"/>
                </a:solidFill>
                <a:latin typeface="Arial Black" panose="020B0A04020102020204" pitchFamily="34" charset="0"/>
              </a:rPr>
              <a:t>Trump</a:t>
            </a:r>
            <a:r>
              <a:rPr lang="es-ES" sz="2400" b="1" dirty="0" smtClean="0">
                <a:solidFill>
                  <a:srgbClr val="F8D870"/>
                </a:solidFill>
                <a:latin typeface="Arial Black" panose="020B0A04020102020204" pitchFamily="34" charset="0"/>
              </a:rPr>
              <a:t>, </a:t>
            </a:r>
            <a:r>
              <a:rPr lang="es-ES" sz="2400" b="1" dirty="0" smtClean="0">
                <a:solidFill>
                  <a:srgbClr val="F8D870"/>
                </a:solidFill>
                <a:latin typeface="Arial Black" panose="020B0A04020102020204" pitchFamily="34" charset="0"/>
              </a:rPr>
              <a:t>Putin</a:t>
            </a:r>
            <a:r>
              <a:rPr lang="es-ES" sz="2400" b="1" dirty="0" smtClean="0">
                <a:solidFill>
                  <a:srgbClr val="F8D870"/>
                </a:solidFill>
                <a:latin typeface="Arial Black" panose="020B0A04020102020204" pitchFamily="34" charset="0"/>
              </a:rPr>
              <a:t>, Kim </a:t>
            </a:r>
            <a:r>
              <a:rPr lang="es-ES" sz="2400" b="1" dirty="0" err="1" smtClean="0">
                <a:solidFill>
                  <a:srgbClr val="F8D870"/>
                </a:solidFill>
                <a:latin typeface="Arial Black" panose="020B0A04020102020204" pitchFamily="34" charset="0"/>
              </a:rPr>
              <a:t>YongUn</a:t>
            </a:r>
            <a:r>
              <a:rPr lang="es-ES" sz="2400" b="1" dirty="0" smtClean="0">
                <a:solidFill>
                  <a:srgbClr val="F8D870"/>
                </a:solidFill>
                <a:latin typeface="Arial Black" panose="020B0A04020102020204" pitchFamily="34" charset="0"/>
              </a:rPr>
              <a:t>, </a:t>
            </a:r>
            <a:r>
              <a:rPr lang="es-ES" sz="2400" b="1" dirty="0" smtClean="0">
                <a:solidFill>
                  <a:srgbClr val="F8D870"/>
                </a:solidFill>
                <a:latin typeface="Arial Black" panose="020B0A04020102020204" pitchFamily="34" charset="0"/>
              </a:rPr>
              <a:t>Xi </a:t>
            </a:r>
            <a:r>
              <a:rPr lang="es-ES" sz="2400" b="1" dirty="0" err="1" smtClean="0">
                <a:solidFill>
                  <a:srgbClr val="F8D870"/>
                </a:solidFill>
                <a:latin typeface="Arial Black" panose="020B0A04020102020204" pitchFamily="34" charset="0"/>
              </a:rPr>
              <a:t>Jingping</a:t>
            </a:r>
            <a:r>
              <a:rPr lang="es-ES" sz="2400" b="1" dirty="0" smtClean="0">
                <a:solidFill>
                  <a:srgbClr val="F8D870"/>
                </a:solidFill>
                <a:latin typeface="Arial Black" panose="020B0A04020102020204" pitchFamily="34" charset="0"/>
              </a:rPr>
              <a:t> y su </a:t>
            </a:r>
            <a:r>
              <a:rPr lang="es-ES" sz="2400" b="1" dirty="0">
                <a:solidFill>
                  <a:srgbClr val="F8D870"/>
                </a:solidFill>
                <a:latin typeface="Arial Black" panose="020B0A04020102020204" pitchFamily="34" charset="0"/>
              </a:rPr>
              <a:t>pertenencia </a:t>
            </a:r>
            <a:r>
              <a:rPr lang="es-ES" sz="2400" b="1" dirty="0" smtClean="0">
                <a:solidFill>
                  <a:srgbClr val="F8D870"/>
                </a:solidFill>
                <a:latin typeface="Arial Black" panose="020B0A04020102020204" pitchFamily="34" charset="0"/>
              </a:rPr>
              <a:t>a la masonería </a:t>
            </a:r>
            <a:r>
              <a:rPr lang="es-ES" sz="2400" b="1" dirty="0" err="1" smtClean="0">
                <a:solidFill>
                  <a:srgbClr val="F8D870"/>
                </a:solidFill>
                <a:latin typeface="Arial Black" panose="020B0A04020102020204" pitchFamily="34" charset="0"/>
              </a:rPr>
              <a:t>illuminati</a:t>
            </a:r>
            <a:r>
              <a:rPr lang="es-ES" sz="2400" b="1" dirty="0" smtClean="0">
                <a:solidFill>
                  <a:srgbClr val="F8D870"/>
                </a:solidFill>
                <a:latin typeface="Arial Black" panose="020B0A04020102020204" pitchFamily="34" charset="0"/>
              </a:rPr>
              <a:t> coincide plenamente con la revelación del Señor dada a Mónica </a:t>
            </a:r>
            <a:r>
              <a:rPr lang="es-ES" sz="2400" b="1" dirty="0" smtClean="0">
                <a:solidFill>
                  <a:srgbClr val="F8D870"/>
                </a:solidFill>
                <a:latin typeface="Arial Black" panose="020B0A04020102020204" pitchFamily="34" charset="0"/>
              </a:rPr>
              <a:t>Gómez, y que Ud. verá al final de esta presentación.  Pues </a:t>
            </a:r>
            <a:r>
              <a:rPr lang="es-ES" sz="2400" b="1" dirty="0" smtClean="0">
                <a:solidFill>
                  <a:srgbClr val="F8D870"/>
                </a:solidFill>
                <a:latin typeface="Arial Black" panose="020B0A04020102020204" pitchFamily="34" charset="0"/>
              </a:rPr>
              <a:t>los 3 últimos líderes aparentan ser enemigos de </a:t>
            </a:r>
            <a:r>
              <a:rPr lang="es-ES" sz="2400" b="1" dirty="0" err="1" smtClean="0">
                <a:solidFill>
                  <a:srgbClr val="F8D870"/>
                </a:solidFill>
                <a:latin typeface="Arial Black" panose="020B0A04020102020204" pitchFamily="34" charset="0"/>
              </a:rPr>
              <a:t>Trump</a:t>
            </a:r>
            <a:r>
              <a:rPr lang="es-ES" sz="2400" b="1" dirty="0" smtClean="0">
                <a:solidFill>
                  <a:srgbClr val="F8D870"/>
                </a:solidFill>
                <a:latin typeface="Arial Black" panose="020B0A04020102020204" pitchFamily="34" charset="0"/>
              </a:rPr>
              <a:t> y de Obama (cuando fue presidente), pero en el fondo son aliados o amigos espirituales cuyo objetivo es la consecución del Nuevo Orden Mundial con su Anticristo como la cabeza que gobierne a las naciones.  </a:t>
            </a:r>
            <a:endParaRPr lang="es-PE" sz="2400" b="1" dirty="0">
              <a:solidFill>
                <a:srgbClr val="F8D870"/>
              </a:solidFill>
              <a:latin typeface="Arial Black" panose="020B0A04020102020204" pitchFamily="34" charset="0"/>
            </a:endParaRPr>
          </a:p>
        </p:txBody>
      </p:sp>
    </p:spTree>
    <p:extLst>
      <p:ext uri="{BB962C8B-B14F-4D97-AF65-F5344CB8AC3E}">
        <p14:creationId xmlns:p14="http://schemas.microsoft.com/office/powerpoint/2010/main" val="3530054525"/>
      </p:ext>
    </p:extLst>
  </p:cSld>
  <p:clrMapOvr>
    <a:masterClrMapping/>
  </p:clrMapOvr>
  <mc:AlternateContent xmlns:mc="http://schemas.openxmlformats.org/markup-compatibility/2006">
    <mc:Choice xmlns:p14="http://schemas.microsoft.com/office/powerpoint/2010/main" Requires="p14">
      <p:transition spd="slow" p14:dur="2000" advTm="34144"/>
    </mc:Choice>
    <mc:Fallback>
      <p:transition spd="slow" advTm="34144"/>
    </mc:Fallback>
  </mc:AlternateContent>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160" y="-77153"/>
            <a:ext cx="12329160" cy="6935153"/>
          </a:xfrm>
          <a:prstGeom prst="rect">
            <a:avLst/>
          </a:prstGeom>
        </p:spPr>
      </p:pic>
      <p:sp>
        <p:nvSpPr>
          <p:cNvPr id="2" name="CuadroTexto 1"/>
          <p:cNvSpPr txBox="1"/>
          <p:nvPr/>
        </p:nvSpPr>
        <p:spPr>
          <a:xfrm>
            <a:off x="454855" y="4447074"/>
            <a:ext cx="11282289" cy="2308324"/>
          </a:xfrm>
          <a:prstGeom prst="rect">
            <a:avLst/>
          </a:prstGeom>
          <a:noFill/>
        </p:spPr>
        <p:txBody>
          <a:bodyPr wrap="square" rtlCol="0">
            <a:spAutoFit/>
            <a:scene3d>
              <a:camera prst="obliqueBottomLeft"/>
              <a:lightRig rig="threePt" dir="t"/>
            </a:scene3d>
            <a:sp3d extrusionH="152400">
              <a:extrusionClr>
                <a:srgbClr val="461C00"/>
              </a:extrusionClr>
            </a:sp3d>
          </a:bodyPr>
          <a:lstStyle/>
          <a:p>
            <a:pPr algn="ctr"/>
            <a:r>
              <a:rPr lang="es-ES" sz="2400" b="1" dirty="0" smtClean="0">
                <a:solidFill>
                  <a:srgbClr val="FFB27D"/>
                </a:solidFill>
                <a:latin typeface="Arial Black" panose="020B0A04020102020204" pitchFamily="34" charset="0"/>
              </a:rPr>
              <a:t>Es decir, tales líderes tienen toda una estrategia planificada y controlada de confrontación y beligerancia, que llegado el momento harán que entren en conflicto real, mediante la guerra para agudizar las contradicciones del sistema, desencadenando la “crisis correcta” que conlleve a la implantación del Nuevo Orden Mundial. </a:t>
            </a:r>
            <a:endParaRPr lang="es-PE" sz="2400" b="1" dirty="0">
              <a:solidFill>
                <a:srgbClr val="FFB27D"/>
              </a:solidFill>
              <a:latin typeface="Arial Black" panose="020B0A04020102020204" pitchFamily="34" charset="0"/>
            </a:endParaRPr>
          </a:p>
        </p:txBody>
      </p:sp>
    </p:spTree>
    <p:extLst>
      <p:ext uri="{BB962C8B-B14F-4D97-AF65-F5344CB8AC3E}">
        <p14:creationId xmlns:p14="http://schemas.microsoft.com/office/powerpoint/2010/main" val="655226384"/>
      </p:ext>
    </p:extLst>
  </p:cSld>
  <p:clrMapOvr>
    <a:masterClrMapping/>
  </p:clrMapOvr>
  <mc:AlternateContent xmlns:mc="http://schemas.openxmlformats.org/markup-compatibility/2006">
    <mc:Choice xmlns:p14="http://schemas.microsoft.com/office/powerpoint/2010/main" Requires="p14">
      <p:transition spd="slow" p14:dur="2000" advTm="20067"/>
    </mc:Choice>
    <mc:Fallback>
      <p:transition spd="slow" advTm="20067"/>
    </mc:Fallback>
  </mc:AlternateContent>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 y="-60008"/>
            <a:ext cx="12298680" cy="6918008"/>
          </a:xfrm>
          <a:prstGeom prst="rect">
            <a:avLst/>
          </a:prstGeom>
        </p:spPr>
      </p:pic>
      <p:sp>
        <p:nvSpPr>
          <p:cNvPr id="4" name="Rectángulo 3"/>
          <p:cNvSpPr/>
          <p:nvPr/>
        </p:nvSpPr>
        <p:spPr>
          <a:xfrm>
            <a:off x="320040" y="3916680"/>
            <a:ext cx="11536680" cy="2677656"/>
          </a:xfrm>
          <a:prstGeom prst="rect">
            <a:avLst/>
          </a:prstGeom>
        </p:spPr>
        <p:txBody>
          <a:bodyPr wrap="square">
            <a:spAutoFit/>
            <a:scene3d>
              <a:camera prst="obliqueBottomLeft"/>
              <a:lightRig rig="threePt" dir="t"/>
            </a:scene3d>
            <a:sp3d extrusionH="152400">
              <a:extrusionClr>
                <a:srgbClr val="461C00"/>
              </a:extrusionClr>
            </a:sp3d>
          </a:bodyPr>
          <a:lstStyle/>
          <a:p>
            <a:pPr algn="ctr"/>
            <a:r>
              <a:rPr lang="es-ES" sz="2400" b="1" dirty="0">
                <a:solidFill>
                  <a:srgbClr val="FFB27D"/>
                </a:solidFill>
                <a:latin typeface="Arial Black" panose="020B0A04020102020204" pitchFamily="34" charset="0"/>
              </a:rPr>
              <a:t>En consecuencia, si Ud. pensaba que Donald </a:t>
            </a:r>
            <a:r>
              <a:rPr lang="es-ES" sz="2400" b="1" dirty="0" err="1">
                <a:solidFill>
                  <a:srgbClr val="FFB27D"/>
                </a:solidFill>
                <a:latin typeface="Arial Black" panose="020B0A04020102020204" pitchFamily="34" charset="0"/>
              </a:rPr>
              <a:t>Trump</a:t>
            </a:r>
            <a:r>
              <a:rPr lang="es-ES" sz="2400" b="1" dirty="0">
                <a:solidFill>
                  <a:srgbClr val="FFB27D"/>
                </a:solidFill>
                <a:latin typeface="Arial Black" panose="020B0A04020102020204" pitchFamily="34" charset="0"/>
              </a:rPr>
              <a:t> es un auténtico cristiano </a:t>
            </a:r>
            <a:r>
              <a:rPr lang="es-ES" sz="2400" b="1" dirty="0" smtClean="0">
                <a:solidFill>
                  <a:srgbClr val="FFB27D"/>
                </a:solidFill>
                <a:latin typeface="Arial Black" panose="020B0A04020102020204" pitchFamily="34" charset="0"/>
              </a:rPr>
              <a:t>que está a favor de la causa del Evangelio, o </a:t>
            </a:r>
            <a:r>
              <a:rPr lang="es-ES" sz="2400" b="1" dirty="0">
                <a:solidFill>
                  <a:srgbClr val="FFB27D"/>
                </a:solidFill>
                <a:latin typeface="Arial Black" panose="020B0A04020102020204" pitchFamily="34" charset="0"/>
              </a:rPr>
              <a:t>si Vladimir Putin está en contra de los </a:t>
            </a:r>
            <a:r>
              <a:rPr lang="es-ES" sz="2400" b="1" dirty="0" err="1">
                <a:solidFill>
                  <a:srgbClr val="FFB27D"/>
                </a:solidFill>
                <a:latin typeface="Arial Black" panose="020B0A04020102020204" pitchFamily="34" charset="0"/>
              </a:rPr>
              <a:t>illuminatis</a:t>
            </a:r>
            <a:r>
              <a:rPr lang="es-ES" sz="2400" b="1" dirty="0">
                <a:solidFill>
                  <a:srgbClr val="FFB27D"/>
                </a:solidFill>
                <a:latin typeface="Arial Black" panose="020B0A04020102020204" pitchFamily="34" charset="0"/>
              </a:rPr>
              <a:t>, déjenos decirle que todo eso es una GRAN FARSA muy bien montada que la élite </a:t>
            </a:r>
            <a:r>
              <a:rPr lang="es-ES" sz="2400" b="1" dirty="0" err="1">
                <a:solidFill>
                  <a:srgbClr val="FFB27D"/>
                </a:solidFill>
                <a:latin typeface="Arial Black" panose="020B0A04020102020204" pitchFamily="34" charset="0"/>
              </a:rPr>
              <a:t>judeo</a:t>
            </a:r>
            <a:r>
              <a:rPr lang="es-ES" sz="2400" b="1" dirty="0">
                <a:solidFill>
                  <a:srgbClr val="FFB27D"/>
                </a:solidFill>
                <a:latin typeface="Arial Black" panose="020B0A04020102020204" pitchFamily="34" charset="0"/>
              </a:rPr>
              <a:t> masónica </a:t>
            </a:r>
            <a:r>
              <a:rPr lang="es-ES" sz="2400" b="1" dirty="0" err="1">
                <a:solidFill>
                  <a:srgbClr val="FFB27D"/>
                </a:solidFill>
                <a:latin typeface="Arial Black" panose="020B0A04020102020204" pitchFamily="34" charset="0"/>
              </a:rPr>
              <a:t>illuminati</a:t>
            </a:r>
            <a:r>
              <a:rPr lang="es-ES" sz="2400" b="1" dirty="0">
                <a:solidFill>
                  <a:srgbClr val="FFB27D"/>
                </a:solidFill>
                <a:latin typeface="Arial Black" panose="020B0A04020102020204" pitchFamily="34" charset="0"/>
              </a:rPr>
              <a:t> quiere hacer creer a la </a:t>
            </a:r>
            <a:r>
              <a:rPr lang="es-ES" sz="2400" b="1" dirty="0" smtClean="0">
                <a:solidFill>
                  <a:srgbClr val="FFB27D"/>
                </a:solidFill>
                <a:latin typeface="Arial Black" panose="020B0A04020102020204" pitchFamily="34" charset="0"/>
              </a:rPr>
              <a:t>humanidad, pues todos ellos pertenecen al mismo equipo de Satanás y entre ellos no puede existir una real división.</a:t>
            </a:r>
            <a:endParaRPr lang="es-PE" sz="2400" b="1" dirty="0">
              <a:solidFill>
                <a:srgbClr val="FFB27D"/>
              </a:solidFill>
              <a:latin typeface="Arial Black" panose="020B0A04020102020204" pitchFamily="34" charset="0"/>
            </a:endParaRPr>
          </a:p>
        </p:txBody>
      </p:sp>
    </p:spTree>
    <p:extLst>
      <p:ext uri="{BB962C8B-B14F-4D97-AF65-F5344CB8AC3E}">
        <p14:creationId xmlns:p14="http://schemas.microsoft.com/office/powerpoint/2010/main" val="2134307350"/>
      </p:ext>
    </p:extLst>
  </p:cSld>
  <p:clrMapOvr>
    <a:masterClrMapping/>
  </p:clrMapOvr>
  <mc:AlternateContent xmlns:mc="http://schemas.openxmlformats.org/markup-compatibility/2006">
    <mc:Choice xmlns:p14="http://schemas.microsoft.com/office/powerpoint/2010/main" Requires="p14">
      <p:transition spd="slow" p14:dur="2000" advTm="26034"/>
    </mc:Choice>
    <mc:Fallback>
      <p:transition spd="slow" advTm="26034"/>
    </mc:Fallback>
  </mc:AlternateContent>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 y="-60008"/>
            <a:ext cx="12298680" cy="6918008"/>
          </a:xfrm>
          <a:prstGeom prst="rect">
            <a:avLst/>
          </a:prstGeom>
        </p:spPr>
      </p:pic>
      <p:sp>
        <p:nvSpPr>
          <p:cNvPr id="3" name="Rectángulo 2"/>
          <p:cNvSpPr/>
          <p:nvPr/>
        </p:nvSpPr>
        <p:spPr>
          <a:xfrm>
            <a:off x="320040" y="3611880"/>
            <a:ext cx="11460480" cy="3046988"/>
          </a:xfrm>
          <a:prstGeom prst="rect">
            <a:avLst/>
          </a:prstGeom>
        </p:spPr>
        <p:txBody>
          <a:bodyPr wrap="square">
            <a:spAutoFit/>
            <a:scene3d>
              <a:camera prst="obliqueBottomLeft"/>
              <a:lightRig rig="threePt" dir="t"/>
            </a:scene3d>
            <a:sp3d extrusionH="152400">
              <a:extrusionClr>
                <a:srgbClr val="461C00"/>
              </a:extrusionClr>
            </a:sp3d>
          </a:bodyPr>
          <a:lstStyle/>
          <a:p>
            <a:pPr algn="ctr"/>
            <a:r>
              <a:rPr lang="es-ES" sz="2400" b="1" dirty="0" smtClean="0">
                <a:solidFill>
                  <a:srgbClr val="FFB27D"/>
                </a:solidFill>
                <a:latin typeface="Arial Black" panose="020B0A04020102020204" pitchFamily="34" charset="0"/>
              </a:rPr>
              <a:t>Porque si entre estos líderes mundiales existiera una división real, se cumpliría lo que dijo Jesucristo en Mateo 12:24-26 que sentencia “….. </a:t>
            </a:r>
            <a:r>
              <a:rPr lang="es-PE" sz="2400" b="1" dirty="0" smtClean="0">
                <a:solidFill>
                  <a:srgbClr val="FFB27D"/>
                </a:solidFill>
                <a:latin typeface="Arial Black" panose="020B0A04020102020204" pitchFamily="34" charset="0"/>
              </a:rPr>
              <a:t>Todo reino dividido contra sí mismo, es asolado, y toda ciudad o casa dividida contra sí misma, no permanecerá.</a:t>
            </a:r>
          </a:p>
          <a:p>
            <a:pPr algn="ctr"/>
            <a:r>
              <a:rPr lang="es-PE" sz="2400" b="1" dirty="0" smtClean="0">
                <a:solidFill>
                  <a:srgbClr val="FFB27D"/>
                </a:solidFill>
                <a:latin typeface="Arial Black" panose="020B0A04020102020204" pitchFamily="34" charset="0"/>
              </a:rPr>
              <a:t>Y si Satanás echa fuera a Satanás, contra sí mismo está dividido; ¿cómo, pues, permanecerá su reino?”                                                    En consecuencia, el Nuevo Orden Mundial que es el plan de Satanás, se llevará a cabo si o si</a:t>
            </a:r>
            <a:r>
              <a:rPr lang="es-ES" sz="2400" b="1" dirty="0" smtClean="0">
                <a:solidFill>
                  <a:srgbClr val="FFB27D"/>
                </a:solidFill>
                <a:latin typeface="Arial Black" panose="020B0A04020102020204" pitchFamily="34" charset="0"/>
              </a:rPr>
              <a:t> </a:t>
            </a:r>
            <a:endParaRPr lang="es-PE" sz="2400" b="1" dirty="0">
              <a:solidFill>
                <a:srgbClr val="FFB27D"/>
              </a:solidFill>
              <a:latin typeface="Arial Black" panose="020B0A04020102020204" pitchFamily="34" charset="0"/>
            </a:endParaRPr>
          </a:p>
        </p:txBody>
      </p:sp>
    </p:spTree>
    <p:extLst>
      <p:ext uri="{BB962C8B-B14F-4D97-AF65-F5344CB8AC3E}">
        <p14:creationId xmlns:p14="http://schemas.microsoft.com/office/powerpoint/2010/main" val="2890567275"/>
      </p:ext>
    </p:extLst>
  </p:cSld>
  <p:clrMapOvr>
    <a:masterClrMapping/>
  </p:clrMapOvr>
  <mc:AlternateContent xmlns:mc="http://schemas.openxmlformats.org/markup-compatibility/2006">
    <mc:Choice xmlns:p14="http://schemas.microsoft.com/office/powerpoint/2010/main" Requires="p14">
      <p:transition spd="slow" p14:dur="2000" advTm="33977"/>
    </mc:Choice>
    <mc:Fallback>
      <p:transition spd="slow" advTm="33977"/>
    </mc:Fallback>
  </mc:AlternateContent>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350520" y="4983480"/>
            <a:ext cx="11460480" cy="1569660"/>
          </a:xfrm>
          <a:prstGeom prst="rect">
            <a:avLst/>
          </a:prstGeom>
        </p:spPr>
        <p:txBody>
          <a:bodyPr wrap="square">
            <a:spAutoFit/>
            <a:scene3d>
              <a:camera prst="obliqueBottomLeft"/>
              <a:lightRig rig="threePt" dir="t"/>
            </a:scene3d>
            <a:sp3d extrusionH="152400">
              <a:extrusionClr>
                <a:srgbClr val="461C00"/>
              </a:extrusionClr>
            </a:sp3d>
          </a:bodyPr>
          <a:lstStyle/>
          <a:p>
            <a:pPr algn="ctr"/>
            <a:r>
              <a:rPr lang="es-ES" sz="2400" b="1" dirty="0">
                <a:solidFill>
                  <a:srgbClr val="FFB27D"/>
                </a:solidFill>
                <a:latin typeface="Arial Black" panose="020B0A04020102020204" pitchFamily="34" charset="0"/>
              </a:rPr>
              <a:t>Y todos esos líderes políticos tienen como gran interlocutor en común al papa jesuita Francisco, a quien a Mónica Gómez le fue revelado que es el Falso Profeta de Apocalipsis 13, que acompañará y apoyará al Anticristo en su gobierno mundial.</a:t>
            </a:r>
            <a:endParaRPr lang="es-PE" sz="2400" b="1" dirty="0">
              <a:solidFill>
                <a:srgbClr val="FFB27D"/>
              </a:solidFill>
              <a:latin typeface="Arial Black" panose="020B0A04020102020204" pitchFamily="34" charset="0"/>
            </a:endParaRPr>
          </a:p>
        </p:txBody>
      </p:sp>
    </p:spTree>
    <p:extLst>
      <p:ext uri="{BB962C8B-B14F-4D97-AF65-F5344CB8AC3E}">
        <p14:creationId xmlns:p14="http://schemas.microsoft.com/office/powerpoint/2010/main" val="843699112"/>
      </p:ext>
    </p:extLst>
  </p:cSld>
  <p:clrMapOvr>
    <a:masterClrMapping/>
  </p:clrMapOvr>
  <mc:AlternateContent xmlns:mc="http://schemas.openxmlformats.org/markup-compatibility/2006">
    <mc:Choice xmlns:p14="http://schemas.microsoft.com/office/powerpoint/2010/main" Requires="p14">
      <p:transition spd="slow" p14:dur="2000" advTm="17850"/>
    </mc:Choice>
    <mc:Fallback>
      <p:transition spd="slow" advTm="17850"/>
    </mc:Fallback>
  </mc:AlternateContent>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ángulo 2"/>
          <p:cNvSpPr/>
          <p:nvPr/>
        </p:nvSpPr>
        <p:spPr>
          <a:xfrm>
            <a:off x="320040" y="3234810"/>
            <a:ext cx="11460480" cy="3416320"/>
          </a:xfrm>
          <a:prstGeom prst="rect">
            <a:avLst/>
          </a:prstGeom>
        </p:spPr>
        <p:txBody>
          <a:bodyPr wrap="square">
            <a:spAutoFit/>
            <a:scene3d>
              <a:camera prst="obliqueBottomLeft"/>
              <a:lightRig rig="threePt" dir="t"/>
            </a:scene3d>
            <a:sp3d extrusionH="152400">
              <a:extrusionClr>
                <a:srgbClr val="332803"/>
              </a:extrusionClr>
            </a:sp3d>
          </a:bodyPr>
          <a:lstStyle/>
          <a:p>
            <a:pPr algn="ctr"/>
            <a:r>
              <a:rPr lang="es-ES" sz="2400" b="1" dirty="0" smtClean="0">
                <a:solidFill>
                  <a:srgbClr val="F6CB40"/>
                </a:solidFill>
                <a:latin typeface="Arial Black" panose="020B0A04020102020204" pitchFamily="34" charset="0"/>
              </a:rPr>
              <a:t>Amados, </a:t>
            </a:r>
            <a:r>
              <a:rPr lang="es-ES" sz="2400" b="1" dirty="0" smtClean="0">
                <a:solidFill>
                  <a:srgbClr val="F6CB40"/>
                </a:solidFill>
                <a:latin typeface="Arial Black" panose="020B0A04020102020204" pitchFamily="34" charset="0"/>
              </a:rPr>
              <a:t>cuando Uds. vean el corto vídeo al final de nuestra presentación, donde </a:t>
            </a:r>
            <a:r>
              <a:rPr lang="es-ES" sz="2400" b="1" dirty="0" smtClean="0">
                <a:solidFill>
                  <a:srgbClr val="F6CB40"/>
                </a:solidFill>
                <a:latin typeface="Arial Black" panose="020B0A04020102020204" pitchFamily="34" charset="0"/>
              </a:rPr>
              <a:t>el Señor </a:t>
            </a:r>
            <a:r>
              <a:rPr lang="es-ES" sz="2400" b="1" dirty="0" smtClean="0">
                <a:solidFill>
                  <a:srgbClr val="F6CB40"/>
                </a:solidFill>
                <a:latin typeface="Arial Black" panose="020B0A04020102020204" pitchFamily="34" charset="0"/>
              </a:rPr>
              <a:t>revela </a:t>
            </a:r>
            <a:r>
              <a:rPr lang="es-ES" sz="2400" b="1" dirty="0" smtClean="0">
                <a:solidFill>
                  <a:srgbClr val="F6CB40"/>
                </a:solidFill>
                <a:latin typeface="Arial Black" panose="020B0A04020102020204" pitchFamily="34" charset="0"/>
              </a:rPr>
              <a:t>a Mónica Gómez, con LUJO DE DETALLES (algo que no hemos visto en otros profetas), lo que hacen en SECRETO todos estos líderes de las potencias mundiales, </a:t>
            </a:r>
            <a:r>
              <a:rPr lang="es-ES" sz="2400" b="1" dirty="0" smtClean="0">
                <a:solidFill>
                  <a:srgbClr val="F6CB40"/>
                </a:solidFill>
                <a:latin typeface="Arial Black" panose="020B0A04020102020204" pitchFamily="34" charset="0"/>
              </a:rPr>
              <a:t>CONFIRMARÁ  </a:t>
            </a:r>
            <a:r>
              <a:rPr lang="es-ES" sz="2400" b="1" dirty="0" smtClean="0">
                <a:solidFill>
                  <a:srgbClr val="F6CB40"/>
                </a:solidFill>
                <a:latin typeface="Arial Black" panose="020B0A04020102020204" pitchFamily="34" charset="0"/>
              </a:rPr>
              <a:t>que ella es una VERDADERA PROFETA del Dios viviente, y esto nos hace recordar el pasaje de 2º Reyes 6:8-12, el cual relata la guerra entre Israel y Siria y como el profeta Eliseo le anunciaba al rey de Israel el camino por donde sus tropas no deberían andar y ser sorprendidos por el enemigo….</a:t>
            </a:r>
            <a:endParaRPr lang="es-PE" sz="2400" b="1" dirty="0">
              <a:solidFill>
                <a:srgbClr val="F6CB40"/>
              </a:solidFill>
              <a:latin typeface="Arial Black" panose="020B0A04020102020204" pitchFamily="34" charset="0"/>
            </a:endParaRPr>
          </a:p>
        </p:txBody>
      </p:sp>
    </p:spTree>
    <p:extLst>
      <p:ext uri="{BB962C8B-B14F-4D97-AF65-F5344CB8AC3E}">
        <p14:creationId xmlns:p14="http://schemas.microsoft.com/office/powerpoint/2010/main" val="1307513066"/>
      </p:ext>
    </p:extLst>
  </p:cSld>
  <p:clrMapOvr>
    <a:masterClrMapping/>
  </p:clrMapOvr>
  <mc:AlternateContent xmlns:mc="http://schemas.openxmlformats.org/markup-compatibility/2006">
    <mc:Choice xmlns:p14="http://schemas.microsoft.com/office/powerpoint/2010/main" Requires="p14">
      <p:transition spd="slow" p14:dur="2000" advTm="33912"/>
    </mc:Choice>
    <mc:Fallback>
      <p:transition spd="slow" advTm="33912"/>
    </mc:Fallback>
  </mc:AlternateContent>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350519" y="3931920"/>
            <a:ext cx="11475720" cy="2677656"/>
          </a:xfrm>
          <a:prstGeom prst="rect">
            <a:avLst/>
          </a:prstGeom>
        </p:spPr>
        <p:txBody>
          <a:bodyPr wrap="square">
            <a:spAutoFit/>
            <a:scene3d>
              <a:camera prst="obliqueBottomLeft"/>
              <a:lightRig rig="threePt" dir="t"/>
            </a:scene3d>
            <a:sp3d extrusionH="177800">
              <a:extrusionClr>
                <a:srgbClr val="1B2317"/>
              </a:extrusionClr>
            </a:sp3d>
          </a:bodyPr>
          <a:lstStyle/>
          <a:p>
            <a:pPr algn="ctr"/>
            <a:r>
              <a:rPr lang="es-ES" sz="2400" b="1" dirty="0" smtClean="0">
                <a:solidFill>
                  <a:srgbClr val="ABC0A0"/>
                </a:solidFill>
                <a:latin typeface="Arial Black" panose="020B0A04020102020204" pitchFamily="34" charset="0"/>
              </a:rPr>
              <a:t>…. y </a:t>
            </a:r>
            <a:r>
              <a:rPr lang="es-ES" sz="2400" b="1" dirty="0">
                <a:solidFill>
                  <a:srgbClr val="ABC0A0"/>
                </a:solidFill>
                <a:latin typeface="Arial Black" panose="020B0A04020102020204" pitchFamily="34" charset="0"/>
              </a:rPr>
              <a:t>al darse cuenta el rey de Siria que todos sus planes para destruir a Israel eran </a:t>
            </a:r>
            <a:r>
              <a:rPr lang="es-ES" sz="2400" b="1" dirty="0" smtClean="0">
                <a:solidFill>
                  <a:srgbClr val="ABC0A0"/>
                </a:solidFill>
                <a:latin typeface="Arial Black" panose="020B0A04020102020204" pitchFamily="34" charset="0"/>
              </a:rPr>
              <a:t>desbaratados por el profeta Eliseo, </a:t>
            </a:r>
            <a:r>
              <a:rPr lang="es-ES" sz="2400" b="1" dirty="0">
                <a:solidFill>
                  <a:srgbClr val="ABC0A0"/>
                </a:solidFill>
                <a:latin typeface="Arial Black" panose="020B0A04020102020204" pitchFamily="34" charset="0"/>
              </a:rPr>
              <a:t>pensó que había un traidor entre los </a:t>
            </a:r>
            <a:r>
              <a:rPr lang="es-ES" sz="2400" b="1" dirty="0" smtClean="0">
                <a:solidFill>
                  <a:srgbClr val="ABC0A0"/>
                </a:solidFill>
                <a:latin typeface="Arial Black" panose="020B0A04020102020204" pitchFamily="34" charset="0"/>
              </a:rPr>
              <a:t>suyos que delataba la posición de la milicia siria y así lo hizo conocer públicamente, </a:t>
            </a:r>
            <a:r>
              <a:rPr lang="es-ES" sz="2400" b="1" dirty="0">
                <a:solidFill>
                  <a:srgbClr val="ABC0A0"/>
                </a:solidFill>
                <a:latin typeface="Arial Black" panose="020B0A04020102020204" pitchFamily="34" charset="0"/>
              </a:rPr>
              <a:t>y de pronto uno de sus súbditos le dijo al rey de Siria “</a:t>
            </a:r>
            <a:r>
              <a:rPr lang="es-PE" sz="2400" b="1" dirty="0">
                <a:solidFill>
                  <a:srgbClr val="ABC0A0"/>
                </a:solidFill>
                <a:latin typeface="Arial Black" panose="020B0A04020102020204" pitchFamily="34" charset="0"/>
              </a:rPr>
              <a:t>No, rey señor mío, sino que el profeta Eliseo está en Israel, el cual declara al rey de Israel las palabras que TÚ HABLAS EN TU CÁMARA MÁS SECRETA”. </a:t>
            </a:r>
          </a:p>
        </p:txBody>
      </p:sp>
    </p:spTree>
    <p:extLst>
      <p:ext uri="{BB962C8B-B14F-4D97-AF65-F5344CB8AC3E}">
        <p14:creationId xmlns:p14="http://schemas.microsoft.com/office/powerpoint/2010/main" val="1021082970"/>
      </p:ext>
    </p:extLst>
  </p:cSld>
  <p:clrMapOvr>
    <a:masterClrMapping/>
  </p:clrMapOvr>
  <mc:AlternateContent xmlns:mc="http://schemas.openxmlformats.org/markup-compatibility/2006">
    <mc:Choice xmlns:p14="http://schemas.microsoft.com/office/powerpoint/2010/main" Requires="p14">
      <p:transition spd="slow" p14:dur="2000" advTm="28571"/>
    </mc:Choice>
    <mc:Fallback>
      <p:transition spd="slow" advTm="28571"/>
    </mc:Fallback>
  </mc:AlternateContent>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317646" y="3672840"/>
            <a:ext cx="11475720" cy="3046988"/>
          </a:xfrm>
          <a:prstGeom prst="rect">
            <a:avLst/>
          </a:prstGeom>
        </p:spPr>
        <p:txBody>
          <a:bodyPr wrap="square">
            <a:spAutoFit/>
            <a:scene3d>
              <a:camera prst="obliqueBottomLeft"/>
              <a:lightRig rig="threePt" dir="t"/>
            </a:scene3d>
            <a:sp3d extrusionH="177800">
              <a:extrusionClr>
                <a:srgbClr val="340C02"/>
              </a:extrusionClr>
            </a:sp3d>
          </a:bodyPr>
          <a:lstStyle/>
          <a:p>
            <a:pPr algn="ctr"/>
            <a:r>
              <a:rPr lang="es-ES" sz="2400" b="1" dirty="0" smtClean="0">
                <a:solidFill>
                  <a:srgbClr val="ABC0A0"/>
                </a:solidFill>
                <a:latin typeface="Arial Black" panose="020B0A04020102020204" pitchFamily="34" charset="0"/>
              </a:rPr>
              <a:t> </a:t>
            </a:r>
            <a:r>
              <a:rPr lang="es-ES" sz="2400" b="1" dirty="0" smtClean="0">
                <a:solidFill>
                  <a:srgbClr val="FBA48F"/>
                </a:solidFill>
                <a:latin typeface="Arial Black" panose="020B0A04020102020204" pitchFamily="34" charset="0"/>
              </a:rPr>
              <a:t>La Biblia enseña que quien gobierna el mundo es Satanás (debido a la caída de Adán y Eva, cuando perdieron el dominio sobre la tierra y Satanás lo usurpó) y esto lo vemos en 1º Juan 5:19 que sentencia “</a:t>
            </a:r>
            <a:r>
              <a:rPr lang="es-PE" sz="2400" b="1" dirty="0">
                <a:solidFill>
                  <a:srgbClr val="FBA48F"/>
                </a:solidFill>
                <a:latin typeface="Arial Black" panose="020B0A04020102020204" pitchFamily="34" charset="0"/>
              </a:rPr>
              <a:t>Sabemos que somos de Dios, y el mundo entero está bajo el </a:t>
            </a:r>
            <a:r>
              <a:rPr lang="es-PE" sz="2400" b="1" dirty="0" smtClean="0">
                <a:solidFill>
                  <a:srgbClr val="FBA48F"/>
                </a:solidFill>
                <a:latin typeface="Arial Black" panose="020B0A04020102020204" pitchFamily="34" charset="0"/>
              </a:rPr>
              <a:t>maligno”. También en 2º Corintios 4:4, señala que Satanás es el dios de este siglo (dios escrito con minúscula). Jesucristo nombró a Satanás como el “príncipe de este mundo” en el evangelio de Juan 14:30</a:t>
            </a:r>
            <a:endParaRPr lang="es-PE" sz="2400" b="1" dirty="0">
              <a:solidFill>
                <a:srgbClr val="FBA48F"/>
              </a:solidFill>
              <a:latin typeface="Arial Black" panose="020B0A04020102020204" pitchFamily="34" charset="0"/>
            </a:endParaRPr>
          </a:p>
        </p:txBody>
      </p:sp>
    </p:spTree>
    <p:extLst>
      <p:ext uri="{BB962C8B-B14F-4D97-AF65-F5344CB8AC3E}">
        <p14:creationId xmlns:p14="http://schemas.microsoft.com/office/powerpoint/2010/main" val="1558679164"/>
      </p:ext>
    </p:extLst>
  </p:cSld>
  <p:clrMapOvr>
    <a:masterClrMapping/>
  </p:clrMapOvr>
  <mc:AlternateContent xmlns:mc="http://schemas.openxmlformats.org/markup-compatibility/2006">
    <mc:Choice xmlns:p14="http://schemas.microsoft.com/office/powerpoint/2010/main" Requires="p14">
      <p:transition spd="slow" p14:dur="2000" advTm="33092"/>
    </mc:Choice>
    <mc:Fallback>
      <p:transition spd="slow" advTm="33092"/>
    </mc:Fallback>
  </mc:AlternateContent>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238930" y="3997642"/>
            <a:ext cx="11704320" cy="2677656"/>
          </a:xfrm>
          <a:prstGeom prst="rect">
            <a:avLst/>
          </a:prstGeom>
          <a:noFill/>
        </p:spPr>
        <p:txBody>
          <a:bodyPr wrap="square" rtlCol="0">
            <a:spAutoFit/>
            <a:scene3d>
              <a:camera prst="obliqueBottomLeft"/>
              <a:lightRig rig="threePt" dir="t"/>
            </a:scene3d>
            <a:sp3d extrusionH="177800">
              <a:extrusionClr>
                <a:srgbClr val="360E0C"/>
              </a:extrusionClr>
            </a:sp3d>
          </a:bodyPr>
          <a:lstStyle/>
          <a:p>
            <a:pPr algn="ctr"/>
            <a:r>
              <a:rPr lang="es-ES" sz="2400" b="1" dirty="0" smtClean="0">
                <a:solidFill>
                  <a:srgbClr val="EFB6B3"/>
                </a:solidFill>
                <a:latin typeface="Arial Black" panose="020B0A04020102020204" pitchFamily="34" charset="0"/>
              </a:rPr>
              <a:t>Amados, el Anticristo (llamado también hombre de pecado, hijo de perdición, inicuo) ya existe pero aún no se ha manifestado al mundo y hará su aparición en la escena mundial apenas ocurra el Arrebatamiento de cristianos nacidos de nuevo (aquéllos que aceptaron a Cristo como Señor y Salvador), quienes serán quitados o arrebatados de la faz de la tierra, tal como sostiene 2º Tesalonicenses 2:1-7, que dice:</a:t>
            </a:r>
            <a:endParaRPr lang="es-PE" sz="2400" b="1" dirty="0">
              <a:solidFill>
                <a:srgbClr val="EFB6B3"/>
              </a:solidFill>
              <a:latin typeface="Arial Black" panose="020B0A04020102020204" pitchFamily="34" charset="0"/>
            </a:endParaRPr>
          </a:p>
        </p:txBody>
      </p:sp>
    </p:spTree>
    <p:extLst>
      <p:ext uri="{BB962C8B-B14F-4D97-AF65-F5344CB8AC3E}">
        <p14:creationId xmlns:p14="http://schemas.microsoft.com/office/powerpoint/2010/main" val="2419450805"/>
      </p:ext>
    </p:extLst>
  </p:cSld>
  <p:clrMapOvr>
    <a:masterClrMapping/>
  </p:clrMapOvr>
  <mc:AlternateContent xmlns:mc="http://schemas.openxmlformats.org/markup-compatibility/2006">
    <mc:Choice xmlns:p14="http://schemas.microsoft.com/office/powerpoint/2010/main" Requires="p14">
      <p:transition spd="slow" p14:dur="2000" advTm="27186"/>
    </mc:Choice>
    <mc:Fallback>
      <p:transition spd="slow" advTm="27186"/>
    </mc:Fallback>
  </mc:AlternateContent>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225083" y="1377096"/>
            <a:ext cx="11704320" cy="5262979"/>
          </a:xfrm>
          <a:prstGeom prst="rect">
            <a:avLst/>
          </a:prstGeom>
          <a:noFill/>
        </p:spPr>
        <p:txBody>
          <a:bodyPr wrap="square" rtlCol="0">
            <a:spAutoFit/>
            <a:scene3d>
              <a:camera prst="obliqueBottomLeft"/>
              <a:lightRig rig="threePt" dir="t"/>
            </a:scene3d>
            <a:sp3d extrusionH="177800">
              <a:extrusionClr>
                <a:srgbClr val="001E3E"/>
              </a:extrusionClr>
            </a:sp3d>
          </a:bodyPr>
          <a:lstStyle/>
          <a:p>
            <a:pPr algn="ctr"/>
            <a:r>
              <a:rPr lang="es-PE" sz="2400" b="1" dirty="0" smtClean="0">
                <a:solidFill>
                  <a:srgbClr val="89C1FF"/>
                </a:solidFill>
                <a:latin typeface="Arial Black" panose="020B0A04020102020204" pitchFamily="34" charset="0"/>
              </a:rPr>
              <a:t>Pero con respecto a la venida de nuestro Señor Jesucristo, y nuestra reunión con él, os rogamos, hermanos, que no os dejéis mover fácilmente de vuestro modo de pensar, ni os conturbéis, ni por espíritu, ni por palabra, ni por carta como si fuera nuestra, en el sentido de que el día del Señor está cerca. </a:t>
            </a:r>
          </a:p>
          <a:p>
            <a:pPr algn="ctr"/>
            <a:r>
              <a:rPr lang="es-PE" sz="2400" b="1" dirty="0" smtClean="0">
                <a:solidFill>
                  <a:srgbClr val="89C1FF"/>
                </a:solidFill>
                <a:latin typeface="Arial Black" panose="020B0A04020102020204" pitchFamily="34" charset="0"/>
              </a:rPr>
              <a:t>Nadie os engañe en ninguna manera; porque no vendrá [Jesucristo] sin que antes venga la apostasía, y se manifieste el hombre de pecado, el hijo de perdición, el cual se opone y se levanta contra todo lo que se llama Dios o es objeto de culto; tanto que se sienta en el templo de Dios como Dios, haciéndose pasar por Dios. </a:t>
            </a:r>
          </a:p>
          <a:p>
            <a:pPr algn="ctr"/>
            <a:r>
              <a:rPr lang="es-PE" sz="2400" b="1" dirty="0" smtClean="0">
                <a:solidFill>
                  <a:srgbClr val="89C1FF"/>
                </a:solidFill>
                <a:latin typeface="Arial Black" panose="020B0A04020102020204" pitchFamily="34" charset="0"/>
              </a:rPr>
              <a:t>¿No os acordáis que cuando yo estaba todavía con vosotros, os decía esto? </a:t>
            </a:r>
          </a:p>
          <a:p>
            <a:pPr algn="ctr"/>
            <a:r>
              <a:rPr lang="es-PE" sz="2400" b="1" dirty="0" smtClean="0">
                <a:solidFill>
                  <a:srgbClr val="89C1FF"/>
                </a:solidFill>
                <a:latin typeface="Arial Black" panose="020B0A04020102020204" pitchFamily="34" charset="0"/>
              </a:rPr>
              <a:t>Y ahora vosotros sabéis lo que lo detiene, a fin de que a su debido tiempo se manifieste. </a:t>
            </a:r>
            <a:endParaRPr lang="es-PE" sz="2400" b="1" dirty="0">
              <a:solidFill>
                <a:srgbClr val="89C1FF"/>
              </a:solidFill>
              <a:latin typeface="Arial Black" panose="020B0A04020102020204" pitchFamily="34" charset="0"/>
            </a:endParaRPr>
          </a:p>
        </p:txBody>
      </p:sp>
    </p:spTree>
    <p:extLst>
      <p:ext uri="{BB962C8B-B14F-4D97-AF65-F5344CB8AC3E}">
        <p14:creationId xmlns:p14="http://schemas.microsoft.com/office/powerpoint/2010/main" val="3919168621"/>
      </p:ext>
    </p:extLst>
  </p:cSld>
  <p:clrMapOvr>
    <a:masterClrMapping/>
  </p:clrMapOvr>
  <mc:AlternateContent xmlns:mc="http://schemas.openxmlformats.org/markup-compatibility/2006">
    <mc:Choice xmlns:p14="http://schemas.microsoft.com/office/powerpoint/2010/main" Requires="p14">
      <p:transition spd="slow" p14:dur="2000" advTm="50167"/>
    </mc:Choice>
    <mc:Fallback>
      <p:transition spd="slow" advTm="50167"/>
    </mc:Fallback>
  </mc:AlternateContent>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196508" y="1569427"/>
            <a:ext cx="11704320" cy="4524315"/>
          </a:xfrm>
          <a:prstGeom prst="rect">
            <a:avLst/>
          </a:prstGeom>
          <a:noFill/>
        </p:spPr>
        <p:txBody>
          <a:bodyPr wrap="square" rtlCol="0">
            <a:spAutoFit/>
            <a:scene3d>
              <a:camera prst="obliqueBottomLeft"/>
              <a:lightRig rig="threePt" dir="t"/>
            </a:scene3d>
            <a:sp3d extrusionH="177800">
              <a:extrusionClr>
                <a:srgbClr val="001E3E"/>
              </a:extrusionClr>
            </a:sp3d>
          </a:bodyPr>
          <a:lstStyle/>
          <a:p>
            <a:pPr algn="ctr"/>
            <a:r>
              <a:rPr lang="es-PE" sz="2400" b="1" dirty="0" smtClean="0">
                <a:solidFill>
                  <a:srgbClr val="89C1FF"/>
                </a:solidFill>
                <a:latin typeface="Arial Black" panose="020B0A04020102020204" pitchFamily="34" charset="0"/>
              </a:rPr>
              <a:t>Porque ya está en acción el misterio de la iniquidad; sólo que hay quien al presente lo detiene, hasta que él a su vez SEA QUITADO DE EN MEDIO [el Arrebatamiento de creyentes]</a:t>
            </a:r>
          </a:p>
          <a:p>
            <a:pPr algn="ctr"/>
            <a:r>
              <a:rPr lang="es-PE" sz="2400" b="1" dirty="0" smtClean="0">
                <a:solidFill>
                  <a:srgbClr val="89C1FF"/>
                </a:solidFill>
                <a:latin typeface="Arial Black" panose="020B0A04020102020204" pitchFamily="34" charset="0"/>
              </a:rPr>
              <a:t>Y entonces se manifestará aquel INICUO, a quien el Señor matará con el espíritu de su boca, y destruirá con el resplandor de su venida; INICUO cuyo advenimiento es por obra de Satanás, con gran poder y señales y prodigios mentirosos, y con todo engaño de iniquidad para los que se pierden, por cuanto no recibieron el amor de la verdad para ser salvos. </a:t>
            </a:r>
          </a:p>
          <a:p>
            <a:pPr algn="ctr"/>
            <a:r>
              <a:rPr lang="es-PE" sz="2400" b="1" dirty="0" smtClean="0">
                <a:solidFill>
                  <a:srgbClr val="89C1FF"/>
                </a:solidFill>
                <a:latin typeface="Arial Black" panose="020B0A04020102020204" pitchFamily="34" charset="0"/>
              </a:rPr>
              <a:t>Por esto Dios les envía un poder engañoso, para que crean la mentira, a fin de que sean condenados todos los que no creyeron a la verdad, sino que se complacieron en la injusticia.</a:t>
            </a:r>
            <a:endParaRPr lang="es-PE" sz="2400" b="1" dirty="0">
              <a:solidFill>
                <a:srgbClr val="89C1FF"/>
              </a:solidFill>
              <a:latin typeface="Arial Black" panose="020B0A04020102020204" pitchFamily="34" charset="0"/>
            </a:endParaRPr>
          </a:p>
        </p:txBody>
      </p:sp>
    </p:spTree>
    <p:extLst>
      <p:ext uri="{BB962C8B-B14F-4D97-AF65-F5344CB8AC3E}">
        <p14:creationId xmlns:p14="http://schemas.microsoft.com/office/powerpoint/2010/main" val="2291098443"/>
      </p:ext>
    </p:extLst>
  </p:cSld>
  <p:clrMapOvr>
    <a:masterClrMapping/>
  </p:clrMapOvr>
  <mc:AlternateContent xmlns:mc="http://schemas.openxmlformats.org/markup-compatibility/2006">
    <mc:Choice xmlns:p14="http://schemas.microsoft.com/office/powerpoint/2010/main" Requires="p14">
      <p:transition spd="slow" p14:dur="2000" advTm="44207"/>
    </mc:Choice>
    <mc:Fallback>
      <p:transition spd="slow" advTm="44207"/>
    </mc:Fallback>
  </mc:AlternateContent>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281353" y="3622431"/>
            <a:ext cx="11704320" cy="3046988"/>
          </a:xfrm>
          <a:prstGeom prst="rect">
            <a:avLst/>
          </a:prstGeom>
          <a:noFill/>
        </p:spPr>
        <p:txBody>
          <a:bodyPr wrap="square" rtlCol="0">
            <a:spAutoFit/>
            <a:scene3d>
              <a:camera prst="obliqueBottomLeft"/>
              <a:lightRig rig="threePt" dir="t"/>
            </a:scene3d>
            <a:sp3d extrusionH="177800">
              <a:extrusionClr>
                <a:schemeClr val="bg2">
                  <a:lumMod val="10000"/>
                </a:schemeClr>
              </a:extrusionClr>
            </a:sp3d>
          </a:bodyPr>
          <a:lstStyle/>
          <a:p>
            <a:pPr algn="ctr"/>
            <a:r>
              <a:rPr lang="es-ES" sz="2400" b="1" dirty="0" smtClean="0">
                <a:solidFill>
                  <a:srgbClr val="E0C7A3"/>
                </a:solidFill>
                <a:latin typeface="Arial Black" panose="020B0A04020102020204" pitchFamily="34" charset="0"/>
              </a:rPr>
              <a:t>Para aquellas personas que no se han arrepentido de sus pecados ni han recibido a Jesucristo como su Señor y Salvador por diversos motivos, corren el peligro de ser engañados con falsos milagros y prodigios que harán los siervos de Satanás, los cuales se harán pasar como gente que vienen de parte de Dios, pero es Dios quien permite que los tales sean engañados porque RECHAZARON la verdad del Evangelio de Cristo, quien es el único que les puede dar vida eterna.</a:t>
            </a:r>
            <a:endParaRPr lang="es-PE" sz="2400" b="1" dirty="0">
              <a:solidFill>
                <a:srgbClr val="E0C7A3"/>
              </a:solidFill>
              <a:latin typeface="Arial Black" panose="020B0A04020102020204" pitchFamily="34" charset="0"/>
            </a:endParaRPr>
          </a:p>
        </p:txBody>
      </p:sp>
    </p:spTree>
    <p:extLst>
      <p:ext uri="{BB962C8B-B14F-4D97-AF65-F5344CB8AC3E}">
        <p14:creationId xmlns:p14="http://schemas.microsoft.com/office/powerpoint/2010/main" val="839507827"/>
      </p:ext>
    </p:extLst>
  </p:cSld>
  <p:clrMapOvr>
    <a:masterClrMapping/>
  </p:clrMapOvr>
  <mc:AlternateContent xmlns:mc="http://schemas.openxmlformats.org/markup-compatibility/2006">
    <mc:Choice xmlns:p14="http://schemas.microsoft.com/office/powerpoint/2010/main" Requires="p14">
      <p:transition spd="slow" p14:dur="2000" advTm="26117"/>
    </mc:Choice>
    <mc:Fallback>
      <p:transition spd="slow" advTm="26117"/>
    </mc:Fallback>
  </mc:AlternateContent>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211014" y="1470925"/>
            <a:ext cx="11704320" cy="2677656"/>
          </a:xfrm>
          <a:prstGeom prst="rect">
            <a:avLst/>
          </a:prstGeom>
          <a:noFill/>
        </p:spPr>
        <p:txBody>
          <a:bodyPr wrap="square" rtlCol="0">
            <a:spAutoFit/>
            <a:scene3d>
              <a:camera prst="obliqueBottomLeft"/>
              <a:lightRig rig="threePt" dir="t"/>
            </a:scene3d>
            <a:sp3d extrusionH="177800">
              <a:extrusionClr>
                <a:srgbClr val="001E3E"/>
              </a:extrusionClr>
            </a:sp3d>
          </a:bodyPr>
          <a:lstStyle/>
          <a:p>
            <a:pPr algn="ctr"/>
            <a:r>
              <a:rPr lang="es-ES" sz="2400" b="1" dirty="0" smtClean="0">
                <a:solidFill>
                  <a:srgbClr val="89C1FF"/>
                </a:solidFill>
                <a:latin typeface="Arial Black" panose="020B0A04020102020204" pitchFamily="34" charset="0"/>
              </a:rPr>
              <a:t>Amad@, Jesucristo te dice en </a:t>
            </a:r>
            <a:r>
              <a:rPr lang="es-ES" sz="2400" b="1" dirty="0" err="1" smtClean="0">
                <a:solidFill>
                  <a:srgbClr val="89C1FF"/>
                </a:solidFill>
                <a:latin typeface="Arial Black" panose="020B0A04020102020204" pitchFamily="34" charset="0"/>
              </a:rPr>
              <a:t>Apocalipis</a:t>
            </a:r>
            <a:r>
              <a:rPr lang="es-ES" sz="2400" b="1" dirty="0" smtClean="0">
                <a:solidFill>
                  <a:srgbClr val="89C1FF"/>
                </a:solidFill>
                <a:latin typeface="Arial Black" panose="020B0A04020102020204" pitchFamily="34" charset="0"/>
              </a:rPr>
              <a:t> 3:2 “</a:t>
            </a:r>
            <a:r>
              <a:rPr lang="es-PE" sz="2400" b="1" dirty="0" smtClean="0">
                <a:solidFill>
                  <a:srgbClr val="89C1FF"/>
                </a:solidFill>
                <a:latin typeface="Arial Black" panose="020B0A04020102020204" pitchFamily="34" charset="0"/>
              </a:rPr>
              <a:t>He aquí, yo estoy a la puerta y llamo; si alguno oye mi voz y abre la puerta, entraré a él, y cenaré con él, y él conmigo”.                                                                 Y en 2º Corintios 6:2 “…. En tiempo aceptable te he oído, y en día de salvación te he socorrido. </a:t>
            </a:r>
          </a:p>
          <a:p>
            <a:pPr algn="ctr"/>
            <a:r>
              <a:rPr lang="es-PE" sz="2400" b="1" dirty="0" smtClean="0">
                <a:solidFill>
                  <a:srgbClr val="89C1FF"/>
                </a:solidFill>
                <a:latin typeface="Arial Black" panose="020B0A04020102020204" pitchFamily="34" charset="0"/>
              </a:rPr>
              <a:t>He aquí ahora el tiempo aceptable; he aquí ahora el día de salvación.</a:t>
            </a:r>
            <a:r>
              <a:rPr lang="es-ES" sz="2400" b="1" dirty="0" smtClean="0">
                <a:solidFill>
                  <a:srgbClr val="89C1FF"/>
                </a:solidFill>
                <a:latin typeface="Arial Black" panose="020B0A04020102020204" pitchFamily="34" charset="0"/>
              </a:rPr>
              <a:t> </a:t>
            </a:r>
            <a:endParaRPr lang="es-PE" sz="2400" b="1" dirty="0">
              <a:solidFill>
                <a:srgbClr val="89C1FF"/>
              </a:solidFill>
              <a:latin typeface="Arial Black" panose="020B0A04020102020204" pitchFamily="34" charset="0"/>
            </a:endParaRPr>
          </a:p>
        </p:txBody>
      </p:sp>
      <p:sp>
        <p:nvSpPr>
          <p:cNvPr id="3" name="CuadroTexto 2"/>
          <p:cNvSpPr txBox="1"/>
          <p:nvPr/>
        </p:nvSpPr>
        <p:spPr>
          <a:xfrm>
            <a:off x="211014" y="4671801"/>
            <a:ext cx="11704320" cy="1569660"/>
          </a:xfrm>
          <a:prstGeom prst="rect">
            <a:avLst/>
          </a:prstGeom>
          <a:noFill/>
        </p:spPr>
        <p:txBody>
          <a:bodyPr wrap="square" rtlCol="0">
            <a:spAutoFit/>
            <a:scene3d>
              <a:camera prst="obliqueBottomLeft"/>
              <a:lightRig rig="threePt" dir="t"/>
            </a:scene3d>
            <a:sp3d extrusionH="177800">
              <a:extrusionClr>
                <a:srgbClr val="001E3E"/>
              </a:extrusionClr>
            </a:sp3d>
          </a:bodyPr>
          <a:lstStyle/>
          <a:p>
            <a:pPr algn="ctr"/>
            <a:r>
              <a:rPr lang="es-PE" sz="2400" b="1" dirty="0" smtClean="0">
                <a:solidFill>
                  <a:srgbClr val="89C1FF"/>
                </a:solidFill>
                <a:latin typeface="Arial Black" panose="020B0A04020102020204" pitchFamily="34" charset="0"/>
              </a:rPr>
              <a:t>A continuación, le invitamos a que Ud. pueda recibir a Jesucristo en su corazón para que le transforme en una nueva criatura y sea un cristiano nacido de nuevo, repitiendo esta oración en voz alta y no con el pensamiento.</a:t>
            </a:r>
          </a:p>
        </p:txBody>
      </p:sp>
      <p:sp>
        <p:nvSpPr>
          <p:cNvPr id="5" name="CuadroTexto 4"/>
          <p:cNvSpPr txBox="1"/>
          <p:nvPr/>
        </p:nvSpPr>
        <p:spPr>
          <a:xfrm>
            <a:off x="9962344" y="6241461"/>
            <a:ext cx="2808312" cy="523220"/>
          </a:xfrm>
          <a:prstGeom prst="rect">
            <a:avLst/>
          </a:prstGeom>
          <a:noFill/>
        </p:spPr>
        <p:txBody>
          <a:bodyPr wrap="square" rtlCol="0">
            <a:spAutoFit/>
            <a:scene3d>
              <a:camera prst="obliqueBottomLeft"/>
              <a:lightRig rig="chilly" dir="t"/>
            </a:scene3d>
            <a:sp3d extrusionH="127000">
              <a:extrusionClr>
                <a:srgbClr val="001A36"/>
              </a:extrusionClr>
            </a:sp3d>
          </a:bodyPr>
          <a:lstStyle/>
          <a:p>
            <a:r>
              <a:rPr lang="es-ES" sz="2800" b="1" dirty="0" smtClean="0">
                <a:solidFill>
                  <a:srgbClr val="00B0F0"/>
                </a:solidFill>
                <a:effectLst>
                  <a:glow>
                    <a:srgbClr val="322B1A"/>
                  </a:glow>
                </a:effectLst>
                <a:latin typeface="Brush Script MT" panose="03060802040406070304" pitchFamily="66" charset="0"/>
              </a:rPr>
              <a:t>Paloma &amp; </a:t>
            </a:r>
            <a:r>
              <a:rPr lang="es-ES" sz="2800" b="1" dirty="0" err="1" smtClean="0">
                <a:solidFill>
                  <a:srgbClr val="00B0F0"/>
                </a:solidFill>
                <a:effectLst>
                  <a:glow>
                    <a:srgbClr val="322B1A"/>
                  </a:glow>
                </a:effectLst>
                <a:latin typeface="Brush Script MT" panose="03060802040406070304" pitchFamily="66" charset="0"/>
              </a:rPr>
              <a:t>Roby</a:t>
            </a:r>
            <a:endParaRPr lang="es-PE" sz="2800" b="1" dirty="0">
              <a:solidFill>
                <a:srgbClr val="00B0F0"/>
              </a:solidFill>
              <a:effectLst>
                <a:glow>
                  <a:srgbClr val="322B1A"/>
                </a:glow>
              </a:effectLst>
              <a:latin typeface="Brush Script MT" panose="03060802040406070304" pitchFamily="66" charset="0"/>
            </a:endParaRPr>
          </a:p>
        </p:txBody>
      </p:sp>
    </p:spTree>
    <p:extLst>
      <p:ext uri="{BB962C8B-B14F-4D97-AF65-F5344CB8AC3E}">
        <p14:creationId xmlns:p14="http://schemas.microsoft.com/office/powerpoint/2010/main" val="3247064582"/>
      </p:ext>
    </p:extLst>
  </p:cSld>
  <p:clrMapOvr>
    <a:masterClrMapping/>
  </p:clrMapOvr>
  <mc:AlternateContent xmlns:mc="http://schemas.openxmlformats.org/markup-compatibility/2006">
    <mc:Choice xmlns:p14="http://schemas.microsoft.com/office/powerpoint/2010/main" Requires="p14">
      <p:transition spd="slow" p14:dur="2000" advTm="37947"/>
    </mc:Choice>
    <mc:Fallback>
      <p:transition spd="slow" advTm="37947"/>
    </mc:Fallback>
  </mc:AlternateContent>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335361" y="164637"/>
            <a:ext cx="11577711" cy="5427959"/>
          </a:xfrm>
          <a:prstGeom prst="rect">
            <a:avLst/>
          </a:prstGeom>
          <a:noFill/>
        </p:spPr>
        <p:txBody>
          <a:bodyPr wrap="square" lIns="91436" tIns="45719" rIns="91436" bIns="45719" rtlCol="0">
            <a:spAutoFit/>
            <a:scene3d>
              <a:camera prst="obliqueBottomLeft"/>
              <a:lightRig rig="threePt" dir="t"/>
            </a:scene3d>
            <a:sp3d extrusionH="31750">
              <a:extrusionClr>
                <a:srgbClr val="00B0F0"/>
              </a:extrusionClr>
            </a:sp3d>
          </a:bodyPr>
          <a:lstStyle/>
          <a:p>
            <a:pPr algn="ctr"/>
            <a:r>
              <a:rPr lang="es-ES" sz="2667" dirty="0">
                <a:solidFill>
                  <a:srgbClr val="002A7E"/>
                </a:solidFill>
                <a:effectLst>
                  <a:glow rad="38100">
                    <a:srgbClr val="5F5F5F">
                      <a:lumMod val="60000"/>
                      <a:lumOff val="40000"/>
                    </a:srgbClr>
                  </a:glow>
                </a:effectLst>
                <a:latin typeface="Berlin Sans FB Demi" panose="020E0802020502020306" pitchFamily="34" charset="0"/>
              </a:rPr>
              <a:t>Amado Dios, me doy cuenta que soy un pecador, pues te he ofendido con mis actos y pensamientos en muchas oportunidades. </a:t>
            </a:r>
            <a:r>
              <a:rPr lang="es-ES" sz="2667" dirty="0" smtClean="0">
                <a:solidFill>
                  <a:srgbClr val="002A7E"/>
                </a:solidFill>
                <a:effectLst>
                  <a:glow rad="38100">
                    <a:srgbClr val="5F5F5F">
                      <a:lumMod val="60000"/>
                      <a:lumOff val="40000"/>
                    </a:srgbClr>
                  </a:glow>
                </a:effectLst>
                <a:latin typeface="Berlin Sans FB Demi" panose="020E0802020502020306" pitchFamily="34" charset="0"/>
              </a:rPr>
              <a:t>Señor, </a:t>
            </a:r>
            <a:r>
              <a:rPr lang="es-ES" sz="2667" dirty="0">
                <a:solidFill>
                  <a:srgbClr val="002A7E"/>
                </a:solidFill>
                <a:effectLst>
                  <a:glow rad="38100">
                    <a:srgbClr val="5F5F5F">
                      <a:lumMod val="60000"/>
                      <a:lumOff val="40000"/>
                    </a:srgbClr>
                  </a:glow>
                </a:effectLst>
                <a:latin typeface="Berlin Sans FB Demi" panose="020E0802020502020306" pitchFamily="34" charset="0"/>
              </a:rPr>
              <a:t>me arrepiento de todas mis faltas, rebeldías y transgresiones, porque muchas veces lo </a:t>
            </a:r>
          </a:p>
          <a:p>
            <a:pPr algn="ctr"/>
            <a:r>
              <a:rPr lang="es-ES" sz="2667" dirty="0">
                <a:solidFill>
                  <a:srgbClr val="002A7E"/>
                </a:solidFill>
                <a:effectLst>
                  <a:glow rad="38100">
                    <a:srgbClr val="5F5F5F">
                      <a:lumMod val="60000"/>
                      <a:lumOff val="40000"/>
                    </a:srgbClr>
                  </a:glow>
                </a:effectLst>
                <a:latin typeface="Berlin Sans FB Demi" panose="020E0802020502020306" pitchFamily="34" charset="0"/>
              </a:rPr>
              <a:t>hice sin conocer tu Palabra.</a:t>
            </a:r>
          </a:p>
          <a:p>
            <a:pPr algn="ctr"/>
            <a:r>
              <a:rPr lang="es-ES" sz="2667" dirty="0">
                <a:solidFill>
                  <a:srgbClr val="002A7E"/>
                </a:solidFill>
                <a:effectLst>
                  <a:glow rad="38100">
                    <a:srgbClr val="5F5F5F">
                      <a:lumMod val="60000"/>
                      <a:lumOff val="40000"/>
                    </a:srgbClr>
                  </a:glow>
                </a:effectLst>
                <a:latin typeface="Berlin Sans FB Demi" panose="020E0802020502020306" pitchFamily="34" charset="0"/>
              </a:rPr>
              <a:t>Te pido que me limpies con </a:t>
            </a:r>
            <a:r>
              <a:rPr lang="es-ES" sz="2667" dirty="0" smtClean="0">
                <a:solidFill>
                  <a:srgbClr val="002A7E"/>
                </a:solidFill>
                <a:effectLst>
                  <a:glow rad="38100">
                    <a:srgbClr val="5F5F5F">
                      <a:lumMod val="60000"/>
                      <a:lumOff val="40000"/>
                    </a:srgbClr>
                  </a:glow>
                </a:effectLst>
                <a:latin typeface="Berlin Sans FB Demi" panose="020E0802020502020306" pitchFamily="34" charset="0"/>
              </a:rPr>
              <a:t>tu </a:t>
            </a:r>
            <a:r>
              <a:rPr lang="es-ES" sz="2667" dirty="0">
                <a:solidFill>
                  <a:srgbClr val="002A7E"/>
                </a:solidFill>
                <a:effectLst>
                  <a:glow rad="38100">
                    <a:srgbClr val="5F5F5F">
                      <a:lumMod val="60000"/>
                      <a:lumOff val="40000"/>
                    </a:srgbClr>
                  </a:glow>
                </a:effectLst>
                <a:latin typeface="Berlin Sans FB Demi" panose="020E0802020502020306" pitchFamily="34" charset="0"/>
              </a:rPr>
              <a:t>preciosa sangre y confieso con mi boca que Jesucristo es el Señor y creo en mi corazón que Dios le levantó de los muertos.</a:t>
            </a:r>
          </a:p>
          <a:p>
            <a:pPr algn="ctr"/>
            <a:r>
              <a:rPr lang="es-ES" sz="2667" b="1" dirty="0">
                <a:solidFill>
                  <a:srgbClr val="002A7E"/>
                </a:solidFill>
                <a:effectLst>
                  <a:glow rad="38100">
                    <a:srgbClr val="5F5F5F">
                      <a:lumMod val="60000"/>
                      <a:lumOff val="40000"/>
                    </a:srgbClr>
                  </a:glow>
                </a:effectLst>
                <a:latin typeface="Berlin Sans FB Demi" panose="020E0802020502020306" pitchFamily="34" charset="0"/>
              </a:rPr>
              <a:t>Amado Dios, acepto a Jesucristo como mi Señor y Salvador personal. Inscribe mi nombre en el libro de la vida y ayúdame a serte fiel, leyendo tu Palabra, orando y congregándome en una iglesia donde se predique un evangelio completo de sana doctrina. </a:t>
            </a:r>
          </a:p>
          <a:p>
            <a:pPr algn="ctr"/>
            <a:r>
              <a:rPr lang="es-ES" sz="2667" b="1" dirty="0">
                <a:solidFill>
                  <a:srgbClr val="002A7E"/>
                </a:solidFill>
                <a:effectLst>
                  <a:glow rad="38100">
                    <a:srgbClr val="5F5F5F">
                      <a:lumMod val="60000"/>
                      <a:lumOff val="40000"/>
                    </a:srgbClr>
                  </a:glow>
                </a:effectLst>
                <a:latin typeface="Berlin Sans FB Demi" panose="020E0802020502020306" pitchFamily="34" charset="0"/>
              </a:rPr>
              <a:t>Todo esto te lo pido de corazón, en el Nombre de Jesús. Amén.</a:t>
            </a:r>
          </a:p>
          <a:p>
            <a:pPr algn="ctr"/>
            <a:endParaRPr lang="es-PE" sz="2667" b="1" dirty="0">
              <a:solidFill>
                <a:srgbClr val="002A7E"/>
              </a:solidFill>
              <a:effectLst>
                <a:glow rad="38100">
                  <a:srgbClr val="5F5F5F">
                    <a:lumMod val="60000"/>
                    <a:lumOff val="40000"/>
                  </a:srgbClr>
                </a:glow>
              </a:effectLst>
              <a:latin typeface="Berlin Sans FB Demi" panose="020E0802020502020306" pitchFamily="34" charset="0"/>
            </a:endParaRPr>
          </a:p>
        </p:txBody>
      </p:sp>
      <p:sp>
        <p:nvSpPr>
          <p:cNvPr id="7" name="3 Rectángulo"/>
          <p:cNvSpPr/>
          <p:nvPr/>
        </p:nvSpPr>
        <p:spPr>
          <a:xfrm>
            <a:off x="335361" y="5331418"/>
            <a:ext cx="11577711" cy="1384995"/>
          </a:xfrm>
          <a:prstGeom prst="rect">
            <a:avLst/>
          </a:prstGeom>
        </p:spPr>
        <p:txBody>
          <a:bodyPr wrap="square">
            <a:spAutoFit/>
            <a:scene3d>
              <a:camera prst="obliqueBottomLeft"/>
              <a:lightRig rig="threePt" dir="t"/>
            </a:scene3d>
            <a:sp3d extrusionH="177800" prstMaterial="dkEdge">
              <a:extrusionClr>
                <a:srgbClr val="00222E"/>
              </a:extrusionClr>
            </a:sp3d>
          </a:bodyPr>
          <a:lstStyle/>
          <a:p>
            <a:pPr algn="ctr"/>
            <a:r>
              <a:rPr lang="es-ES" sz="2800" b="1" dirty="0">
                <a:solidFill>
                  <a:srgbClr val="85DFFF"/>
                </a:solidFill>
                <a:effectLst>
                  <a:outerShdw blurRad="50800" dist="50800" dir="5400000" algn="ctr" rotWithShape="0">
                    <a:srgbClr val="4BACC6">
                      <a:lumMod val="20000"/>
                      <a:lumOff val="80000"/>
                    </a:srgbClr>
                  </a:outerShdw>
                </a:effectLst>
                <a:latin typeface="Gill Sans MT" panose="020B0502020104020203" pitchFamily="34" charset="0"/>
                <a:cs typeface="Aparajita" panose="020B0604020202020204" pitchFamily="34" charset="0"/>
              </a:rPr>
              <a:t>A continuación les proporcionamos </a:t>
            </a:r>
            <a:r>
              <a:rPr lang="es-ES" sz="2800" b="1" dirty="0" smtClean="0">
                <a:solidFill>
                  <a:srgbClr val="85DFFF"/>
                </a:solidFill>
                <a:effectLst>
                  <a:outerShdw blurRad="50800" dist="50800" dir="5400000" algn="ctr" rotWithShape="0">
                    <a:srgbClr val="4BACC6">
                      <a:lumMod val="20000"/>
                      <a:lumOff val="80000"/>
                    </a:srgbClr>
                  </a:outerShdw>
                </a:effectLst>
                <a:latin typeface="Gill Sans MT" panose="020B0502020104020203" pitchFamily="34" charset="0"/>
                <a:cs typeface="Aparajita" panose="020B0604020202020204" pitchFamily="34" charset="0"/>
              </a:rPr>
              <a:t>el interesante vídeo  que contiene la revelación de Dios a la profeta Mónica Gómez referente a los líderes que apoyan en oculto la aparición del Anticristo.</a:t>
            </a:r>
            <a:endParaRPr lang="es-ES" sz="2000" b="1" dirty="0">
              <a:gradFill flip="none" rotWithShape="1">
                <a:gsLst>
                  <a:gs pos="0">
                    <a:srgbClr val="CBCBCB"/>
                  </a:gs>
                  <a:gs pos="0">
                    <a:srgbClr val="7BB6C7">
                      <a:lumMod val="73000"/>
                    </a:srgbClr>
                  </a:gs>
                  <a:gs pos="100000">
                    <a:srgbClr val="4BACC6">
                      <a:lumMod val="7000"/>
                    </a:srgbClr>
                  </a:gs>
                </a:gsLst>
                <a:lin ang="5400000" scaled="1"/>
                <a:tileRect/>
              </a:gradFill>
              <a:effectLst>
                <a:outerShdw blurRad="50800" dist="50800" dir="5400000" algn="ctr" rotWithShape="0">
                  <a:srgbClr val="4BACC6">
                    <a:lumMod val="20000"/>
                    <a:lumOff val="80000"/>
                  </a:srgbClr>
                </a:outerShdw>
              </a:effectLst>
              <a:latin typeface="Gill Sans MT" panose="020B0502020104020203" pitchFamily="34" charset="0"/>
              <a:cs typeface="Aparajita" panose="020B0604020202020204" pitchFamily="34" charset="0"/>
            </a:endParaRPr>
          </a:p>
        </p:txBody>
      </p:sp>
    </p:spTree>
    <p:extLst>
      <p:ext uri="{BB962C8B-B14F-4D97-AF65-F5344CB8AC3E}">
        <p14:creationId xmlns:p14="http://schemas.microsoft.com/office/powerpoint/2010/main" val="3498381560"/>
      </p:ext>
    </p:extLst>
  </p:cSld>
  <p:clrMapOvr>
    <a:masterClrMapping/>
  </p:clrMapOvr>
  <mc:AlternateContent xmlns:mc="http://schemas.openxmlformats.org/markup-compatibility/2006">
    <mc:Choice xmlns:p14="http://schemas.microsoft.com/office/powerpoint/2010/main" Requires="p14">
      <p:transition spd="slow" p14:dur="2000" advTm="42652"/>
    </mc:Choice>
    <mc:Fallback>
      <p:transition spd="slow" advTm="42652"/>
    </mc:Fallback>
  </mc:AlternateContent>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2 Rectángulo"/>
          <p:cNvSpPr/>
          <p:nvPr/>
        </p:nvSpPr>
        <p:spPr>
          <a:xfrm>
            <a:off x="1344000" y="4416001"/>
            <a:ext cx="4512501" cy="1159228"/>
          </a:xfrm>
          <a:prstGeom prst="rect">
            <a:avLst/>
          </a:prstGeom>
        </p:spPr>
        <p:txBody>
          <a:bodyPr wrap="square" lIns="91440" tIns="45720" rIns="91440" bIns="45720">
            <a:spAutoFit/>
            <a:scene3d>
              <a:camera prst="obliqueBottomLeft"/>
              <a:lightRig rig="threePt" dir="t"/>
            </a:scene3d>
            <a:sp3d extrusionH="50800">
              <a:extrusionClr>
                <a:srgbClr val="002060"/>
              </a:extrusionClr>
            </a:sp3d>
          </a:bodyPr>
          <a:lstStyle/>
          <a:p>
            <a:pPr algn="ctr">
              <a:defRPr/>
            </a:pPr>
            <a:r>
              <a:rPr lang="es-ES" sz="2133"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p>
          <a:p>
            <a:pPr algn="ctr">
              <a:defRPr/>
            </a:pPr>
            <a:r>
              <a:rPr lang="es-ES" sz="24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Pulse clic sobre el icono si desea visualizarlo</a:t>
            </a:r>
          </a:p>
        </p:txBody>
      </p:sp>
      <p:pic>
        <p:nvPicPr>
          <p:cNvPr id="4" name="Picture 3">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16214" y="4197085"/>
            <a:ext cx="2208245" cy="2202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Pentágono"/>
          <p:cNvSpPr/>
          <p:nvPr/>
        </p:nvSpPr>
        <p:spPr>
          <a:xfrm>
            <a:off x="10320003" y="6384001"/>
            <a:ext cx="1789620" cy="407771"/>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91408" tIns="45707" rIns="91408" bIns="45707" rtlCol="0" anchor="ctr">
            <a:sp3d extrusionH="31750">
              <a:extrusionClr>
                <a:srgbClr val="002060"/>
              </a:extrusionClr>
            </a:sp3d>
          </a:bodyPr>
          <a:lstStyle/>
          <a:p>
            <a:pPr algn="ctr"/>
            <a:r>
              <a:rPr lang="es-ES" sz="1467" b="1" dirty="0">
                <a:gradFill>
                  <a:gsLst>
                    <a:gs pos="417">
                      <a:srgbClr val="00B0F0"/>
                    </a:gs>
                    <a:gs pos="43000">
                      <a:srgbClr val="00B0F0">
                        <a:lumMod val="86000"/>
                      </a:srgbClr>
                    </a:gs>
                    <a:gs pos="99000">
                      <a:srgbClr val="007CBB">
                        <a:lumMod val="72000"/>
                      </a:srgbClr>
                    </a:gs>
                  </a:gsLst>
                  <a:lin ang="5400000" scaled="0"/>
                </a:gradFill>
              </a:rPr>
              <a:t>Clic para avanzar</a:t>
            </a:r>
          </a:p>
        </p:txBody>
      </p:sp>
      <p:sp>
        <p:nvSpPr>
          <p:cNvPr id="6" name="5 Rectángulo"/>
          <p:cNvSpPr/>
          <p:nvPr/>
        </p:nvSpPr>
        <p:spPr>
          <a:xfrm>
            <a:off x="1955064" y="1231511"/>
            <a:ext cx="8064896" cy="1734064"/>
          </a:xfrm>
          <a:prstGeom prst="rect">
            <a:avLst/>
          </a:prstGeom>
        </p:spPr>
        <p:txBody>
          <a:bodyPr wrap="square" lIns="91440" tIns="45720" rIns="91440" bIns="45720">
            <a:spAutoFit/>
            <a:scene3d>
              <a:camera prst="obliqueBottomLeft"/>
              <a:lightRig rig="threePt" dir="t"/>
            </a:scene3d>
            <a:sp3d extrusionH="50800">
              <a:extrusionClr>
                <a:srgbClr val="002060"/>
              </a:extrusionClr>
            </a:sp3d>
          </a:bodyPr>
          <a:lstStyle/>
          <a:p>
            <a:pPr algn="ctr">
              <a:defRPr/>
            </a:pPr>
            <a:r>
              <a:rPr lang="es-ES" sz="2667"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Vídeo de </a:t>
            </a:r>
            <a:r>
              <a:rPr lang="es-ES" sz="2667"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43 </a:t>
            </a:r>
            <a:r>
              <a:rPr lang="es-ES" sz="2667"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minutos donde </a:t>
            </a:r>
            <a:r>
              <a:rPr lang="es-ES" sz="2667"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Dios revela a la profeta Mónica Gómez el actuar de algunos líderes mundiales que preparan el camino para la aparición del Anticristo</a:t>
            </a:r>
            <a:endParaRPr lang="es-ES" sz="24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Tree>
    <p:extLst>
      <p:ext uri="{BB962C8B-B14F-4D97-AF65-F5344CB8AC3E}">
        <p14:creationId xmlns:p14="http://schemas.microsoft.com/office/powerpoint/2010/main" val="3899509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fltVal val="0"/>
                                          </p:val>
                                        </p:tav>
                                        <p:tav tm="100000">
                                          <p:val>
                                            <p:strVal val="#ppt_w"/>
                                          </p:val>
                                        </p:tav>
                                      </p:tavLst>
                                    </p:anim>
                                    <p:anim calcmode="lin" valueType="num">
                                      <p:cBhvr>
                                        <p:cTn id="8" dur="1650" fill="hold"/>
                                        <p:tgtEl>
                                          <p:spTgt spid="3"/>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650" fill="hold"/>
                                        <p:tgtEl>
                                          <p:spTgt spid="6"/>
                                        </p:tgtEl>
                                        <p:attrNameLst>
                                          <p:attrName>ppt_w</p:attrName>
                                        </p:attrNameLst>
                                      </p:cBhvr>
                                      <p:tavLst>
                                        <p:tav tm="0">
                                          <p:val>
                                            <p:fltVal val="0"/>
                                          </p:val>
                                        </p:tav>
                                        <p:tav tm="100000">
                                          <p:val>
                                            <p:strVal val="#ppt_w"/>
                                          </p:val>
                                        </p:tav>
                                      </p:tavLst>
                                    </p:anim>
                                    <p:anim calcmode="lin" valueType="num">
                                      <p:cBhvr>
                                        <p:cTn id="12" dur="165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14471" t="17995" r="14108" b="24362"/>
          <a:stretch/>
        </p:blipFill>
        <p:spPr bwMode="auto">
          <a:xfrm>
            <a:off x="2831637" y="895062"/>
            <a:ext cx="2880320" cy="1695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5791" t="14020" r="5712" b="24267"/>
          <a:stretch/>
        </p:blipFill>
        <p:spPr bwMode="auto">
          <a:xfrm>
            <a:off x="3633216" y="4742688"/>
            <a:ext cx="4913377" cy="11338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53855793"/>
      </p:ext>
    </p:extLst>
  </p:cSld>
  <p:clrMapOvr>
    <a:masterClrMapping/>
  </p:clrMapOvr>
  <mc:AlternateContent xmlns:mc="http://schemas.openxmlformats.org/markup-compatibility/2006">
    <mc:Choice xmlns:p14="http://schemas.microsoft.com/office/powerpoint/2010/main" Requires="p14">
      <p:transition spd="slow" p14:dur="2000" advTm="25000"/>
    </mc:Choice>
    <mc:Fallback>
      <p:transition spd="slow" advTm="2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7"/>
                                        </p:tgtEl>
                                        <p:attrNameLst>
                                          <p:attrName>style.visibility</p:attrName>
                                        </p:attrNameLst>
                                      </p:cBhvr>
                                      <p:to>
                                        <p:strVal val="visible"/>
                                      </p:to>
                                    </p:set>
                                    <p:anim calcmode="lin" valueType="num">
                                      <p:cBhvr>
                                        <p:cTn id="11" dur="1800" fill="hold"/>
                                        <p:tgtEl>
                                          <p:spTgt spid="1027"/>
                                        </p:tgtEl>
                                        <p:attrNameLst>
                                          <p:attrName>ppt_w</p:attrName>
                                        </p:attrNameLst>
                                      </p:cBhvr>
                                      <p:tavLst>
                                        <p:tav tm="0">
                                          <p:val>
                                            <p:fltVal val="0"/>
                                          </p:val>
                                        </p:tav>
                                        <p:tav tm="100000">
                                          <p:val>
                                            <p:strVal val="#ppt_w"/>
                                          </p:val>
                                        </p:tav>
                                      </p:tavLst>
                                    </p:anim>
                                    <p:anim calcmode="lin" valueType="num">
                                      <p:cBhvr>
                                        <p:cTn id="12" dur="1800" fill="hold"/>
                                        <p:tgtEl>
                                          <p:spTgt spid="1027"/>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28"/>
                                        </p:tgtEl>
                                        <p:attrNameLst>
                                          <p:attrName>style.visibility</p:attrName>
                                        </p:attrNameLst>
                                      </p:cBhvr>
                                      <p:to>
                                        <p:strVal val="visible"/>
                                      </p:to>
                                    </p:set>
                                    <p:anim calcmode="lin" valueType="num">
                                      <p:cBhvr>
                                        <p:cTn id="15" dur="1800" fill="hold"/>
                                        <p:tgtEl>
                                          <p:spTgt spid="1028"/>
                                        </p:tgtEl>
                                        <p:attrNameLst>
                                          <p:attrName>ppt_w</p:attrName>
                                        </p:attrNameLst>
                                      </p:cBhvr>
                                      <p:tavLst>
                                        <p:tav tm="0">
                                          <p:val>
                                            <p:fltVal val="0"/>
                                          </p:val>
                                        </p:tav>
                                        <p:tav tm="100000">
                                          <p:val>
                                            <p:strVal val="#ppt_w"/>
                                          </p:val>
                                        </p:tav>
                                      </p:tavLst>
                                    </p:anim>
                                    <p:anim calcmode="lin" valueType="num">
                                      <p:cBhvr>
                                        <p:cTn id="16" dur="1800" fill="hold"/>
                                        <p:tgtEl>
                                          <p:spTgt spid="102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1"/>
            <a:ext cx="12188245" cy="6858005"/>
          </a:xfrm>
          <a:prstGeom prst="rect">
            <a:avLst/>
          </a:prstGeom>
          <a:noFill/>
          <a:ln>
            <a:noFill/>
          </a:ln>
        </p:spPr>
      </p:pic>
      <p:sp>
        <p:nvSpPr>
          <p:cNvPr id="13" name="4 CuadroTexto">
            <a:hlinkClick r:id="rId3"/>
          </p:cNvPr>
          <p:cNvSpPr txBox="1"/>
          <p:nvPr/>
        </p:nvSpPr>
        <p:spPr>
          <a:xfrm>
            <a:off x="431371" y="1796819"/>
            <a:ext cx="4960312"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Evidencias Científicas de la Biblia – I</a:t>
            </a:r>
            <a:endParaRPr lang="en-US" sz="2400" b="1" dirty="0">
              <a:solidFill>
                <a:srgbClr val="002060"/>
              </a:solidFill>
              <a:cs typeface="Arial" charset="0"/>
            </a:endParaRPr>
          </a:p>
        </p:txBody>
      </p:sp>
      <p:sp>
        <p:nvSpPr>
          <p:cNvPr id="14" name="5 CuadroTexto">
            <a:hlinkClick r:id="rId4"/>
          </p:cNvPr>
          <p:cNvSpPr txBox="1"/>
          <p:nvPr/>
        </p:nvSpPr>
        <p:spPr>
          <a:xfrm>
            <a:off x="431377" y="2468895"/>
            <a:ext cx="4904857"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Evidencias Científicas de la Biblia – II </a:t>
            </a:r>
            <a:endParaRPr lang="en-US" sz="2400" b="1" dirty="0">
              <a:solidFill>
                <a:srgbClr val="002060"/>
              </a:solidFill>
              <a:cs typeface="Arial" charset="0"/>
            </a:endParaRPr>
          </a:p>
        </p:txBody>
      </p:sp>
      <p:sp>
        <p:nvSpPr>
          <p:cNvPr id="16" name="7 CuadroTexto">
            <a:hlinkClick r:id="rId5"/>
          </p:cNvPr>
          <p:cNvSpPr txBox="1"/>
          <p:nvPr/>
        </p:nvSpPr>
        <p:spPr>
          <a:xfrm>
            <a:off x="431377" y="3813043"/>
            <a:ext cx="476103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Jesucristo no es Religión, Él es Vida  </a:t>
            </a:r>
            <a:endParaRPr lang="en-US" sz="2400" b="1" dirty="0">
              <a:solidFill>
                <a:srgbClr val="002060"/>
              </a:solidFill>
              <a:cs typeface="Arial" charset="0"/>
            </a:endParaRPr>
          </a:p>
        </p:txBody>
      </p:sp>
      <p:sp>
        <p:nvSpPr>
          <p:cNvPr id="17" name="8 CuadroTexto">
            <a:hlinkClick r:id="rId6"/>
          </p:cNvPr>
          <p:cNvSpPr txBox="1"/>
          <p:nvPr/>
        </p:nvSpPr>
        <p:spPr>
          <a:xfrm>
            <a:off x="6096001" y="2829395"/>
            <a:ext cx="5522795"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Cuando el Hombre Confronta a Dios </a:t>
            </a:r>
            <a:endParaRPr lang="en-US" sz="2400" b="1" dirty="0">
              <a:solidFill>
                <a:srgbClr val="002060"/>
              </a:solidFill>
              <a:cs typeface="Arial" charset="0"/>
            </a:endParaRPr>
          </a:p>
        </p:txBody>
      </p:sp>
      <p:sp>
        <p:nvSpPr>
          <p:cNvPr id="18" name="9 CuadroTexto">
            <a:hlinkClick r:id="rId7"/>
          </p:cNvPr>
          <p:cNvSpPr txBox="1"/>
          <p:nvPr/>
        </p:nvSpPr>
        <p:spPr>
          <a:xfrm>
            <a:off x="911425" y="5157195"/>
            <a:ext cx="352316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¿Celebras </a:t>
            </a:r>
            <a:r>
              <a:rPr lang="es-ES" sz="2400" b="1" dirty="0" err="1">
                <a:solidFill>
                  <a:srgbClr val="002060"/>
                </a:solidFill>
                <a:cs typeface="Arial" charset="0"/>
              </a:rPr>
              <a:t>Halloween</a:t>
            </a:r>
            <a:r>
              <a:rPr lang="es-ES" sz="2400" b="1" dirty="0">
                <a:solidFill>
                  <a:srgbClr val="002060"/>
                </a:solidFill>
                <a:cs typeface="Arial" charset="0"/>
              </a:rPr>
              <a:t>?  </a:t>
            </a:r>
            <a:endParaRPr lang="en-US" sz="2400" b="1" dirty="0">
              <a:solidFill>
                <a:srgbClr val="002060"/>
              </a:solidFill>
              <a:cs typeface="Arial" charset="0"/>
            </a:endParaRPr>
          </a:p>
        </p:txBody>
      </p:sp>
      <p:sp>
        <p:nvSpPr>
          <p:cNvPr id="19" name="10 CuadroTexto">
            <a:hlinkClick r:id="rId8"/>
          </p:cNvPr>
          <p:cNvSpPr txBox="1"/>
          <p:nvPr/>
        </p:nvSpPr>
        <p:spPr>
          <a:xfrm>
            <a:off x="815413" y="3140971"/>
            <a:ext cx="3999267"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Dios, el Taxi y el Instrumento</a:t>
            </a:r>
            <a:endParaRPr lang="en-US" sz="2400" b="1" dirty="0">
              <a:solidFill>
                <a:srgbClr val="002060"/>
              </a:solidFill>
              <a:cs typeface="Arial" charset="0"/>
            </a:endParaRPr>
          </a:p>
        </p:txBody>
      </p:sp>
      <p:sp>
        <p:nvSpPr>
          <p:cNvPr id="20" name="11 CuadroTexto">
            <a:hlinkClick r:id="rId9"/>
          </p:cNvPr>
          <p:cNvSpPr txBox="1"/>
          <p:nvPr/>
        </p:nvSpPr>
        <p:spPr>
          <a:xfrm>
            <a:off x="431373" y="4485119"/>
            <a:ext cx="464153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Un Mundo Invisible pero Real </a:t>
            </a:r>
            <a:endParaRPr lang="en-US" sz="2400" b="1" dirty="0">
              <a:solidFill>
                <a:srgbClr val="002060"/>
              </a:solidFill>
              <a:cs typeface="Arial" charset="0"/>
            </a:endParaRPr>
          </a:p>
        </p:txBody>
      </p:sp>
      <p:sp>
        <p:nvSpPr>
          <p:cNvPr id="21" name="12 CuadroTexto">
            <a:hlinkClick r:id="rId10"/>
          </p:cNvPr>
          <p:cNvSpPr txBox="1"/>
          <p:nvPr/>
        </p:nvSpPr>
        <p:spPr>
          <a:xfrm>
            <a:off x="6130493" y="3512187"/>
            <a:ext cx="5522795"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Señales de la Segunda Venida de Cristo – I</a:t>
            </a:r>
            <a:endParaRPr lang="en-US" sz="2400" b="1" dirty="0">
              <a:solidFill>
                <a:srgbClr val="002060"/>
              </a:solidFill>
              <a:cs typeface="Arial" charset="0"/>
            </a:endParaRPr>
          </a:p>
        </p:txBody>
      </p:sp>
      <p:sp>
        <p:nvSpPr>
          <p:cNvPr id="22" name="13 CuadroTexto">
            <a:hlinkClick r:id="rId11"/>
          </p:cNvPr>
          <p:cNvSpPr txBox="1"/>
          <p:nvPr/>
        </p:nvSpPr>
        <p:spPr>
          <a:xfrm>
            <a:off x="6118470" y="4107443"/>
            <a:ext cx="5618017"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Señales de la Segunda Venida de Cristo – II</a:t>
            </a:r>
            <a:endParaRPr lang="en-US" sz="2400" b="1" dirty="0">
              <a:solidFill>
                <a:srgbClr val="002060"/>
              </a:solidFill>
              <a:cs typeface="Arial" charset="0"/>
            </a:endParaRPr>
          </a:p>
        </p:txBody>
      </p:sp>
      <p:sp>
        <p:nvSpPr>
          <p:cNvPr id="23" name="14 CuadroTexto">
            <a:hlinkClick r:id="rId12"/>
          </p:cNvPr>
          <p:cNvSpPr txBox="1"/>
          <p:nvPr/>
        </p:nvSpPr>
        <p:spPr>
          <a:xfrm>
            <a:off x="5967161" y="4759387"/>
            <a:ext cx="5998899"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Señales de la Segunda Venida de Cristo – III</a:t>
            </a:r>
            <a:endParaRPr lang="en-US" sz="2400" b="1" dirty="0">
              <a:solidFill>
                <a:srgbClr val="002060"/>
              </a:solidFill>
              <a:cs typeface="Arial" charset="0"/>
            </a:endParaRPr>
          </a:p>
        </p:txBody>
      </p:sp>
      <p:sp>
        <p:nvSpPr>
          <p:cNvPr id="24" name="15 CuadroTexto">
            <a:hlinkClick r:id="rId13"/>
          </p:cNvPr>
          <p:cNvSpPr txBox="1"/>
          <p:nvPr/>
        </p:nvSpPr>
        <p:spPr>
          <a:xfrm>
            <a:off x="5990237" y="5491067"/>
            <a:ext cx="5998899"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Señales de la Segunda Venida de Cristo – IV</a:t>
            </a:r>
            <a:endParaRPr lang="en-US" sz="2400" b="1" dirty="0">
              <a:solidFill>
                <a:srgbClr val="002060"/>
              </a:solidFill>
              <a:cs typeface="Arial" charset="0"/>
            </a:endParaRPr>
          </a:p>
        </p:txBody>
      </p:sp>
      <p:sp>
        <p:nvSpPr>
          <p:cNvPr id="27" name="26 Pentágono"/>
          <p:cNvSpPr/>
          <p:nvPr/>
        </p:nvSpPr>
        <p:spPr>
          <a:xfrm>
            <a:off x="8178329" y="6295485"/>
            <a:ext cx="3835753" cy="407771"/>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08" tIns="45707" rIns="91408" bIns="45707" rtlCol="0" anchor="ctr">
            <a:sp3d extrusionH="57150">
              <a:bevelT w="82550" h="38100" prst="coolSlant"/>
              <a:extrusionClr>
                <a:srgbClr val="002060"/>
              </a:extrusionClr>
            </a:sp3d>
          </a:bodyPr>
          <a:lstStyle/>
          <a:p>
            <a:pPr algn="ctr"/>
            <a:r>
              <a:rPr lang="es-ES" sz="1600" b="1" dirty="0">
                <a:solidFill>
                  <a:srgbClr val="002060"/>
                </a:solidFill>
              </a:rPr>
              <a:t>Clic para ver más mensajes cristianos</a:t>
            </a:r>
          </a:p>
        </p:txBody>
      </p:sp>
      <p:sp>
        <p:nvSpPr>
          <p:cNvPr id="29" name="2 CuadroTexto"/>
          <p:cNvSpPr txBox="1"/>
          <p:nvPr/>
        </p:nvSpPr>
        <p:spPr>
          <a:xfrm>
            <a:off x="487354" y="214179"/>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8" tIns="45707" rIns="91408"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5"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403" algn="l"/>
              </a:tabLst>
              <a:defRPr/>
            </a:pPr>
            <a:r>
              <a:rPr lang="es-ES" sz="2000" b="1" dirty="0">
                <a:solidFill>
                  <a:srgbClr val="85DFFF"/>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403" algn="l"/>
              </a:tabLst>
              <a:defRPr/>
            </a:pPr>
            <a:r>
              <a:rPr lang="es-ES" sz="2000" b="1" dirty="0">
                <a:solidFill>
                  <a:srgbClr val="85DFFF"/>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85DFFF"/>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31" name="13 CuadroTexto">
            <a:hlinkClick r:id="rId14"/>
          </p:cNvPr>
          <p:cNvSpPr txBox="1"/>
          <p:nvPr/>
        </p:nvSpPr>
        <p:spPr>
          <a:xfrm>
            <a:off x="6677939" y="1859130"/>
            <a:ext cx="4345807"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Eventos Cósmicos por Acontecer</a:t>
            </a:r>
          </a:p>
          <a:p>
            <a:pPr algn="ctr">
              <a:defRPr/>
            </a:pPr>
            <a:r>
              <a:rPr lang="es-ES" sz="2400" b="1" dirty="0">
                <a:solidFill>
                  <a:srgbClr val="002060"/>
                </a:solidFill>
                <a:cs typeface="Arial" charset="0"/>
              </a:rPr>
              <a:t> en el 2015</a:t>
            </a:r>
            <a:endParaRPr lang="en-US" sz="2400" b="1" dirty="0">
              <a:solidFill>
                <a:srgbClr val="002060"/>
              </a:solidFill>
              <a:cs typeface="Arial" charset="0"/>
            </a:endParaRPr>
          </a:p>
        </p:txBody>
      </p:sp>
      <p:sp>
        <p:nvSpPr>
          <p:cNvPr id="26" name="13 CuadroTexto">
            <a:hlinkClick r:id="rId15"/>
          </p:cNvPr>
          <p:cNvSpPr txBox="1"/>
          <p:nvPr/>
        </p:nvSpPr>
        <p:spPr>
          <a:xfrm>
            <a:off x="719405" y="5829271"/>
            <a:ext cx="4133979"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Positivismo Bíblico vs. </a:t>
            </a:r>
          </a:p>
          <a:p>
            <a:pPr algn="ctr">
              <a:defRPr/>
            </a:pPr>
            <a:r>
              <a:rPr lang="es-ES" sz="2400" b="1" dirty="0">
                <a:solidFill>
                  <a:srgbClr val="002060"/>
                </a:solidFill>
                <a:cs typeface="Arial" charset="0"/>
              </a:rPr>
              <a:t>El Positivismo Humanista</a:t>
            </a:r>
            <a:endParaRPr lang="en-US" sz="2400" b="1" dirty="0">
              <a:solidFill>
                <a:srgbClr val="002060"/>
              </a:solidFill>
              <a:cs typeface="Arial" charset="0"/>
            </a:endParaRPr>
          </a:p>
        </p:txBody>
      </p:sp>
    </p:spTree>
    <p:extLst>
      <p:ext uri="{BB962C8B-B14F-4D97-AF65-F5344CB8AC3E}">
        <p14:creationId xmlns:p14="http://schemas.microsoft.com/office/powerpoint/2010/main" val="703363632"/>
      </p:ext>
    </p:extLst>
  </p:cSld>
  <p:clrMapOvr>
    <a:masterClrMapping/>
  </p:clrMapOvr>
  <mc:AlternateContent xmlns:mc="http://schemas.openxmlformats.org/markup-compatibility/2006">
    <mc:Choice xmlns:p14="http://schemas.microsoft.com/office/powerpoint/2010/main" Requires="p14">
      <p:transition spd="slow">
        <p14:ripple/>
        <p:sndAc>
          <p:endSnd/>
        </p:sndAc>
      </p:transition>
    </mc:Choice>
    <mc:Fallback>
      <p:transition spd="slow">
        <p:fade/>
        <p:sndAc>
          <p:endSnd/>
        </p:sndAc>
      </p:transition>
    </mc:Fallback>
  </mc:AlternateContent>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7986" y="-1"/>
            <a:ext cx="12188239" cy="6858001"/>
          </a:xfrm>
          <a:prstGeom prst="rect">
            <a:avLst/>
          </a:prstGeom>
          <a:noFill/>
          <a:ln>
            <a:noFill/>
          </a:ln>
        </p:spPr>
      </p:pic>
      <p:sp>
        <p:nvSpPr>
          <p:cNvPr id="6" name="5 CuadroTexto">
            <a:hlinkClick r:id="rId3"/>
          </p:cNvPr>
          <p:cNvSpPr txBox="1"/>
          <p:nvPr/>
        </p:nvSpPr>
        <p:spPr>
          <a:xfrm>
            <a:off x="565389" y="2843524"/>
            <a:ext cx="4633201"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¿Sabes por qué murió Cristo </a:t>
            </a:r>
          </a:p>
          <a:p>
            <a:pPr algn="ctr">
              <a:defRPr/>
            </a:pPr>
            <a:r>
              <a:rPr lang="es-ES" sz="2400" b="1" dirty="0">
                <a:solidFill>
                  <a:srgbClr val="002060"/>
                </a:solidFill>
                <a:cs typeface="Arial" charset="0"/>
              </a:rPr>
              <a:t>por ti en la cruz? - 2</a:t>
            </a:r>
            <a:endParaRPr lang="en-US" sz="2400" b="1" dirty="0">
              <a:solidFill>
                <a:srgbClr val="002060"/>
              </a:solidFill>
              <a:cs typeface="Arial" charset="0"/>
            </a:endParaRPr>
          </a:p>
        </p:txBody>
      </p:sp>
      <p:sp>
        <p:nvSpPr>
          <p:cNvPr id="7" name="6 CuadroTexto">
            <a:hlinkClick r:id="rId4"/>
          </p:cNvPr>
          <p:cNvSpPr txBox="1"/>
          <p:nvPr/>
        </p:nvSpPr>
        <p:spPr>
          <a:xfrm>
            <a:off x="5752803" y="3073251"/>
            <a:ext cx="3427943"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Eclipses de Luna Roja</a:t>
            </a:r>
            <a:endParaRPr lang="en-US" sz="2400" b="1" dirty="0">
              <a:solidFill>
                <a:srgbClr val="002060"/>
              </a:solidFill>
              <a:cs typeface="Arial" charset="0"/>
            </a:endParaRPr>
          </a:p>
        </p:txBody>
      </p:sp>
      <p:sp>
        <p:nvSpPr>
          <p:cNvPr id="8" name="7 CuadroTexto">
            <a:hlinkClick r:id="rId5"/>
          </p:cNvPr>
          <p:cNvSpPr txBox="1"/>
          <p:nvPr/>
        </p:nvSpPr>
        <p:spPr>
          <a:xfrm>
            <a:off x="9316028" y="3087968"/>
            <a:ext cx="2761397"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Arrebatamiento</a:t>
            </a:r>
            <a:endParaRPr lang="en-US" sz="2400" b="1" dirty="0">
              <a:solidFill>
                <a:srgbClr val="002060"/>
              </a:solidFill>
              <a:cs typeface="Arial" charset="0"/>
            </a:endParaRPr>
          </a:p>
        </p:txBody>
      </p:sp>
      <p:sp>
        <p:nvSpPr>
          <p:cNvPr id="9" name="8 CuadroTexto">
            <a:hlinkClick r:id="rId6"/>
          </p:cNvPr>
          <p:cNvSpPr txBox="1"/>
          <p:nvPr/>
        </p:nvSpPr>
        <p:spPr>
          <a:xfrm>
            <a:off x="5993610" y="1829531"/>
            <a:ext cx="2666177"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Acto de Juzgar</a:t>
            </a:r>
            <a:endParaRPr lang="en-US" sz="2400" b="1" dirty="0">
              <a:solidFill>
                <a:srgbClr val="002060"/>
              </a:solidFill>
              <a:cs typeface="Arial" charset="0"/>
            </a:endParaRPr>
          </a:p>
        </p:txBody>
      </p:sp>
      <p:sp>
        <p:nvSpPr>
          <p:cNvPr id="10" name="9 CuadroTexto">
            <a:hlinkClick r:id="rId7"/>
          </p:cNvPr>
          <p:cNvSpPr txBox="1"/>
          <p:nvPr/>
        </p:nvSpPr>
        <p:spPr>
          <a:xfrm>
            <a:off x="9063383" y="1846983"/>
            <a:ext cx="2951840"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Salvación del Alma</a:t>
            </a:r>
            <a:endParaRPr lang="en-US" sz="2400" b="1" dirty="0">
              <a:solidFill>
                <a:srgbClr val="002060"/>
              </a:solidFill>
              <a:cs typeface="Arial" charset="0"/>
            </a:endParaRPr>
          </a:p>
        </p:txBody>
      </p:sp>
      <p:sp>
        <p:nvSpPr>
          <p:cNvPr id="11" name="10 CuadroTexto">
            <a:hlinkClick r:id="rId8"/>
          </p:cNvPr>
          <p:cNvSpPr txBox="1"/>
          <p:nvPr/>
        </p:nvSpPr>
        <p:spPr>
          <a:xfrm>
            <a:off x="577577" y="3899819"/>
            <a:ext cx="4665811"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Misterio de la Divina Trinidad</a:t>
            </a:r>
            <a:endParaRPr lang="en-US" sz="2400" b="1" dirty="0">
              <a:solidFill>
                <a:srgbClr val="002060"/>
              </a:solidFill>
              <a:cs typeface="Arial" charset="0"/>
            </a:endParaRPr>
          </a:p>
        </p:txBody>
      </p:sp>
      <p:sp>
        <p:nvSpPr>
          <p:cNvPr id="12" name="11 CuadroTexto">
            <a:hlinkClick r:id="rId9"/>
          </p:cNvPr>
          <p:cNvSpPr txBox="1"/>
          <p:nvPr/>
        </p:nvSpPr>
        <p:spPr>
          <a:xfrm>
            <a:off x="6717770" y="3703419"/>
            <a:ext cx="4761031"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Radiografía Bíblica del Anticristo</a:t>
            </a:r>
            <a:endParaRPr lang="en-US" sz="2400" b="1" dirty="0">
              <a:solidFill>
                <a:srgbClr val="002060"/>
              </a:solidFill>
              <a:cs typeface="Arial" charset="0"/>
            </a:endParaRPr>
          </a:p>
        </p:txBody>
      </p:sp>
      <p:sp>
        <p:nvSpPr>
          <p:cNvPr id="13" name="12 CuadroTexto">
            <a:hlinkClick r:id="rId10"/>
          </p:cNvPr>
          <p:cNvSpPr txBox="1"/>
          <p:nvPr/>
        </p:nvSpPr>
        <p:spPr>
          <a:xfrm>
            <a:off x="931661" y="4526207"/>
            <a:ext cx="3999267"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Misterio del Espíritu Santo</a:t>
            </a:r>
            <a:endParaRPr lang="en-US" sz="2400" b="1" dirty="0">
              <a:solidFill>
                <a:srgbClr val="002060"/>
              </a:solidFill>
              <a:cs typeface="Arial" charset="0"/>
            </a:endParaRPr>
          </a:p>
        </p:txBody>
      </p:sp>
      <p:sp>
        <p:nvSpPr>
          <p:cNvPr id="14" name="13 CuadroTexto">
            <a:hlinkClick r:id="rId11"/>
          </p:cNvPr>
          <p:cNvSpPr txBox="1"/>
          <p:nvPr/>
        </p:nvSpPr>
        <p:spPr>
          <a:xfrm>
            <a:off x="6209680" y="2440931"/>
            <a:ext cx="5713237"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¿Existen Varias Maneras de llegar a Dios?</a:t>
            </a:r>
            <a:endParaRPr lang="en-US" sz="2400" b="1" dirty="0">
              <a:solidFill>
                <a:srgbClr val="002060"/>
              </a:solidFill>
              <a:cs typeface="Arial" charset="0"/>
            </a:endParaRPr>
          </a:p>
        </p:txBody>
      </p:sp>
      <p:sp>
        <p:nvSpPr>
          <p:cNvPr id="15" name="14 CuadroTexto">
            <a:hlinkClick r:id="rId12"/>
          </p:cNvPr>
          <p:cNvSpPr txBox="1"/>
          <p:nvPr/>
        </p:nvSpPr>
        <p:spPr>
          <a:xfrm>
            <a:off x="1314757" y="5107003"/>
            <a:ext cx="3332723"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Más</a:t>
            </a:r>
            <a:r>
              <a:rPr lang="es-ES" sz="2400" b="1" dirty="0">
                <a:solidFill>
                  <a:srgbClr val="002060"/>
                </a:solidFill>
                <a:effectLst>
                  <a:outerShdw blurRad="38100" dist="38100" dir="2700000" algn="tl">
                    <a:srgbClr val="000000">
                      <a:alpha val="43137"/>
                    </a:srgbClr>
                  </a:outerShdw>
                </a:effectLst>
                <a:cs typeface="Arial" charset="0"/>
              </a:rPr>
              <a:t> </a:t>
            </a:r>
            <a:r>
              <a:rPr lang="es-ES" sz="2400" b="1" dirty="0">
                <a:solidFill>
                  <a:srgbClr val="002060"/>
                </a:solidFill>
                <a:cs typeface="Arial" charset="0"/>
              </a:rPr>
              <a:t>allá de la Muerte</a:t>
            </a:r>
            <a:endParaRPr lang="en-US" sz="2400" b="1" dirty="0">
              <a:solidFill>
                <a:srgbClr val="002060"/>
              </a:solidFill>
              <a:cs typeface="Arial" charset="0"/>
            </a:endParaRPr>
          </a:p>
        </p:txBody>
      </p:sp>
      <p:sp>
        <p:nvSpPr>
          <p:cNvPr id="16" name="13 CuadroTexto">
            <a:hlinkClick r:id="rId13"/>
          </p:cNvPr>
          <p:cNvSpPr txBox="1"/>
          <p:nvPr/>
        </p:nvSpPr>
        <p:spPr>
          <a:xfrm>
            <a:off x="6963440" y="4288608"/>
            <a:ext cx="4372645" cy="830970"/>
          </a:xfrm>
          <a:prstGeom prst="rect">
            <a:avLst/>
          </a:prstGeom>
          <a:gradFill>
            <a:gsLst>
              <a:gs pos="0">
                <a:srgbClr val="5E9EFF"/>
              </a:gs>
              <a:gs pos="39999">
                <a:srgbClr val="85C2FF"/>
              </a:gs>
              <a:gs pos="70000">
                <a:srgbClr val="C4D6EB"/>
              </a:gs>
              <a:gs pos="100000">
                <a:srgbClr val="FFEBFA"/>
              </a:gs>
            </a:gsLst>
            <a:lin ang="5400000" scaled="0"/>
          </a:gradFill>
          <a:ln>
            <a:noFill/>
          </a:ln>
          <a:effectLst/>
          <a:scene3d>
            <a:camera prst="obliqueBottomLeft"/>
            <a:lightRig rig="flat" dir="t">
              <a:rot lat="0" lon="0" rev="7200000"/>
            </a:lightRig>
          </a:scene3d>
          <a:sp3d prstMaterial="metal">
            <a:bevelT w="165100" prst="coolSlant"/>
            <a:extrusionClr>
              <a:srgbClr val="2D004C"/>
            </a:extrusionClr>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Cuando el Hombre le Cambia </a:t>
            </a:r>
          </a:p>
          <a:p>
            <a:pPr algn="ctr">
              <a:defRPr/>
            </a:pPr>
            <a:r>
              <a:rPr lang="es-ES" sz="2400" b="1" dirty="0">
                <a:solidFill>
                  <a:srgbClr val="002060"/>
                </a:solidFill>
                <a:cs typeface="Arial" charset="0"/>
              </a:rPr>
              <a:t>la Gloria a Dios</a:t>
            </a:r>
            <a:endParaRPr lang="en-US" sz="2400" b="1" dirty="0">
              <a:solidFill>
                <a:srgbClr val="002060"/>
              </a:solidFill>
              <a:cs typeface="Arial" charset="0"/>
            </a:endParaRPr>
          </a:p>
        </p:txBody>
      </p:sp>
      <p:sp>
        <p:nvSpPr>
          <p:cNvPr id="18" name="13 CuadroTexto">
            <a:hlinkClick r:id="rId14"/>
          </p:cNvPr>
          <p:cNvSpPr txBox="1"/>
          <p:nvPr/>
        </p:nvSpPr>
        <p:spPr>
          <a:xfrm>
            <a:off x="335360" y="5829272"/>
            <a:ext cx="5548232"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¿Se puede señalar Fechas Exactas para Eventos Apocalípticos?</a:t>
            </a:r>
            <a:endParaRPr lang="en-US" sz="2400" b="1" dirty="0">
              <a:solidFill>
                <a:srgbClr val="002060"/>
              </a:solidFill>
              <a:cs typeface="Arial" charset="0"/>
            </a:endParaRPr>
          </a:p>
        </p:txBody>
      </p:sp>
      <p:sp>
        <p:nvSpPr>
          <p:cNvPr id="23" name="16 CuadroTexto">
            <a:hlinkClick r:id="rId15"/>
          </p:cNvPr>
          <p:cNvSpPr txBox="1"/>
          <p:nvPr/>
        </p:nvSpPr>
        <p:spPr>
          <a:xfrm>
            <a:off x="632564" y="1797652"/>
            <a:ext cx="4515933"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¿Sabes por qué murió Cristo</a:t>
            </a:r>
          </a:p>
          <a:p>
            <a:pPr algn="ctr">
              <a:defRPr/>
            </a:pPr>
            <a:r>
              <a:rPr lang="es-ES" sz="2400" b="1" dirty="0">
                <a:solidFill>
                  <a:srgbClr val="002060"/>
                </a:solidFill>
                <a:cs typeface="Arial" charset="0"/>
              </a:rPr>
              <a:t> por ti en la cruz? - I</a:t>
            </a:r>
            <a:endParaRPr lang="en-US" sz="2400" b="1" dirty="0">
              <a:solidFill>
                <a:srgbClr val="002060"/>
              </a:solidFill>
              <a:cs typeface="Arial" charset="0"/>
            </a:endParaRPr>
          </a:p>
        </p:txBody>
      </p:sp>
      <p:sp>
        <p:nvSpPr>
          <p:cNvPr id="22" name="2 CuadroTexto"/>
          <p:cNvSpPr txBox="1"/>
          <p:nvPr/>
        </p:nvSpPr>
        <p:spPr>
          <a:xfrm>
            <a:off x="487354" y="214179"/>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8" tIns="45707" rIns="91408"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5" name="24 Pentágono"/>
          <p:cNvSpPr/>
          <p:nvPr/>
        </p:nvSpPr>
        <p:spPr>
          <a:xfrm>
            <a:off x="8178329" y="6295485"/>
            <a:ext cx="3835753" cy="407771"/>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08" tIns="45707" rIns="91408" bIns="45707" rtlCol="0" anchor="ctr">
            <a:sp3d extrusionH="57150">
              <a:bevelT w="82550" h="38100" prst="coolSlant"/>
              <a:extrusionClr>
                <a:srgbClr val="002060"/>
              </a:extrusionClr>
            </a:sp3d>
          </a:bodyPr>
          <a:lstStyle/>
          <a:p>
            <a:pPr algn="ctr"/>
            <a:r>
              <a:rPr lang="es-ES" sz="1600" b="1" dirty="0">
                <a:solidFill>
                  <a:srgbClr val="002060"/>
                </a:solidFill>
              </a:rPr>
              <a:t>Clic para ver más mensajes cristianos</a:t>
            </a:r>
          </a:p>
        </p:txBody>
      </p:sp>
      <p:sp>
        <p:nvSpPr>
          <p:cNvPr id="24" name="23 CuadroTexto">
            <a:hlinkClick r:id="rId16"/>
          </p:cNvPr>
          <p:cNvSpPr txBox="1"/>
          <p:nvPr/>
        </p:nvSpPr>
        <p:spPr>
          <a:xfrm>
            <a:off x="7152126" y="5349218"/>
            <a:ext cx="3966406"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91408" tIns="45707" rIns="91408" bIns="45707" rtlCol="0">
            <a:spAutoFit/>
            <a:sp3d extrusionH="114300">
              <a:bevelT w="82550" h="38100" prst="coolSlant"/>
              <a:extrusionClr>
                <a:schemeClr val="bg2">
                  <a:lumMod val="20000"/>
                  <a:lumOff val="80000"/>
                </a:schemeClr>
              </a:extrusionClr>
            </a:sp3d>
          </a:bodyPr>
          <a:lstStyle/>
          <a:p>
            <a:pPr algn="ctr"/>
            <a:r>
              <a:rPr lang="es-ES" sz="2400" b="1" dirty="0">
                <a:solidFill>
                  <a:srgbClr val="002060"/>
                </a:solidFill>
              </a:rPr>
              <a:t>Impactante Testimonio De Un</a:t>
            </a:r>
          </a:p>
          <a:p>
            <a:pPr algn="ctr"/>
            <a:r>
              <a:rPr lang="es-ES" sz="2400" b="1" dirty="0">
                <a:solidFill>
                  <a:srgbClr val="002060"/>
                </a:solidFill>
              </a:rPr>
              <a:t> Ex Terrorista Islámico</a:t>
            </a:r>
          </a:p>
        </p:txBody>
      </p:sp>
      <p:sp>
        <p:nvSpPr>
          <p:cNvPr id="26"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403" algn="l"/>
              </a:tabLst>
              <a:defRPr/>
            </a:pPr>
            <a:r>
              <a:rPr lang="es-ES" sz="2000" b="1" dirty="0">
                <a:solidFill>
                  <a:srgbClr val="85DFFF"/>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403" algn="l"/>
              </a:tabLst>
              <a:defRPr/>
            </a:pPr>
            <a:r>
              <a:rPr lang="es-ES" sz="2000" b="1" dirty="0">
                <a:solidFill>
                  <a:srgbClr val="85DFFF"/>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85DFFF"/>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Tree>
    <p:extLst>
      <p:ext uri="{BB962C8B-B14F-4D97-AF65-F5344CB8AC3E}">
        <p14:creationId xmlns:p14="http://schemas.microsoft.com/office/powerpoint/2010/main" val="2550309670"/>
      </p:ext>
    </p:extLst>
  </p:cSld>
  <p:clrMapOvr>
    <a:masterClrMapping/>
  </p:clrMapOvr>
  <mc:AlternateContent xmlns:mc="http://schemas.openxmlformats.org/markup-compatibility/2006">
    <mc:Choice xmlns:p14="http://schemas.microsoft.com/office/powerpoint/2010/main" Requires="p14">
      <p:transition spd="slow">
        <p14:ripple/>
      </p:transition>
    </mc:Choice>
    <mc:Fallback>
      <p:transition spd="slow">
        <p:fade/>
      </p:transition>
    </mc:Fallback>
  </mc:AlternateContent>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3766" y="-1"/>
            <a:ext cx="12188239" cy="6858001"/>
          </a:xfrm>
          <a:prstGeom prst="rect">
            <a:avLst/>
          </a:prstGeom>
          <a:noFill/>
          <a:ln>
            <a:noFill/>
          </a:ln>
        </p:spPr>
      </p:pic>
      <p:sp>
        <p:nvSpPr>
          <p:cNvPr id="9" name="9 CuadroTexto">
            <a:hlinkClick r:id="rId3"/>
          </p:cNvPr>
          <p:cNvSpPr txBox="1"/>
          <p:nvPr/>
        </p:nvSpPr>
        <p:spPr>
          <a:xfrm>
            <a:off x="1391477" y="3024003"/>
            <a:ext cx="2951840"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Carta de Un Bebé</a:t>
            </a:r>
            <a:endParaRPr lang="en-US" sz="2400" b="1" dirty="0">
              <a:solidFill>
                <a:srgbClr val="002060"/>
              </a:solidFill>
              <a:cs typeface="Arial" charset="0"/>
            </a:endParaRPr>
          </a:p>
        </p:txBody>
      </p:sp>
      <p:sp>
        <p:nvSpPr>
          <p:cNvPr id="10" name="11 CuadroTexto">
            <a:hlinkClick r:id="rId4"/>
          </p:cNvPr>
          <p:cNvSpPr txBox="1"/>
          <p:nvPr/>
        </p:nvSpPr>
        <p:spPr>
          <a:xfrm>
            <a:off x="719405" y="3621023"/>
            <a:ext cx="425164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Peor De Los Sentimientos</a:t>
            </a:r>
            <a:endParaRPr lang="en-US" sz="2400" b="1" dirty="0">
              <a:solidFill>
                <a:srgbClr val="002060"/>
              </a:solidFill>
              <a:cs typeface="Arial" charset="0"/>
            </a:endParaRPr>
          </a:p>
        </p:txBody>
      </p:sp>
      <p:sp>
        <p:nvSpPr>
          <p:cNvPr id="11" name="13 CuadroTexto">
            <a:hlinkClick r:id="rId5"/>
          </p:cNvPr>
          <p:cNvSpPr txBox="1"/>
          <p:nvPr/>
        </p:nvSpPr>
        <p:spPr>
          <a:xfrm>
            <a:off x="6480044" y="1700811"/>
            <a:ext cx="530621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La Guerra Contra El Dinero En Efectivo</a:t>
            </a:r>
            <a:endParaRPr lang="en-US" sz="2400" b="1" dirty="0">
              <a:solidFill>
                <a:srgbClr val="002060"/>
              </a:solidFill>
              <a:cs typeface="Arial" charset="0"/>
            </a:endParaRPr>
          </a:p>
        </p:txBody>
      </p:sp>
      <p:sp>
        <p:nvSpPr>
          <p:cNvPr id="12" name="13 CuadroTexto">
            <a:hlinkClick r:id="rId6"/>
          </p:cNvPr>
          <p:cNvSpPr txBox="1"/>
          <p:nvPr/>
        </p:nvSpPr>
        <p:spPr>
          <a:xfrm>
            <a:off x="719404" y="1700811"/>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Testimonio Acerca De Halloween</a:t>
            </a:r>
            <a:endParaRPr lang="en-US" sz="2400" b="1" dirty="0">
              <a:solidFill>
                <a:srgbClr val="002060"/>
              </a:solidFill>
              <a:latin typeface="Arial Narrow" panose="020B0606020202030204" pitchFamily="34" charset="0"/>
              <a:cs typeface="Arial" charset="0"/>
            </a:endParaRPr>
          </a:p>
        </p:txBody>
      </p:sp>
      <p:sp>
        <p:nvSpPr>
          <p:cNvPr id="13" name="13 CuadroTexto">
            <a:hlinkClick r:id="rId7"/>
          </p:cNvPr>
          <p:cNvSpPr txBox="1"/>
          <p:nvPr/>
        </p:nvSpPr>
        <p:spPr>
          <a:xfrm>
            <a:off x="6576054" y="3044958"/>
            <a:ext cx="507672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prstMaterial="metal">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Testimonio De Un Ex Monje Budista                      Que Regresó De La Muerte</a:t>
            </a:r>
            <a:endParaRPr lang="en-US" sz="2400" b="1" dirty="0">
              <a:solidFill>
                <a:srgbClr val="002060"/>
              </a:solidFill>
              <a:cs typeface="Arial" charset="0"/>
            </a:endParaRPr>
          </a:p>
        </p:txBody>
      </p:sp>
      <p:sp>
        <p:nvSpPr>
          <p:cNvPr id="14" name="13 CuadroTexto">
            <a:hlinkClick r:id="rId8"/>
          </p:cNvPr>
          <p:cNvSpPr txBox="1"/>
          <p:nvPr/>
        </p:nvSpPr>
        <p:spPr>
          <a:xfrm>
            <a:off x="719409" y="4293102"/>
            <a:ext cx="4281665"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ln>
            <a:noFill/>
          </a:ln>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Envejecer Es Una Obligación, </a:t>
            </a:r>
          </a:p>
          <a:p>
            <a:pPr algn="ctr">
              <a:defRPr/>
            </a:pPr>
            <a:r>
              <a:rPr lang="es-ES" sz="2400" b="1" dirty="0">
                <a:solidFill>
                  <a:srgbClr val="002060"/>
                </a:solidFill>
                <a:cs typeface="Arial" charset="0"/>
              </a:rPr>
              <a:t>Madurar Es Una Opción</a:t>
            </a:r>
            <a:endParaRPr lang="en-US" sz="2400" b="1" dirty="0">
              <a:solidFill>
                <a:srgbClr val="002060"/>
              </a:solidFill>
              <a:cs typeface="Arial" charset="0"/>
            </a:endParaRPr>
          </a:p>
        </p:txBody>
      </p:sp>
      <p:sp>
        <p:nvSpPr>
          <p:cNvPr id="16" name="13 CuadroTexto">
            <a:hlinkClick r:id="rId9"/>
          </p:cNvPr>
          <p:cNvSpPr txBox="1"/>
          <p:nvPr/>
        </p:nvSpPr>
        <p:spPr>
          <a:xfrm>
            <a:off x="6480043" y="2372883"/>
            <a:ext cx="537696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De Prostituta A Una Vida Con Propósito</a:t>
            </a:r>
            <a:endParaRPr lang="en-US" sz="2400" b="1" dirty="0">
              <a:solidFill>
                <a:srgbClr val="002060"/>
              </a:solidFill>
              <a:cs typeface="Arial" charset="0"/>
            </a:endParaRPr>
          </a:p>
        </p:txBody>
      </p:sp>
      <p:sp>
        <p:nvSpPr>
          <p:cNvPr id="17" name="13 CuadroTexto">
            <a:hlinkClick r:id="rId10"/>
          </p:cNvPr>
          <p:cNvSpPr txBox="1"/>
          <p:nvPr/>
        </p:nvSpPr>
        <p:spPr>
          <a:xfrm>
            <a:off x="911425" y="2372883"/>
            <a:ext cx="3850587"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Jerusalén, La Ciudad Amada</a:t>
            </a:r>
            <a:endParaRPr lang="en-US" sz="2400" b="1" dirty="0">
              <a:solidFill>
                <a:srgbClr val="002060"/>
              </a:solidFill>
              <a:latin typeface="Arial Narrow" panose="020B0606020202030204" pitchFamily="34" charset="0"/>
              <a:cs typeface="Arial" charset="0"/>
            </a:endParaRPr>
          </a:p>
        </p:txBody>
      </p:sp>
      <p:sp>
        <p:nvSpPr>
          <p:cNvPr id="22" name="2 CuadroTexto"/>
          <p:cNvSpPr txBox="1"/>
          <p:nvPr/>
        </p:nvSpPr>
        <p:spPr>
          <a:xfrm>
            <a:off x="487354" y="214179"/>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8" tIns="45707" rIns="91408"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0" name="19 CuadroTexto">
            <a:hlinkClick r:id="rId11"/>
          </p:cNvPr>
          <p:cNvSpPr txBox="1"/>
          <p:nvPr/>
        </p:nvSpPr>
        <p:spPr>
          <a:xfrm>
            <a:off x="6864085" y="4005065"/>
            <a:ext cx="456971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91408" tIns="45707" rIns="91408" bIns="45707" rtlCol="0">
            <a:spAutoFit/>
            <a:sp3d extrusionH="114300">
              <a:bevelT w="82550" h="38100" prst="coolSlant"/>
              <a:extrusionClr>
                <a:schemeClr val="bg2">
                  <a:lumMod val="20000"/>
                  <a:lumOff val="80000"/>
                </a:schemeClr>
              </a:extrusionClr>
            </a:sp3d>
          </a:bodyPr>
          <a:lstStyle/>
          <a:p>
            <a:r>
              <a:rPr lang="es-ES" sz="2400" b="1" dirty="0">
                <a:solidFill>
                  <a:srgbClr val="002060"/>
                </a:solidFill>
              </a:rPr>
              <a:t>Reconoce Tus Errores Y Serás Libre</a:t>
            </a:r>
          </a:p>
        </p:txBody>
      </p:sp>
      <p:sp>
        <p:nvSpPr>
          <p:cNvPr id="25" name="16 CuadroTexto">
            <a:hlinkClick r:id="rId12"/>
          </p:cNvPr>
          <p:cNvSpPr txBox="1"/>
          <p:nvPr/>
        </p:nvSpPr>
        <p:spPr>
          <a:xfrm>
            <a:off x="6960096" y="4677140"/>
            <a:ext cx="4515933"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La Voluntad Perfecta de Dios y Su Voluntad Permisiva</a:t>
            </a:r>
            <a:endParaRPr lang="en-US" sz="2400" b="1" dirty="0">
              <a:solidFill>
                <a:srgbClr val="002060"/>
              </a:solidFill>
              <a:cs typeface="Arial" charset="0"/>
            </a:endParaRPr>
          </a:p>
        </p:txBody>
      </p:sp>
      <p:sp>
        <p:nvSpPr>
          <p:cNvPr id="23" name="11 CuadroTexto">
            <a:hlinkClick r:id="rId13"/>
          </p:cNvPr>
          <p:cNvSpPr txBox="1"/>
          <p:nvPr/>
        </p:nvSpPr>
        <p:spPr>
          <a:xfrm>
            <a:off x="431373" y="5349215"/>
            <a:ext cx="4992555"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Planeta </a:t>
            </a:r>
            <a:r>
              <a:rPr lang="es-ES" sz="2400" b="1" dirty="0" err="1">
                <a:solidFill>
                  <a:srgbClr val="002060"/>
                </a:solidFill>
                <a:cs typeface="Arial" charset="0"/>
              </a:rPr>
              <a:t>Nibiru</a:t>
            </a:r>
            <a:r>
              <a:rPr lang="es-ES" sz="2400" b="1" dirty="0">
                <a:solidFill>
                  <a:srgbClr val="002060"/>
                </a:solidFill>
                <a:cs typeface="Arial" charset="0"/>
              </a:rPr>
              <a:t> ¿Amenaza o Ficción?</a:t>
            </a:r>
            <a:endParaRPr lang="en-US" sz="2400" b="1" dirty="0">
              <a:solidFill>
                <a:srgbClr val="002060"/>
              </a:solidFill>
              <a:cs typeface="Arial" charset="0"/>
            </a:endParaRPr>
          </a:p>
        </p:txBody>
      </p:sp>
      <p:sp>
        <p:nvSpPr>
          <p:cNvPr id="19" name="11 CuadroTexto">
            <a:hlinkClick r:id="rId14"/>
          </p:cNvPr>
          <p:cNvSpPr txBox="1"/>
          <p:nvPr/>
        </p:nvSpPr>
        <p:spPr>
          <a:xfrm>
            <a:off x="431373" y="6021289"/>
            <a:ext cx="4992555"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Cómo Obtener Paz Interior</a:t>
            </a:r>
            <a:endParaRPr lang="en-US" sz="2400" b="1" dirty="0">
              <a:solidFill>
                <a:srgbClr val="002060"/>
              </a:solidFill>
              <a:cs typeface="Arial" charset="0"/>
            </a:endParaRPr>
          </a:p>
        </p:txBody>
      </p:sp>
      <p:sp>
        <p:nvSpPr>
          <p:cNvPr id="26" name="25 Pentágono"/>
          <p:cNvSpPr/>
          <p:nvPr/>
        </p:nvSpPr>
        <p:spPr>
          <a:xfrm>
            <a:off x="8178329" y="6295485"/>
            <a:ext cx="3835753" cy="407771"/>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08" tIns="45707" rIns="91408" bIns="45707" rtlCol="0" anchor="ctr">
            <a:sp3d extrusionH="57150">
              <a:bevelT w="82550" h="38100" prst="coolSlant"/>
              <a:extrusionClr>
                <a:srgbClr val="002060"/>
              </a:extrusionClr>
            </a:sp3d>
          </a:bodyPr>
          <a:lstStyle/>
          <a:p>
            <a:pPr algn="ctr"/>
            <a:r>
              <a:rPr lang="es-ES" sz="1600" b="1" dirty="0">
                <a:solidFill>
                  <a:srgbClr val="002060"/>
                </a:solidFill>
              </a:rPr>
              <a:t>Clic para ver más mensajes cristianos</a:t>
            </a:r>
          </a:p>
        </p:txBody>
      </p:sp>
      <p:sp>
        <p:nvSpPr>
          <p:cNvPr id="21" name="13 CuadroTexto">
            <a:hlinkClick r:id="rId15"/>
          </p:cNvPr>
          <p:cNvSpPr txBox="1"/>
          <p:nvPr/>
        </p:nvSpPr>
        <p:spPr>
          <a:xfrm>
            <a:off x="6960096" y="5733257"/>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De Científico a Siervo de Dios</a:t>
            </a:r>
            <a:endParaRPr lang="en-US" sz="2400" b="1" dirty="0">
              <a:solidFill>
                <a:srgbClr val="002060"/>
              </a:solidFill>
              <a:latin typeface="Arial Narrow" panose="020B0606020202030204" pitchFamily="34" charset="0"/>
              <a:cs typeface="Arial" charset="0"/>
            </a:endParaRPr>
          </a:p>
        </p:txBody>
      </p:sp>
      <p:sp>
        <p:nvSpPr>
          <p:cNvPr id="27"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403" algn="l"/>
              </a:tabLst>
              <a:defRPr/>
            </a:pPr>
            <a:r>
              <a:rPr lang="es-ES" sz="2000" b="1" dirty="0">
                <a:solidFill>
                  <a:srgbClr val="85DFFF"/>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403" algn="l"/>
              </a:tabLst>
              <a:defRPr/>
            </a:pPr>
            <a:r>
              <a:rPr lang="es-ES" sz="2000" b="1" dirty="0">
                <a:solidFill>
                  <a:srgbClr val="85DFFF"/>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85DFFF"/>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Tree>
    <p:extLst>
      <p:ext uri="{BB962C8B-B14F-4D97-AF65-F5344CB8AC3E}">
        <p14:creationId xmlns:p14="http://schemas.microsoft.com/office/powerpoint/2010/main" val="878395587"/>
      </p:ext>
    </p:extLst>
  </p:cSld>
  <p:clrMapOvr>
    <a:masterClrMapping/>
  </p:clrMapOvr>
  <mc:AlternateContent xmlns:mc="http://schemas.openxmlformats.org/markup-compatibility/2006">
    <mc:Choice xmlns:p14="http://schemas.microsoft.com/office/powerpoint/2010/main" Requires="p14">
      <p:transition spd="slow">
        <p14:ripple/>
      </p:transition>
    </mc:Choice>
    <mc:Fallback>
      <p:transition spd="slow">
        <p:fade/>
      </p:transition>
    </mc:Fallback>
  </mc:AlternateContent>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7" y="-1"/>
            <a:ext cx="12188239" cy="6858001"/>
          </a:xfrm>
          <a:prstGeom prst="rect">
            <a:avLst/>
          </a:prstGeom>
          <a:noFill/>
          <a:ln>
            <a:noFill/>
          </a:ln>
        </p:spPr>
      </p:pic>
      <p:sp>
        <p:nvSpPr>
          <p:cNvPr id="12" name="13 CuadroTexto">
            <a:hlinkClick r:id="rId4"/>
          </p:cNvPr>
          <p:cNvSpPr txBox="1"/>
          <p:nvPr/>
        </p:nvSpPr>
        <p:spPr>
          <a:xfrm>
            <a:off x="672000" y="4896002"/>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Niño Regresa del Cielo </a:t>
            </a:r>
            <a:r>
              <a:rPr lang="es-ES" sz="2400" b="1" dirty="0">
                <a:solidFill>
                  <a:srgbClr val="002060"/>
                </a:solidFill>
                <a:latin typeface="Arial Narrow" panose="020B0606020202030204" pitchFamily="34" charset="0"/>
                <a:cs typeface="Arial" charset="0"/>
              </a:rPr>
              <a:t>c</a:t>
            </a:r>
            <a:r>
              <a:rPr lang="es-ES" sz="2400" b="1" dirty="0">
                <a:solidFill>
                  <a:srgbClr val="002060"/>
                </a:solidFill>
                <a:latin typeface="Arial Narrow" panose="020B0606020202030204" pitchFamily="34" charset="0"/>
                <a:cs typeface="Arial" charset="0"/>
              </a:rPr>
              <a:t>on </a:t>
            </a:r>
            <a:r>
              <a:rPr lang="es-ES" sz="2400" b="1" dirty="0">
                <a:solidFill>
                  <a:srgbClr val="002060"/>
                </a:solidFill>
                <a:latin typeface="Arial Narrow" panose="020B0606020202030204" pitchFamily="34" charset="0"/>
                <a:cs typeface="Arial" charset="0"/>
              </a:rPr>
              <a:t>u</a:t>
            </a:r>
            <a:r>
              <a:rPr lang="es-ES" sz="2400" b="1" dirty="0">
                <a:solidFill>
                  <a:srgbClr val="002060"/>
                </a:solidFill>
                <a:latin typeface="Arial Narrow" panose="020B0606020202030204" pitchFamily="34" charset="0"/>
                <a:cs typeface="Arial" charset="0"/>
              </a:rPr>
              <a:t>n Mensaje </a:t>
            </a:r>
            <a:r>
              <a:rPr lang="es-ES" sz="2400" b="1" dirty="0">
                <a:solidFill>
                  <a:srgbClr val="002060"/>
                </a:solidFill>
                <a:latin typeface="Arial Narrow" panose="020B0606020202030204" pitchFamily="34" charset="0"/>
                <a:cs typeface="Arial" charset="0"/>
              </a:rPr>
              <a:t>p</a:t>
            </a:r>
            <a:r>
              <a:rPr lang="es-ES" sz="2400" b="1" dirty="0">
                <a:solidFill>
                  <a:srgbClr val="002060"/>
                </a:solidFill>
                <a:latin typeface="Arial Narrow" panose="020B0606020202030204" pitchFamily="34" charset="0"/>
                <a:cs typeface="Arial" charset="0"/>
              </a:rPr>
              <a:t>ara el Mundo</a:t>
            </a:r>
            <a:endParaRPr lang="en-US" sz="2400" b="1" dirty="0">
              <a:solidFill>
                <a:srgbClr val="002060"/>
              </a:solidFill>
              <a:latin typeface="Arial Narrow" panose="020B0606020202030204" pitchFamily="34" charset="0"/>
              <a:cs typeface="Arial" charset="0"/>
            </a:endParaRPr>
          </a:p>
        </p:txBody>
      </p:sp>
      <p:sp>
        <p:nvSpPr>
          <p:cNvPr id="22" name="2 CuadroTexto"/>
          <p:cNvSpPr txBox="1"/>
          <p:nvPr/>
        </p:nvSpPr>
        <p:spPr>
          <a:xfrm>
            <a:off x="487355" y="214179"/>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7" tIns="45707" rIns="91407"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6" name="13 CuadroTexto">
            <a:hlinkClick r:id="rId5"/>
          </p:cNvPr>
          <p:cNvSpPr txBox="1"/>
          <p:nvPr/>
        </p:nvSpPr>
        <p:spPr>
          <a:xfrm>
            <a:off x="719403" y="1700810"/>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¿Es Halloween Un Inocente Juego </a:t>
            </a:r>
            <a:r>
              <a:rPr lang="es-ES" sz="2400" b="1" dirty="0">
                <a:solidFill>
                  <a:srgbClr val="002060"/>
                </a:solidFill>
                <a:latin typeface="Arial Narrow" panose="020B0606020202030204" pitchFamily="34" charset="0"/>
                <a:cs typeface="Arial" charset="0"/>
              </a:rPr>
              <a:t>d</a:t>
            </a:r>
            <a:r>
              <a:rPr lang="es-ES" sz="2400" b="1" dirty="0">
                <a:solidFill>
                  <a:srgbClr val="002060"/>
                </a:solidFill>
                <a:latin typeface="Arial Narrow" panose="020B0606020202030204" pitchFamily="34" charset="0"/>
                <a:cs typeface="Arial" charset="0"/>
              </a:rPr>
              <a:t>e Niños?</a:t>
            </a:r>
            <a:endParaRPr lang="en-US" sz="2400" b="1" dirty="0">
              <a:solidFill>
                <a:srgbClr val="002060"/>
              </a:solidFill>
              <a:latin typeface="Arial Narrow" panose="020B0606020202030204" pitchFamily="34" charset="0"/>
              <a:cs typeface="Arial" charset="0"/>
            </a:endParaRPr>
          </a:p>
        </p:txBody>
      </p:sp>
      <p:sp>
        <p:nvSpPr>
          <p:cNvPr id="27" name="13 CuadroTexto">
            <a:hlinkClick r:id="rId6"/>
          </p:cNvPr>
          <p:cNvSpPr txBox="1"/>
          <p:nvPr/>
        </p:nvSpPr>
        <p:spPr>
          <a:xfrm>
            <a:off x="719403" y="3648001"/>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La Cara Oculta de </a:t>
            </a:r>
            <a:r>
              <a:rPr lang="es-ES" sz="2400" b="1" dirty="0">
                <a:solidFill>
                  <a:srgbClr val="002060"/>
                </a:solidFill>
                <a:latin typeface="Arial Narrow" panose="020B0606020202030204" pitchFamily="34" charset="0"/>
                <a:cs typeface="Arial" charset="0"/>
              </a:rPr>
              <a:t>Halloween</a:t>
            </a:r>
            <a:endParaRPr lang="en-US" sz="2400" b="1" dirty="0">
              <a:solidFill>
                <a:srgbClr val="002060"/>
              </a:solidFill>
              <a:latin typeface="Arial Narrow" panose="020B0606020202030204" pitchFamily="34" charset="0"/>
              <a:cs typeface="Arial" charset="0"/>
            </a:endParaRPr>
          </a:p>
        </p:txBody>
      </p:sp>
      <p:sp>
        <p:nvSpPr>
          <p:cNvPr id="28" name="13 CuadroTexto">
            <a:hlinkClick r:id="rId7"/>
          </p:cNvPr>
          <p:cNvSpPr txBox="1"/>
          <p:nvPr/>
        </p:nvSpPr>
        <p:spPr>
          <a:xfrm>
            <a:off x="719403" y="2660918"/>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Ex Satanista  Habla  </a:t>
            </a:r>
            <a:r>
              <a:rPr lang="es-ES" sz="2400" b="1" dirty="0">
                <a:solidFill>
                  <a:srgbClr val="002060"/>
                </a:solidFill>
                <a:latin typeface="Arial Narrow" panose="020B0606020202030204" pitchFamily="34" charset="0"/>
                <a:cs typeface="Arial" charset="0"/>
              </a:rPr>
              <a:t>Acerca </a:t>
            </a:r>
            <a:r>
              <a:rPr lang="es-ES" sz="2400" b="1" dirty="0">
                <a:solidFill>
                  <a:srgbClr val="002060"/>
                </a:solidFill>
                <a:latin typeface="Arial Narrow" panose="020B0606020202030204" pitchFamily="34" charset="0"/>
                <a:cs typeface="Arial" charset="0"/>
              </a:rPr>
              <a:t>de </a:t>
            </a:r>
            <a:r>
              <a:rPr lang="es-ES" sz="2400" b="1" dirty="0">
                <a:solidFill>
                  <a:srgbClr val="002060"/>
                </a:solidFill>
                <a:latin typeface="Arial Narrow" panose="020B0606020202030204" pitchFamily="34" charset="0"/>
                <a:cs typeface="Arial" charset="0"/>
              </a:rPr>
              <a:t>Halloween</a:t>
            </a:r>
            <a:endParaRPr lang="en-US" sz="2400" b="1" dirty="0">
              <a:solidFill>
                <a:srgbClr val="002060"/>
              </a:solidFill>
              <a:latin typeface="Arial Narrow" panose="020B0606020202030204" pitchFamily="34" charset="0"/>
              <a:cs typeface="Arial" charset="0"/>
            </a:endParaRPr>
          </a:p>
        </p:txBody>
      </p:sp>
      <p:sp>
        <p:nvSpPr>
          <p:cNvPr id="11" name="13 CuadroTexto">
            <a:hlinkClick r:id="rId8"/>
          </p:cNvPr>
          <p:cNvSpPr txBox="1"/>
          <p:nvPr/>
        </p:nvSpPr>
        <p:spPr>
          <a:xfrm>
            <a:off x="672000" y="5904001"/>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¡Reconoce Ud. los Tiempos que Estamos Viviendo?</a:t>
            </a:r>
            <a:endParaRPr lang="en-US" sz="2400" b="1" dirty="0">
              <a:solidFill>
                <a:srgbClr val="002060"/>
              </a:solidFill>
              <a:latin typeface="Arial Narrow" panose="020B0606020202030204" pitchFamily="34" charset="0"/>
              <a:cs typeface="Arial" charset="0"/>
            </a:endParaRPr>
          </a:p>
        </p:txBody>
      </p:sp>
      <p:sp>
        <p:nvSpPr>
          <p:cNvPr id="13" name="13 CuadroTexto">
            <a:hlinkClick r:id="rId9"/>
          </p:cNvPr>
          <p:cNvSpPr txBox="1"/>
          <p:nvPr/>
        </p:nvSpPr>
        <p:spPr>
          <a:xfrm>
            <a:off x="672000" y="4293097"/>
            <a:ext cx="451250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Un Vistazo a la Eternidad</a:t>
            </a:r>
            <a:endParaRPr lang="en-US" sz="2400" b="1" dirty="0">
              <a:solidFill>
                <a:srgbClr val="002060"/>
              </a:solidFill>
              <a:latin typeface="Arial Narrow" panose="020B0606020202030204" pitchFamily="34" charset="0"/>
              <a:cs typeface="Arial" charset="0"/>
            </a:endParaRPr>
          </a:p>
        </p:txBody>
      </p:sp>
      <p:sp>
        <p:nvSpPr>
          <p:cNvPr id="14" name="13 CuadroTexto">
            <a:hlinkClick r:id="rId10"/>
          </p:cNvPr>
          <p:cNvSpPr txBox="1"/>
          <p:nvPr/>
        </p:nvSpPr>
        <p:spPr>
          <a:xfrm>
            <a:off x="6576054" y="1776001"/>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El Sacrificio de Jesucristo Según el </a:t>
            </a:r>
          </a:p>
          <a:p>
            <a:pPr algn="ctr">
              <a:defRPr/>
            </a:pPr>
            <a:r>
              <a:rPr lang="es-ES" sz="2400" b="1" dirty="0">
                <a:solidFill>
                  <a:srgbClr val="002060"/>
                </a:solidFill>
                <a:latin typeface="Arial Narrow" panose="020B0606020202030204" pitchFamily="34" charset="0"/>
                <a:cs typeface="Arial" charset="0"/>
              </a:rPr>
              <a:t>Antiguo Testamento</a:t>
            </a:r>
            <a:endParaRPr lang="en-US" sz="2400" b="1" dirty="0">
              <a:solidFill>
                <a:srgbClr val="002060"/>
              </a:solidFill>
              <a:latin typeface="Arial Narrow" panose="020B0606020202030204" pitchFamily="34" charset="0"/>
              <a:cs typeface="Arial" charset="0"/>
            </a:endParaRPr>
          </a:p>
        </p:txBody>
      </p:sp>
      <p:sp>
        <p:nvSpPr>
          <p:cNvPr id="15" name="14 CuadroTexto">
            <a:hlinkClick r:id="rId11"/>
          </p:cNvPr>
          <p:cNvSpPr txBox="1"/>
          <p:nvPr/>
        </p:nvSpPr>
        <p:spPr>
          <a:xfrm>
            <a:off x="6576054" y="2852937"/>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Cómo Reconocer a una Secta</a:t>
            </a:r>
          </a:p>
        </p:txBody>
      </p:sp>
      <p:sp>
        <p:nvSpPr>
          <p:cNvPr id="16" name="15 CuadroTexto">
            <a:hlinkClick r:id="rId12"/>
          </p:cNvPr>
          <p:cNvSpPr txBox="1"/>
          <p:nvPr/>
        </p:nvSpPr>
        <p:spPr>
          <a:xfrm>
            <a:off x="6576054" y="3600001"/>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Conoce lo que Dios Aborrece</a:t>
            </a:r>
          </a:p>
        </p:txBody>
      </p:sp>
      <p:sp>
        <p:nvSpPr>
          <p:cNvPr id="17" name="16 CuadroTexto">
            <a:hlinkClick r:id="rId13"/>
          </p:cNvPr>
          <p:cNvSpPr txBox="1"/>
          <p:nvPr/>
        </p:nvSpPr>
        <p:spPr>
          <a:xfrm>
            <a:off x="6576054" y="4320001"/>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El Evangelio de la Prosperidad</a:t>
            </a:r>
          </a:p>
        </p:txBody>
      </p:sp>
      <p:sp>
        <p:nvSpPr>
          <p:cNvPr id="19" name="18 CuadroTexto">
            <a:hlinkClick r:id="rId14"/>
          </p:cNvPr>
          <p:cNvSpPr txBox="1"/>
          <p:nvPr/>
        </p:nvSpPr>
        <p:spPr>
          <a:xfrm>
            <a:off x="6576054" y="5061182"/>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El Ecumenismo (Unión de Religiones)</a:t>
            </a:r>
          </a:p>
        </p:txBody>
      </p:sp>
      <p:sp>
        <p:nvSpPr>
          <p:cNvPr id="23" name="22 Pentágono"/>
          <p:cNvSpPr/>
          <p:nvPr/>
        </p:nvSpPr>
        <p:spPr>
          <a:xfrm>
            <a:off x="8178329" y="6295485"/>
            <a:ext cx="3835753" cy="407771"/>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08" tIns="45707" rIns="91408" bIns="45707" rtlCol="0" anchor="ctr">
            <a:sp3d extrusionH="57150">
              <a:bevelT w="82550" h="38100" prst="coolSlant"/>
              <a:extrusionClr>
                <a:srgbClr val="002060"/>
              </a:extrusionClr>
            </a:sp3d>
          </a:bodyPr>
          <a:lstStyle/>
          <a:p>
            <a:pPr algn="ctr"/>
            <a:r>
              <a:rPr lang="es-ES" sz="1600" b="1" dirty="0">
                <a:solidFill>
                  <a:srgbClr val="002060"/>
                </a:solidFill>
              </a:rPr>
              <a:t>Clic para ver más mensajes cristianos</a:t>
            </a:r>
          </a:p>
        </p:txBody>
      </p:sp>
      <p:sp>
        <p:nvSpPr>
          <p:cNvPr id="20"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403" algn="l"/>
              </a:tabLst>
              <a:defRPr/>
            </a:pPr>
            <a:r>
              <a:rPr lang="es-ES" sz="2000" b="1" dirty="0">
                <a:solidFill>
                  <a:srgbClr val="85DFFF"/>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403" algn="l"/>
              </a:tabLst>
              <a:defRPr/>
            </a:pPr>
            <a:r>
              <a:rPr lang="es-ES" sz="2000" b="1" dirty="0">
                <a:solidFill>
                  <a:srgbClr val="85DFFF"/>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85DFFF"/>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Tree>
    <p:extLst>
      <p:ext uri="{BB962C8B-B14F-4D97-AF65-F5344CB8AC3E}">
        <p14:creationId xmlns:p14="http://schemas.microsoft.com/office/powerpoint/2010/main" val="1575170112"/>
      </p:ext>
    </p:extLst>
  </p:cSld>
  <p:clrMapOvr>
    <a:masterClrMapping/>
  </p:clrMapOvr>
  <mc:AlternateContent xmlns:mc="http://schemas.openxmlformats.org/markup-compatibility/2006">
    <mc:Choice xmlns:p14="http://schemas.microsoft.com/office/powerpoint/2010/main" Requires="p14">
      <p:transition spd="slow">
        <p14:ripple/>
      </p:transition>
    </mc:Choice>
    <mc:Fallback>
      <p:transition spd="slow">
        <p:fade/>
      </p:transition>
    </mc:Fallback>
  </mc:AlternateContent>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7" y="-1"/>
            <a:ext cx="12188239" cy="6858001"/>
          </a:xfrm>
          <a:prstGeom prst="rect">
            <a:avLst/>
          </a:prstGeom>
          <a:noFill/>
          <a:ln>
            <a:noFill/>
          </a:ln>
        </p:spPr>
      </p:pic>
      <p:sp>
        <p:nvSpPr>
          <p:cNvPr id="22" name="2 CuadroTexto"/>
          <p:cNvSpPr txBox="1"/>
          <p:nvPr/>
        </p:nvSpPr>
        <p:spPr>
          <a:xfrm>
            <a:off x="487355" y="214179"/>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7" tIns="45707" rIns="91407"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1" name="20 Pentágono"/>
          <p:cNvSpPr/>
          <p:nvPr/>
        </p:nvSpPr>
        <p:spPr>
          <a:xfrm>
            <a:off x="8976321" y="6432000"/>
            <a:ext cx="3041431" cy="305923"/>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76" tIns="34291" rIns="68576" bIns="34291" rtlCol="0" anchor="ctr">
            <a:sp3d extrusionH="57150">
              <a:bevelT w="82550" h="38100" prst="coolSlant"/>
              <a:extrusionClr>
                <a:srgbClr val="002060"/>
              </a:extrusionClr>
            </a:sp3d>
          </a:bodyPr>
          <a:lstStyle/>
          <a:p>
            <a:pPr algn="ctr"/>
            <a:r>
              <a:rPr lang="es-ES" sz="1600" b="1" dirty="0">
                <a:solidFill>
                  <a:srgbClr val="002060"/>
                </a:solidFill>
              </a:rPr>
              <a:t>Clic para la siguiente diapositiva</a:t>
            </a:r>
          </a:p>
        </p:txBody>
      </p:sp>
      <p:sp>
        <p:nvSpPr>
          <p:cNvPr id="20" name="19 CuadroTexto">
            <a:hlinkClick r:id="rId4"/>
          </p:cNvPr>
          <p:cNvSpPr txBox="1"/>
          <p:nvPr/>
        </p:nvSpPr>
        <p:spPr>
          <a:xfrm>
            <a:off x="527382" y="1988841"/>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Asombroso Juicio que Viene a las</a:t>
            </a:r>
          </a:p>
          <a:p>
            <a:pPr algn="ctr">
              <a:defRPr/>
            </a:pPr>
            <a:r>
              <a:rPr lang="es-ES" sz="2400" b="1" dirty="0">
                <a:solidFill>
                  <a:srgbClr val="002060"/>
                </a:solidFill>
                <a:latin typeface="Arial Narrow" panose="020B0606020202030204" pitchFamily="34" charset="0"/>
                <a:cs typeface="Arial" charset="0"/>
              </a:rPr>
              <a:t>Naciones</a:t>
            </a:r>
          </a:p>
        </p:txBody>
      </p:sp>
      <p:sp>
        <p:nvSpPr>
          <p:cNvPr id="23" name="22 CuadroTexto">
            <a:hlinkClick r:id="rId5"/>
          </p:cNvPr>
          <p:cNvSpPr txBox="1"/>
          <p:nvPr/>
        </p:nvSpPr>
        <p:spPr>
          <a:xfrm>
            <a:off x="527382" y="3140969"/>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¿Qué es la Apostasía y Cómo </a:t>
            </a:r>
          </a:p>
          <a:p>
            <a:pPr algn="ctr">
              <a:defRPr/>
            </a:pPr>
            <a:r>
              <a:rPr lang="es-ES" sz="2400" b="1" dirty="0">
                <a:solidFill>
                  <a:srgbClr val="002060"/>
                </a:solidFill>
                <a:latin typeface="Arial Narrow" panose="020B0606020202030204" pitchFamily="34" charset="0"/>
                <a:cs typeface="Arial" charset="0"/>
              </a:rPr>
              <a:t>Reconocerla?</a:t>
            </a:r>
          </a:p>
        </p:txBody>
      </p:sp>
      <p:sp>
        <p:nvSpPr>
          <p:cNvPr id="8" name="7 CuadroTexto">
            <a:hlinkClick r:id="rId6"/>
          </p:cNvPr>
          <p:cNvSpPr txBox="1"/>
          <p:nvPr/>
        </p:nvSpPr>
        <p:spPr>
          <a:xfrm>
            <a:off x="527382" y="4293097"/>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La </a:t>
            </a:r>
            <a:r>
              <a:rPr lang="es-ES" sz="2400" b="1" dirty="0">
                <a:solidFill>
                  <a:srgbClr val="002060"/>
                </a:solidFill>
                <a:latin typeface="Arial Narrow" panose="020B0606020202030204" pitchFamily="34" charset="0"/>
                <a:cs typeface="Arial" charset="0"/>
              </a:rPr>
              <a:t>Ú</a:t>
            </a:r>
            <a:r>
              <a:rPr lang="es-ES" sz="2400" b="1" dirty="0">
                <a:solidFill>
                  <a:srgbClr val="002060"/>
                </a:solidFill>
                <a:latin typeface="Arial Narrow" panose="020B0606020202030204" pitchFamily="34" charset="0"/>
                <a:cs typeface="Arial" charset="0"/>
              </a:rPr>
              <a:t>ltima Generación</a:t>
            </a:r>
          </a:p>
        </p:txBody>
      </p:sp>
      <p:sp>
        <p:nvSpPr>
          <p:cNvPr id="9" name="7 CuadroTexto">
            <a:hlinkClick r:id="rId7"/>
          </p:cNvPr>
          <p:cNvSpPr txBox="1"/>
          <p:nvPr/>
        </p:nvSpPr>
        <p:spPr>
          <a:xfrm>
            <a:off x="527382" y="5113911"/>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Jesucristo la Roca Inamovible</a:t>
            </a:r>
          </a:p>
        </p:txBody>
      </p:sp>
      <p:sp>
        <p:nvSpPr>
          <p:cNvPr id="10"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403" algn="l"/>
              </a:tabLst>
              <a:defRPr/>
            </a:pPr>
            <a:r>
              <a:rPr lang="es-ES" sz="2000" b="1" dirty="0">
                <a:solidFill>
                  <a:srgbClr val="85DFFF"/>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403" algn="l"/>
              </a:tabLst>
              <a:defRPr/>
            </a:pPr>
            <a:r>
              <a:rPr lang="es-ES" sz="2000" b="1" dirty="0">
                <a:solidFill>
                  <a:srgbClr val="85DFFF"/>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85DFFF"/>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Tree>
    <p:extLst>
      <p:ext uri="{BB962C8B-B14F-4D97-AF65-F5344CB8AC3E}">
        <p14:creationId xmlns:p14="http://schemas.microsoft.com/office/powerpoint/2010/main" val="1888951044"/>
      </p:ext>
    </p:extLst>
  </p:cSld>
  <p:clrMapOvr>
    <a:masterClrMapping/>
  </p:clrMapOvr>
  <mc:AlternateContent xmlns:mc="http://schemas.openxmlformats.org/markup-compatibility/2006">
    <mc:Choice xmlns:p14="http://schemas.microsoft.com/office/powerpoint/2010/main" Requires="p14">
      <p:transition spd="slow">
        <p14:ripple/>
      </p:transition>
    </mc:Choice>
    <mc:Fallback>
      <p:transition spd="slow">
        <p:fade/>
      </p:transition>
    </mc:Fallback>
  </mc:AlternateContent>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892800" y="3276600"/>
            <a:ext cx="4064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z="240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z="240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41600" y="2"/>
            <a:ext cx="65024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12192000" cy="3129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8000" b="1" dirty="0">
                <a:solidFill>
                  <a:srgbClr val="000000"/>
                </a:solidFill>
                <a:latin typeface="Kristen ITC" pitchFamily="66" charset="0"/>
              </a:rPr>
              <a:t>¿Te ha gustado?</a:t>
            </a:r>
            <a:r>
              <a:rPr lang="es-ES" altLang="es-ES" sz="6400" dirty="0">
                <a:solidFill>
                  <a:srgbClr val="000000"/>
                </a:solidFill>
                <a:latin typeface="Kristen ITC" pitchFamily="66" charset="0"/>
              </a:rPr>
              <a:t> </a:t>
            </a:r>
            <a:br>
              <a:rPr lang="es-ES" altLang="es-ES" sz="6400" dirty="0">
                <a:solidFill>
                  <a:srgbClr val="000000"/>
                </a:solidFill>
                <a:latin typeface="Kristen ITC" pitchFamily="66" charset="0"/>
              </a:rPr>
            </a:br>
            <a:r>
              <a:rPr lang="es-ES" altLang="es-ES" sz="5867" dirty="0">
                <a:solidFill>
                  <a:srgbClr val="000000"/>
                </a:solidFill>
                <a:latin typeface="Kristen ITC" pitchFamily="66" charset="0"/>
              </a:rPr>
              <a:t>Puedes ver más entrando </a:t>
            </a:r>
            <a:br>
              <a:rPr lang="es-ES" altLang="es-ES" sz="5867" dirty="0">
                <a:solidFill>
                  <a:srgbClr val="000000"/>
                </a:solidFill>
                <a:latin typeface="Kristen ITC" pitchFamily="66" charset="0"/>
              </a:rPr>
            </a:br>
            <a:r>
              <a:rPr lang="es-ES" altLang="es-ES" sz="5867" b="1" dirty="0">
                <a:solidFill>
                  <a:srgbClr val="40F903"/>
                </a:solidFill>
                <a:latin typeface="Kristen ITC" pitchFamily="66" charset="0"/>
                <a:hlinkClick r:id="rId5"/>
              </a:rPr>
              <a:t>Aquí</a:t>
            </a:r>
            <a:endParaRPr lang="es-ES" altLang="es-ES" sz="5867" b="1" dirty="0">
              <a:solidFill>
                <a:srgbClr val="40F903"/>
              </a:solidFill>
              <a:latin typeface="Kristen ITC" pitchFamily="66" charset="0"/>
            </a:endParaRPr>
          </a:p>
        </p:txBody>
      </p:sp>
      <p:sp>
        <p:nvSpPr>
          <p:cNvPr id="4107" name="Text Box 11"/>
          <p:cNvSpPr txBox="1">
            <a:spLocks noChangeArrowheads="1"/>
          </p:cNvSpPr>
          <p:nvPr/>
        </p:nvSpPr>
        <p:spPr bwMode="auto">
          <a:xfrm>
            <a:off x="1524000" y="4724400"/>
            <a:ext cx="3556000" cy="212365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sz="2400" b="1">
                <a:solidFill>
                  <a:srgbClr val="000000"/>
                </a:solidFill>
                <a:latin typeface="Kristen ITC" pitchFamily="66" charset="0"/>
              </a:rPr>
              <a:t>Además puedes recibir powerpoints en tu correo electrónico suscribiéndote aquí:</a:t>
            </a:r>
            <a:r>
              <a:rPr lang="es-ES_tradnl" altLang="es-ES" sz="2400" b="1">
                <a:solidFill>
                  <a:srgbClr val="0066FF"/>
                </a:solidFill>
              </a:rPr>
              <a:t> </a:t>
            </a:r>
          </a:p>
          <a:p>
            <a:pPr fontAlgn="base">
              <a:spcBef>
                <a:spcPct val="50000"/>
              </a:spcBef>
              <a:spcAft>
                <a:spcPct val="0"/>
              </a:spcAft>
            </a:pPr>
            <a:endParaRPr lang="es-ES" altLang="es-ES" sz="2400"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18400" y="4191000"/>
            <a:ext cx="31496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84800" y="4876800"/>
            <a:ext cx="16256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9718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35052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40386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4572000"/>
            <a:ext cx="7112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553202"/>
            <a:ext cx="12192000" cy="379656"/>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867">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5486400" y="838200"/>
            <a:ext cx="6434667" cy="210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8784075"/>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Tema d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Tema d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5.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14379</TotalTime>
  <Words>6084</Words>
  <Application>Microsoft Office PowerPoint</Application>
  <PresentationFormat>Panorámica</PresentationFormat>
  <Paragraphs>318</Paragraphs>
  <Slides>108</Slides>
  <Notes>3</Notes>
  <HiddenSlides>0</HiddenSlides>
  <MMClips>1</MMClips>
  <ScaleCrop>false</ScaleCrop>
  <HeadingPairs>
    <vt:vector size="6" baseType="variant">
      <vt:variant>
        <vt:lpstr>Fuentes usadas</vt:lpstr>
      </vt:variant>
      <vt:variant>
        <vt:i4>11</vt:i4>
      </vt:variant>
      <vt:variant>
        <vt:lpstr>Tema</vt:lpstr>
      </vt:variant>
      <vt:variant>
        <vt:i4>6</vt:i4>
      </vt:variant>
      <vt:variant>
        <vt:lpstr>Títulos de diapositiva</vt:lpstr>
      </vt:variant>
      <vt:variant>
        <vt:i4>108</vt:i4>
      </vt:variant>
    </vt:vector>
  </HeadingPairs>
  <TitlesOfParts>
    <vt:vector size="125" baseType="lpstr">
      <vt:lpstr>Aparajita</vt:lpstr>
      <vt:lpstr>Arial</vt:lpstr>
      <vt:lpstr>Arial Black</vt:lpstr>
      <vt:lpstr>Arial Narrow</vt:lpstr>
      <vt:lpstr>Berlin Sans FB Demi</vt:lpstr>
      <vt:lpstr>Brush Script MT</vt:lpstr>
      <vt:lpstr>Calibri</vt:lpstr>
      <vt:lpstr>Calibri Light</vt:lpstr>
      <vt:lpstr>Gill Sans MT</vt:lpstr>
      <vt:lpstr>Kristen ITC</vt:lpstr>
      <vt:lpstr>Times New Roman</vt:lpstr>
      <vt:lpstr>Office Theme</vt:lpstr>
      <vt:lpstr>1_Office Theme</vt:lpstr>
      <vt:lpstr>2_Office Theme</vt:lpstr>
      <vt:lpstr>3_Office Theme</vt:lpstr>
      <vt:lpstr>Diseño predeterminado</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AMD</dc:creator>
  <cp:lastModifiedBy>AMD</cp:lastModifiedBy>
  <cp:revision>306</cp:revision>
  <dcterms:created xsi:type="dcterms:W3CDTF">2017-11-09T05:25:28Z</dcterms:created>
  <dcterms:modified xsi:type="dcterms:W3CDTF">2017-12-03T04:11:04Z</dcterms:modified>
</cp:coreProperties>
</file>