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tags/tag1.xml" ContentType="application/vnd.openxmlformats-officedocument.presentationml.tags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tags/tag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7"/>
  </p:notesMasterIdLst>
  <p:sldIdLst>
    <p:sldId id="256" r:id="rId3"/>
    <p:sldId id="276" r:id="rId4"/>
    <p:sldId id="257" r:id="rId5"/>
    <p:sldId id="275" r:id="rId6"/>
    <p:sldId id="258" r:id="rId7"/>
    <p:sldId id="277" r:id="rId8"/>
    <p:sldId id="259" r:id="rId9"/>
    <p:sldId id="278" r:id="rId10"/>
    <p:sldId id="260" r:id="rId11"/>
    <p:sldId id="279" r:id="rId12"/>
    <p:sldId id="261" r:id="rId13"/>
    <p:sldId id="280" r:id="rId14"/>
    <p:sldId id="262" r:id="rId15"/>
    <p:sldId id="281" r:id="rId16"/>
    <p:sldId id="263" r:id="rId17"/>
    <p:sldId id="282" r:id="rId18"/>
    <p:sldId id="264" r:id="rId19"/>
    <p:sldId id="283" r:id="rId20"/>
    <p:sldId id="265" r:id="rId21"/>
    <p:sldId id="284" r:id="rId22"/>
    <p:sldId id="266" r:id="rId23"/>
    <p:sldId id="285" r:id="rId24"/>
    <p:sldId id="267" r:id="rId25"/>
    <p:sldId id="286" r:id="rId26"/>
    <p:sldId id="268" r:id="rId27"/>
    <p:sldId id="287" r:id="rId28"/>
    <p:sldId id="269" r:id="rId29"/>
    <p:sldId id="288" r:id="rId30"/>
    <p:sldId id="270" r:id="rId31"/>
    <p:sldId id="289" r:id="rId32"/>
    <p:sldId id="271" r:id="rId33"/>
    <p:sldId id="290" r:id="rId34"/>
    <p:sldId id="291" r:id="rId35"/>
    <p:sldId id="292" r:id="rId36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yCVxyERlvg5PeIC5sFHuSw==" hashData="h15LGmCEPylP+82Pssb7fqog4nE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99"/>
    <a:srgbClr val="7AA135"/>
    <a:srgbClr val="CC66FF"/>
    <a:srgbClr val="B40000"/>
    <a:srgbClr val="860000"/>
    <a:srgbClr val="AC0000"/>
    <a:srgbClr val="F60000"/>
    <a:srgbClr val="D00000"/>
    <a:srgbClr val="FF1919"/>
    <a:srgbClr val="E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96" y="61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F93F7706-C7D6-48C6-8CE8-4F9E59C032DB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dirty="0" smtClean="0"/>
              <a:t>Haga clic para modificar el estilo de texto del patrón</a:t>
            </a:r>
          </a:p>
          <a:p>
            <a:pPr lvl="1"/>
            <a:r>
              <a:rPr lang="es-ES" noProof="0" dirty="0" smtClean="0"/>
              <a:t>Segundo nivel</a:t>
            </a:r>
          </a:p>
          <a:p>
            <a:pPr lvl="2"/>
            <a:r>
              <a:rPr lang="es-ES" noProof="0" dirty="0" smtClean="0"/>
              <a:t>Tercer nivel</a:t>
            </a:r>
          </a:p>
          <a:p>
            <a:pPr lvl="3"/>
            <a:r>
              <a:rPr lang="es-ES" noProof="0" dirty="0" smtClean="0"/>
              <a:t>Cuarto nivel</a:t>
            </a:r>
          </a:p>
          <a:p>
            <a:pPr lvl="4"/>
            <a:r>
              <a:rPr lang="es-ES" noProof="0" dirty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ivaldi" pitchFamily="66" charset="0"/>
              </a:defRPr>
            </a:lvl1pPr>
          </a:lstStyle>
          <a:p>
            <a:fld id="{B48DD875-708B-4D7B-9C72-7F22252F82D2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Vivaldi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levantate</a:t>
            </a:r>
          </a:p>
        </p:txBody>
      </p:sp>
      <p:sp>
        <p:nvSpPr>
          <p:cNvPr id="410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4ACF700-8FA3-4B11-A182-28112D03D36D}" type="slidenum">
              <a:rPr lang="es-ES" altLang="es-ES"/>
              <a:pPr/>
              <a:t>1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17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Cuando nos sentimos abandonos y lastimados</a:t>
            </a:r>
          </a:p>
        </p:txBody>
      </p:sp>
      <p:sp>
        <p:nvSpPr>
          <p:cNvPr id="717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1F4D627-2DA4-46EE-A7B2-A073EC521EC5}" type="slidenum">
              <a:rPr lang="es-ES" altLang="es-ES"/>
              <a:pPr/>
              <a:t>3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024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Cuando nos sentimos desilusionados y ultrajados</a:t>
            </a:r>
          </a:p>
        </p:txBody>
      </p:sp>
      <p:sp>
        <p:nvSpPr>
          <p:cNvPr id="1024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BC7242D-6711-4506-992D-DD67FB58CB05}" type="slidenum">
              <a:rPr lang="es-ES" altLang="es-ES"/>
              <a:pPr/>
              <a:t>5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¡¡Entonces es cuando nos levantamos!!</a:t>
            </a:r>
          </a:p>
        </p:txBody>
      </p:sp>
      <p:sp>
        <p:nvSpPr>
          <p:cNvPr id="1331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2BB7C74-B1BA-4BFF-AA46-99DD0F7685D7}" type="slidenum">
              <a:rPr lang="es-ES" altLang="es-ES"/>
              <a:pPr/>
              <a:t>7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638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dirty="0" smtClean="0"/>
              <a:t>Entonces es cuando tomas fuerzas de donde no ves.</a:t>
            </a:r>
          </a:p>
        </p:txBody>
      </p:sp>
      <p:sp>
        <p:nvSpPr>
          <p:cNvPr id="163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EEE2391-5B29-4936-AAFD-EE50F39FDAAE}" type="slidenum">
              <a:rPr lang="es-ES" altLang="es-ES"/>
              <a:pPr/>
              <a:t>9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945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Te levantas mas fuerte que ayer y aunque vuelvas a caer, esta experiencia pasada te ayudará a levantarte otra vez.</a:t>
            </a:r>
          </a:p>
        </p:txBody>
      </p:sp>
      <p:sp>
        <p:nvSpPr>
          <p:cNvPr id="1946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A03D304B-2E02-4B59-9AB9-EDDBA9D43ADD}" type="slidenum">
              <a:rPr lang="es-ES" altLang="es-ES"/>
              <a:pPr/>
              <a:t>11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Todos luchamos por no caer, pero caemos ….</a:t>
            </a:r>
          </a:p>
        </p:txBody>
      </p:sp>
      <p:sp>
        <p:nvSpPr>
          <p:cNvPr id="2253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A12B731-8853-4E7B-9EB7-05F410045BB2}" type="slidenum">
              <a:rPr lang="es-ES" altLang="es-ES"/>
              <a:pPr/>
              <a:t>13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Porque humanos vinimos a ser y algo en esta vida, teníamos que aprender.</a:t>
            </a:r>
          </a:p>
        </p:txBody>
      </p:sp>
      <p:sp>
        <p:nvSpPr>
          <p:cNvPr id="2560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0DE0323-9FCE-495E-A51C-3CF27BBA778C}" type="slidenum">
              <a:rPr lang="es-ES" altLang="es-ES"/>
              <a:pPr/>
              <a:t>15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86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No luches por no caer, hasta los niños lo hacen sin querer.</a:t>
            </a:r>
          </a:p>
        </p:txBody>
      </p:sp>
      <p:sp>
        <p:nvSpPr>
          <p:cNvPr id="2867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F32C4948-8B82-44CE-B6EF-354AFCE3EF64}" type="slidenum">
              <a:rPr lang="es-ES" altLang="es-ES"/>
              <a:pPr/>
              <a:t>17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Lucha sólo por levantarte cada vez y con cada caída aprende lo que tenías que aprender, pero nunca, nunca dejes de levantarte cada vez.</a:t>
            </a:r>
          </a:p>
        </p:txBody>
      </p:sp>
      <p:sp>
        <p:nvSpPr>
          <p:cNvPr id="3174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3AB38A78-67B7-4679-877B-273105B9AEB8}" type="slidenum">
              <a:rPr lang="es-ES" altLang="es-ES"/>
              <a:pPr/>
              <a:t>19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Camina, nunca te pares por doquier no vive el que no se levanta, el que solo se aparta y se lamenta. </a:t>
            </a:r>
          </a:p>
        </p:txBody>
      </p:sp>
      <p:sp>
        <p:nvSpPr>
          <p:cNvPr id="3482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1A7F3A0-609F-4230-9B8F-800E17CB22FE}" type="slidenum">
              <a:rPr lang="es-ES" altLang="es-ES"/>
              <a:pPr/>
              <a:t>21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Recapacita, analiza tomate un tiempo, pero sólo un tiempo y luego sintoniza.</a:t>
            </a:r>
          </a:p>
        </p:txBody>
      </p:sp>
      <p:sp>
        <p:nvSpPr>
          <p:cNvPr id="37892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CEF71668-BB94-49F3-8144-E195F3F4FF16}" type="slidenum">
              <a:rPr lang="es-ES" altLang="es-ES"/>
              <a:pPr/>
              <a:t>23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Vuelve a tomar las riendas de tu vida.</a:t>
            </a:r>
          </a:p>
          <a:p>
            <a:pPr eaLnBrk="1" hangingPunct="1">
              <a:spcBef>
                <a:spcPct val="0"/>
              </a:spcBef>
            </a:pPr>
            <a:endParaRPr lang="es-ES" altLang="es-ES" smtClean="0"/>
          </a:p>
          <a:p>
            <a:pPr eaLnBrk="1" hangingPunct="1">
              <a:spcBef>
                <a:spcPct val="0"/>
              </a:spcBef>
            </a:pPr>
            <a:endParaRPr lang="es-ES" altLang="es-ES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043FE4FA-EADD-4651-AFD5-D98014540663}" type="slidenum">
              <a:rPr lang="es-ES" altLang="es-ES"/>
              <a:pPr/>
              <a:t>25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Devuélvele a tu cara su sonrisa, a tu cuerpo la brisa, a tu vida y a tu corazón la frescura de la alegría y la risa.</a:t>
            </a:r>
          </a:p>
        </p:txBody>
      </p:sp>
      <p:sp>
        <p:nvSpPr>
          <p:cNvPr id="44036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1F936E-CCFA-49CA-8955-CE8722A55FBC}" type="slidenum">
              <a:rPr lang="es-ES" altLang="es-ES"/>
              <a:pPr/>
              <a:t>27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Porque cada minuto, cada hora y cada día que pierdes ….</a:t>
            </a:r>
          </a:p>
        </p:txBody>
      </p:sp>
      <p:sp>
        <p:nvSpPr>
          <p:cNvPr id="4710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1D842185-8225-4B89-B43B-D916556BE107}" type="slidenum">
              <a:rPr lang="es-ES" altLang="es-ES"/>
              <a:pPr/>
              <a:t>29</a:t>
            </a:fld>
            <a:endParaRPr lang="es-ES" alt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es-ES" altLang="es-ES" smtClean="0"/>
              <a:t>¡¡¡Ya no vuelve!!!</a:t>
            </a:r>
          </a:p>
        </p:txBody>
      </p:sp>
      <p:sp>
        <p:nvSpPr>
          <p:cNvPr id="5018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6DD457BF-ACC5-4F9A-82AA-56D088E77656}" type="slidenum">
              <a:rPr lang="es-ES" altLang="es-ES"/>
              <a:pPr/>
              <a:t>31</a:t>
            </a:fld>
            <a:endParaRPr lang="es-ES" alt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20425-F311-4989-97FB-7080565FE2C6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9559152-DD16-458C-9180-85BF767E6B32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FD8031-0B8B-457A-9027-BD48F00A112D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A287C4-3BDC-4FB7-B61E-940141230ED6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FFA45-4FF6-4BED-8EEA-9A91B86BA8A2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9674EC-5DC3-47EE-AC2B-6940433231FE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2F9725-B07A-4D32-8EF0-694652B9828E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94D5F6C-CFBD-4014-BA0F-DB36A879B97C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7F315-7509-4D5B-B7A5-8A4E581F0452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32BB3-CCE7-4495-9105-26DFE0FA5B33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00D17B-538C-4E3A-A6B5-FF1F53B90FA9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700176-62BA-4713-9FE4-9B9455C1FF7B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9F5162-6C17-40ED-80E6-C1608EC763C2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D55ACBC-1D62-4B5D-B0D3-26417CA86B10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9BB0B8-7B43-4B3D-B3E7-DA6B13ED89E9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1BFB5A-F19E-4C12-BFDB-917C91BA0B4C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3C0F8E-4C46-41E0-814F-2F5A7F86B412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6C89ED-DF02-4797-8DD1-DA33E8A6FB60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BD6EB5-F9D8-4621-A8D3-73ED6B0E1A99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22C193-6B28-4000-BE14-D91C6B289F76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B7DCA8-7B45-4EAF-B5BE-E57A6F5C76EC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50178D-1710-4217-B3D2-1759BE0A6AB4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Ovr>
    <a:masterClrMapping/>
  </p:clrMapOvr>
  <p:transition spd="slow"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8"/>
            <a:ext cx="103632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609600" y="274638"/>
            <a:ext cx="109728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609600" y="1600200"/>
            <a:ext cx="109728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fld id="{39DBDBB3-4787-494C-8C6A-A66D1A0DC5AE}" type="datetimeFigureOut">
              <a:rPr lang="es-ES"/>
              <a:pPr>
                <a:defRPr/>
              </a:pPr>
              <a:t>20/05/2018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0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Vivaldi" pitchFamily="66" charset="0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0"/>
            <a:ext cx="28448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Vivaldi" pitchFamily="66" charset="0"/>
              </a:defRPr>
            </a:lvl1pPr>
          </a:lstStyle>
          <a:p>
            <a:fld id="{F509424B-EB5C-430A-A7FC-8517A12FD2D3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Vivaldi" pitchFamily="66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anose="03020602050506090804" pitchFamily="66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anose="03020602050506090804" pitchFamily="66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anose="03020602050506090804" pitchFamily="66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Vivaldi" panose="03020602050506090804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Vivaldi" pitchFamily="66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Vivaldi" pitchFamily="66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Vivaldi" pitchFamily="66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Vivaldi" pitchFamily="66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.pn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pn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24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3.gif"/><Relationship Id="rId4" Type="http://schemas.openxmlformats.org/officeDocument/2006/relationships/image" Target="../media/image42.jpe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boletin.html" TargetMode="External"/><Relationship Id="rId13" Type="http://schemas.openxmlformats.org/officeDocument/2006/relationships/hyperlink" Target="https://twitter.com/mispps" TargetMode="External"/><Relationship Id="rId18" Type="http://schemas.openxmlformats.org/officeDocument/2006/relationships/image" Target="../media/image51.png"/><Relationship Id="rId3" Type="http://schemas.openxmlformats.org/officeDocument/2006/relationships/slideLayout" Target="../slideLayouts/slideLayout12.xml"/><Relationship Id="rId7" Type="http://schemas.openxmlformats.org/officeDocument/2006/relationships/image" Target="../media/image45.png"/><Relationship Id="rId12" Type="http://schemas.openxmlformats.org/officeDocument/2006/relationships/image" Target="../media/image48.png"/><Relationship Id="rId17" Type="http://schemas.openxmlformats.org/officeDocument/2006/relationships/hyperlink" Target="https://vk.com/mispps" TargetMode="External"/><Relationship Id="rId2" Type="http://schemas.openxmlformats.org/officeDocument/2006/relationships/audio" Target="file:///C:\Users\colacho\Desktop\Logo_exclusivo-mispps_archivos\sound001.wav" TargetMode="External"/><Relationship Id="rId16" Type="http://schemas.openxmlformats.org/officeDocument/2006/relationships/image" Target="../media/image50.png"/><Relationship Id="rId1" Type="http://schemas.openxmlformats.org/officeDocument/2006/relationships/tags" Target="../tags/tag2.xml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s://www.facebook.com/mispps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s://plus.google.com/+Mispps/" TargetMode="External"/><Relationship Id="rId10" Type="http://schemas.openxmlformats.org/officeDocument/2006/relationships/image" Target="../media/image47.png"/><Relationship Id="rId19" Type="http://schemas.openxmlformats.org/officeDocument/2006/relationships/image" Target="../media/image52.png"/><Relationship Id="rId4" Type="http://schemas.openxmlformats.org/officeDocument/2006/relationships/audio" Target="../media/audio2.wav"/><Relationship Id="rId9" Type="http://schemas.openxmlformats.org/officeDocument/2006/relationships/image" Target="../media/image46.png"/><Relationship Id="rId14" Type="http://schemas.openxmlformats.org/officeDocument/2006/relationships/image" Target="../media/image4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Estrella de 7 puntas"/>
          <p:cNvSpPr/>
          <p:nvPr/>
        </p:nvSpPr>
        <p:spPr>
          <a:xfrm>
            <a:off x="1415480" y="0"/>
            <a:ext cx="9361040" cy="6858000"/>
          </a:xfrm>
          <a:prstGeom prst="star7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Estrella de 7 puntas"/>
          <p:cNvSpPr/>
          <p:nvPr/>
        </p:nvSpPr>
        <p:spPr>
          <a:xfrm>
            <a:off x="1876331" y="343683"/>
            <a:ext cx="8424935" cy="6156614"/>
          </a:xfrm>
          <a:prstGeom prst="star7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Estrella de 7 puntas"/>
          <p:cNvSpPr/>
          <p:nvPr/>
        </p:nvSpPr>
        <p:spPr>
          <a:xfrm>
            <a:off x="2337183" y="741372"/>
            <a:ext cx="7488832" cy="5455228"/>
          </a:xfrm>
          <a:prstGeom prst="star7">
            <a:avLst/>
          </a:prstGeom>
          <a:blipFill>
            <a:blip r:embed="rId4" cstate="print"/>
            <a:stretch>
              <a:fillRect/>
            </a:stretch>
          </a:blipFill>
          <a:ln w="57150">
            <a:solidFill>
              <a:schemeClr val="bg2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075" name="Picture 14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35960" y="836712"/>
            <a:ext cx="5981252" cy="18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000">
    <p:sndAc>
      <p:stSnd loop="1">
        <p:snd r:embed="rId3" name="OMAR AKRAM -  Dancing with the wind - trimme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xit" presetSubtype="10" fill="hold" grpId="1" nodeType="withEffect">
                                  <p:stCondLst>
                                    <p:cond delay="8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0" fill="hold" grpId="1" nodeType="withEffect">
                                  <p:stCondLst>
                                    <p:cond delay="9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1" presetClass="entr" presetSubtype="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3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14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85000"/>
            <a:lumOff val="1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9050" y="-17463"/>
            <a:ext cx="12112625" cy="687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10 Rectángulo"/>
          <p:cNvSpPr/>
          <p:nvPr/>
        </p:nvSpPr>
        <p:spPr>
          <a:xfrm>
            <a:off x="0" y="0"/>
            <a:ext cx="6096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6096000" y="0"/>
            <a:ext cx="6096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3429000"/>
            <a:ext cx="6096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6096000" y="3429000"/>
            <a:ext cx="6096000" cy="3429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xit" presetSubtype="4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8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2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1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4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BB7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52EFA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6146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14288" y="0"/>
            <a:ext cx="12206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4" name="1 Rectángulo"/>
          <p:cNvSpPr>
            <a:spLocks noChangeArrowheads="1"/>
          </p:cNvSpPr>
          <p:nvPr/>
        </p:nvSpPr>
        <p:spPr bwMode="auto">
          <a:xfrm>
            <a:off x="3359696" y="4725144"/>
            <a:ext cx="3889077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>
              <a:defRPr/>
            </a:pPr>
            <a:r>
              <a:rPr lang="es-ES" altLang="es-ES" sz="3200" b="1" dirty="0" smtClean="0">
                <a:ln>
                  <a:solidFill>
                    <a:srgbClr val="4A0892"/>
                  </a:solidFill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Cuando nos sentimos abandonados y lastimados …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BD8EF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rgbClr val="BD8EFC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3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0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3074" grpId="0"/>
      <p:bldP spid="4" grpId="0" animBg="1"/>
      <p:bldP spid="4" grpId="1" animBg="1"/>
      <p:bldP spid="5" grpId="0" animBg="1"/>
      <p:bldP spid="5" grpId="1" animBg="1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523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20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6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4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61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9218" name="Imagen 2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463" y="0"/>
            <a:ext cx="122221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1 Rectángulo"/>
          <p:cNvSpPr>
            <a:spLocks noChangeArrowheads="1"/>
          </p:cNvSpPr>
          <p:nvPr/>
        </p:nvSpPr>
        <p:spPr bwMode="auto">
          <a:xfrm>
            <a:off x="839788" y="333375"/>
            <a:ext cx="3743325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>
              <a:defRPr/>
            </a:pPr>
            <a:r>
              <a:rPr lang="es-ES" altLang="es-ES" sz="3200" b="1" dirty="0" smtClean="0">
                <a:solidFill>
                  <a:srgbClr val="FFD889"/>
                </a:solidFill>
                <a:effectLst>
                  <a:glow rad="63500">
                    <a:srgbClr val="663300"/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</a:rPr>
              <a:t>Cuando nos sentimos desilusionados y ultrajados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" dur="5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098" grpId="0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0"/>
            <a:ext cx="121539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5000" fill="hold"/>
                                        <p:tgtEl>
                                          <p:spTgt spid="1126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844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6" name="1 Rectángulo"/>
          <p:cNvSpPr>
            <a:spLocks noChangeArrowheads="1"/>
          </p:cNvSpPr>
          <p:nvPr/>
        </p:nvSpPr>
        <p:spPr bwMode="auto">
          <a:xfrm>
            <a:off x="7824192" y="1052736"/>
            <a:ext cx="3096343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rgbClr val="39471D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¡¡Entonces es cuando nos levantamos!!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BEC22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ABC2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707F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8" dur="5000"/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  <p:bldP spid="4" grpId="0" animBg="1"/>
      <p:bldP spid="5" grpId="0" animBg="1"/>
      <p:bldP spid="6" grpId="0" animBg="1"/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0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71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3" presetClass="entr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2" dur="50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03C1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2491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1 Rectángulo"/>
          <p:cNvSpPr>
            <a:spLocks noChangeArrowheads="1"/>
          </p:cNvSpPr>
          <p:nvPr/>
        </p:nvSpPr>
        <p:spPr bwMode="auto">
          <a:xfrm>
            <a:off x="1055440" y="404664"/>
            <a:ext cx="460851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chemeClr val="bg1"/>
                  </a:solidFill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Entonces es cuando tomas fuerzas de donde no ves.</a:t>
            </a: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3071664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9120336" y="0"/>
            <a:ext cx="3071664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2999656" y="0"/>
            <a:ext cx="3071664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023992" y="0"/>
            <a:ext cx="3096344" cy="6858000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4" grpId="0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938" y="0"/>
            <a:ext cx="121761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499D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12192000" cy="6856106"/>
          </a:xfrm>
          <a:prstGeom prst="rect">
            <a:avLst/>
          </a:prstGeom>
          <a:solidFill>
            <a:srgbClr val="214F8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2860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4987D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8434" name="Imagen 5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4763"/>
            <a:ext cx="12182475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2" name="1 Rectángulo"/>
          <p:cNvSpPr>
            <a:spLocks noChangeArrowheads="1"/>
          </p:cNvSpPr>
          <p:nvPr/>
        </p:nvSpPr>
        <p:spPr bwMode="auto">
          <a:xfrm>
            <a:off x="6456040" y="586437"/>
            <a:ext cx="457200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 w="3175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Te levantas mas fuerte que ayer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 w="3175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y aunque vuelvas a caer,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 w="3175">
                  <a:solidFill>
                    <a:schemeClr val="accent1">
                      <a:lumMod val="50000"/>
                    </a:schemeClr>
                  </a:solidFill>
                </a:ln>
                <a:solidFill>
                  <a:srgbClr val="FFFF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esta experiencia pasada te ayudará a levantarte otra vez.</a:t>
            </a: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50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 animBg="1"/>
      <p:bldP spid="8" grpId="0" animBg="1"/>
      <p:bldP spid="15362" grpId="0"/>
      <p:bldP spid="9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tx1">
              <a:lumMod val="50000"/>
              <a:lumOff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20482" name="Imagen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" y="0"/>
            <a:ext cx="121491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3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9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0"/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8" y="0"/>
            <a:ext cx="1218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0" name="1 Rectángulo"/>
          <p:cNvSpPr>
            <a:spLocks noChangeArrowheads="1"/>
          </p:cNvSpPr>
          <p:nvPr/>
        </p:nvSpPr>
        <p:spPr bwMode="auto">
          <a:xfrm>
            <a:off x="3143672" y="548680"/>
            <a:ext cx="3888432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chemeClr val="accent3">
                      <a:lumMod val="50000"/>
                    </a:schemeClr>
                  </a:solidFill>
                </a:ln>
                <a:solidFill>
                  <a:schemeClr val="accent3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Todos luchamos por no caer, pero caemos ….</a:t>
            </a:r>
          </a:p>
        </p:txBody>
      </p:sp>
      <p:sp>
        <p:nvSpPr>
          <p:cNvPr id="8" name="7 Triángulo rectángulo"/>
          <p:cNvSpPr/>
          <p:nvPr/>
        </p:nvSpPr>
        <p:spPr>
          <a:xfrm flipV="1">
            <a:off x="0" y="0"/>
            <a:ext cx="12192000" cy="6858000"/>
          </a:xfrm>
          <a:prstGeom prst="rtTriangle">
            <a:avLst/>
          </a:prstGeom>
          <a:solidFill>
            <a:srgbClr val="F7D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Triángulo rectángulo"/>
          <p:cNvSpPr/>
          <p:nvPr/>
        </p:nvSpPr>
        <p:spPr>
          <a:xfrm flipH="1">
            <a:off x="0" y="0"/>
            <a:ext cx="12192000" cy="6858000"/>
          </a:xfrm>
          <a:prstGeom prst="rtTriangle">
            <a:avLst/>
          </a:prstGeom>
          <a:solidFill>
            <a:srgbClr val="F7DA9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rectángulo"/>
          <p:cNvSpPr/>
          <p:nvPr/>
        </p:nvSpPr>
        <p:spPr>
          <a:xfrm flipV="1">
            <a:off x="0" y="0"/>
            <a:ext cx="12192000" cy="6858000"/>
          </a:xfrm>
          <a:prstGeom prst="rtTriangle">
            <a:avLst/>
          </a:prstGeom>
          <a:solidFill>
            <a:srgbClr val="B7C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rectángulo"/>
          <p:cNvSpPr/>
          <p:nvPr/>
        </p:nvSpPr>
        <p:spPr>
          <a:xfrm flipH="1">
            <a:off x="0" y="0"/>
            <a:ext cx="12192000" cy="6858000"/>
          </a:xfrm>
          <a:prstGeom prst="rtTriangle">
            <a:avLst/>
          </a:prstGeom>
          <a:solidFill>
            <a:srgbClr val="B7CE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4" name="3 Triángulo rectángulo"/>
          <p:cNvSpPr/>
          <p:nvPr/>
        </p:nvSpPr>
        <p:spPr>
          <a:xfrm flipV="1">
            <a:off x="0" y="0"/>
            <a:ext cx="12192000" cy="6858000"/>
          </a:xfrm>
          <a:prstGeom prst="rtTriangle">
            <a:avLst/>
          </a:prstGeom>
          <a:solidFill>
            <a:srgbClr val="A1C1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rectángulo"/>
          <p:cNvSpPr/>
          <p:nvPr/>
        </p:nvSpPr>
        <p:spPr>
          <a:xfrm flipH="1">
            <a:off x="0" y="0"/>
            <a:ext cx="12192000" cy="6858000"/>
          </a:xfrm>
          <a:prstGeom prst="rtTriangle">
            <a:avLst/>
          </a:prstGeom>
          <a:solidFill>
            <a:srgbClr val="A1C1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2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7" presetClass="exit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xit" presetSubtype="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0" grpId="0"/>
      <p:bldP spid="8" grpId="0" animBg="1"/>
      <p:bldP spid="9" grpId="0" animBg="1"/>
      <p:bldP spid="6" grpId="0" animBg="1"/>
      <p:bldP spid="7" grpId="0" animBg="1"/>
      <p:bldP spid="4" grpId="0" animBg="1"/>
      <p:bldP spid="5" grpId="0" animBg="1"/>
      <p:bldP spid="1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66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35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235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8" name="1 Rectángulo"/>
          <p:cNvSpPr>
            <a:spLocks noChangeArrowheads="1"/>
          </p:cNvSpPr>
          <p:nvPr/>
        </p:nvSpPr>
        <p:spPr bwMode="auto">
          <a:xfrm>
            <a:off x="839416" y="692696"/>
            <a:ext cx="4158208" cy="1570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Porque humanos vinimos a ser y algo en esta vida,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 w="3175"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63500">
                    <a:schemeClr val="accent6">
                      <a:lumMod val="50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teníamos que aprender.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096000" cy="3429000"/>
          </a:xfrm>
          <a:prstGeom prst="rect">
            <a:avLst/>
          </a:prstGeom>
          <a:solidFill>
            <a:srgbClr val="59634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Rectángulo"/>
          <p:cNvSpPr/>
          <p:nvPr/>
        </p:nvSpPr>
        <p:spPr>
          <a:xfrm>
            <a:off x="6096000" y="0"/>
            <a:ext cx="6096000" cy="3429000"/>
          </a:xfrm>
          <a:prstGeom prst="rect">
            <a:avLst/>
          </a:prstGeom>
          <a:solidFill>
            <a:srgbClr val="59634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Rectángulo"/>
          <p:cNvSpPr/>
          <p:nvPr/>
        </p:nvSpPr>
        <p:spPr>
          <a:xfrm flipV="1">
            <a:off x="0" y="3429000"/>
            <a:ext cx="6096000" cy="3429000"/>
          </a:xfrm>
          <a:prstGeom prst="rect">
            <a:avLst/>
          </a:prstGeom>
          <a:solidFill>
            <a:srgbClr val="59634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Rectángulo"/>
          <p:cNvSpPr/>
          <p:nvPr/>
        </p:nvSpPr>
        <p:spPr>
          <a:xfrm flipV="1">
            <a:off x="6096000" y="3429000"/>
            <a:ext cx="6096000" cy="3429000"/>
          </a:xfrm>
          <a:prstGeom prst="rect">
            <a:avLst/>
          </a:prstGeom>
          <a:solidFill>
            <a:srgbClr val="596349">
              <a:alpha val="4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8" presetClass="exit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Righ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8" presetClass="exit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8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/>
      <p:bldP spid="4" grpId="0" animBg="1"/>
      <p:bldP spid="5" grpId="0" animBg="1"/>
      <p:bldP spid="6" grpId="0" animBg="1"/>
      <p:bldP spid="7" grpId="0" animBg="1"/>
      <p:bldP spid="9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n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2158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66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266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93000" b="-9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n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2031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6" name="1 Rectángulo"/>
          <p:cNvSpPr>
            <a:spLocks noChangeArrowheads="1"/>
          </p:cNvSpPr>
          <p:nvPr/>
        </p:nvSpPr>
        <p:spPr bwMode="auto">
          <a:xfrm>
            <a:off x="6600056" y="476672"/>
            <a:ext cx="4374232" cy="1077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rgbClr val="4C2600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No luches por no caer,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rgbClr val="4C2600"/>
                  </a:solidFill>
                </a:ln>
                <a:solidFill>
                  <a:schemeClr val="bg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hasta los niños lo hacen sin querer.</a:t>
            </a:r>
          </a:p>
        </p:txBody>
      </p:sp>
      <p:grpSp>
        <p:nvGrpSpPr>
          <p:cNvPr id="16" name="15 Grupo"/>
          <p:cNvGrpSpPr/>
          <p:nvPr/>
        </p:nvGrpSpPr>
        <p:grpSpPr>
          <a:xfrm>
            <a:off x="0" y="0"/>
            <a:ext cx="6096000" cy="3429000"/>
            <a:chOff x="0" y="0"/>
            <a:chExt cx="6096000" cy="3429000"/>
          </a:xfrm>
        </p:grpSpPr>
        <p:pic>
          <p:nvPicPr>
            <p:cNvPr id="2050" name="Picture 2" descr="E:\Mis Imágenes\Separadores\buborek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V="1">
              <a:off x="0" y="0"/>
              <a:ext cx="2855640" cy="3429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5" name="Picture 2" descr="E:\Mis Imágenes\Separadores\buborek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 flipV="1">
              <a:off x="2855640" y="0"/>
              <a:ext cx="3240360" cy="3429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5" name="14 Grupo"/>
          <p:cNvGrpSpPr/>
          <p:nvPr/>
        </p:nvGrpSpPr>
        <p:grpSpPr>
          <a:xfrm>
            <a:off x="0" y="3429000"/>
            <a:ext cx="6096000" cy="3168352"/>
            <a:chOff x="0" y="3429000"/>
            <a:chExt cx="6096000" cy="3429000"/>
          </a:xfrm>
        </p:grpSpPr>
        <p:pic>
          <p:nvPicPr>
            <p:cNvPr id="6" name="Picture 2" descr="E:\Mis Imágenes\Separadores\buborek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3429000"/>
              <a:ext cx="2855640" cy="3429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7" name="Picture 2" descr="E:\Mis Imágenes\Separadores\buborek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2855640" y="3429000"/>
              <a:ext cx="3240360" cy="3429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8" name="17 Grupo"/>
          <p:cNvGrpSpPr/>
          <p:nvPr/>
        </p:nvGrpSpPr>
        <p:grpSpPr>
          <a:xfrm>
            <a:off x="6168008" y="0"/>
            <a:ext cx="6023992" cy="3356992"/>
            <a:chOff x="6096001" y="0"/>
            <a:chExt cx="6095996" cy="3429000"/>
          </a:xfrm>
        </p:grpSpPr>
        <p:pic>
          <p:nvPicPr>
            <p:cNvPr id="11" name="Picture 2" descr="E:\Mis Imágenes\Separadores\buborek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 flipV="1">
              <a:off x="9408367" y="0"/>
              <a:ext cx="2783630" cy="3429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2" name="Picture 2" descr="E:\Mis Imágenes\Separadores\buborek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V="1">
              <a:off x="6096001" y="0"/>
              <a:ext cx="3240360" cy="3429000"/>
            </a:xfrm>
            <a:prstGeom prst="rect">
              <a:avLst/>
            </a:prstGeom>
            <a:noFill/>
            <a:ln>
              <a:noFill/>
            </a:ln>
          </p:spPr>
        </p:pic>
      </p:grpSp>
      <p:grpSp>
        <p:nvGrpSpPr>
          <p:cNvPr id="17" name="16 Grupo"/>
          <p:cNvGrpSpPr/>
          <p:nvPr/>
        </p:nvGrpSpPr>
        <p:grpSpPr>
          <a:xfrm>
            <a:off x="6096000" y="3581400"/>
            <a:ext cx="6096000" cy="3276600"/>
            <a:chOff x="6248400" y="3581400"/>
            <a:chExt cx="5943600" cy="3429000"/>
          </a:xfrm>
        </p:grpSpPr>
        <p:pic>
          <p:nvPicPr>
            <p:cNvPr id="13" name="Picture 2" descr="E:\Mis Imágenes\Separadores\buborek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9407751" y="3581400"/>
              <a:ext cx="2784249" cy="3429000"/>
            </a:xfrm>
            <a:prstGeom prst="rect">
              <a:avLst/>
            </a:prstGeom>
            <a:noFill/>
            <a:ln>
              <a:noFill/>
            </a:ln>
          </p:spPr>
        </p:pic>
        <p:pic>
          <p:nvPicPr>
            <p:cNvPr id="14" name="Picture 2" descr="E:\Mis Imágenes\Separadores\buborek.pn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6248400" y="3581400"/>
              <a:ext cx="3159351" cy="3429000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19" name="18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276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6" grpId="0"/>
      <p:bldP spid="19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AA13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n 5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8575" y="0"/>
            <a:ext cx="12220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296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n 1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0" name="1 Rectángulo"/>
          <p:cNvSpPr>
            <a:spLocks noChangeArrowheads="1"/>
          </p:cNvSpPr>
          <p:nvPr/>
        </p:nvSpPr>
        <p:spPr bwMode="auto">
          <a:xfrm>
            <a:off x="623392" y="1628800"/>
            <a:ext cx="6192688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  <a:solidFill>
                  <a:schemeClr val="accent1">
                    <a:lumMod val="75000"/>
                  </a:schemeClr>
                </a:solidFill>
                <a:effectLst>
                  <a:glow rad="63500">
                    <a:schemeClr val="tx2">
                      <a:lumMod val="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Lucha sólo por levantarte cada vez y con cada caída aprende lo que tenías que aprender, pero nunca, nunca dejes de levantarte cada vez.</a:t>
            </a:r>
          </a:p>
        </p:txBody>
      </p:sp>
      <p:sp>
        <p:nvSpPr>
          <p:cNvPr id="4" name="3 Triángulo isósceles"/>
          <p:cNvSpPr/>
          <p:nvPr/>
        </p:nvSpPr>
        <p:spPr>
          <a:xfrm>
            <a:off x="0" y="3429000"/>
            <a:ext cx="12192000" cy="3429000"/>
          </a:xfrm>
          <a:prstGeom prst="triangle">
            <a:avLst>
              <a:gd name="adj" fmla="val 50000"/>
            </a:avLst>
          </a:prstGeom>
          <a:solidFill>
            <a:srgbClr val="5B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5" name="4 Triángulo isósceles"/>
          <p:cNvSpPr/>
          <p:nvPr/>
        </p:nvSpPr>
        <p:spPr>
          <a:xfrm flipV="1">
            <a:off x="0" y="0"/>
            <a:ext cx="12192000" cy="3429000"/>
          </a:xfrm>
          <a:prstGeom prst="triangle">
            <a:avLst>
              <a:gd name="adj" fmla="val 50000"/>
            </a:avLst>
          </a:prstGeom>
          <a:solidFill>
            <a:srgbClr val="5B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6" name="5 Triángulo isósceles"/>
          <p:cNvSpPr/>
          <p:nvPr/>
        </p:nvSpPr>
        <p:spPr>
          <a:xfrm rot="5400000">
            <a:off x="-381000" y="381000"/>
            <a:ext cx="6858000" cy="6096000"/>
          </a:xfrm>
          <a:prstGeom prst="triangle">
            <a:avLst>
              <a:gd name="adj" fmla="val 50261"/>
            </a:avLst>
          </a:prstGeom>
          <a:solidFill>
            <a:srgbClr val="5B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7" name="6 Triángulo isósceles"/>
          <p:cNvSpPr/>
          <p:nvPr/>
        </p:nvSpPr>
        <p:spPr>
          <a:xfrm rot="5400000" flipV="1">
            <a:off x="5678996" y="344996"/>
            <a:ext cx="6858000" cy="6168008"/>
          </a:xfrm>
          <a:prstGeom prst="triangle">
            <a:avLst>
              <a:gd name="adj" fmla="val 50000"/>
            </a:avLst>
          </a:prstGeom>
          <a:solidFill>
            <a:srgbClr val="5B89C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8" name="7 Rectángulo"/>
          <p:cNvSpPr/>
          <p:nvPr/>
        </p:nvSpPr>
        <p:spPr>
          <a:xfrm>
            <a:off x="15528" y="11336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30722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/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n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0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9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0" dur="5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32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035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2062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2" name="1 Rectángulo"/>
          <p:cNvSpPr>
            <a:spLocks noChangeArrowheads="1"/>
          </p:cNvSpPr>
          <p:nvPr/>
        </p:nvSpPr>
        <p:spPr bwMode="auto">
          <a:xfrm>
            <a:off x="996752" y="692696"/>
            <a:ext cx="5094312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rgbClr val="4C2600"/>
                  </a:solidFill>
                </a:ln>
                <a:solidFill>
                  <a:srgbClr val="996600"/>
                </a:solidFill>
                <a:cs typeface="Arial" panose="020B0604020202020204" pitchFamily="34" charset="0"/>
              </a:rPr>
              <a:t>Camina, nunca te pares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rgbClr val="4C2600"/>
                  </a:solidFill>
                </a:ln>
                <a:solidFill>
                  <a:srgbClr val="996600"/>
                </a:solidFill>
                <a:cs typeface="Arial" panose="020B0604020202020204" pitchFamily="34" charset="0"/>
              </a:rPr>
              <a:t>por doquier no vive el que no se levanta, el que solo se aparta y se lamenta. </a:t>
            </a: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12192000" cy="6858000"/>
            <a:chOff x="611560" y="836712"/>
            <a:chExt cx="3600400" cy="5032176"/>
          </a:xfrm>
          <a:solidFill>
            <a:srgbClr val="C6B896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5" dur="5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5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2" grpId="0"/>
      <p:bldP spid="7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n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588" y="0"/>
            <a:ext cx="1219517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58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1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0" y="6350"/>
            <a:ext cx="12223750" cy="685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0" name="1 Rectángulo"/>
          <p:cNvSpPr>
            <a:spLocks noChangeArrowheads="1"/>
          </p:cNvSpPr>
          <p:nvPr/>
        </p:nvSpPr>
        <p:spPr bwMode="auto">
          <a:xfrm>
            <a:off x="7032104" y="4797152"/>
            <a:ext cx="4806280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Recapacita,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analiza, tomate un tiempo,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chemeClr val="tx1"/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pero sólo un tiempo y luego sintoniza.</a:t>
            </a:r>
          </a:p>
        </p:txBody>
      </p:sp>
      <p:sp>
        <p:nvSpPr>
          <p:cNvPr id="4" name="3 Triángulo rectángulo"/>
          <p:cNvSpPr/>
          <p:nvPr/>
        </p:nvSpPr>
        <p:spPr>
          <a:xfrm>
            <a:off x="0" y="0"/>
            <a:ext cx="12192000" cy="6858000"/>
          </a:xfrm>
          <a:prstGeom prst="rtTriangle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Triángulo rectángulo"/>
          <p:cNvSpPr/>
          <p:nvPr/>
        </p:nvSpPr>
        <p:spPr>
          <a:xfrm flipH="1" flipV="1">
            <a:off x="0" y="0"/>
            <a:ext cx="12192000" cy="6858000"/>
          </a:xfrm>
          <a:prstGeom prst="rtTriangle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xit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3" presetClass="exit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368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276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4" grpId="0" animBg="1"/>
      <p:bldP spid="5" grpId="0" animBg="1"/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n 6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58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E:\PPS DE CREACION PROPIA - EXCLUSIVOS\- Levantate\Imágenes\24 - 32667_469925319743036_763858332_n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9" dur="5000"/>
                                        <p:tgtEl>
                                          <p:spTgt spid="389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4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893C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875" y="0"/>
            <a:ext cx="121761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8" name="1 Rectángulo"/>
          <p:cNvSpPr>
            <a:spLocks noChangeArrowheads="1"/>
          </p:cNvSpPr>
          <p:nvPr/>
        </p:nvSpPr>
        <p:spPr bwMode="auto">
          <a:xfrm>
            <a:off x="6672064" y="2844800"/>
            <a:ext cx="5086350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Vuelve a tomar las riendas de tu vida.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6096000" y="0"/>
            <a:ext cx="6096000" cy="6858000"/>
          </a:xfrm>
          <a:prstGeom prst="rect">
            <a:avLst/>
          </a:prstGeom>
          <a:solidFill>
            <a:schemeClr val="tx2">
              <a:lumMod val="75000"/>
              <a:alpha val="50196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7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5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50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296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/>
      <p:bldP spid="4" grpId="0" animBg="1"/>
      <p:bldP spid="4" grpId="1" animBg="1"/>
      <p:bldP spid="5" grpId="0" animBg="1"/>
      <p:bldP spid="5" grpId="1" animBg="1"/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n 7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8" dur="5000" fill="hold"/>
                                        <p:tgtEl>
                                          <p:spTgt spid="41986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B4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84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6" name="1 Rectángulo"/>
          <p:cNvSpPr>
            <a:spLocks noChangeArrowheads="1"/>
          </p:cNvSpPr>
          <p:nvPr/>
        </p:nvSpPr>
        <p:spPr bwMode="auto">
          <a:xfrm>
            <a:off x="407368" y="4221088"/>
            <a:ext cx="4320480" cy="20621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Devuélvele a tu cara su sonrisa, a tu cuerpo la brisa,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a tu vida y a tu corazón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rgbClr val="FF0000"/>
                  </a:solidFill>
                </a:ln>
                <a:solidFill>
                  <a:srgbClr val="99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la frescura de la alegría y la risa.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6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D000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AC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" presetClass="exit" presetSubtype="32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4" presetClass="exit" presetSubtype="3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0"/>
                                        <p:tgtEl>
                                          <p:spTgt spid="430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17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6" grpId="0"/>
      <p:bldP spid="4" grpId="0" animBg="1"/>
      <p:bldP spid="5" grpId="0" animBg="1"/>
      <p:bldP spid="6" grpId="0" animBg="1"/>
      <p:bldP spid="7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n 10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1113"/>
            <a:ext cx="12193588" cy="684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450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4763"/>
            <a:ext cx="121793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1 Rectángulo"/>
          <p:cNvSpPr>
            <a:spLocks noChangeArrowheads="1"/>
          </p:cNvSpPr>
          <p:nvPr/>
        </p:nvSpPr>
        <p:spPr bwMode="auto">
          <a:xfrm>
            <a:off x="6600056" y="836712"/>
            <a:ext cx="3510136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Porque cada minuto, cada hora y </a:t>
            </a:r>
          </a:p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chemeClr val="tx2">
                      <a:lumMod val="75000"/>
                    </a:schemeClr>
                  </a:solidFill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cada día que pierdes ….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6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0"/>
                                        <p:tgtEl>
                                          <p:spTgt spid="46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337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4" grpId="0"/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n 2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824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81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2" dur="5000" fill="hold"/>
                                        <p:tgtEl>
                                          <p:spTgt spid="48130"/>
                                        </p:tgtEl>
                                      </p:cBhvr>
                                      <p:by x="125000" y="12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n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8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1 Rectángulo"/>
          <p:cNvSpPr>
            <a:spLocks noChangeArrowheads="1"/>
          </p:cNvSpPr>
          <p:nvPr/>
        </p:nvSpPr>
        <p:spPr bwMode="auto">
          <a:xfrm>
            <a:off x="1631504" y="980728"/>
            <a:ext cx="256222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Vivaldi" panose="03020602050506090804" pitchFamily="66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Vivaldi" panose="03020602050506090804" pitchFamily="66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Vivaldi" panose="03020602050506090804" pitchFamily="66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Vivaldi" panose="03020602050506090804" pitchFamily="66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  <a:defRPr/>
            </a:pPr>
            <a:r>
              <a:rPr lang="es-ES" altLang="es-ES" b="1" dirty="0" smtClean="0">
                <a:ln>
                  <a:solidFill>
                    <a:srgbClr val="FFFF00"/>
                  </a:solidFill>
                </a:ln>
                <a:solidFill>
                  <a:schemeClr val="bg2">
                    <a:lumMod val="2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rial" panose="020B0604020202020204" pitchFamily="34" charset="0"/>
              </a:rPr>
              <a:t>¡¡¡Ya no vuelve!!!</a:t>
            </a:r>
          </a:p>
        </p:txBody>
      </p:sp>
      <p:sp>
        <p:nvSpPr>
          <p:cNvPr id="4" name="3 Marco"/>
          <p:cNvSpPr/>
          <p:nvPr/>
        </p:nvSpPr>
        <p:spPr>
          <a:xfrm>
            <a:off x="1" y="0"/>
            <a:ext cx="12191999" cy="6858000"/>
          </a:xfrm>
          <a:prstGeom prst="frame">
            <a:avLst>
              <a:gd name="adj1" fmla="val 10278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695400" y="692696"/>
            <a:ext cx="10801200" cy="5472558"/>
          </a:xfrm>
          <a:prstGeom prst="frame">
            <a:avLst>
              <a:gd name="adj1" fmla="val 1089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71464" y="1196752"/>
            <a:ext cx="9649072" cy="4392042"/>
          </a:xfrm>
          <a:prstGeom prst="frame">
            <a:avLst>
              <a:gd name="adj1" fmla="val 13903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847528" y="1700808"/>
            <a:ext cx="8496944" cy="3312368"/>
          </a:xfrm>
          <a:prstGeom prst="frame">
            <a:avLst>
              <a:gd name="adj1" fmla="val 21501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567608" y="2348880"/>
            <a:ext cx="7128792" cy="2015555"/>
          </a:xfrm>
          <a:prstGeom prst="frame">
            <a:avLst>
              <a:gd name="adj1" fmla="val 35732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3287688" y="2996952"/>
            <a:ext cx="5688632" cy="720080"/>
          </a:xfrm>
          <a:prstGeom prst="frame">
            <a:avLst>
              <a:gd name="adj1" fmla="val 50000"/>
            </a:avLst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6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8" presetClass="exit" presetSubtype="32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1" dur="6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8" presetClass="exit" presetSubtype="3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4" dur="6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32" fill="hold" nodeType="withEffect">
                                  <p:stCondLst>
                                    <p:cond delay="8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7" dur="6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8" presetClass="exit" presetSubtype="3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0" dur="6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8" presetClass="exit" presetSubtype="3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3" dur="6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6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8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7" dur="7000"/>
                                        <p:tgtEl>
                                          <p:spTgt spid="49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7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358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2" grpId="0"/>
      <p:bldP spid="10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Imagen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937" y="0"/>
            <a:ext cx="12184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2" name="Picture 2" descr="E:\PPS DE CREACION PROPIA - EXCLUSIVOS\- Levantate\Imágenes\32 - 31155-santona-atardecer+goktepeliler37-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5123" name="Picture 3" descr="E:\PPS DE CREACION PROPIA - EXCLUSIVOS\- Levantate\Imágenes\32 - 31155-santona-atardecer+goktepeliler37--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6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512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E:\PPS DE CREACION PROPIA - EXCLUSIVOS\- Levantate\Imágenes\33 - 0_9b9bd_7e7e24e7_XLnegro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</p:spPr>
      </p:pic>
      <p:pic>
        <p:nvPicPr>
          <p:cNvPr id="52226" name="Imagen 6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9525"/>
            <a:ext cx="12192000" cy="6838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CuadroTexto 7"/>
          <p:cNvSpPr txBox="1"/>
          <p:nvPr/>
        </p:nvSpPr>
        <p:spPr>
          <a:xfrm>
            <a:off x="983432" y="764704"/>
            <a:ext cx="1768475" cy="522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b="1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rial" panose="020B0604020202020204" pitchFamily="34" charset="0"/>
              </a:rPr>
              <a:t>Mayo 2018</a:t>
            </a:r>
          </a:p>
        </p:txBody>
      </p:sp>
      <p:sp>
        <p:nvSpPr>
          <p:cNvPr id="9" name="CuadroTexto 8"/>
          <p:cNvSpPr txBox="1"/>
          <p:nvPr/>
        </p:nvSpPr>
        <p:spPr>
          <a:xfrm>
            <a:off x="983432" y="1484784"/>
            <a:ext cx="3765774" cy="95410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sz="2800" b="1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rial" panose="020B0604020202020204" pitchFamily="34" charset="0"/>
              </a:rPr>
              <a:t>Música </a:t>
            </a:r>
            <a:r>
              <a:rPr lang="es-ES" sz="28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rial" panose="020B0604020202020204" pitchFamily="34" charset="0"/>
              </a:rPr>
              <a:t>: </a:t>
            </a:r>
            <a:r>
              <a:rPr lang="en-US" sz="28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rial" panose="020B0604020202020204" pitchFamily="34" charset="0"/>
              </a:rPr>
              <a:t>Omar </a:t>
            </a:r>
            <a:r>
              <a:rPr lang="en-US" sz="2800" b="1" dirty="0" err="1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rial" panose="020B0604020202020204" pitchFamily="34" charset="0"/>
              </a:rPr>
              <a:t>Akram</a:t>
            </a:r>
            <a:r>
              <a:rPr lang="en-US" sz="28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rial" panose="020B0604020202020204" pitchFamily="34" charset="0"/>
              </a:rPr>
              <a:t>  </a:t>
            </a:r>
          </a:p>
          <a:p>
            <a:pPr>
              <a:defRPr/>
            </a:pPr>
            <a:r>
              <a:rPr lang="en-US" sz="28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rial" panose="020B0604020202020204" pitchFamily="34" charset="0"/>
              </a:rPr>
              <a:t>	Dancing </a:t>
            </a:r>
            <a:r>
              <a:rPr lang="en-US" sz="2800" b="1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rial" panose="020B0604020202020204" pitchFamily="34" charset="0"/>
              </a:rPr>
              <a:t>with the </a:t>
            </a:r>
            <a:r>
              <a:rPr lang="en-US" sz="2800" b="1" dirty="0" smtClean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Vivaldi" panose="03020602050506090804" pitchFamily="66" charset="0"/>
                <a:cs typeface="Arial" panose="020B0604020202020204" pitchFamily="34" charset="0"/>
              </a:rPr>
              <a:t>wind</a:t>
            </a:r>
            <a:endParaRPr lang="es-ES" sz="2800" b="1" dirty="0">
              <a:ln>
                <a:solidFill>
                  <a:schemeClr val="accent3">
                    <a:lumMod val="60000"/>
                    <a:lumOff val="40000"/>
                  </a:schemeClr>
                </a:solidFill>
              </a:ln>
              <a:blipFill>
                <a:blip r:embed="rId4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Vivaldi" panose="03020602050506090804" pitchFamily="66" charset="0"/>
              <a:cs typeface="Arial" panose="020B0604020202020204" pitchFamily="34" charset="0"/>
            </a:endParaRPr>
          </a:p>
        </p:txBody>
      </p:sp>
      <p:grpSp>
        <p:nvGrpSpPr>
          <p:cNvPr id="11" name="10 Grupo"/>
          <p:cNvGrpSpPr/>
          <p:nvPr/>
        </p:nvGrpSpPr>
        <p:grpSpPr>
          <a:xfrm>
            <a:off x="10848528" y="5229200"/>
            <a:ext cx="1002641" cy="1346666"/>
            <a:chOff x="10848527" y="5373216"/>
            <a:chExt cx="1002641" cy="1346666"/>
          </a:xfrm>
        </p:grpSpPr>
        <p:pic>
          <p:nvPicPr>
            <p:cNvPr id="7" name="Picture 3" descr="C:\Users\Marga\Pictures\NAVIDAD\13-GifsAnimadosDollz-MundoEmoti.gif"/>
            <p:cNvPicPr>
              <a:picLocks noChangeAspect="1" noChangeArrowheads="1" noCrop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 flipH="1">
              <a:off x="10848527" y="5373216"/>
              <a:ext cx="1002641" cy="9885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" name="9 CuadroTexto"/>
            <p:cNvSpPr txBox="1"/>
            <p:nvPr/>
          </p:nvSpPr>
          <p:spPr>
            <a:xfrm>
              <a:off x="10848528" y="6381328"/>
              <a:ext cx="97507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dirty="0" smtClean="0">
                  <a:ln>
                    <a:solidFill>
                      <a:schemeClr val="accent3">
                        <a:lumMod val="60000"/>
                        <a:lumOff val="40000"/>
                      </a:schemeClr>
                    </a:solidFill>
                  </a:ln>
                  <a:blipFill>
                    <a:blip r:embed="rId4"/>
                    <a:stretch>
                      <a:fillRect/>
                    </a:stretch>
                  </a:blipFill>
                  <a:latin typeface="Vivaldi" pitchFamily="66" charset="0"/>
                </a:rPr>
                <a:t>Margarita</a:t>
              </a:r>
              <a:endParaRPr lang="es-ES" sz="1600" dirty="0">
                <a:ln>
                  <a:solidFill>
                    <a:schemeClr val="accent3">
                      <a:lumMod val="60000"/>
                      <a:lumOff val="40000"/>
                    </a:schemeClr>
                  </a:solidFill>
                </a:ln>
                <a:blipFill>
                  <a:blip r:embed="rId4"/>
                  <a:stretch>
                    <a:fillRect/>
                  </a:stretch>
                </a:blipFill>
                <a:latin typeface="Vivaldi" pitchFamily="66" charset="0"/>
              </a:endParaRPr>
            </a:p>
          </p:txBody>
        </p:sp>
      </p:grpSp>
      <p:sp>
        <p:nvSpPr>
          <p:cNvPr id="12" name="11 Rectángulo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8000"/>
                                        <p:tgtEl>
                                          <p:spTgt spid="52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5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3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400" decel="100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400" decel="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600" accel="100000" fill="hold">
                                          <p:stCondLst>
                                            <p:cond delay="2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2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2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892800" y="3276600"/>
            <a:ext cx="4064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12192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/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12192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eaLnBrk="1" hangingPunct="1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641600" y="0"/>
            <a:ext cx="65024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1"/>
            <a:ext cx="12192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6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524000" y="4724402"/>
            <a:ext cx="3556000" cy="1615827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8"/>
          </p:cNvPr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7518400" y="4191000"/>
            <a:ext cx="31496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384800" y="4876800"/>
            <a:ext cx="16256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2971800"/>
            <a:ext cx="7112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505200"/>
            <a:ext cx="7112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5"/>
          </p:cNvPr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0" y="4038600"/>
            <a:ext cx="7112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7"/>
          </p:cNvPr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>
            <a:off x="0" y="4572000"/>
            <a:ext cx="7112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12192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9" cstate="print"/>
          <a:srcRect/>
          <a:stretch>
            <a:fillRect/>
          </a:stretch>
        </p:blipFill>
        <p:spPr bwMode="auto">
          <a:xfrm rot="20093988">
            <a:off x="5486401" y="838200"/>
            <a:ext cx="6434667" cy="2108200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spd="slow" advClick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4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1719</TotalTime>
  <Words>475</Words>
  <Application>Microsoft Office PowerPoint</Application>
  <PresentationFormat>Panorámica</PresentationFormat>
  <Paragraphs>64</Paragraphs>
  <Slides>34</Slides>
  <Notes>16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34</vt:i4>
      </vt:variant>
    </vt:vector>
  </HeadingPairs>
  <TitlesOfParts>
    <vt:vector size="40" baseType="lpstr">
      <vt:lpstr>Arial</vt:lpstr>
      <vt:lpstr>Calibri</vt:lpstr>
      <vt:lpstr>Kristen ITC</vt:lpstr>
      <vt:lpstr>Vivaldi</vt:lpstr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http://www.centor.mx.gd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Usuario de Windows</cp:lastModifiedBy>
  <cp:revision>93</cp:revision>
  <dcterms:created xsi:type="dcterms:W3CDTF">2012-09-19T16:39:22Z</dcterms:created>
  <dcterms:modified xsi:type="dcterms:W3CDTF">2018-05-19T23:58:07Z</dcterms:modified>
</cp:coreProperties>
</file>