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</p:sldMasterIdLst>
  <p:notesMasterIdLst>
    <p:notesMasterId r:id="rId36"/>
  </p:notesMasterIdLst>
  <p:sldIdLst>
    <p:sldId id="301" r:id="rId3"/>
    <p:sldId id="272" r:id="rId4"/>
    <p:sldId id="268" r:id="rId5"/>
    <p:sldId id="258" r:id="rId6"/>
    <p:sldId id="270" r:id="rId7"/>
    <p:sldId id="282" r:id="rId8"/>
    <p:sldId id="267" r:id="rId9"/>
    <p:sldId id="297" r:id="rId10"/>
    <p:sldId id="274" r:id="rId11"/>
    <p:sldId id="275" r:id="rId12"/>
    <p:sldId id="277" r:id="rId13"/>
    <p:sldId id="264" r:id="rId14"/>
    <p:sldId id="285" r:id="rId15"/>
    <p:sldId id="286" r:id="rId16"/>
    <p:sldId id="289" r:id="rId17"/>
    <p:sldId id="292" r:id="rId18"/>
    <p:sldId id="259" r:id="rId19"/>
    <p:sldId id="260" r:id="rId20"/>
    <p:sldId id="261" r:id="rId21"/>
    <p:sldId id="263" r:id="rId22"/>
    <p:sldId id="266" r:id="rId23"/>
    <p:sldId id="269" r:id="rId24"/>
    <p:sldId id="271" r:id="rId25"/>
    <p:sldId id="276" r:id="rId26"/>
    <p:sldId id="278" r:id="rId27"/>
    <p:sldId id="279" r:id="rId28"/>
    <p:sldId id="281" r:id="rId29"/>
    <p:sldId id="287" r:id="rId30"/>
    <p:sldId id="290" r:id="rId31"/>
    <p:sldId id="295" r:id="rId32"/>
    <p:sldId id="298" r:id="rId33"/>
    <p:sldId id="300" r:id="rId34"/>
    <p:sldId id="302" r:id="rId35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WUFspuU4TPn3gg8oQ0JJg==" hashData="bSs/thfmAwdxtr5ItGCNDLknFX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3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8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37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8915768F-DFEA-4590-A1AB-0152BFE274BA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9CFB2AE-F22A-4172-82A0-48F9518634D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3584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9963EE9-B5D5-4ED8-8282-0F189646118E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32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1786C-3635-4587-A563-3F016B39445D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F89181-36CA-4D2B-A2CF-7BF6E23B77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D72DC1-17BB-45A3-9CC8-BDB61FBDA625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A77954-EA91-4B9E-A745-138CC2A3797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76B61-ACC0-4649-BD0B-4DCBABDB7FEB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7A71A7-C308-43B3-B6DB-341ED419E9F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1A117E-DFE1-4222-831D-43DDCF6A8263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B57BF-A6F3-49A0-B6B5-16F7D0B927E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BC8AE-7106-4F31-AAB4-BB1C8DA270CF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079273-817C-4816-AD20-560F663D8DA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EF34A-08C5-4BFB-90CA-5B7D90D9FCFE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2C849-32C7-4E9C-A720-19275F1A09D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D8BA6-EE10-46AD-A64E-7B466D948527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269639-FDD3-4778-9569-F6C5E32210B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FA9C7C-54F5-4AB6-B105-C07DFA224644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AE1D8E-B5AA-454C-8D13-3A6E8F26F5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75B034-28FC-436D-90B0-78DFA49ED73C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66291-6407-449D-8008-D1222D9B36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F6BA70-7A88-4E67-BB21-DB0451C7328F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8C869-04A5-4AC4-9ABF-1E0D8927B8A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3DAA37-46DE-4F61-BF2C-E418BF7D8FF1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E2BBA4-7406-46F4-8E52-9112DB9F185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7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F1615D-F6EE-4393-B23F-E12B67B3938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2DED633-B9BC-4F64-A0AE-D445981E8AF4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15CFB70-0638-45D8-9D18-C37416FA373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7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9049221-47FB-49DD-908F-8B3322D2FD94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2.png"/><Relationship Id="rId7" Type="http://schemas.openxmlformats.org/officeDocument/2006/relationships/image" Target="../media/image3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5.png"/><Relationship Id="rId1" Type="http://schemas.openxmlformats.org/officeDocument/2006/relationships/audio" Target="../media/audio3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" y="980728"/>
            <a:ext cx="9144000" cy="304698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9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Historia del abuelo </a:t>
            </a:r>
            <a:r>
              <a:rPr lang="es-ES" sz="9600" b="1" spc="150" dirty="0" err="1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Cherokee</a:t>
            </a:r>
            <a:endParaRPr lang="es-ES" sz="9600" b="1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4149079"/>
            <a:ext cx="9144000" cy="255454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“El interior de las personas”</a:t>
            </a:r>
          </a:p>
        </p:txBody>
      </p:sp>
    </p:spTree>
  </p:cSld>
  <p:clrMapOvr>
    <a:masterClrMapping/>
  </p:clrMapOvr>
  <p:transition advTm="7000">
    <p:sndAc>
      <p:stSnd>
        <p:snd r:embed="rId2" name="Braveheart Soundtrack -   For The Love Of A Princes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286232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Una mañana un viejo </a:t>
            </a:r>
            <a:r>
              <a:rPr lang="es-ES" sz="6000" b="1" spc="150" dirty="0" err="1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Cherokee</a:t>
            </a:r>
            <a:r>
              <a:rPr lang="es-ES" sz="60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, le habló a su nieto sobre lo que ocurre en el interior de las personas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os-lobo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-1" y="4797152"/>
            <a:ext cx="9144001" cy="193899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Hijo </a:t>
            </a:r>
            <a:r>
              <a:rPr lang="es-ES" sz="60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mío,dentro</a:t>
            </a:r>
            <a:r>
              <a:rPr lang="es-ES" sz="60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 de nosotros existe una batalla entre dos lobos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Uno es “MALVADO”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ey_wolves_wallpaper_wolves_animals_wallpaper_48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938"/>
            <a:ext cx="9144000" cy="68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3999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Está lleno de “IRA”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bo-feroz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“”ARROGANCIA””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os+lobo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”ENVIDIA Y RESENTIMIENTO”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ebshots_1300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Aires de “SUPERIORIDAD”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b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Mucha “AVARICIA”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bo2520con2520piel2520de2520corder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3999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También “HIPOCRESÍA”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bo_negro-1024x768-89773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“”</a:t>
            </a:r>
            <a:r>
              <a:rPr lang="es-ES" sz="66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CELOS”</a:t>
            </a:r>
            <a:endParaRPr lang="es-ES" sz="66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36 0.08249  L 0.108 0.08249  L 0.072 0.16632  L 0.108 0.24881  L 0.036 0.24881  L 0 0.33264  L -0.036 0.24881  L -0.108 0.24881  L -0.072 0.16632  L -0.108 0.08249  L -0.036 0.08249  L 0 0  Z" pathEditMode="relative" ptsTypes="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24249861835_f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“”TRISTEZA Y SOLEDAD””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.33264  E" pathEditMode="relative" ptsTypes="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bo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“”MENTIRAS””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bos0bz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“”FALSO ORGULLO””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bos aulladores-29898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Y un “”EGO”” desmedido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bos-bebe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Y el otro es “”BUENO””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.33264  E" pathEditMode="relative" ptsTypes="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Lleno de “”BONDAD””</a:t>
            </a:r>
          </a:p>
        </p:txBody>
      </p:sp>
    </p:spTree>
  </p:cSld>
  <p:clrMapOvr>
    <a:masterClrMapping/>
  </p:clrMapOvr>
  <p:transition spd="slow" advTm="7000">
    <p:sndAc>
      <p:stSnd>
        <p:snd r:embed="rId2" name="Bailando con lob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4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“”EMPATÍA””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264  E" pathEditMode="relative" ptsTypes="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5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“”SERENIDAD””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06119_volki_staya_les_1920x1200_(www.GdeFon.ru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Mucho “AMOR”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chorro-de-lobo-432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“”ESPERANZA””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5  -0.029 -0.01198  -0.044 -0.01198  C -0.114 -0.01198  -0.169 0.06387  -0.169 0.15568  C -0.169 0.24615  -0.114 0.32067  -0.044 0.32067  C -0.029 0.32067  -0.014 0.31667  0 0.31002  C -0.047 0.28607  -0.08 0.2262  -0.08 0.15568  C -0.08 0.08383  -0.047 0.02395  0 0  Z" pathEditMode="relative" ptsTypes="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ndo-de-lobos-47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" y="5661248"/>
            <a:ext cx="9144000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“”Generosidad y benevolencia””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67 -0.05322  C 0.081 -0.0652  0.102 -0.07185  0.124 -0.07185  C 0.149 -0.07185  0.169 -0.0652  0.183 -0.05322  L 0.25 0  E" pathEditMode="relative" ptsTypes="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001[1]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4725143"/>
            <a:ext cx="9144000" cy="212365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“”Humildad”” ninguno es superior a otro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bo en inviern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733255"/>
            <a:ext cx="9143999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“”Buenas intenciones””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bo-blanco-2560x1600-extrafondos-com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4653136"/>
            <a:ext cx="9144000" cy="212365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Siempre le acompaña “La VERDAD”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bo-enfadado-800x600-25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“”MODESTIA””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bo-en-la-nieve-550x41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75"/>
            <a:ext cx="914400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Y “”SENCILLEZ””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bos-0__400x30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“”Compasión”” hacia los demás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bos cachorros 2_640x48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“”Alegría”” y “”</a:t>
            </a:r>
            <a:r>
              <a:rPr lang="es-ES" sz="66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Fé</a:t>
            </a:r>
            <a:r>
              <a:rPr lang="es-ES" sz="66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””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cto_de_lobos-1024x76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" y="0"/>
            <a:ext cx="9144000" cy="313932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El nieto, después de escuchar a su abuelo, lo meditó unos minutos y preguntó.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olf-face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" y="0"/>
            <a:ext cx="9144000" cy="212365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Abuelo y ¿qué lobo gana la batalla?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9a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212365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El abuelo, le respondió..Aquél al que tú alimentes.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" y="5949280"/>
            <a:ext cx="4211959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Imágenes Internet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2BDC6AF2-F4A1-476F-BDF5-BA658DE10D71}" type="datetime1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7DDB839-0350-48F0-B781-03CB633A8F17}" type="slidenum">
              <a:rPr lang="es-ES"/>
              <a:pPr>
                <a:defRPr/>
              </a:pPr>
              <a:t>32</a:t>
            </a:fld>
            <a:endParaRPr lang="es-ES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32</a:t>
            </a:r>
          </a:p>
        </p:txBody>
      </p:sp>
      <p:sp>
        <p:nvSpPr>
          <p:cNvPr id="8" name="7 Rectángulo"/>
          <p:cNvSpPr/>
          <p:nvPr/>
        </p:nvSpPr>
        <p:spPr>
          <a:xfrm>
            <a:off x="7020272" y="5949280"/>
            <a:ext cx="2123728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Charo.zs</a:t>
            </a:r>
            <a:endParaRPr lang="es-ES" sz="48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</TotalTime>
  <Words>249</Words>
  <Application>Microsoft Office PowerPoint</Application>
  <PresentationFormat>Presentación en pantalla (4:3)</PresentationFormat>
  <Paragraphs>54</Paragraphs>
  <Slides>33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Charo</dc:creator>
  <cp:lastModifiedBy>Charo</cp:lastModifiedBy>
  <cp:revision>26</cp:revision>
  <dcterms:created xsi:type="dcterms:W3CDTF">2012-11-29T10:10:01Z</dcterms:created>
  <dcterms:modified xsi:type="dcterms:W3CDTF">2012-12-11T06:49:42Z</dcterms:modified>
</cp:coreProperties>
</file>