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9"/>
  </p:notesMasterIdLst>
  <p:sldIdLst>
    <p:sldId id="278" r:id="rId3"/>
    <p:sldId id="295" r:id="rId4"/>
    <p:sldId id="260" r:id="rId5"/>
    <p:sldId id="259" r:id="rId6"/>
    <p:sldId id="257" r:id="rId7"/>
    <p:sldId id="313" r:id="rId8"/>
    <p:sldId id="262" r:id="rId9"/>
    <p:sldId id="258" r:id="rId10"/>
    <p:sldId id="314" r:id="rId11"/>
    <p:sldId id="261" r:id="rId12"/>
    <p:sldId id="264" r:id="rId13"/>
    <p:sldId id="315" r:id="rId14"/>
    <p:sldId id="263" r:id="rId15"/>
    <p:sldId id="265" r:id="rId16"/>
    <p:sldId id="316" r:id="rId17"/>
    <p:sldId id="267" r:id="rId18"/>
    <p:sldId id="266" r:id="rId19"/>
    <p:sldId id="317" r:id="rId20"/>
    <p:sldId id="268" r:id="rId21"/>
    <p:sldId id="269" r:id="rId22"/>
    <p:sldId id="318" r:id="rId23"/>
    <p:sldId id="271" r:id="rId24"/>
    <p:sldId id="270" r:id="rId25"/>
    <p:sldId id="319" r:id="rId26"/>
    <p:sldId id="272" r:id="rId27"/>
    <p:sldId id="275" r:id="rId28"/>
    <p:sldId id="320" r:id="rId29"/>
    <p:sldId id="273" r:id="rId30"/>
    <p:sldId id="276" r:id="rId31"/>
    <p:sldId id="321" r:id="rId32"/>
    <p:sldId id="277" r:id="rId33"/>
    <p:sldId id="279" r:id="rId34"/>
    <p:sldId id="280" r:id="rId35"/>
    <p:sldId id="282" r:id="rId36"/>
    <p:sldId id="284" r:id="rId37"/>
    <p:sldId id="285" r:id="rId38"/>
    <p:sldId id="291" r:id="rId39"/>
    <p:sldId id="292" r:id="rId40"/>
    <p:sldId id="293" r:id="rId41"/>
    <p:sldId id="307" r:id="rId42"/>
    <p:sldId id="300" r:id="rId43"/>
    <p:sldId id="301" r:id="rId44"/>
    <p:sldId id="310" r:id="rId45"/>
    <p:sldId id="312" r:id="rId46"/>
    <p:sldId id="308" r:id="rId47"/>
    <p:sldId id="322" r:id="rId4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PMTdmCO1p5xPRnH63wIqA" hashData="6egavmWyzi3aNuTWwxlv6dD4cf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602E04"/>
    <a:srgbClr val="923B00"/>
    <a:srgbClr val="AC2100"/>
    <a:srgbClr val="7A3D00"/>
    <a:srgbClr val="FF3300"/>
    <a:srgbClr val="FF6600"/>
    <a:srgbClr val="FF7757"/>
    <a:srgbClr val="C80000"/>
    <a:srgbClr val="A41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6588" autoAdjust="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1B6EF3-1F32-40F4-8E6F-612E6FC5C8A2}" type="datetimeFigureOut">
              <a:rPr lang="es-PE" smtClean="0"/>
              <a:pPr/>
              <a:t>28/05/2019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C47A24-2EE4-4556-A912-D4DC2FC0A90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C47A24-2EE4-4556-A912-D4DC2FC0A90E}" type="slidenum">
              <a:rPr lang="es-PE" smtClean="0"/>
              <a:pPr/>
              <a:t>7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5E42-E251-4F6B-8EEE-958CA5F88A5B}" type="datetimeFigureOut">
              <a:rPr lang="es-PE" smtClean="0"/>
              <a:pPr/>
              <a:t>28/05/2019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2F7B-2E21-40F1-AAF4-7CFB868135C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5E42-E251-4F6B-8EEE-958CA5F88A5B}" type="datetimeFigureOut">
              <a:rPr lang="es-PE" smtClean="0"/>
              <a:pPr/>
              <a:t>28/05/2019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2F7B-2E21-40F1-AAF4-7CFB868135C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5E42-E251-4F6B-8EEE-958CA5F88A5B}" type="datetimeFigureOut">
              <a:rPr lang="es-PE" smtClean="0"/>
              <a:pPr/>
              <a:t>28/05/2019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2F7B-2E21-40F1-AAF4-7CFB868135C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5E42-E251-4F6B-8EEE-958CA5F88A5B}" type="datetimeFigureOut">
              <a:rPr lang="es-PE" smtClean="0"/>
              <a:pPr/>
              <a:t>28/05/2019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2F7B-2E21-40F1-AAF4-7CFB868135C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5E42-E251-4F6B-8EEE-958CA5F88A5B}" type="datetimeFigureOut">
              <a:rPr lang="es-PE" smtClean="0"/>
              <a:pPr/>
              <a:t>28/05/2019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2F7B-2E21-40F1-AAF4-7CFB868135C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5E42-E251-4F6B-8EEE-958CA5F88A5B}" type="datetimeFigureOut">
              <a:rPr lang="es-PE" smtClean="0"/>
              <a:pPr/>
              <a:t>28/05/2019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2F7B-2E21-40F1-AAF4-7CFB868135C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5E42-E251-4F6B-8EEE-958CA5F88A5B}" type="datetimeFigureOut">
              <a:rPr lang="es-PE" smtClean="0"/>
              <a:pPr/>
              <a:t>28/05/2019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2F7B-2E21-40F1-AAF4-7CFB868135C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5E42-E251-4F6B-8EEE-958CA5F88A5B}" type="datetimeFigureOut">
              <a:rPr lang="es-PE" smtClean="0"/>
              <a:pPr/>
              <a:t>28/05/2019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2F7B-2E21-40F1-AAF4-7CFB868135C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5E42-E251-4F6B-8EEE-958CA5F88A5B}" type="datetimeFigureOut">
              <a:rPr lang="es-PE" smtClean="0"/>
              <a:pPr/>
              <a:t>28/05/2019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2F7B-2E21-40F1-AAF4-7CFB868135C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5E42-E251-4F6B-8EEE-958CA5F88A5B}" type="datetimeFigureOut">
              <a:rPr lang="es-PE" smtClean="0"/>
              <a:pPr/>
              <a:t>28/05/2019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2F7B-2E21-40F1-AAF4-7CFB868135C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5E42-E251-4F6B-8EEE-958CA5F88A5B}" type="datetimeFigureOut">
              <a:rPr lang="es-PE" smtClean="0"/>
              <a:pPr/>
              <a:t>28/05/2019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2F7B-2E21-40F1-AAF4-7CFB868135C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341902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15E42-E251-4F6B-8EEE-958CA5F88A5B}" type="datetimeFigureOut">
              <a:rPr lang="es-PE" smtClean="0"/>
              <a:pPr/>
              <a:t>28/05/2019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12F7B-2E21-40F1-AAF4-7CFB868135C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60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67687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0"/>
            <a:ext cx="884025" cy="785800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714494"/>
            <a:ext cx="884025" cy="785800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4357700"/>
            <a:ext cx="884025" cy="785800"/>
          </a:xfrm>
          <a:prstGeom prst="rect">
            <a:avLst/>
          </a:prstGeom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59975" y="1785932"/>
            <a:ext cx="884025" cy="785800"/>
          </a:xfrm>
          <a:prstGeom prst="rect">
            <a:avLst/>
          </a:prstGeom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0"/>
            <a:ext cx="884025" cy="785800"/>
          </a:xfrm>
          <a:prstGeom prst="rect">
            <a:avLst/>
          </a:prstGeom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4357700"/>
            <a:ext cx="884025" cy="785800"/>
          </a:xfrm>
          <a:prstGeom prst="rect">
            <a:avLst/>
          </a:prstGeom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500312"/>
            <a:ext cx="884025" cy="785800"/>
          </a:xfrm>
          <a:prstGeom prst="rect">
            <a:avLst/>
          </a:prstGeom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59975" y="2571750"/>
            <a:ext cx="884025" cy="785800"/>
          </a:xfrm>
          <a:prstGeom prst="rect">
            <a:avLst/>
          </a:prstGeom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285734"/>
            <a:ext cx="884025" cy="785800"/>
          </a:xfrm>
          <a:prstGeom prst="rect">
            <a:avLst/>
          </a:prstGeom>
        </p:spPr>
      </p:pic>
      <p:pic>
        <p:nvPicPr>
          <p:cNvPr id="24" name="23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357172"/>
            <a:ext cx="884025" cy="785800"/>
          </a:xfrm>
          <a:prstGeom prst="rect">
            <a:avLst/>
          </a:prstGeom>
        </p:spPr>
      </p:pic>
      <p:pic>
        <p:nvPicPr>
          <p:cNvPr id="25" name="24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785800"/>
            <a:ext cx="884025" cy="785800"/>
          </a:xfrm>
          <a:prstGeom prst="rect">
            <a:avLst/>
          </a:prstGeom>
        </p:spPr>
      </p:pic>
      <p:pic>
        <p:nvPicPr>
          <p:cNvPr id="26" name="25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928676"/>
            <a:ext cx="884025" cy="785800"/>
          </a:xfrm>
          <a:prstGeom prst="rect">
            <a:avLst/>
          </a:prstGeom>
        </p:spPr>
      </p:pic>
      <p:pic>
        <p:nvPicPr>
          <p:cNvPr id="27" name="26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1285866"/>
            <a:ext cx="884025" cy="785800"/>
          </a:xfrm>
          <a:prstGeom prst="rect">
            <a:avLst/>
          </a:prstGeom>
        </p:spPr>
      </p:pic>
      <p:pic>
        <p:nvPicPr>
          <p:cNvPr id="28" name="27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00958" y="1428742"/>
            <a:ext cx="884025" cy="785800"/>
          </a:xfrm>
          <a:prstGeom prst="rect">
            <a:avLst/>
          </a:prstGeom>
        </p:spPr>
      </p:pic>
      <p:pic>
        <p:nvPicPr>
          <p:cNvPr id="29" name="28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3071816"/>
            <a:ext cx="884025" cy="785800"/>
          </a:xfrm>
          <a:prstGeom prst="rect">
            <a:avLst/>
          </a:prstGeom>
        </p:spPr>
      </p:pic>
      <p:pic>
        <p:nvPicPr>
          <p:cNvPr id="30" name="29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3786196"/>
            <a:ext cx="884025" cy="785800"/>
          </a:xfrm>
          <a:prstGeom prst="rect">
            <a:avLst/>
          </a:prstGeom>
        </p:spPr>
      </p:pic>
      <p:pic>
        <p:nvPicPr>
          <p:cNvPr id="31" name="30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4143386"/>
            <a:ext cx="884025" cy="785800"/>
          </a:xfrm>
          <a:prstGeom prst="rect">
            <a:avLst/>
          </a:prstGeom>
        </p:spPr>
      </p:pic>
      <p:pic>
        <p:nvPicPr>
          <p:cNvPr id="32" name="31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429520" y="3143254"/>
            <a:ext cx="884025" cy="785800"/>
          </a:xfrm>
          <a:prstGeom prst="rect">
            <a:avLst/>
          </a:prstGeom>
        </p:spPr>
      </p:pic>
      <p:pic>
        <p:nvPicPr>
          <p:cNvPr id="33" name="32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388" y="3786196"/>
            <a:ext cx="884025" cy="785800"/>
          </a:xfrm>
          <a:prstGeom prst="rect">
            <a:avLst/>
          </a:prstGeom>
        </p:spPr>
      </p:pic>
      <p:pic>
        <p:nvPicPr>
          <p:cNvPr id="34" name="33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4071948"/>
            <a:ext cx="884025" cy="785800"/>
          </a:xfrm>
          <a:prstGeom prst="rect">
            <a:avLst/>
          </a:prstGeom>
        </p:spPr>
      </p:pic>
      <p:pic>
        <p:nvPicPr>
          <p:cNvPr id="39938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20000"/>
          </a:blip>
          <a:srcRect/>
          <a:stretch>
            <a:fillRect/>
          </a:stretch>
        </p:blipFill>
        <p:spPr bwMode="auto">
          <a:xfrm>
            <a:off x="714348" y="1071552"/>
            <a:ext cx="1214446" cy="772831"/>
          </a:xfrm>
          <a:prstGeom prst="rect">
            <a:avLst/>
          </a:prstGeom>
          <a:noFill/>
        </p:spPr>
      </p:pic>
      <p:pic>
        <p:nvPicPr>
          <p:cNvPr id="35" name="34 Imagen" descr="Cool Text - HOJAS 325695050575547.png"/>
          <p:cNvPicPr>
            <a:picLocks noChangeAspect="1"/>
          </p:cNvPicPr>
          <p:nvPr/>
        </p:nvPicPr>
        <p:blipFill>
          <a:blip r:embed="rId6">
            <a:lum bright="20000"/>
          </a:blip>
          <a:stretch>
            <a:fillRect/>
          </a:stretch>
        </p:blipFill>
        <p:spPr>
          <a:xfrm>
            <a:off x="1928794" y="1071552"/>
            <a:ext cx="2222222" cy="888889"/>
          </a:xfrm>
          <a:prstGeom prst="rect">
            <a:avLst/>
          </a:prstGeom>
        </p:spPr>
      </p:pic>
      <p:pic>
        <p:nvPicPr>
          <p:cNvPr id="36" name="35 Imagen" descr="Cool Text - NO 325695093256747.png"/>
          <p:cNvPicPr>
            <a:picLocks noChangeAspect="1"/>
          </p:cNvPicPr>
          <p:nvPr/>
        </p:nvPicPr>
        <p:blipFill>
          <a:blip r:embed="rId7">
            <a:lum bright="20000"/>
          </a:blip>
          <a:stretch>
            <a:fillRect/>
          </a:stretch>
        </p:blipFill>
        <p:spPr>
          <a:xfrm>
            <a:off x="142844" y="2000246"/>
            <a:ext cx="1028571" cy="863492"/>
          </a:xfrm>
          <a:prstGeom prst="rect">
            <a:avLst/>
          </a:prstGeom>
        </p:spPr>
      </p:pic>
      <p:pic>
        <p:nvPicPr>
          <p:cNvPr id="37" name="36 Imagen" descr="Cool Text - SE 325695102470869 (1).png"/>
          <p:cNvPicPr>
            <a:picLocks noChangeAspect="1"/>
          </p:cNvPicPr>
          <p:nvPr/>
        </p:nvPicPr>
        <p:blipFill>
          <a:blip r:embed="rId8">
            <a:lum bright="20000"/>
          </a:blip>
          <a:stretch>
            <a:fillRect/>
          </a:stretch>
        </p:blipFill>
        <p:spPr>
          <a:xfrm>
            <a:off x="1142976" y="2000246"/>
            <a:ext cx="888889" cy="863492"/>
          </a:xfrm>
          <a:prstGeom prst="rect">
            <a:avLst/>
          </a:prstGeom>
        </p:spPr>
      </p:pic>
      <p:pic>
        <p:nvPicPr>
          <p:cNvPr id="38" name="37 Imagen" descr="Cool Text - CAEN 325695117397295.png"/>
          <p:cNvPicPr>
            <a:picLocks noChangeAspect="1"/>
          </p:cNvPicPr>
          <p:nvPr/>
        </p:nvPicPr>
        <p:blipFill>
          <a:blip r:embed="rId9">
            <a:lum bright="20000"/>
          </a:blip>
          <a:stretch>
            <a:fillRect/>
          </a:stretch>
        </p:blipFill>
        <p:spPr>
          <a:xfrm>
            <a:off x="2143108" y="2000246"/>
            <a:ext cx="1866667" cy="888889"/>
          </a:xfrm>
          <a:prstGeom prst="rect">
            <a:avLst/>
          </a:prstGeom>
        </p:spPr>
      </p:pic>
      <p:pic>
        <p:nvPicPr>
          <p:cNvPr id="39" name="38 Imagen" descr="Cool Text -  325695163906835.png"/>
          <p:cNvPicPr>
            <a:picLocks noChangeAspect="1"/>
          </p:cNvPicPr>
          <p:nvPr/>
        </p:nvPicPr>
        <p:blipFill>
          <a:blip r:embed="rId10">
            <a:lum bright="30000" contrast="40000"/>
          </a:blip>
          <a:stretch>
            <a:fillRect/>
          </a:stretch>
        </p:blipFill>
        <p:spPr>
          <a:xfrm>
            <a:off x="3929058" y="2428874"/>
            <a:ext cx="926984" cy="393651"/>
          </a:xfrm>
          <a:prstGeom prst="rect">
            <a:avLst/>
          </a:prstGeom>
        </p:spPr>
      </p:pic>
      <p:pic>
        <p:nvPicPr>
          <p:cNvPr id="40" name="39 Imagen" descr="Cool Text - SE 325695102470869.png"/>
          <p:cNvPicPr>
            <a:picLocks noChangeAspect="1"/>
          </p:cNvPicPr>
          <p:nvPr/>
        </p:nvPicPr>
        <p:blipFill>
          <a:blip r:embed="rId8">
            <a:lum bright="20000"/>
          </a:blip>
          <a:stretch>
            <a:fillRect/>
          </a:stretch>
        </p:blipFill>
        <p:spPr>
          <a:xfrm>
            <a:off x="357158" y="3071816"/>
            <a:ext cx="888889" cy="863492"/>
          </a:xfrm>
          <a:prstGeom prst="rect">
            <a:avLst/>
          </a:prstGeom>
        </p:spPr>
      </p:pic>
      <p:pic>
        <p:nvPicPr>
          <p:cNvPr id="41" name="40 Imagen" descr="Cool Text - SUELTAN 325695144577926.png"/>
          <p:cNvPicPr>
            <a:picLocks noChangeAspect="1"/>
          </p:cNvPicPr>
          <p:nvPr/>
        </p:nvPicPr>
        <p:blipFill>
          <a:blip r:embed="rId11">
            <a:lum bright="20000"/>
          </a:blip>
          <a:stretch>
            <a:fillRect/>
          </a:stretch>
        </p:blipFill>
        <p:spPr>
          <a:xfrm>
            <a:off x="1285852" y="3071816"/>
            <a:ext cx="3060318" cy="888889"/>
          </a:xfrm>
          <a:prstGeom prst="rect">
            <a:avLst/>
          </a:prstGeom>
        </p:spPr>
      </p:pic>
      <p:pic>
        <p:nvPicPr>
          <p:cNvPr id="48130" name="Picture 2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1500166" y="4214824"/>
            <a:ext cx="2143140" cy="428628"/>
          </a:xfrm>
          <a:prstGeom prst="rect">
            <a:avLst/>
          </a:prstGeom>
          <a:noFill/>
        </p:spPr>
      </p:pic>
      <p:pic>
        <p:nvPicPr>
          <p:cNvPr id="42" name="41 Imagen" descr="thumb-1920-67687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 advTm="30000">
    <p:sndAc>
      <p:stSnd loop="1">
        <p:snd r:embed="rId2" name="Antonio Vivaldi Autumn   Otoñ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8000"/>
                            </p:stCondLst>
                            <p:childTnLst>
                              <p:par>
                                <p:cTn id="2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24000"/>
                            </p:stCondLst>
                            <p:childTnLst>
                              <p:par>
                                <p:cTn id="30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7201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9469495" flipH="1">
            <a:off x="-23068" y="-134015"/>
            <a:ext cx="642942" cy="1013739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902096">
            <a:off x="8575542" y="-132450"/>
            <a:ext cx="594408" cy="995906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rot="19469495" flipH="1">
            <a:off x="448899" y="306751"/>
            <a:ext cx="642942" cy="1013739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9469495" flipH="1">
            <a:off x="948964" y="878255"/>
            <a:ext cx="642942" cy="1013739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rot="20208984" flipH="1">
            <a:off x="1377594" y="1378321"/>
            <a:ext cx="642942" cy="1013739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070300" flipH="1">
            <a:off x="1806221" y="1949826"/>
            <a:ext cx="642942" cy="1013739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rot="20070300" flipH="1">
            <a:off x="2258540" y="2517889"/>
            <a:ext cx="642942" cy="1013739"/>
          </a:xfrm>
          <a:prstGeom prst="rect">
            <a:avLst/>
          </a:prstGeom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070300" flipH="1">
            <a:off x="2615728" y="2946516"/>
            <a:ext cx="642942" cy="1013739"/>
          </a:xfrm>
          <a:prstGeom prst="rect">
            <a:avLst/>
          </a:prstGeom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rot="20070300" flipH="1">
            <a:off x="2901481" y="3303706"/>
            <a:ext cx="642942" cy="1013739"/>
          </a:xfrm>
          <a:prstGeom prst="rect">
            <a:avLst/>
          </a:prstGeom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070300" flipH="1">
            <a:off x="3330109" y="3732334"/>
            <a:ext cx="642942" cy="1013739"/>
          </a:xfrm>
          <a:prstGeom prst="rect">
            <a:avLst/>
          </a:prstGeom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rot="20070300" flipH="1">
            <a:off x="3687299" y="4232399"/>
            <a:ext cx="642942" cy="1013739"/>
          </a:xfrm>
          <a:prstGeom prst="rect">
            <a:avLst/>
          </a:prstGeom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rot="1902096">
            <a:off x="8332264" y="367617"/>
            <a:ext cx="594408" cy="995906"/>
          </a:xfrm>
          <a:prstGeom prst="rect">
            <a:avLst/>
          </a:prstGeom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902096">
            <a:off x="7932600" y="796245"/>
            <a:ext cx="594408" cy="995906"/>
          </a:xfrm>
          <a:prstGeom prst="rect">
            <a:avLst/>
          </a:prstGeom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rot="1902096">
            <a:off x="7575409" y="1224873"/>
            <a:ext cx="594408" cy="995906"/>
          </a:xfrm>
          <a:prstGeom prst="rect">
            <a:avLst/>
          </a:prstGeom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902096">
            <a:off x="7075345" y="1796378"/>
            <a:ext cx="594408" cy="995906"/>
          </a:xfrm>
          <a:prstGeom prst="rect">
            <a:avLst/>
          </a:prstGeom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rot="2350431">
            <a:off x="6605692" y="2361811"/>
            <a:ext cx="594408" cy="995906"/>
          </a:xfrm>
          <a:prstGeom prst="rect">
            <a:avLst/>
          </a:prstGeom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408525">
            <a:off x="6180338" y="2931811"/>
            <a:ext cx="594408" cy="995906"/>
          </a:xfrm>
          <a:prstGeom prst="rect">
            <a:avLst/>
          </a:prstGeom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rot="2771496">
            <a:off x="5840020" y="3418804"/>
            <a:ext cx="594408" cy="995906"/>
          </a:xfrm>
          <a:prstGeom prst="rect">
            <a:avLst/>
          </a:prstGeom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610208">
            <a:off x="5333223" y="3925457"/>
            <a:ext cx="594408" cy="995906"/>
          </a:xfrm>
          <a:prstGeom prst="rect">
            <a:avLst/>
          </a:prstGeom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rot="1902096">
            <a:off x="4860766" y="4296707"/>
            <a:ext cx="594408" cy="995906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keh-1651133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715140" y="0"/>
            <a:ext cx="242886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357950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00364" y="4143386"/>
            <a:ext cx="4857752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286116" y="1571618"/>
            <a:ext cx="3214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Siempre me ha parecido espectacular la caída de una hoja.</a:t>
            </a:r>
            <a:b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Ahora, sin embargo, me doy cuenta que ninguna hoja “se cae” sino que llegado el otoño, inicia la danza del soltarse.</a:t>
            </a:r>
          </a:p>
          <a:p>
            <a:pPr algn="ctr"/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Cada hoja que se suelta es una invitación a nuestra predisposición al desprendimiento.</a:t>
            </a:r>
            <a:b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es-PE" sz="1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es-PE" sz="1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642910" cy="114300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cycle-3522238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4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80723" y="1688015"/>
            <a:ext cx="1449063" cy="1066259"/>
          </a:xfrm>
          <a:prstGeom prst="rect">
            <a:avLst/>
          </a:prstGeom>
          <a:effectLst/>
        </p:spPr>
      </p:pic>
      <p:pic>
        <p:nvPicPr>
          <p:cNvPr id="6" name="5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10800000" flipV="1">
            <a:off x="0" y="2643188"/>
            <a:ext cx="1449063" cy="1120176"/>
          </a:xfrm>
          <a:prstGeom prst="rect">
            <a:avLst/>
          </a:prstGeom>
          <a:effectLst/>
        </p:spPr>
      </p:pic>
      <p:pic>
        <p:nvPicPr>
          <p:cNvPr id="7" name="6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0433488">
            <a:off x="7910766" y="74072"/>
            <a:ext cx="1449063" cy="1066259"/>
          </a:xfrm>
          <a:prstGeom prst="rect">
            <a:avLst/>
          </a:prstGeom>
          <a:effectLst/>
        </p:spPr>
      </p:pic>
      <p:pic>
        <p:nvPicPr>
          <p:cNvPr id="8" name="7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1009386" y="1616577"/>
            <a:ext cx="1449063" cy="1066259"/>
          </a:xfrm>
          <a:prstGeom prst="rect">
            <a:avLst/>
          </a:prstGeom>
          <a:effectLst/>
        </p:spPr>
      </p:pic>
      <p:pic>
        <p:nvPicPr>
          <p:cNvPr id="9" name="8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1795203" y="1545140"/>
            <a:ext cx="1449063" cy="1066259"/>
          </a:xfrm>
          <a:prstGeom prst="rect">
            <a:avLst/>
          </a:prstGeom>
          <a:effectLst/>
        </p:spPr>
      </p:pic>
      <p:pic>
        <p:nvPicPr>
          <p:cNvPr id="10" name="9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2723897" y="1473702"/>
            <a:ext cx="1449063" cy="1066259"/>
          </a:xfrm>
          <a:prstGeom prst="rect">
            <a:avLst/>
          </a:prstGeom>
          <a:effectLst/>
        </p:spPr>
      </p:pic>
      <p:pic>
        <p:nvPicPr>
          <p:cNvPr id="11" name="10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3652590" y="1187949"/>
            <a:ext cx="1449063" cy="1066259"/>
          </a:xfrm>
          <a:prstGeom prst="rect">
            <a:avLst/>
          </a:prstGeom>
          <a:effectLst/>
        </p:spPr>
      </p:pic>
      <p:pic>
        <p:nvPicPr>
          <p:cNvPr id="12" name="11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4581285" y="1045074"/>
            <a:ext cx="1449063" cy="1066259"/>
          </a:xfrm>
          <a:prstGeom prst="rect">
            <a:avLst/>
          </a:prstGeom>
          <a:effectLst/>
        </p:spPr>
      </p:pic>
      <p:pic>
        <p:nvPicPr>
          <p:cNvPr id="13" name="12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5509978" y="830760"/>
            <a:ext cx="1449063" cy="1066259"/>
          </a:xfrm>
          <a:prstGeom prst="rect">
            <a:avLst/>
          </a:prstGeom>
          <a:effectLst/>
        </p:spPr>
      </p:pic>
      <p:pic>
        <p:nvPicPr>
          <p:cNvPr id="14" name="13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6438673" y="687884"/>
            <a:ext cx="1449063" cy="1066259"/>
          </a:xfrm>
          <a:prstGeom prst="rect">
            <a:avLst/>
          </a:prstGeom>
          <a:effectLst/>
        </p:spPr>
      </p:pic>
      <p:pic>
        <p:nvPicPr>
          <p:cNvPr id="15" name="14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7295928" y="402132"/>
            <a:ext cx="1449063" cy="1066259"/>
          </a:xfrm>
          <a:prstGeom prst="rect">
            <a:avLst/>
          </a:prstGeom>
          <a:effectLst/>
        </p:spPr>
      </p:pic>
      <p:pic>
        <p:nvPicPr>
          <p:cNvPr id="17" name="16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564759" flipV="1">
            <a:off x="893825" y="2691418"/>
            <a:ext cx="1449063" cy="1120176"/>
          </a:xfrm>
          <a:prstGeom prst="rect">
            <a:avLst/>
          </a:prstGeom>
          <a:effectLst/>
        </p:spPr>
      </p:pic>
      <p:pic>
        <p:nvPicPr>
          <p:cNvPr id="18" name="17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10800000" flipV="1">
            <a:off x="1785918" y="2857502"/>
            <a:ext cx="1449063" cy="1120176"/>
          </a:xfrm>
          <a:prstGeom prst="rect">
            <a:avLst/>
          </a:prstGeom>
          <a:effectLst/>
        </p:spPr>
      </p:pic>
      <p:pic>
        <p:nvPicPr>
          <p:cNvPr id="19" name="18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800000" flipV="1">
            <a:off x="2714612" y="3000378"/>
            <a:ext cx="1449063" cy="1120176"/>
          </a:xfrm>
          <a:prstGeom prst="rect">
            <a:avLst/>
          </a:prstGeom>
          <a:effectLst/>
        </p:spPr>
      </p:pic>
      <p:pic>
        <p:nvPicPr>
          <p:cNvPr id="20" name="19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10800000" flipV="1">
            <a:off x="3500430" y="3000378"/>
            <a:ext cx="1449063" cy="1120176"/>
          </a:xfrm>
          <a:prstGeom prst="rect">
            <a:avLst/>
          </a:prstGeom>
          <a:effectLst/>
        </p:spPr>
      </p:pic>
      <p:pic>
        <p:nvPicPr>
          <p:cNvPr id="21" name="20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015048" flipV="1">
            <a:off x="4465659" y="3078405"/>
            <a:ext cx="1449063" cy="1120176"/>
          </a:xfrm>
          <a:prstGeom prst="rect">
            <a:avLst/>
          </a:prstGeom>
          <a:effectLst/>
        </p:spPr>
      </p:pic>
      <p:pic>
        <p:nvPicPr>
          <p:cNvPr id="22" name="21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9955409" flipV="1">
            <a:off x="5329409" y="3231215"/>
            <a:ext cx="1449063" cy="1120176"/>
          </a:xfrm>
          <a:prstGeom prst="rect">
            <a:avLst/>
          </a:prstGeom>
          <a:effectLst/>
        </p:spPr>
      </p:pic>
      <p:pic>
        <p:nvPicPr>
          <p:cNvPr id="23" name="22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9400212" flipV="1">
            <a:off x="6306206" y="3312955"/>
            <a:ext cx="1449063" cy="1120176"/>
          </a:xfrm>
          <a:prstGeom prst="rect">
            <a:avLst/>
          </a:prstGeom>
          <a:effectLst/>
        </p:spPr>
      </p:pic>
      <p:pic>
        <p:nvPicPr>
          <p:cNvPr id="24" name="23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9955409" flipV="1">
            <a:off x="7186796" y="3445530"/>
            <a:ext cx="1449063" cy="1120176"/>
          </a:xfrm>
          <a:prstGeom prst="rect">
            <a:avLst/>
          </a:prstGeom>
          <a:effectLst/>
        </p:spPr>
      </p:pic>
      <p:pic>
        <p:nvPicPr>
          <p:cNvPr id="25" name="24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800000" flipV="1">
            <a:off x="7858148" y="4023324"/>
            <a:ext cx="1449063" cy="1120176"/>
          </a:xfrm>
          <a:prstGeom prst="rect">
            <a:avLst/>
          </a:prstGeom>
          <a:effectLst/>
        </p:spPr>
      </p:pic>
      <p:sp>
        <p:nvSpPr>
          <p:cNvPr id="26" name="25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7A3D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tumn-691263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0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500430" y="714362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428742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714612" y="2071684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2786064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643042" y="3429006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6" y="3857634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8358182" y="4357700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500958" y="4000510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357818" y="1428742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5786446" y="2071684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286512" y="2786064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6858016" y="3429006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929190" y="714362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keh-1651133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715140" y="0"/>
            <a:ext cx="242886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357950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00364" y="4143386"/>
            <a:ext cx="4857752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357554" y="1714494"/>
            <a:ext cx="3143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Las hojas no caen, se desprenden en un gesto supremo de generosidad y de sabiduría: la hoja que no se aferra a la rama y se lanza al vacío, sabe del latido profundo de una vida que está siempre en movimiento y en actitud de renovación.</a:t>
            </a:r>
            <a:endParaRPr lang="es-PE" sz="1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642910" cy="114300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ido paisaje de otoño en el pueblo de montaña. Mañana de niebla en las montañas de los Cárpatos. Cresta Sokilsky, Ucrania, Europa.jpg"/>
          <p:cNvPicPr>
            <a:picLocks noGrp="1" noChangeAspect="1"/>
          </p:cNvPicPr>
          <p:nvPr isPhoto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2 Imagen" descr="1296876353_Clipart_Fre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3571868" y="0"/>
            <a:ext cx="928684" cy="928684"/>
          </a:xfrm>
          <a:prstGeom prst="rect">
            <a:avLst/>
          </a:prstGeom>
        </p:spPr>
      </p:pic>
      <p:pic>
        <p:nvPicPr>
          <p:cNvPr id="4" name="3 Imagen" descr="1296876353_Clipart_Fre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4495810" y="4752"/>
            <a:ext cx="928684" cy="919180"/>
          </a:xfrm>
          <a:prstGeom prst="rect">
            <a:avLst/>
          </a:prstGeom>
        </p:spPr>
      </p:pic>
      <p:pic>
        <p:nvPicPr>
          <p:cNvPr id="5" name="4 Imagen" descr="1296876353_Clipart_Free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571868" y="928676"/>
            <a:ext cx="928684" cy="928684"/>
          </a:xfrm>
          <a:prstGeom prst="rect">
            <a:avLst/>
          </a:prstGeom>
        </p:spPr>
      </p:pic>
      <p:pic>
        <p:nvPicPr>
          <p:cNvPr id="6" name="5 Imagen" descr="1296876353_Clipart_Free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V="1">
            <a:off x="4495810" y="933428"/>
            <a:ext cx="928684" cy="919180"/>
          </a:xfrm>
          <a:prstGeom prst="rect">
            <a:avLst/>
          </a:prstGeom>
        </p:spPr>
      </p:pic>
      <p:pic>
        <p:nvPicPr>
          <p:cNvPr id="7" name="6 Imagen" descr="1296876353_Clipart_Fre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3571868" y="1857370"/>
            <a:ext cx="928684" cy="928684"/>
          </a:xfrm>
          <a:prstGeom prst="rect">
            <a:avLst/>
          </a:prstGeom>
        </p:spPr>
      </p:pic>
      <p:pic>
        <p:nvPicPr>
          <p:cNvPr id="8" name="7 Imagen" descr="1296876353_Clipart_Fre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4495810" y="1862122"/>
            <a:ext cx="928684" cy="919180"/>
          </a:xfrm>
          <a:prstGeom prst="rect">
            <a:avLst/>
          </a:prstGeom>
        </p:spPr>
      </p:pic>
      <p:pic>
        <p:nvPicPr>
          <p:cNvPr id="9" name="8 Imagen" descr="1296876353_Clipart_Free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571868" y="2786064"/>
            <a:ext cx="928684" cy="928684"/>
          </a:xfrm>
          <a:prstGeom prst="rect">
            <a:avLst/>
          </a:prstGeom>
        </p:spPr>
      </p:pic>
      <p:pic>
        <p:nvPicPr>
          <p:cNvPr id="10" name="9 Imagen" descr="1296876353_Clipart_Free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V="1">
            <a:off x="4495810" y="2790816"/>
            <a:ext cx="928684" cy="919180"/>
          </a:xfrm>
          <a:prstGeom prst="rect">
            <a:avLst/>
          </a:prstGeom>
        </p:spPr>
      </p:pic>
      <p:pic>
        <p:nvPicPr>
          <p:cNvPr id="11" name="10 Imagen" descr="1296876353_Clipart_Fre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3571868" y="3714740"/>
            <a:ext cx="928684" cy="928684"/>
          </a:xfrm>
          <a:prstGeom prst="rect">
            <a:avLst/>
          </a:prstGeom>
        </p:spPr>
      </p:pic>
      <p:pic>
        <p:nvPicPr>
          <p:cNvPr id="12" name="11 Imagen" descr="1296876353_Clipart_Fre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4495810" y="3719492"/>
            <a:ext cx="928684" cy="919180"/>
          </a:xfrm>
          <a:prstGeom prst="rect">
            <a:avLst/>
          </a:prstGeom>
        </p:spPr>
      </p:pic>
      <p:pic>
        <p:nvPicPr>
          <p:cNvPr id="13" name="12 Imagen" descr="1296876353_Clipart_Free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571868" y="4643434"/>
            <a:ext cx="928684" cy="928684"/>
          </a:xfrm>
          <a:prstGeom prst="rect">
            <a:avLst/>
          </a:prstGeom>
        </p:spPr>
      </p:pic>
      <p:pic>
        <p:nvPicPr>
          <p:cNvPr id="14" name="13 Imagen" descr="1296876353_Clipart_Free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V="1">
            <a:off x="4495810" y="4648186"/>
            <a:ext cx="928684" cy="91918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357222" y="-214332"/>
            <a:ext cx="9787006" cy="585791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CC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tumn-2668408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571618"/>
            <a:ext cx="1000100" cy="1000100"/>
          </a:xfrm>
          <a:prstGeom prst="rect">
            <a:avLst/>
          </a:prstGeom>
        </p:spPr>
      </p:pic>
      <p:pic>
        <p:nvPicPr>
          <p:cNvPr id="4" name="3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28874"/>
            <a:ext cx="1000100" cy="1000100"/>
          </a:xfrm>
          <a:prstGeom prst="rect">
            <a:avLst/>
          </a:prstGeom>
        </p:spPr>
      </p:pic>
      <p:pic>
        <p:nvPicPr>
          <p:cNvPr id="5" name="4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1571618"/>
            <a:ext cx="1000100" cy="1000100"/>
          </a:xfrm>
          <a:prstGeom prst="rect">
            <a:avLst/>
          </a:prstGeom>
        </p:spPr>
      </p:pic>
      <p:pic>
        <p:nvPicPr>
          <p:cNvPr id="6" name="5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2428874"/>
            <a:ext cx="1000100" cy="1000100"/>
          </a:xfrm>
          <a:prstGeom prst="rect">
            <a:avLst/>
          </a:prstGeom>
        </p:spPr>
      </p:pic>
      <p:pic>
        <p:nvPicPr>
          <p:cNvPr id="7" name="6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88" y="1571618"/>
            <a:ext cx="1000100" cy="1000100"/>
          </a:xfrm>
          <a:prstGeom prst="rect">
            <a:avLst/>
          </a:prstGeom>
        </p:spPr>
      </p:pic>
      <p:pic>
        <p:nvPicPr>
          <p:cNvPr id="8" name="7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88" y="2428874"/>
            <a:ext cx="1000100" cy="1000100"/>
          </a:xfrm>
          <a:prstGeom prst="rect">
            <a:avLst/>
          </a:prstGeom>
        </p:spPr>
      </p:pic>
      <p:pic>
        <p:nvPicPr>
          <p:cNvPr id="9" name="8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1571618"/>
            <a:ext cx="1000100" cy="1000100"/>
          </a:xfrm>
          <a:prstGeom prst="rect">
            <a:avLst/>
          </a:prstGeom>
        </p:spPr>
      </p:pic>
      <p:pic>
        <p:nvPicPr>
          <p:cNvPr id="10" name="9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2428874"/>
            <a:ext cx="1000100" cy="1000100"/>
          </a:xfrm>
          <a:prstGeom prst="rect">
            <a:avLst/>
          </a:prstGeom>
        </p:spPr>
      </p:pic>
      <p:pic>
        <p:nvPicPr>
          <p:cNvPr id="11" name="10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1571618"/>
            <a:ext cx="1000100" cy="1000100"/>
          </a:xfrm>
          <a:prstGeom prst="rect">
            <a:avLst/>
          </a:prstGeom>
        </p:spPr>
      </p:pic>
      <p:pic>
        <p:nvPicPr>
          <p:cNvPr id="12" name="11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2428874"/>
            <a:ext cx="1000100" cy="1000100"/>
          </a:xfrm>
          <a:prstGeom prst="rect">
            <a:avLst/>
          </a:prstGeom>
        </p:spPr>
      </p:pic>
      <p:pic>
        <p:nvPicPr>
          <p:cNvPr id="13" name="12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06" y="1571618"/>
            <a:ext cx="1000100" cy="1000100"/>
          </a:xfrm>
          <a:prstGeom prst="rect">
            <a:avLst/>
          </a:prstGeom>
        </p:spPr>
      </p:pic>
      <p:pic>
        <p:nvPicPr>
          <p:cNvPr id="14" name="13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06" y="2428874"/>
            <a:ext cx="1000100" cy="1000100"/>
          </a:xfrm>
          <a:prstGeom prst="rect">
            <a:avLst/>
          </a:prstGeom>
        </p:spPr>
      </p:pic>
      <p:pic>
        <p:nvPicPr>
          <p:cNvPr id="15" name="14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1571618"/>
            <a:ext cx="1000100" cy="1000100"/>
          </a:xfrm>
          <a:prstGeom prst="rect">
            <a:avLst/>
          </a:prstGeom>
        </p:spPr>
      </p:pic>
      <p:pic>
        <p:nvPicPr>
          <p:cNvPr id="16" name="15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2428874"/>
            <a:ext cx="1000100" cy="1000100"/>
          </a:xfrm>
          <a:prstGeom prst="rect">
            <a:avLst/>
          </a:prstGeom>
        </p:spPr>
      </p:pic>
      <p:pic>
        <p:nvPicPr>
          <p:cNvPr id="17" name="16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794" y="1571618"/>
            <a:ext cx="1000100" cy="1000100"/>
          </a:xfrm>
          <a:prstGeom prst="rect">
            <a:avLst/>
          </a:prstGeom>
        </p:spPr>
      </p:pic>
      <p:pic>
        <p:nvPicPr>
          <p:cNvPr id="18" name="17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794" y="2428874"/>
            <a:ext cx="1000100" cy="1000100"/>
          </a:xfrm>
          <a:prstGeom prst="rect">
            <a:avLst/>
          </a:prstGeom>
        </p:spPr>
      </p:pic>
      <p:pic>
        <p:nvPicPr>
          <p:cNvPr id="19" name="18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52" y="1571618"/>
            <a:ext cx="1000100" cy="1000100"/>
          </a:xfrm>
          <a:prstGeom prst="rect">
            <a:avLst/>
          </a:prstGeom>
        </p:spPr>
      </p:pic>
      <p:pic>
        <p:nvPicPr>
          <p:cNvPr id="20" name="19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52" y="2428874"/>
            <a:ext cx="1000100" cy="1000100"/>
          </a:xfrm>
          <a:prstGeom prst="rect">
            <a:avLst/>
          </a:prstGeom>
        </p:spPr>
      </p:pic>
      <p:pic>
        <p:nvPicPr>
          <p:cNvPr id="21" name="20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14" y="1571618"/>
            <a:ext cx="1000100" cy="1000100"/>
          </a:xfrm>
          <a:prstGeom prst="rect">
            <a:avLst/>
          </a:prstGeom>
        </p:spPr>
      </p:pic>
      <p:pic>
        <p:nvPicPr>
          <p:cNvPr id="22" name="21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14" y="2428874"/>
            <a:ext cx="1000100" cy="100010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keh-1651133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715140" y="0"/>
            <a:ext cx="242886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357950" cy="100011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00364" y="4143386"/>
            <a:ext cx="4857752" cy="100011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3286116" y="2143122"/>
            <a:ext cx="30718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hoja que se suelta comprende y acepta que el espacio vacío dejado por ella, es la matriz generosa que albergará el brote de una nueva hoja. </a:t>
            </a:r>
            <a:endParaRPr lang="es-PE" sz="1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642910" cy="114300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ld-1031171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2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855534" cy="852682"/>
          </a:xfrm>
          <a:prstGeom prst="rect">
            <a:avLst/>
          </a:prstGeom>
        </p:spPr>
      </p:pic>
      <p:pic>
        <p:nvPicPr>
          <p:cNvPr id="4" name="3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28596" y="642924"/>
            <a:ext cx="855534" cy="852682"/>
          </a:xfrm>
          <a:prstGeom prst="rect">
            <a:avLst/>
          </a:prstGeom>
        </p:spPr>
      </p:pic>
      <p:pic>
        <p:nvPicPr>
          <p:cNvPr id="5" name="4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28662" y="1214428"/>
            <a:ext cx="855534" cy="852682"/>
          </a:xfrm>
          <a:prstGeom prst="rect">
            <a:avLst/>
          </a:prstGeom>
        </p:spPr>
      </p:pic>
      <p:pic>
        <p:nvPicPr>
          <p:cNvPr id="6" name="5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500166" y="1785932"/>
            <a:ext cx="855534" cy="852682"/>
          </a:xfrm>
          <a:prstGeom prst="rect">
            <a:avLst/>
          </a:prstGeom>
        </p:spPr>
      </p:pic>
      <p:pic>
        <p:nvPicPr>
          <p:cNvPr id="7" name="6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43108" y="2214560"/>
            <a:ext cx="855534" cy="852682"/>
          </a:xfrm>
          <a:prstGeom prst="rect">
            <a:avLst/>
          </a:prstGeom>
        </p:spPr>
      </p:pic>
      <p:pic>
        <p:nvPicPr>
          <p:cNvPr id="8" name="7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714612" y="2643188"/>
            <a:ext cx="855534" cy="852682"/>
          </a:xfrm>
          <a:prstGeom prst="rect">
            <a:avLst/>
          </a:prstGeom>
        </p:spPr>
      </p:pic>
      <p:pic>
        <p:nvPicPr>
          <p:cNvPr id="9" name="8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286116" y="3071816"/>
            <a:ext cx="855534" cy="852682"/>
          </a:xfrm>
          <a:prstGeom prst="rect">
            <a:avLst/>
          </a:prstGeom>
        </p:spPr>
      </p:pic>
      <p:pic>
        <p:nvPicPr>
          <p:cNvPr id="10" name="9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000496" y="3357568"/>
            <a:ext cx="855534" cy="852682"/>
          </a:xfrm>
          <a:prstGeom prst="rect">
            <a:avLst/>
          </a:prstGeom>
        </p:spPr>
      </p:pic>
      <p:pic>
        <p:nvPicPr>
          <p:cNvPr id="11" name="10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714876" y="3571882"/>
            <a:ext cx="855534" cy="852682"/>
          </a:xfrm>
          <a:prstGeom prst="rect">
            <a:avLst/>
          </a:prstGeom>
        </p:spPr>
      </p:pic>
      <p:pic>
        <p:nvPicPr>
          <p:cNvPr id="12" name="11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429256" y="3714758"/>
            <a:ext cx="855534" cy="852682"/>
          </a:xfrm>
          <a:prstGeom prst="rect">
            <a:avLst/>
          </a:prstGeom>
        </p:spPr>
      </p:pic>
      <p:pic>
        <p:nvPicPr>
          <p:cNvPr id="13" name="12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43636" y="3929072"/>
            <a:ext cx="855534" cy="852682"/>
          </a:xfrm>
          <a:prstGeom prst="rect">
            <a:avLst/>
          </a:prstGeom>
        </p:spPr>
      </p:pic>
      <p:pic>
        <p:nvPicPr>
          <p:cNvPr id="14" name="13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858016" y="4071948"/>
            <a:ext cx="855534" cy="852682"/>
          </a:xfrm>
          <a:prstGeom prst="rect">
            <a:avLst/>
          </a:prstGeom>
        </p:spPr>
      </p:pic>
      <p:pic>
        <p:nvPicPr>
          <p:cNvPr id="15" name="14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72396" y="4290818"/>
            <a:ext cx="855534" cy="852682"/>
          </a:xfrm>
          <a:prstGeom prst="rect">
            <a:avLst/>
          </a:prstGeom>
        </p:spPr>
      </p:pic>
      <p:pic>
        <p:nvPicPr>
          <p:cNvPr id="16" name="15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288466" y="4290818"/>
            <a:ext cx="855534" cy="85268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rgbClr val="793905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est-of-dreams-2920320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0" y="2571750"/>
            <a:ext cx="958315" cy="785818"/>
          </a:xfrm>
          <a:prstGeom prst="rect">
            <a:avLst/>
          </a:prstGeom>
        </p:spPr>
      </p:pic>
      <p:pic>
        <p:nvPicPr>
          <p:cNvPr id="4" name="3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 flipV="1">
            <a:off x="0" y="1785932"/>
            <a:ext cx="958315" cy="795342"/>
          </a:xfrm>
          <a:prstGeom prst="rect">
            <a:avLst/>
          </a:prstGeom>
        </p:spPr>
      </p:pic>
      <p:pic>
        <p:nvPicPr>
          <p:cNvPr id="5" name="4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053929" y="1785932"/>
            <a:ext cx="1090071" cy="782919"/>
          </a:xfrm>
          <a:prstGeom prst="rect">
            <a:avLst/>
          </a:prstGeom>
        </p:spPr>
      </p:pic>
      <p:pic>
        <p:nvPicPr>
          <p:cNvPr id="6" name="5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V="1">
            <a:off x="8043483" y="2571750"/>
            <a:ext cx="1100517" cy="785818"/>
          </a:xfrm>
          <a:prstGeom prst="rect">
            <a:avLst/>
          </a:prstGeom>
        </p:spPr>
      </p:pic>
      <p:pic>
        <p:nvPicPr>
          <p:cNvPr id="7" name="6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714348" y="2571750"/>
            <a:ext cx="1029753" cy="785820"/>
          </a:xfrm>
          <a:prstGeom prst="rect">
            <a:avLst/>
          </a:prstGeom>
        </p:spPr>
      </p:pic>
      <p:pic>
        <p:nvPicPr>
          <p:cNvPr id="8" name="7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 flipV="1">
            <a:off x="714350" y="1785933"/>
            <a:ext cx="1029753" cy="794480"/>
          </a:xfrm>
          <a:prstGeom prst="rect">
            <a:avLst/>
          </a:prstGeom>
        </p:spPr>
      </p:pic>
      <p:pic>
        <p:nvPicPr>
          <p:cNvPr id="9" name="8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1571604" y="2571750"/>
            <a:ext cx="958315" cy="785818"/>
          </a:xfrm>
          <a:prstGeom prst="rect">
            <a:avLst/>
          </a:prstGeom>
        </p:spPr>
      </p:pic>
      <p:pic>
        <p:nvPicPr>
          <p:cNvPr id="10" name="9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 flipV="1">
            <a:off x="1571604" y="1785932"/>
            <a:ext cx="958315" cy="795342"/>
          </a:xfrm>
          <a:prstGeom prst="rect">
            <a:avLst/>
          </a:prstGeom>
        </p:spPr>
      </p:pic>
      <p:pic>
        <p:nvPicPr>
          <p:cNvPr id="11" name="10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2143108" y="2571750"/>
            <a:ext cx="1029753" cy="785820"/>
          </a:xfrm>
          <a:prstGeom prst="rect">
            <a:avLst/>
          </a:prstGeom>
        </p:spPr>
      </p:pic>
      <p:pic>
        <p:nvPicPr>
          <p:cNvPr id="12" name="11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 flipV="1">
            <a:off x="2143110" y="1785933"/>
            <a:ext cx="1029753" cy="794480"/>
          </a:xfrm>
          <a:prstGeom prst="rect">
            <a:avLst/>
          </a:prstGeom>
        </p:spPr>
      </p:pic>
      <p:pic>
        <p:nvPicPr>
          <p:cNvPr id="13" name="12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339549" y="1785932"/>
            <a:ext cx="1090071" cy="782919"/>
          </a:xfrm>
          <a:prstGeom prst="rect">
            <a:avLst/>
          </a:prstGeom>
        </p:spPr>
      </p:pic>
      <p:pic>
        <p:nvPicPr>
          <p:cNvPr id="14" name="13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V="1">
            <a:off x="7329103" y="2571750"/>
            <a:ext cx="1100517" cy="785818"/>
          </a:xfrm>
          <a:prstGeom prst="rect">
            <a:avLst/>
          </a:prstGeom>
        </p:spPr>
      </p:pic>
      <p:pic>
        <p:nvPicPr>
          <p:cNvPr id="15" name="14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768045" y="1785932"/>
            <a:ext cx="1090071" cy="782919"/>
          </a:xfrm>
          <a:prstGeom prst="rect">
            <a:avLst/>
          </a:prstGeom>
        </p:spPr>
      </p:pic>
      <p:pic>
        <p:nvPicPr>
          <p:cNvPr id="16" name="15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V="1">
            <a:off x="6757599" y="2571750"/>
            <a:ext cx="1100517" cy="785818"/>
          </a:xfrm>
          <a:prstGeom prst="rect">
            <a:avLst/>
          </a:prstGeom>
        </p:spPr>
      </p:pic>
      <p:pic>
        <p:nvPicPr>
          <p:cNvPr id="17" name="16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125103" y="1785932"/>
            <a:ext cx="1090071" cy="782919"/>
          </a:xfrm>
          <a:prstGeom prst="rect">
            <a:avLst/>
          </a:prstGeom>
        </p:spPr>
      </p:pic>
      <p:pic>
        <p:nvPicPr>
          <p:cNvPr id="18" name="17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V="1">
            <a:off x="6114657" y="2571750"/>
            <a:ext cx="1100517" cy="785818"/>
          </a:xfrm>
          <a:prstGeom prst="rect">
            <a:avLst/>
          </a:prstGeom>
        </p:spPr>
      </p:pic>
      <p:pic>
        <p:nvPicPr>
          <p:cNvPr id="19" name="18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2857488" y="2571750"/>
            <a:ext cx="1029753" cy="785820"/>
          </a:xfrm>
          <a:prstGeom prst="rect">
            <a:avLst/>
          </a:prstGeom>
        </p:spPr>
      </p:pic>
      <p:pic>
        <p:nvPicPr>
          <p:cNvPr id="20" name="19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 flipV="1">
            <a:off x="2857490" y="1785933"/>
            <a:ext cx="1029753" cy="794480"/>
          </a:xfrm>
          <a:prstGeom prst="rect">
            <a:avLst/>
          </a:prstGeom>
        </p:spPr>
      </p:pic>
      <p:pic>
        <p:nvPicPr>
          <p:cNvPr id="21" name="20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401230" y="1785932"/>
            <a:ext cx="1090071" cy="782919"/>
          </a:xfrm>
          <a:prstGeom prst="rect">
            <a:avLst/>
          </a:prstGeom>
        </p:spPr>
      </p:pic>
      <p:pic>
        <p:nvPicPr>
          <p:cNvPr id="22" name="21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V="1">
            <a:off x="5400277" y="2571750"/>
            <a:ext cx="1100517" cy="785818"/>
          </a:xfrm>
          <a:prstGeom prst="rect">
            <a:avLst/>
          </a:prstGeom>
        </p:spPr>
      </p:pic>
      <p:pic>
        <p:nvPicPr>
          <p:cNvPr id="23" name="22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758288" y="1785932"/>
            <a:ext cx="1090071" cy="782919"/>
          </a:xfrm>
          <a:prstGeom prst="rect">
            <a:avLst/>
          </a:prstGeom>
        </p:spPr>
      </p:pic>
      <p:pic>
        <p:nvPicPr>
          <p:cNvPr id="24" name="23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V="1">
            <a:off x="4757335" y="2571750"/>
            <a:ext cx="1100517" cy="785818"/>
          </a:xfrm>
          <a:prstGeom prst="rect">
            <a:avLst/>
          </a:prstGeom>
        </p:spPr>
      </p:pic>
      <p:pic>
        <p:nvPicPr>
          <p:cNvPr id="25" name="24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3500430" y="2571750"/>
            <a:ext cx="1029753" cy="785820"/>
          </a:xfrm>
          <a:prstGeom prst="rect">
            <a:avLst/>
          </a:prstGeom>
        </p:spPr>
      </p:pic>
      <p:pic>
        <p:nvPicPr>
          <p:cNvPr id="26" name="25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 flipV="1">
            <a:off x="3500432" y="1785933"/>
            <a:ext cx="1029753" cy="794480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keh-1651133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715140" y="0"/>
            <a:ext cx="242886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357950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00364" y="4143386"/>
            <a:ext cx="4857752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3143240" y="1785932"/>
            <a:ext cx="36433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coreografía de las hojas soltándose y abandonándose, traza un bucle de libertad y supone una constante y contundente demostración de confianza para todos y cada uno de los árboles humanos que somos nosotros.</a:t>
            </a:r>
            <a:b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es-PE" sz="1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1000098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0"/>
            <a:ext cx="881195" cy="881195"/>
          </a:xfrm>
          <a:prstGeom prst="rect">
            <a:avLst/>
          </a:prstGeom>
        </p:spPr>
      </p:pic>
      <p:pic>
        <p:nvPicPr>
          <p:cNvPr id="4" name="3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881195" cy="881195"/>
          </a:xfrm>
          <a:prstGeom prst="rect">
            <a:avLst/>
          </a:prstGeom>
        </p:spPr>
      </p:pic>
      <p:pic>
        <p:nvPicPr>
          <p:cNvPr id="5" name="4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785800"/>
            <a:ext cx="881195" cy="881195"/>
          </a:xfrm>
          <a:prstGeom prst="rect">
            <a:avLst/>
          </a:prstGeom>
        </p:spPr>
      </p:pic>
      <p:pic>
        <p:nvPicPr>
          <p:cNvPr id="6" name="5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785800"/>
            <a:ext cx="881195" cy="881195"/>
          </a:xfrm>
          <a:prstGeom prst="rect">
            <a:avLst/>
          </a:prstGeom>
        </p:spPr>
      </p:pic>
      <p:pic>
        <p:nvPicPr>
          <p:cNvPr id="7" name="6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1571636"/>
            <a:ext cx="881195" cy="881195"/>
          </a:xfrm>
          <a:prstGeom prst="rect">
            <a:avLst/>
          </a:prstGeom>
        </p:spPr>
      </p:pic>
      <p:pic>
        <p:nvPicPr>
          <p:cNvPr id="8" name="7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571636"/>
            <a:ext cx="881195" cy="881195"/>
          </a:xfrm>
          <a:prstGeom prst="rect">
            <a:avLst/>
          </a:prstGeom>
        </p:spPr>
      </p:pic>
      <p:pic>
        <p:nvPicPr>
          <p:cNvPr id="9" name="8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2357436"/>
            <a:ext cx="881195" cy="881195"/>
          </a:xfrm>
          <a:prstGeom prst="rect">
            <a:avLst/>
          </a:prstGeom>
        </p:spPr>
      </p:pic>
      <p:pic>
        <p:nvPicPr>
          <p:cNvPr id="10" name="9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357436"/>
            <a:ext cx="881195" cy="881195"/>
          </a:xfrm>
          <a:prstGeom prst="rect">
            <a:avLst/>
          </a:prstGeom>
        </p:spPr>
      </p:pic>
      <p:pic>
        <p:nvPicPr>
          <p:cNvPr id="11" name="10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3143272"/>
            <a:ext cx="881195" cy="881195"/>
          </a:xfrm>
          <a:prstGeom prst="rect">
            <a:avLst/>
          </a:prstGeom>
        </p:spPr>
      </p:pic>
      <p:pic>
        <p:nvPicPr>
          <p:cNvPr id="12" name="11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143272"/>
            <a:ext cx="881195" cy="881195"/>
          </a:xfrm>
          <a:prstGeom prst="rect">
            <a:avLst/>
          </a:prstGeom>
        </p:spPr>
      </p:pic>
      <p:pic>
        <p:nvPicPr>
          <p:cNvPr id="13" name="12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3929072"/>
            <a:ext cx="881195" cy="881195"/>
          </a:xfrm>
          <a:prstGeom prst="rect">
            <a:avLst/>
          </a:prstGeom>
        </p:spPr>
      </p:pic>
      <p:pic>
        <p:nvPicPr>
          <p:cNvPr id="14" name="13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929072"/>
            <a:ext cx="881195" cy="881195"/>
          </a:xfrm>
          <a:prstGeom prst="rect">
            <a:avLst/>
          </a:prstGeom>
        </p:spPr>
      </p:pic>
      <p:pic>
        <p:nvPicPr>
          <p:cNvPr id="15" name="14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4702902"/>
            <a:ext cx="881195" cy="881195"/>
          </a:xfrm>
          <a:prstGeom prst="rect">
            <a:avLst/>
          </a:prstGeom>
        </p:spPr>
      </p:pic>
      <p:pic>
        <p:nvPicPr>
          <p:cNvPr id="16" name="15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4702902"/>
            <a:ext cx="881195" cy="881195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357222" y="-214332"/>
            <a:ext cx="9787006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9A00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3522196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31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8286762" y="0"/>
            <a:ext cx="857238" cy="857238"/>
          </a:xfrm>
          <a:prstGeom prst="rect">
            <a:avLst/>
          </a:prstGeom>
        </p:spPr>
      </p:pic>
      <p:pic>
        <p:nvPicPr>
          <p:cNvPr id="33" name="32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571486"/>
            <a:ext cx="857238" cy="857238"/>
          </a:xfrm>
          <a:prstGeom prst="rect">
            <a:avLst/>
          </a:prstGeom>
        </p:spPr>
      </p:pic>
      <p:pic>
        <p:nvPicPr>
          <p:cNvPr id="34" name="33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7143768" y="1142990"/>
            <a:ext cx="857238" cy="857238"/>
          </a:xfrm>
          <a:prstGeom prst="rect">
            <a:avLst/>
          </a:prstGeom>
        </p:spPr>
      </p:pic>
      <p:pic>
        <p:nvPicPr>
          <p:cNvPr id="35" name="34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72264" y="1714494"/>
            <a:ext cx="857238" cy="857238"/>
          </a:xfrm>
          <a:prstGeom prst="rect">
            <a:avLst/>
          </a:prstGeom>
        </p:spPr>
      </p:pic>
      <p:pic>
        <p:nvPicPr>
          <p:cNvPr id="36" name="35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072198" y="2285998"/>
            <a:ext cx="857238" cy="857238"/>
          </a:xfrm>
          <a:prstGeom prst="rect">
            <a:avLst/>
          </a:prstGeom>
        </p:spPr>
      </p:pic>
      <p:pic>
        <p:nvPicPr>
          <p:cNvPr id="37" name="36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2857502"/>
            <a:ext cx="857238" cy="857238"/>
          </a:xfrm>
          <a:prstGeom prst="rect">
            <a:avLst/>
          </a:prstGeom>
        </p:spPr>
      </p:pic>
      <p:pic>
        <p:nvPicPr>
          <p:cNvPr id="38" name="37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5000628" y="3429006"/>
            <a:ext cx="857238" cy="857238"/>
          </a:xfrm>
          <a:prstGeom prst="rect">
            <a:avLst/>
          </a:prstGeom>
        </p:spPr>
      </p:pic>
      <p:pic>
        <p:nvPicPr>
          <p:cNvPr id="39" name="38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4071948"/>
            <a:ext cx="857238" cy="857238"/>
          </a:xfrm>
          <a:prstGeom prst="rect">
            <a:avLst/>
          </a:prstGeom>
        </p:spPr>
      </p:pic>
      <p:pic>
        <p:nvPicPr>
          <p:cNvPr id="41" name="40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0" y="0"/>
            <a:ext cx="857238" cy="857238"/>
          </a:xfrm>
          <a:prstGeom prst="rect">
            <a:avLst/>
          </a:prstGeom>
        </p:spPr>
      </p:pic>
      <p:pic>
        <p:nvPicPr>
          <p:cNvPr id="42" name="41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34" y="642924"/>
            <a:ext cx="857238" cy="857238"/>
          </a:xfrm>
          <a:prstGeom prst="rect">
            <a:avLst/>
          </a:prstGeom>
        </p:spPr>
      </p:pic>
      <p:pic>
        <p:nvPicPr>
          <p:cNvPr id="43" name="42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1000100" y="1214428"/>
            <a:ext cx="857238" cy="857238"/>
          </a:xfrm>
          <a:prstGeom prst="rect">
            <a:avLst/>
          </a:prstGeom>
        </p:spPr>
      </p:pic>
      <p:pic>
        <p:nvPicPr>
          <p:cNvPr id="44" name="43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00166" y="1785932"/>
            <a:ext cx="857238" cy="857238"/>
          </a:xfrm>
          <a:prstGeom prst="rect">
            <a:avLst/>
          </a:prstGeom>
        </p:spPr>
      </p:pic>
      <p:pic>
        <p:nvPicPr>
          <p:cNvPr id="45" name="44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2071670" y="2357436"/>
            <a:ext cx="857238" cy="857238"/>
          </a:xfrm>
          <a:prstGeom prst="rect">
            <a:avLst/>
          </a:prstGeom>
        </p:spPr>
      </p:pic>
      <p:pic>
        <p:nvPicPr>
          <p:cNvPr id="46" name="45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3000378"/>
            <a:ext cx="857238" cy="857238"/>
          </a:xfrm>
          <a:prstGeom prst="rect">
            <a:avLst/>
          </a:prstGeom>
        </p:spPr>
      </p:pic>
      <p:pic>
        <p:nvPicPr>
          <p:cNvPr id="47" name="46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000364" y="3571882"/>
            <a:ext cx="857238" cy="857238"/>
          </a:xfrm>
          <a:prstGeom prst="rect">
            <a:avLst/>
          </a:prstGeom>
        </p:spPr>
      </p:pic>
      <p:pic>
        <p:nvPicPr>
          <p:cNvPr id="48" name="47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4071948"/>
            <a:ext cx="857238" cy="85723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keh-1651133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715140" y="0"/>
            <a:ext cx="242886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357950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00364" y="4143386"/>
            <a:ext cx="4857752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3000364" y="1714494"/>
            <a:ext cx="392909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Cada hoja al aire me está susurrando al oído del alma ¡suéltate!, ¡entrégate!, ¡abandónate! y ¡confía!</a:t>
            </a:r>
            <a:b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Cada hoja que se desata, queda unida invisible y sutilmente a su propia entrega y libertad. Con este gesto la hoja realiza su generoso movimiento de creatividad ya que con él está gestando el vacío para una próxima primavera</a:t>
            </a:r>
            <a:endParaRPr lang="es-PE" sz="1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642910" cy="114300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rse-1006375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929058" y="0"/>
            <a:ext cx="884025" cy="78580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1714494"/>
            <a:ext cx="884025" cy="78580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929058" y="4357700"/>
            <a:ext cx="884025" cy="785800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259975" y="1785932"/>
            <a:ext cx="884025" cy="785800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714876" y="0"/>
            <a:ext cx="884025" cy="785800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714876" y="4357700"/>
            <a:ext cx="884025" cy="785800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2500312"/>
            <a:ext cx="884025" cy="785800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259975" y="2571750"/>
            <a:ext cx="884025" cy="785800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00364" y="285734"/>
            <a:ext cx="884025" cy="785800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643570" y="357172"/>
            <a:ext cx="884025" cy="785800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00232" y="785800"/>
            <a:ext cx="884025" cy="785800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572264" y="928676"/>
            <a:ext cx="884025" cy="785800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000100" y="1285866"/>
            <a:ext cx="884025" cy="785800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500958" y="1428742"/>
            <a:ext cx="884025" cy="785800"/>
          </a:xfrm>
          <a:prstGeom prst="rect">
            <a:avLst/>
          </a:prstGeom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000100" y="3071816"/>
            <a:ext cx="884025" cy="785800"/>
          </a:xfrm>
          <a:prstGeom prst="rect">
            <a:avLst/>
          </a:prstGeom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71670" y="3786196"/>
            <a:ext cx="884025" cy="785800"/>
          </a:xfrm>
          <a:prstGeom prst="rect">
            <a:avLst/>
          </a:prstGeom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928926" y="4143386"/>
            <a:ext cx="884025" cy="785800"/>
          </a:xfrm>
          <a:prstGeom prst="rect">
            <a:avLst/>
          </a:prstGeom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429520" y="3143254"/>
            <a:ext cx="884025" cy="785800"/>
          </a:xfrm>
          <a:prstGeom prst="rect">
            <a:avLst/>
          </a:prstGeom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429388" y="3786196"/>
            <a:ext cx="884025" cy="785800"/>
          </a:xfrm>
          <a:prstGeom prst="rect">
            <a:avLst/>
          </a:prstGeom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643570" y="4071948"/>
            <a:ext cx="884025" cy="785800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3522234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469495" flipH="1">
            <a:off x="-23068" y="-134015"/>
            <a:ext cx="642942" cy="1013739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02096">
            <a:off x="8575542" y="-132450"/>
            <a:ext cx="594408" cy="995906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469495" flipH="1">
            <a:off x="448899" y="306751"/>
            <a:ext cx="642942" cy="1013739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469495" flipH="1">
            <a:off x="948964" y="878255"/>
            <a:ext cx="642942" cy="1013739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20208984" flipH="1">
            <a:off x="1377594" y="1378321"/>
            <a:ext cx="642942" cy="1013739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20070300" flipH="1">
            <a:off x="1806221" y="1949826"/>
            <a:ext cx="642942" cy="1013739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20070300" flipH="1">
            <a:off x="2258540" y="2517889"/>
            <a:ext cx="642942" cy="1013739"/>
          </a:xfrm>
          <a:prstGeom prst="rect">
            <a:avLst/>
          </a:prstGeom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20070300" flipH="1">
            <a:off x="2615728" y="2946516"/>
            <a:ext cx="642942" cy="1013739"/>
          </a:xfrm>
          <a:prstGeom prst="rect">
            <a:avLst/>
          </a:prstGeom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20070300" flipH="1">
            <a:off x="2901481" y="3303706"/>
            <a:ext cx="642942" cy="1013739"/>
          </a:xfrm>
          <a:prstGeom prst="rect">
            <a:avLst/>
          </a:prstGeom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20070300" flipH="1">
            <a:off x="3330109" y="3732334"/>
            <a:ext cx="642942" cy="1013739"/>
          </a:xfrm>
          <a:prstGeom prst="rect">
            <a:avLst/>
          </a:prstGeom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20070300" flipH="1">
            <a:off x="3687299" y="4232399"/>
            <a:ext cx="642942" cy="1013739"/>
          </a:xfrm>
          <a:prstGeom prst="rect">
            <a:avLst/>
          </a:prstGeom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02096">
            <a:off x="8332264" y="367617"/>
            <a:ext cx="594408" cy="995906"/>
          </a:xfrm>
          <a:prstGeom prst="rect">
            <a:avLst/>
          </a:prstGeom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02096">
            <a:off x="7932600" y="796245"/>
            <a:ext cx="594408" cy="995906"/>
          </a:xfrm>
          <a:prstGeom prst="rect">
            <a:avLst/>
          </a:prstGeom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02096">
            <a:off x="7575409" y="1224873"/>
            <a:ext cx="594408" cy="995906"/>
          </a:xfrm>
          <a:prstGeom prst="rect">
            <a:avLst/>
          </a:prstGeom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02096">
            <a:off x="7075345" y="1796378"/>
            <a:ext cx="594408" cy="995906"/>
          </a:xfrm>
          <a:prstGeom prst="rect">
            <a:avLst/>
          </a:prstGeom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2350431">
            <a:off x="6605692" y="2361811"/>
            <a:ext cx="594408" cy="995906"/>
          </a:xfrm>
          <a:prstGeom prst="rect">
            <a:avLst/>
          </a:prstGeom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2408525">
            <a:off x="6180338" y="2931811"/>
            <a:ext cx="594408" cy="995906"/>
          </a:xfrm>
          <a:prstGeom prst="rect">
            <a:avLst/>
          </a:prstGeom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2771496">
            <a:off x="5840020" y="3418804"/>
            <a:ext cx="594408" cy="995906"/>
          </a:xfrm>
          <a:prstGeom prst="rect">
            <a:avLst/>
          </a:prstGeom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2610208">
            <a:off x="5333223" y="3925457"/>
            <a:ext cx="594408" cy="995906"/>
          </a:xfrm>
          <a:prstGeom prst="rect">
            <a:avLst/>
          </a:prstGeom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02096">
            <a:off x="4860766" y="4296707"/>
            <a:ext cx="594408" cy="995906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keh-1651133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715140" y="0"/>
            <a:ext cx="242886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357950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00364" y="4143386"/>
            <a:ext cx="4857752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3000364" y="1857370"/>
            <a:ext cx="37147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 </a:t>
            </a:r>
          </a:p>
          <a:p>
            <a:pPr algn="ctr"/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Reconozco y confieso públicamente, que soy un árbol al que le cuesta soltar muchas de sus hojas.</a:t>
            </a:r>
            <a:b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Tengo miedo ante la incertidumbre del nuevo brote.</a:t>
            </a:r>
            <a:b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es-PE" sz="1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es-PE" sz="1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642910" cy="114300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8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-2847783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80723" y="1688015"/>
            <a:ext cx="1449063" cy="1066259"/>
          </a:xfrm>
          <a:prstGeom prst="rect">
            <a:avLst/>
          </a:prstGeom>
          <a:effectLst/>
        </p:spPr>
      </p:pic>
      <p:pic>
        <p:nvPicPr>
          <p:cNvPr id="5" name="4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800000" flipV="1">
            <a:off x="0" y="2643188"/>
            <a:ext cx="1449063" cy="1120176"/>
          </a:xfrm>
          <a:prstGeom prst="rect">
            <a:avLst/>
          </a:prstGeom>
          <a:effectLst/>
        </p:spPr>
      </p:pic>
      <p:pic>
        <p:nvPicPr>
          <p:cNvPr id="6" name="5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0433488">
            <a:off x="7910766" y="74072"/>
            <a:ext cx="1449063" cy="1066259"/>
          </a:xfrm>
          <a:prstGeom prst="rect">
            <a:avLst/>
          </a:prstGeom>
          <a:effectLst/>
        </p:spPr>
      </p:pic>
      <p:pic>
        <p:nvPicPr>
          <p:cNvPr id="7" name="6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1009386" y="1616577"/>
            <a:ext cx="1449063" cy="1066259"/>
          </a:xfrm>
          <a:prstGeom prst="rect">
            <a:avLst/>
          </a:prstGeom>
          <a:effectLst/>
        </p:spPr>
      </p:pic>
      <p:pic>
        <p:nvPicPr>
          <p:cNvPr id="8" name="7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1795203" y="1545140"/>
            <a:ext cx="1449063" cy="1066259"/>
          </a:xfrm>
          <a:prstGeom prst="rect">
            <a:avLst/>
          </a:prstGeom>
          <a:effectLst/>
        </p:spPr>
      </p:pic>
      <p:pic>
        <p:nvPicPr>
          <p:cNvPr id="9" name="8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2723897" y="1473702"/>
            <a:ext cx="1449063" cy="1066259"/>
          </a:xfrm>
          <a:prstGeom prst="rect">
            <a:avLst/>
          </a:prstGeom>
          <a:effectLst/>
        </p:spPr>
      </p:pic>
      <p:pic>
        <p:nvPicPr>
          <p:cNvPr id="10" name="9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3652590" y="1187949"/>
            <a:ext cx="1449063" cy="1066259"/>
          </a:xfrm>
          <a:prstGeom prst="rect">
            <a:avLst/>
          </a:prstGeom>
          <a:effectLst/>
        </p:spPr>
      </p:pic>
      <p:pic>
        <p:nvPicPr>
          <p:cNvPr id="11" name="10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4581285" y="1045074"/>
            <a:ext cx="1449063" cy="1066259"/>
          </a:xfrm>
          <a:prstGeom prst="rect">
            <a:avLst/>
          </a:prstGeom>
          <a:effectLst/>
        </p:spPr>
      </p:pic>
      <p:pic>
        <p:nvPicPr>
          <p:cNvPr id="12" name="11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5509978" y="830760"/>
            <a:ext cx="1449063" cy="1066259"/>
          </a:xfrm>
          <a:prstGeom prst="rect">
            <a:avLst/>
          </a:prstGeom>
          <a:effectLst/>
        </p:spPr>
      </p:pic>
      <p:pic>
        <p:nvPicPr>
          <p:cNvPr id="13" name="12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6438673" y="687884"/>
            <a:ext cx="1449063" cy="1066259"/>
          </a:xfrm>
          <a:prstGeom prst="rect">
            <a:avLst/>
          </a:prstGeom>
          <a:effectLst/>
        </p:spPr>
      </p:pic>
      <p:pic>
        <p:nvPicPr>
          <p:cNvPr id="14" name="13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7295928" y="402132"/>
            <a:ext cx="1449063" cy="1066259"/>
          </a:xfrm>
          <a:prstGeom prst="rect">
            <a:avLst/>
          </a:prstGeom>
          <a:effectLst/>
        </p:spPr>
      </p:pic>
      <p:pic>
        <p:nvPicPr>
          <p:cNvPr id="15" name="14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564759" flipV="1">
            <a:off x="893825" y="2691418"/>
            <a:ext cx="1449063" cy="1120176"/>
          </a:xfrm>
          <a:prstGeom prst="rect">
            <a:avLst/>
          </a:prstGeom>
          <a:effectLst/>
        </p:spPr>
      </p:pic>
      <p:pic>
        <p:nvPicPr>
          <p:cNvPr id="16" name="15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800000" flipV="1">
            <a:off x="1785918" y="2857502"/>
            <a:ext cx="1449063" cy="1120176"/>
          </a:xfrm>
          <a:prstGeom prst="rect">
            <a:avLst/>
          </a:prstGeom>
          <a:effectLst/>
        </p:spPr>
      </p:pic>
      <p:pic>
        <p:nvPicPr>
          <p:cNvPr id="17" name="16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800000" flipV="1">
            <a:off x="2714612" y="3000378"/>
            <a:ext cx="1449063" cy="1120176"/>
          </a:xfrm>
          <a:prstGeom prst="rect">
            <a:avLst/>
          </a:prstGeom>
          <a:effectLst/>
        </p:spPr>
      </p:pic>
      <p:pic>
        <p:nvPicPr>
          <p:cNvPr id="18" name="17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800000" flipV="1">
            <a:off x="3500430" y="3000378"/>
            <a:ext cx="1449063" cy="1120176"/>
          </a:xfrm>
          <a:prstGeom prst="rect">
            <a:avLst/>
          </a:prstGeom>
          <a:effectLst/>
        </p:spPr>
      </p:pic>
      <p:pic>
        <p:nvPicPr>
          <p:cNvPr id="19" name="18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015048" flipV="1">
            <a:off x="4465659" y="3078405"/>
            <a:ext cx="1449063" cy="1120176"/>
          </a:xfrm>
          <a:prstGeom prst="rect">
            <a:avLst/>
          </a:prstGeom>
          <a:effectLst/>
        </p:spPr>
      </p:pic>
      <p:pic>
        <p:nvPicPr>
          <p:cNvPr id="20" name="19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9955409" flipV="1">
            <a:off x="5329409" y="3231215"/>
            <a:ext cx="1449063" cy="1120176"/>
          </a:xfrm>
          <a:prstGeom prst="rect">
            <a:avLst/>
          </a:prstGeom>
          <a:effectLst/>
        </p:spPr>
      </p:pic>
      <p:pic>
        <p:nvPicPr>
          <p:cNvPr id="21" name="20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9400212" flipV="1">
            <a:off x="6306206" y="3312955"/>
            <a:ext cx="1449063" cy="1120176"/>
          </a:xfrm>
          <a:prstGeom prst="rect">
            <a:avLst/>
          </a:prstGeom>
          <a:effectLst/>
        </p:spPr>
      </p:pic>
      <p:pic>
        <p:nvPicPr>
          <p:cNvPr id="22" name="21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9955409" flipV="1">
            <a:off x="7186796" y="3445530"/>
            <a:ext cx="1449063" cy="1120176"/>
          </a:xfrm>
          <a:prstGeom prst="rect">
            <a:avLst/>
          </a:prstGeom>
          <a:effectLst/>
        </p:spPr>
      </p:pic>
      <p:pic>
        <p:nvPicPr>
          <p:cNvPr id="23" name="22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800000" flipV="1">
            <a:off x="7858148" y="4023324"/>
            <a:ext cx="1449063" cy="1120176"/>
          </a:xfrm>
          <a:prstGeom prst="rect">
            <a:avLst/>
          </a:prstGeom>
          <a:effectLst/>
        </p:spPr>
      </p:pic>
      <p:sp>
        <p:nvSpPr>
          <p:cNvPr id="24" name="23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7A3D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shroom-3812740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0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500430" y="714362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428742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714612" y="2071684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2786064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643042" y="3429006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6" y="3857634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8358182" y="4357700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500958" y="4000510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357818" y="1428742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5786446" y="2071684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286512" y="2786064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6858016" y="3429006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929190" y="714362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357222" y="-214332"/>
            <a:ext cx="9787006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keh-1651133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715140" y="0"/>
            <a:ext cx="242886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357950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00364" y="4143386"/>
            <a:ext cx="4857752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3357554" y="1928808"/>
            <a:ext cx="3143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 </a:t>
            </a:r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Me siento tan cómodo y seguro con estas hojas predecibles, con estos hábitos perennes, con estas conductas fijadas, con estos pensamientos arraigados, con este entorno ya conocido…</a:t>
            </a:r>
            <a:endParaRPr lang="es-PE" sz="1600" dirty="0" smtClean="0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642910" cy="114300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8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toño e invierno en el lago arboles con hojas de colores rojo y ocre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855534" cy="852682"/>
          </a:xfrm>
          <a:prstGeom prst="rect">
            <a:avLst/>
          </a:prstGeom>
        </p:spPr>
      </p:pic>
      <p:pic>
        <p:nvPicPr>
          <p:cNvPr id="5" name="4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28596" y="642924"/>
            <a:ext cx="855534" cy="852682"/>
          </a:xfrm>
          <a:prstGeom prst="rect">
            <a:avLst/>
          </a:prstGeom>
        </p:spPr>
      </p:pic>
      <p:pic>
        <p:nvPicPr>
          <p:cNvPr id="6" name="5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1214428"/>
            <a:ext cx="855534" cy="852682"/>
          </a:xfrm>
          <a:prstGeom prst="rect">
            <a:avLst/>
          </a:prstGeom>
        </p:spPr>
      </p:pic>
      <p:pic>
        <p:nvPicPr>
          <p:cNvPr id="7" name="6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500166" y="1785932"/>
            <a:ext cx="855534" cy="852682"/>
          </a:xfrm>
          <a:prstGeom prst="rect">
            <a:avLst/>
          </a:prstGeom>
        </p:spPr>
      </p:pic>
      <p:pic>
        <p:nvPicPr>
          <p:cNvPr id="8" name="7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2214560"/>
            <a:ext cx="855534" cy="852682"/>
          </a:xfrm>
          <a:prstGeom prst="rect">
            <a:avLst/>
          </a:prstGeom>
        </p:spPr>
      </p:pic>
      <p:pic>
        <p:nvPicPr>
          <p:cNvPr id="9" name="8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714612" y="2643188"/>
            <a:ext cx="855534" cy="852682"/>
          </a:xfrm>
          <a:prstGeom prst="rect">
            <a:avLst/>
          </a:prstGeom>
        </p:spPr>
      </p:pic>
      <p:pic>
        <p:nvPicPr>
          <p:cNvPr id="10" name="9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3071816"/>
            <a:ext cx="855534" cy="852682"/>
          </a:xfrm>
          <a:prstGeom prst="rect">
            <a:avLst/>
          </a:prstGeom>
        </p:spPr>
      </p:pic>
      <p:pic>
        <p:nvPicPr>
          <p:cNvPr id="11" name="10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000496" y="3357568"/>
            <a:ext cx="855534" cy="852682"/>
          </a:xfrm>
          <a:prstGeom prst="rect">
            <a:avLst/>
          </a:prstGeom>
        </p:spPr>
      </p:pic>
      <p:pic>
        <p:nvPicPr>
          <p:cNvPr id="12" name="11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3571882"/>
            <a:ext cx="855534" cy="852682"/>
          </a:xfrm>
          <a:prstGeom prst="rect">
            <a:avLst/>
          </a:prstGeom>
        </p:spPr>
      </p:pic>
      <p:pic>
        <p:nvPicPr>
          <p:cNvPr id="13" name="12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429256" y="3714758"/>
            <a:ext cx="855534" cy="852682"/>
          </a:xfrm>
          <a:prstGeom prst="rect">
            <a:avLst/>
          </a:prstGeom>
        </p:spPr>
      </p:pic>
      <p:pic>
        <p:nvPicPr>
          <p:cNvPr id="14" name="13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143636" y="3929072"/>
            <a:ext cx="855534" cy="852682"/>
          </a:xfrm>
          <a:prstGeom prst="rect">
            <a:avLst/>
          </a:prstGeom>
        </p:spPr>
      </p:pic>
      <p:pic>
        <p:nvPicPr>
          <p:cNvPr id="15" name="14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858016" y="4071948"/>
            <a:ext cx="855534" cy="852682"/>
          </a:xfrm>
          <a:prstGeom prst="rect">
            <a:avLst/>
          </a:prstGeom>
        </p:spPr>
      </p:pic>
      <p:pic>
        <p:nvPicPr>
          <p:cNvPr id="16" name="15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4290818"/>
            <a:ext cx="855534" cy="852682"/>
          </a:xfrm>
          <a:prstGeom prst="rect">
            <a:avLst/>
          </a:prstGeom>
        </p:spPr>
      </p:pic>
      <p:pic>
        <p:nvPicPr>
          <p:cNvPr id="17" name="16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288466" y="4429138"/>
            <a:ext cx="855534" cy="852682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A41F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-zealand-1738275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2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3571868" y="0"/>
            <a:ext cx="928684" cy="928684"/>
          </a:xfrm>
          <a:prstGeom prst="rect">
            <a:avLst/>
          </a:prstGeom>
        </p:spPr>
      </p:pic>
      <p:pic>
        <p:nvPicPr>
          <p:cNvPr id="4" name="3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4495810" y="4752"/>
            <a:ext cx="928684" cy="919180"/>
          </a:xfrm>
          <a:prstGeom prst="rect">
            <a:avLst/>
          </a:prstGeom>
        </p:spPr>
      </p:pic>
      <p:pic>
        <p:nvPicPr>
          <p:cNvPr id="5" name="4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571868" y="928676"/>
            <a:ext cx="928684" cy="928684"/>
          </a:xfrm>
          <a:prstGeom prst="rect">
            <a:avLst/>
          </a:prstGeom>
        </p:spPr>
      </p:pic>
      <p:pic>
        <p:nvPicPr>
          <p:cNvPr id="6" name="5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V="1">
            <a:off x="4495810" y="933428"/>
            <a:ext cx="928684" cy="919180"/>
          </a:xfrm>
          <a:prstGeom prst="rect">
            <a:avLst/>
          </a:prstGeom>
        </p:spPr>
      </p:pic>
      <p:pic>
        <p:nvPicPr>
          <p:cNvPr id="7" name="6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3571868" y="1857370"/>
            <a:ext cx="928684" cy="928684"/>
          </a:xfrm>
          <a:prstGeom prst="rect">
            <a:avLst/>
          </a:prstGeom>
        </p:spPr>
      </p:pic>
      <p:pic>
        <p:nvPicPr>
          <p:cNvPr id="8" name="7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4495810" y="1862122"/>
            <a:ext cx="928684" cy="919180"/>
          </a:xfrm>
          <a:prstGeom prst="rect">
            <a:avLst/>
          </a:prstGeom>
        </p:spPr>
      </p:pic>
      <p:pic>
        <p:nvPicPr>
          <p:cNvPr id="9" name="8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571868" y="2786064"/>
            <a:ext cx="928684" cy="928684"/>
          </a:xfrm>
          <a:prstGeom prst="rect">
            <a:avLst/>
          </a:prstGeom>
        </p:spPr>
      </p:pic>
      <p:pic>
        <p:nvPicPr>
          <p:cNvPr id="10" name="9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V="1">
            <a:off x="4495810" y="2790816"/>
            <a:ext cx="928684" cy="919180"/>
          </a:xfrm>
          <a:prstGeom prst="rect">
            <a:avLst/>
          </a:prstGeom>
        </p:spPr>
      </p:pic>
      <p:pic>
        <p:nvPicPr>
          <p:cNvPr id="11" name="10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3571868" y="3714740"/>
            <a:ext cx="928684" cy="928684"/>
          </a:xfrm>
          <a:prstGeom prst="rect">
            <a:avLst/>
          </a:prstGeom>
        </p:spPr>
      </p:pic>
      <p:pic>
        <p:nvPicPr>
          <p:cNvPr id="12" name="11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4495810" y="3719492"/>
            <a:ext cx="928684" cy="919180"/>
          </a:xfrm>
          <a:prstGeom prst="rect">
            <a:avLst/>
          </a:prstGeom>
        </p:spPr>
      </p:pic>
      <p:pic>
        <p:nvPicPr>
          <p:cNvPr id="13" name="12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571868" y="4643434"/>
            <a:ext cx="928684" cy="928684"/>
          </a:xfrm>
          <a:prstGeom prst="rect">
            <a:avLst/>
          </a:prstGeom>
        </p:spPr>
      </p:pic>
      <p:pic>
        <p:nvPicPr>
          <p:cNvPr id="14" name="13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V="1">
            <a:off x="4495810" y="4648186"/>
            <a:ext cx="928684" cy="91918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357222" y="-214332"/>
            <a:ext cx="9787006" cy="578647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keh-1651133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715140" y="0"/>
            <a:ext cx="242886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357950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00364" y="4143386"/>
            <a:ext cx="4857752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3357554" y="1928808"/>
            <a:ext cx="31432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 </a:t>
            </a:r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Quiero, en este tiempo, sumarme a esa sabiduría, generosidad y belleza de las hojas que “se dejan caer”.</a:t>
            </a:r>
            <a:b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Quiero lanzarme a este abismo otoñal que me sumerge en un auténtico espacio de fe, confianza y esplendor.</a:t>
            </a:r>
            <a:b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es-PE" sz="1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es-PE" sz="1600" dirty="0" smtClean="0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642910" cy="114300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sender-roland-1377352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571618"/>
            <a:ext cx="1000100" cy="1000100"/>
          </a:xfrm>
          <a:prstGeom prst="rect">
            <a:avLst/>
          </a:prstGeom>
        </p:spPr>
      </p:pic>
      <p:pic>
        <p:nvPicPr>
          <p:cNvPr id="4" name="3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28874"/>
            <a:ext cx="1000100" cy="1000100"/>
          </a:xfrm>
          <a:prstGeom prst="rect">
            <a:avLst/>
          </a:prstGeom>
        </p:spPr>
      </p:pic>
      <p:pic>
        <p:nvPicPr>
          <p:cNvPr id="5" name="4 Imagen" descr="1309412443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1571618"/>
            <a:ext cx="1000100" cy="1000100"/>
          </a:xfrm>
          <a:prstGeom prst="rect">
            <a:avLst/>
          </a:prstGeom>
        </p:spPr>
      </p:pic>
      <p:pic>
        <p:nvPicPr>
          <p:cNvPr id="6" name="5 Imagen" descr="1309412443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2428874"/>
            <a:ext cx="1000100" cy="1000100"/>
          </a:xfrm>
          <a:prstGeom prst="rect">
            <a:avLst/>
          </a:prstGeom>
        </p:spPr>
      </p:pic>
      <p:pic>
        <p:nvPicPr>
          <p:cNvPr id="7" name="6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88" y="1571618"/>
            <a:ext cx="1000100" cy="1000100"/>
          </a:xfrm>
          <a:prstGeom prst="rect">
            <a:avLst/>
          </a:prstGeom>
        </p:spPr>
      </p:pic>
      <p:pic>
        <p:nvPicPr>
          <p:cNvPr id="8" name="7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88" y="2428874"/>
            <a:ext cx="1000100" cy="1000100"/>
          </a:xfrm>
          <a:prstGeom prst="rect">
            <a:avLst/>
          </a:prstGeom>
        </p:spPr>
      </p:pic>
      <p:pic>
        <p:nvPicPr>
          <p:cNvPr id="9" name="8 Imagen" descr="1309412443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1571618"/>
            <a:ext cx="1000100" cy="1000100"/>
          </a:xfrm>
          <a:prstGeom prst="rect">
            <a:avLst/>
          </a:prstGeom>
        </p:spPr>
      </p:pic>
      <p:pic>
        <p:nvPicPr>
          <p:cNvPr id="10" name="9 Imagen" descr="1309412443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2428874"/>
            <a:ext cx="1000100" cy="1000100"/>
          </a:xfrm>
          <a:prstGeom prst="rect">
            <a:avLst/>
          </a:prstGeom>
        </p:spPr>
      </p:pic>
      <p:pic>
        <p:nvPicPr>
          <p:cNvPr id="11" name="10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1571618"/>
            <a:ext cx="1000100" cy="1000100"/>
          </a:xfrm>
          <a:prstGeom prst="rect">
            <a:avLst/>
          </a:prstGeom>
        </p:spPr>
      </p:pic>
      <p:pic>
        <p:nvPicPr>
          <p:cNvPr id="12" name="11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2428874"/>
            <a:ext cx="1000100" cy="1000100"/>
          </a:xfrm>
          <a:prstGeom prst="rect">
            <a:avLst/>
          </a:prstGeom>
        </p:spPr>
      </p:pic>
      <p:pic>
        <p:nvPicPr>
          <p:cNvPr id="13" name="12 Imagen" descr="1309412443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06" y="1571618"/>
            <a:ext cx="1000100" cy="1000100"/>
          </a:xfrm>
          <a:prstGeom prst="rect">
            <a:avLst/>
          </a:prstGeom>
        </p:spPr>
      </p:pic>
      <p:pic>
        <p:nvPicPr>
          <p:cNvPr id="14" name="13 Imagen" descr="1309412443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06" y="2428874"/>
            <a:ext cx="1000100" cy="1000100"/>
          </a:xfrm>
          <a:prstGeom prst="rect">
            <a:avLst/>
          </a:prstGeom>
        </p:spPr>
      </p:pic>
      <p:pic>
        <p:nvPicPr>
          <p:cNvPr id="15" name="14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1571618"/>
            <a:ext cx="1000100" cy="1000100"/>
          </a:xfrm>
          <a:prstGeom prst="rect">
            <a:avLst/>
          </a:prstGeom>
        </p:spPr>
      </p:pic>
      <p:pic>
        <p:nvPicPr>
          <p:cNvPr id="16" name="15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2428874"/>
            <a:ext cx="1000100" cy="1000100"/>
          </a:xfrm>
          <a:prstGeom prst="rect">
            <a:avLst/>
          </a:prstGeom>
        </p:spPr>
      </p:pic>
      <p:pic>
        <p:nvPicPr>
          <p:cNvPr id="17" name="16 Imagen" descr="1309412443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00794" y="1571618"/>
            <a:ext cx="1000100" cy="1000100"/>
          </a:xfrm>
          <a:prstGeom prst="rect">
            <a:avLst/>
          </a:prstGeom>
        </p:spPr>
      </p:pic>
      <p:pic>
        <p:nvPicPr>
          <p:cNvPr id="18" name="17 Imagen" descr="1309412443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00794" y="2428874"/>
            <a:ext cx="1000100" cy="1000100"/>
          </a:xfrm>
          <a:prstGeom prst="rect">
            <a:avLst/>
          </a:prstGeom>
        </p:spPr>
      </p:pic>
      <p:pic>
        <p:nvPicPr>
          <p:cNvPr id="19" name="18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52" y="1571618"/>
            <a:ext cx="1000100" cy="1000100"/>
          </a:xfrm>
          <a:prstGeom prst="rect">
            <a:avLst/>
          </a:prstGeom>
        </p:spPr>
      </p:pic>
      <p:pic>
        <p:nvPicPr>
          <p:cNvPr id="20" name="19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52" y="2428874"/>
            <a:ext cx="1000100" cy="1000100"/>
          </a:xfrm>
          <a:prstGeom prst="rect">
            <a:avLst/>
          </a:prstGeom>
        </p:spPr>
      </p:pic>
      <p:pic>
        <p:nvPicPr>
          <p:cNvPr id="21" name="20 Imagen" descr="1309412443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14" y="1571618"/>
            <a:ext cx="1000100" cy="1000100"/>
          </a:xfrm>
          <a:prstGeom prst="rect">
            <a:avLst/>
          </a:prstGeom>
        </p:spPr>
      </p:pic>
      <p:pic>
        <p:nvPicPr>
          <p:cNvPr id="22" name="21 Imagen" descr="1309412443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14" y="2428874"/>
            <a:ext cx="1000100" cy="100010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4637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0" y="2571750"/>
            <a:ext cx="958315" cy="785818"/>
          </a:xfrm>
          <a:prstGeom prst="rect">
            <a:avLst/>
          </a:prstGeom>
        </p:spPr>
      </p:pic>
      <p:pic>
        <p:nvPicPr>
          <p:cNvPr id="4" name="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 flipV="1">
            <a:off x="0" y="1785932"/>
            <a:ext cx="958315" cy="795342"/>
          </a:xfrm>
          <a:prstGeom prst="rect">
            <a:avLst/>
          </a:prstGeom>
        </p:spPr>
      </p:pic>
      <p:pic>
        <p:nvPicPr>
          <p:cNvPr id="5" name="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53929" y="1785932"/>
            <a:ext cx="1090071" cy="782919"/>
          </a:xfrm>
          <a:prstGeom prst="rect">
            <a:avLst/>
          </a:prstGeom>
        </p:spPr>
      </p:pic>
      <p:pic>
        <p:nvPicPr>
          <p:cNvPr id="6" name="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8043483" y="2571750"/>
            <a:ext cx="1100517" cy="785818"/>
          </a:xfrm>
          <a:prstGeom prst="rect">
            <a:avLst/>
          </a:prstGeom>
        </p:spPr>
      </p:pic>
      <p:pic>
        <p:nvPicPr>
          <p:cNvPr id="7" name="6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14348" y="2571750"/>
            <a:ext cx="1029753" cy="785820"/>
          </a:xfrm>
          <a:prstGeom prst="rect">
            <a:avLst/>
          </a:prstGeom>
        </p:spPr>
      </p:pic>
      <p:pic>
        <p:nvPicPr>
          <p:cNvPr id="8" name="7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714350" y="1785933"/>
            <a:ext cx="1029753" cy="794480"/>
          </a:xfrm>
          <a:prstGeom prst="rect">
            <a:avLst/>
          </a:prstGeom>
        </p:spPr>
      </p:pic>
      <p:pic>
        <p:nvPicPr>
          <p:cNvPr id="9" name="8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71604" y="2571750"/>
            <a:ext cx="958315" cy="785818"/>
          </a:xfrm>
          <a:prstGeom prst="rect">
            <a:avLst/>
          </a:prstGeom>
        </p:spPr>
      </p:pic>
      <p:pic>
        <p:nvPicPr>
          <p:cNvPr id="10" name="9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 flipV="1">
            <a:off x="1571604" y="1785932"/>
            <a:ext cx="958315" cy="795342"/>
          </a:xfrm>
          <a:prstGeom prst="rect">
            <a:avLst/>
          </a:prstGeom>
        </p:spPr>
      </p:pic>
      <p:pic>
        <p:nvPicPr>
          <p:cNvPr id="11" name="10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143108" y="2571750"/>
            <a:ext cx="1029753" cy="785820"/>
          </a:xfrm>
          <a:prstGeom prst="rect">
            <a:avLst/>
          </a:prstGeom>
        </p:spPr>
      </p:pic>
      <p:pic>
        <p:nvPicPr>
          <p:cNvPr id="12" name="11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2143110" y="1785933"/>
            <a:ext cx="1029753" cy="794480"/>
          </a:xfrm>
          <a:prstGeom prst="rect">
            <a:avLst/>
          </a:prstGeom>
        </p:spPr>
      </p:pic>
      <p:pic>
        <p:nvPicPr>
          <p:cNvPr id="13" name="1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339549" y="1785932"/>
            <a:ext cx="1090071" cy="782919"/>
          </a:xfrm>
          <a:prstGeom prst="rect">
            <a:avLst/>
          </a:prstGeom>
        </p:spPr>
      </p:pic>
      <p:pic>
        <p:nvPicPr>
          <p:cNvPr id="14" name="1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7329103" y="2571750"/>
            <a:ext cx="1100517" cy="785818"/>
          </a:xfrm>
          <a:prstGeom prst="rect">
            <a:avLst/>
          </a:prstGeom>
        </p:spPr>
      </p:pic>
      <p:pic>
        <p:nvPicPr>
          <p:cNvPr id="15" name="1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68045" y="1785932"/>
            <a:ext cx="1090071" cy="782919"/>
          </a:xfrm>
          <a:prstGeom prst="rect">
            <a:avLst/>
          </a:prstGeom>
        </p:spPr>
      </p:pic>
      <p:pic>
        <p:nvPicPr>
          <p:cNvPr id="16" name="1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757599" y="2571750"/>
            <a:ext cx="1100517" cy="785818"/>
          </a:xfrm>
          <a:prstGeom prst="rect">
            <a:avLst/>
          </a:prstGeom>
        </p:spPr>
      </p:pic>
      <p:pic>
        <p:nvPicPr>
          <p:cNvPr id="17" name="16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25103" y="1785932"/>
            <a:ext cx="1090071" cy="782919"/>
          </a:xfrm>
          <a:prstGeom prst="rect">
            <a:avLst/>
          </a:prstGeom>
        </p:spPr>
      </p:pic>
      <p:pic>
        <p:nvPicPr>
          <p:cNvPr id="18" name="17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6114657" y="2571750"/>
            <a:ext cx="1100517" cy="785818"/>
          </a:xfrm>
          <a:prstGeom prst="rect">
            <a:avLst/>
          </a:prstGeom>
        </p:spPr>
      </p:pic>
      <p:pic>
        <p:nvPicPr>
          <p:cNvPr id="19" name="18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57488" y="2571750"/>
            <a:ext cx="1029753" cy="785820"/>
          </a:xfrm>
          <a:prstGeom prst="rect">
            <a:avLst/>
          </a:prstGeom>
        </p:spPr>
      </p:pic>
      <p:pic>
        <p:nvPicPr>
          <p:cNvPr id="20" name="19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 flipV="1">
            <a:off x="2857490" y="1785933"/>
            <a:ext cx="1029753" cy="794480"/>
          </a:xfrm>
          <a:prstGeom prst="rect">
            <a:avLst/>
          </a:prstGeom>
        </p:spPr>
      </p:pic>
      <p:pic>
        <p:nvPicPr>
          <p:cNvPr id="21" name="20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401230" y="1785932"/>
            <a:ext cx="1090071" cy="782919"/>
          </a:xfrm>
          <a:prstGeom prst="rect">
            <a:avLst/>
          </a:prstGeom>
        </p:spPr>
      </p:pic>
      <p:pic>
        <p:nvPicPr>
          <p:cNvPr id="22" name="21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5400277" y="2571750"/>
            <a:ext cx="1100517" cy="785818"/>
          </a:xfrm>
          <a:prstGeom prst="rect">
            <a:avLst/>
          </a:prstGeom>
        </p:spPr>
      </p:pic>
      <p:pic>
        <p:nvPicPr>
          <p:cNvPr id="23" name="2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58288" y="1785932"/>
            <a:ext cx="1090071" cy="782919"/>
          </a:xfrm>
          <a:prstGeom prst="rect">
            <a:avLst/>
          </a:prstGeom>
        </p:spPr>
      </p:pic>
      <p:pic>
        <p:nvPicPr>
          <p:cNvPr id="24" name="2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4757335" y="2571750"/>
            <a:ext cx="1100517" cy="785818"/>
          </a:xfrm>
          <a:prstGeom prst="rect">
            <a:avLst/>
          </a:prstGeom>
        </p:spPr>
      </p:pic>
      <p:pic>
        <p:nvPicPr>
          <p:cNvPr id="25" name="2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500430" y="2571750"/>
            <a:ext cx="1029753" cy="785820"/>
          </a:xfrm>
          <a:prstGeom prst="rect">
            <a:avLst/>
          </a:prstGeom>
        </p:spPr>
      </p:pic>
      <p:pic>
        <p:nvPicPr>
          <p:cNvPr id="26" name="2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3500432" y="1785933"/>
            <a:ext cx="1029753" cy="794480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keh-1651133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715140" y="0"/>
            <a:ext cx="242886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357950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00364" y="4143386"/>
            <a:ext cx="4857752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3357554" y="1928808"/>
            <a:ext cx="3143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 </a:t>
            </a:r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Sé que cuando soy yo quien decide soltarse, desde su propia consciencia y libertad, el desprenderse de la rama es mucho menos doloroso y más hermoso.</a:t>
            </a:r>
            <a:b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es-PE" sz="1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es-PE" sz="1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642910" cy="114300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3024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8286762" y="0"/>
            <a:ext cx="857238" cy="857238"/>
          </a:xfrm>
          <a:prstGeom prst="rect">
            <a:avLst/>
          </a:prstGeom>
        </p:spPr>
      </p:pic>
      <p:pic>
        <p:nvPicPr>
          <p:cNvPr id="4" name="3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715272" y="571486"/>
            <a:ext cx="857238" cy="857238"/>
          </a:xfrm>
          <a:prstGeom prst="rect">
            <a:avLst/>
          </a:prstGeom>
        </p:spPr>
      </p:pic>
      <p:pic>
        <p:nvPicPr>
          <p:cNvPr id="5" name="4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143768" y="1142990"/>
            <a:ext cx="857238" cy="857238"/>
          </a:xfrm>
          <a:prstGeom prst="rect">
            <a:avLst/>
          </a:prstGeom>
        </p:spPr>
      </p:pic>
      <p:pic>
        <p:nvPicPr>
          <p:cNvPr id="6" name="5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6572264" y="1714494"/>
            <a:ext cx="857238" cy="857238"/>
          </a:xfrm>
          <a:prstGeom prst="rect">
            <a:avLst/>
          </a:prstGeom>
        </p:spPr>
      </p:pic>
      <p:pic>
        <p:nvPicPr>
          <p:cNvPr id="7" name="6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6072198" y="2285998"/>
            <a:ext cx="857238" cy="857238"/>
          </a:xfrm>
          <a:prstGeom prst="rect">
            <a:avLst/>
          </a:prstGeom>
        </p:spPr>
      </p:pic>
      <p:pic>
        <p:nvPicPr>
          <p:cNvPr id="8" name="7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500694" y="2857502"/>
            <a:ext cx="857238" cy="857238"/>
          </a:xfrm>
          <a:prstGeom prst="rect">
            <a:avLst/>
          </a:prstGeom>
        </p:spPr>
      </p:pic>
      <p:pic>
        <p:nvPicPr>
          <p:cNvPr id="9" name="8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000628" y="3429006"/>
            <a:ext cx="857238" cy="857238"/>
          </a:xfrm>
          <a:prstGeom prst="rect">
            <a:avLst/>
          </a:prstGeom>
        </p:spPr>
      </p:pic>
      <p:pic>
        <p:nvPicPr>
          <p:cNvPr id="10" name="9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00562" y="4071948"/>
            <a:ext cx="857238" cy="857238"/>
          </a:xfrm>
          <a:prstGeom prst="rect">
            <a:avLst/>
          </a:prstGeom>
        </p:spPr>
      </p:pic>
      <p:pic>
        <p:nvPicPr>
          <p:cNvPr id="11" name="10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0" y="0"/>
            <a:ext cx="857238" cy="857238"/>
          </a:xfrm>
          <a:prstGeom prst="rect">
            <a:avLst/>
          </a:prstGeom>
        </p:spPr>
      </p:pic>
      <p:pic>
        <p:nvPicPr>
          <p:cNvPr id="12" name="11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00034" y="642924"/>
            <a:ext cx="857238" cy="857238"/>
          </a:xfrm>
          <a:prstGeom prst="rect">
            <a:avLst/>
          </a:prstGeom>
        </p:spPr>
      </p:pic>
      <p:pic>
        <p:nvPicPr>
          <p:cNvPr id="13" name="12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1000100" y="1214428"/>
            <a:ext cx="857238" cy="857238"/>
          </a:xfrm>
          <a:prstGeom prst="rect">
            <a:avLst/>
          </a:prstGeom>
        </p:spPr>
      </p:pic>
      <p:pic>
        <p:nvPicPr>
          <p:cNvPr id="14" name="13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1500166" y="1785932"/>
            <a:ext cx="857238" cy="857238"/>
          </a:xfrm>
          <a:prstGeom prst="rect">
            <a:avLst/>
          </a:prstGeom>
        </p:spPr>
      </p:pic>
      <p:pic>
        <p:nvPicPr>
          <p:cNvPr id="15" name="14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071670" y="2357436"/>
            <a:ext cx="857238" cy="857238"/>
          </a:xfrm>
          <a:prstGeom prst="rect">
            <a:avLst/>
          </a:prstGeom>
        </p:spPr>
      </p:pic>
      <p:pic>
        <p:nvPicPr>
          <p:cNvPr id="16" name="15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571736" y="3000378"/>
            <a:ext cx="857238" cy="857238"/>
          </a:xfrm>
          <a:prstGeom prst="rect">
            <a:avLst/>
          </a:prstGeom>
        </p:spPr>
      </p:pic>
      <p:pic>
        <p:nvPicPr>
          <p:cNvPr id="17" name="16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000364" y="3571882"/>
            <a:ext cx="857238" cy="857238"/>
          </a:xfrm>
          <a:prstGeom prst="rect">
            <a:avLst/>
          </a:prstGeom>
        </p:spPr>
      </p:pic>
      <p:pic>
        <p:nvPicPr>
          <p:cNvPr id="18" name="17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571868" y="4071948"/>
            <a:ext cx="857238" cy="85723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7A3D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5875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929058" y="0"/>
            <a:ext cx="884025" cy="78580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1714494"/>
            <a:ext cx="884025" cy="78580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929058" y="4357700"/>
            <a:ext cx="884025" cy="785800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259975" y="1785932"/>
            <a:ext cx="884025" cy="785800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714876" y="0"/>
            <a:ext cx="884025" cy="785800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714876" y="4357700"/>
            <a:ext cx="884025" cy="785800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2500312"/>
            <a:ext cx="884025" cy="785800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259975" y="2571750"/>
            <a:ext cx="884025" cy="785800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00364" y="285734"/>
            <a:ext cx="884025" cy="785800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643570" y="357172"/>
            <a:ext cx="884025" cy="785800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00232" y="785800"/>
            <a:ext cx="884025" cy="785800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572264" y="928676"/>
            <a:ext cx="884025" cy="785800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000100" y="1285866"/>
            <a:ext cx="884025" cy="785800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500958" y="1428742"/>
            <a:ext cx="884025" cy="785800"/>
          </a:xfrm>
          <a:prstGeom prst="rect">
            <a:avLst/>
          </a:prstGeom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000100" y="3071816"/>
            <a:ext cx="884025" cy="785800"/>
          </a:xfrm>
          <a:prstGeom prst="rect">
            <a:avLst/>
          </a:prstGeom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71670" y="3786196"/>
            <a:ext cx="884025" cy="785800"/>
          </a:xfrm>
          <a:prstGeom prst="rect">
            <a:avLst/>
          </a:prstGeom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928926" y="4143386"/>
            <a:ext cx="884025" cy="785800"/>
          </a:xfrm>
          <a:prstGeom prst="rect">
            <a:avLst/>
          </a:prstGeom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429520" y="3143254"/>
            <a:ext cx="884025" cy="785800"/>
          </a:xfrm>
          <a:prstGeom prst="rect">
            <a:avLst/>
          </a:prstGeom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429388" y="3786196"/>
            <a:ext cx="884025" cy="785800"/>
          </a:xfrm>
          <a:prstGeom prst="rect">
            <a:avLst/>
          </a:prstGeom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643570" y="4071948"/>
            <a:ext cx="884025" cy="785800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keh-1651133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715140" y="0"/>
            <a:ext cx="242886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357950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00364" y="4143386"/>
            <a:ext cx="4857752" cy="1000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3143240" y="2143122"/>
            <a:ext cx="32861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Sólo las hojas que se resisten, que niegan lo obvio, tendrán que ser arrancadas por un viento más agresivo e impetuoso y caerán al suelo por el peso de su propio dolor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572132" y="3714758"/>
            <a:ext cx="127951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Texto :José María Toro</a:t>
            </a:r>
          </a:p>
          <a:p>
            <a:endParaRPr lang="es-PE" b="1" dirty="0">
              <a:ln w="1905"/>
              <a:solidFill>
                <a:sysClr val="windowText" lastClr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3071816"/>
            <a:ext cx="642910" cy="114300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6739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469495" flipH="1">
            <a:off x="-23068" y="-134015"/>
            <a:ext cx="642942" cy="1013739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02096">
            <a:off x="8575542" y="-132450"/>
            <a:ext cx="594408" cy="995906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9469495" flipH="1">
            <a:off x="448899" y="306751"/>
            <a:ext cx="642942" cy="1013739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469495" flipH="1">
            <a:off x="948964" y="878255"/>
            <a:ext cx="642942" cy="1013739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0208984" flipH="1">
            <a:off x="1377594" y="1378321"/>
            <a:ext cx="642942" cy="1013739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070300" flipH="1">
            <a:off x="1806221" y="1949826"/>
            <a:ext cx="642942" cy="1013739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0070300" flipH="1">
            <a:off x="2258540" y="2517889"/>
            <a:ext cx="642942" cy="1013739"/>
          </a:xfrm>
          <a:prstGeom prst="rect">
            <a:avLst/>
          </a:prstGeom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070300" flipH="1">
            <a:off x="2615728" y="2946516"/>
            <a:ext cx="642942" cy="1013739"/>
          </a:xfrm>
          <a:prstGeom prst="rect">
            <a:avLst/>
          </a:prstGeom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0070300" flipH="1">
            <a:off x="2901481" y="3303706"/>
            <a:ext cx="642942" cy="1013739"/>
          </a:xfrm>
          <a:prstGeom prst="rect">
            <a:avLst/>
          </a:prstGeom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070300" flipH="1">
            <a:off x="3330109" y="3732334"/>
            <a:ext cx="642942" cy="1013739"/>
          </a:xfrm>
          <a:prstGeom prst="rect">
            <a:avLst/>
          </a:prstGeom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0070300" flipH="1">
            <a:off x="3687299" y="4232399"/>
            <a:ext cx="642942" cy="1013739"/>
          </a:xfrm>
          <a:prstGeom prst="rect">
            <a:avLst/>
          </a:prstGeom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902096">
            <a:off x="8332264" y="367617"/>
            <a:ext cx="594408" cy="995906"/>
          </a:xfrm>
          <a:prstGeom prst="rect">
            <a:avLst/>
          </a:prstGeom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02096">
            <a:off x="7932600" y="796245"/>
            <a:ext cx="594408" cy="995906"/>
          </a:xfrm>
          <a:prstGeom prst="rect">
            <a:avLst/>
          </a:prstGeom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902096">
            <a:off x="7575409" y="1224873"/>
            <a:ext cx="594408" cy="995906"/>
          </a:xfrm>
          <a:prstGeom prst="rect">
            <a:avLst/>
          </a:prstGeom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02096">
            <a:off x="7075345" y="1796378"/>
            <a:ext cx="594408" cy="995906"/>
          </a:xfrm>
          <a:prstGeom prst="rect">
            <a:avLst/>
          </a:prstGeom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350431">
            <a:off x="6605692" y="2361811"/>
            <a:ext cx="594408" cy="995906"/>
          </a:xfrm>
          <a:prstGeom prst="rect">
            <a:avLst/>
          </a:prstGeom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408525">
            <a:off x="6180338" y="2931811"/>
            <a:ext cx="594408" cy="995906"/>
          </a:xfrm>
          <a:prstGeom prst="rect">
            <a:avLst/>
          </a:prstGeom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771496">
            <a:off x="5840020" y="3418804"/>
            <a:ext cx="594408" cy="995906"/>
          </a:xfrm>
          <a:prstGeom prst="rect">
            <a:avLst/>
          </a:prstGeom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610208">
            <a:off x="5333223" y="3925457"/>
            <a:ext cx="594408" cy="995906"/>
          </a:xfrm>
          <a:prstGeom prst="rect">
            <a:avLst/>
          </a:prstGeom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902096">
            <a:off x="4860766" y="4296707"/>
            <a:ext cx="594408" cy="995906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923B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6826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80723" y="1688015"/>
            <a:ext cx="1449063" cy="1066259"/>
          </a:xfrm>
          <a:prstGeom prst="rect">
            <a:avLst/>
          </a:prstGeom>
          <a:effectLst/>
        </p:spPr>
      </p:pic>
      <p:pic>
        <p:nvPicPr>
          <p:cNvPr id="5" name="4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10800000" flipV="1">
            <a:off x="0" y="2643188"/>
            <a:ext cx="1449063" cy="1120176"/>
          </a:xfrm>
          <a:prstGeom prst="rect">
            <a:avLst/>
          </a:prstGeom>
          <a:effectLst/>
        </p:spPr>
      </p:pic>
      <p:pic>
        <p:nvPicPr>
          <p:cNvPr id="6" name="5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0433488">
            <a:off x="7910766" y="74072"/>
            <a:ext cx="1449063" cy="1066259"/>
          </a:xfrm>
          <a:prstGeom prst="rect">
            <a:avLst/>
          </a:prstGeom>
          <a:effectLst/>
        </p:spPr>
      </p:pic>
      <p:pic>
        <p:nvPicPr>
          <p:cNvPr id="7" name="6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1009386" y="1616577"/>
            <a:ext cx="1449063" cy="1066259"/>
          </a:xfrm>
          <a:prstGeom prst="rect">
            <a:avLst/>
          </a:prstGeom>
          <a:effectLst/>
        </p:spPr>
      </p:pic>
      <p:pic>
        <p:nvPicPr>
          <p:cNvPr id="8" name="7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1795203" y="1545140"/>
            <a:ext cx="1449063" cy="1066259"/>
          </a:xfrm>
          <a:prstGeom prst="rect">
            <a:avLst/>
          </a:prstGeom>
          <a:effectLst/>
        </p:spPr>
      </p:pic>
      <p:pic>
        <p:nvPicPr>
          <p:cNvPr id="9" name="8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2723897" y="1473702"/>
            <a:ext cx="1449063" cy="1066259"/>
          </a:xfrm>
          <a:prstGeom prst="rect">
            <a:avLst/>
          </a:prstGeom>
          <a:effectLst/>
        </p:spPr>
      </p:pic>
      <p:pic>
        <p:nvPicPr>
          <p:cNvPr id="10" name="9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3652590" y="1187949"/>
            <a:ext cx="1449063" cy="1066259"/>
          </a:xfrm>
          <a:prstGeom prst="rect">
            <a:avLst/>
          </a:prstGeom>
          <a:effectLst/>
        </p:spPr>
      </p:pic>
      <p:pic>
        <p:nvPicPr>
          <p:cNvPr id="11" name="10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4581285" y="1045074"/>
            <a:ext cx="1449063" cy="1066259"/>
          </a:xfrm>
          <a:prstGeom prst="rect">
            <a:avLst/>
          </a:prstGeom>
          <a:effectLst/>
        </p:spPr>
      </p:pic>
      <p:pic>
        <p:nvPicPr>
          <p:cNvPr id="12" name="11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5509978" y="830760"/>
            <a:ext cx="1449063" cy="1066259"/>
          </a:xfrm>
          <a:prstGeom prst="rect">
            <a:avLst/>
          </a:prstGeom>
          <a:effectLst/>
        </p:spPr>
      </p:pic>
      <p:pic>
        <p:nvPicPr>
          <p:cNvPr id="13" name="12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6438673" y="687884"/>
            <a:ext cx="1449063" cy="1066259"/>
          </a:xfrm>
          <a:prstGeom prst="rect">
            <a:avLst/>
          </a:prstGeom>
          <a:effectLst/>
        </p:spPr>
      </p:pic>
      <p:pic>
        <p:nvPicPr>
          <p:cNvPr id="14" name="13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7295928" y="402132"/>
            <a:ext cx="1449063" cy="1066259"/>
          </a:xfrm>
          <a:prstGeom prst="rect">
            <a:avLst/>
          </a:prstGeom>
          <a:effectLst/>
        </p:spPr>
      </p:pic>
      <p:pic>
        <p:nvPicPr>
          <p:cNvPr id="15" name="14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564759" flipV="1">
            <a:off x="893825" y="2691418"/>
            <a:ext cx="1449063" cy="1120176"/>
          </a:xfrm>
          <a:prstGeom prst="rect">
            <a:avLst/>
          </a:prstGeom>
          <a:effectLst/>
        </p:spPr>
      </p:pic>
      <p:pic>
        <p:nvPicPr>
          <p:cNvPr id="16" name="15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10800000" flipV="1">
            <a:off x="1785918" y="2857502"/>
            <a:ext cx="1449063" cy="1120176"/>
          </a:xfrm>
          <a:prstGeom prst="rect">
            <a:avLst/>
          </a:prstGeom>
          <a:effectLst/>
        </p:spPr>
      </p:pic>
      <p:pic>
        <p:nvPicPr>
          <p:cNvPr id="17" name="16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800000" flipV="1">
            <a:off x="2714612" y="3000378"/>
            <a:ext cx="1449063" cy="1120176"/>
          </a:xfrm>
          <a:prstGeom prst="rect">
            <a:avLst/>
          </a:prstGeom>
          <a:effectLst/>
        </p:spPr>
      </p:pic>
      <p:pic>
        <p:nvPicPr>
          <p:cNvPr id="18" name="17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10800000" flipV="1">
            <a:off x="3500430" y="3000378"/>
            <a:ext cx="1449063" cy="1120176"/>
          </a:xfrm>
          <a:prstGeom prst="rect">
            <a:avLst/>
          </a:prstGeom>
          <a:effectLst/>
        </p:spPr>
      </p:pic>
      <p:pic>
        <p:nvPicPr>
          <p:cNvPr id="19" name="18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015048" flipV="1">
            <a:off x="4465659" y="3078405"/>
            <a:ext cx="1449063" cy="1120176"/>
          </a:xfrm>
          <a:prstGeom prst="rect">
            <a:avLst/>
          </a:prstGeom>
          <a:effectLst/>
        </p:spPr>
      </p:pic>
      <p:pic>
        <p:nvPicPr>
          <p:cNvPr id="20" name="19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9955409" flipV="1">
            <a:off x="5329409" y="3231215"/>
            <a:ext cx="1449063" cy="1120176"/>
          </a:xfrm>
          <a:prstGeom prst="rect">
            <a:avLst/>
          </a:prstGeom>
          <a:effectLst/>
        </p:spPr>
      </p:pic>
      <p:pic>
        <p:nvPicPr>
          <p:cNvPr id="21" name="20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9400212" flipV="1">
            <a:off x="6306206" y="3312955"/>
            <a:ext cx="1449063" cy="1120176"/>
          </a:xfrm>
          <a:prstGeom prst="rect">
            <a:avLst/>
          </a:prstGeom>
          <a:effectLst/>
        </p:spPr>
      </p:pic>
      <p:pic>
        <p:nvPicPr>
          <p:cNvPr id="22" name="21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9955409" flipV="1">
            <a:off x="7186796" y="3445530"/>
            <a:ext cx="1449063" cy="1120176"/>
          </a:xfrm>
          <a:prstGeom prst="rect">
            <a:avLst/>
          </a:prstGeom>
          <a:effectLst/>
        </p:spPr>
      </p:pic>
      <p:pic>
        <p:nvPicPr>
          <p:cNvPr id="23" name="22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800000" flipV="1">
            <a:off x="7858148" y="4023324"/>
            <a:ext cx="1449063" cy="1120176"/>
          </a:xfrm>
          <a:prstGeom prst="rect">
            <a:avLst/>
          </a:prstGeom>
          <a:effectLst/>
        </p:spPr>
      </p:pic>
      <p:sp>
        <p:nvSpPr>
          <p:cNvPr id="24" name="23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923B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6851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0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500430" y="714362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428742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714612" y="2071684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2786064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643042" y="3429006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3857634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8358182" y="4357700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500958" y="4000510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357818" y="1428742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5786446" y="2071684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286512" y="2786064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6858016" y="3429006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929190" y="714362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357222" y="-214332"/>
            <a:ext cx="9787006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602E04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6871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3571868" y="0"/>
            <a:ext cx="928684" cy="928684"/>
          </a:xfrm>
          <a:prstGeom prst="rect">
            <a:avLst/>
          </a:prstGeom>
        </p:spPr>
      </p:pic>
      <p:pic>
        <p:nvPicPr>
          <p:cNvPr id="4" name="3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4495810" y="4752"/>
            <a:ext cx="928684" cy="919180"/>
          </a:xfrm>
          <a:prstGeom prst="rect">
            <a:avLst/>
          </a:prstGeom>
        </p:spPr>
      </p:pic>
      <p:pic>
        <p:nvPicPr>
          <p:cNvPr id="5" name="4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571868" y="928676"/>
            <a:ext cx="928684" cy="928684"/>
          </a:xfrm>
          <a:prstGeom prst="rect">
            <a:avLst/>
          </a:prstGeom>
        </p:spPr>
      </p:pic>
      <p:pic>
        <p:nvPicPr>
          <p:cNvPr id="6" name="5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V="1">
            <a:off x="4495810" y="933428"/>
            <a:ext cx="928684" cy="919180"/>
          </a:xfrm>
          <a:prstGeom prst="rect">
            <a:avLst/>
          </a:prstGeom>
        </p:spPr>
      </p:pic>
      <p:pic>
        <p:nvPicPr>
          <p:cNvPr id="7" name="6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3571868" y="1857370"/>
            <a:ext cx="928684" cy="928684"/>
          </a:xfrm>
          <a:prstGeom prst="rect">
            <a:avLst/>
          </a:prstGeom>
        </p:spPr>
      </p:pic>
      <p:pic>
        <p:nvPicPr>
          <p:cNvPr id="8" name="7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4495810" y="1862122"/>
            <a:ext cx="928684" cy="919180"/>
          </a:xfrm>
          <a:prstGeom prst="rect">
            <a:avLst/>
          </a:prstGeom>
        </p:spPr>
      </p:pic>
      <p:pic>
        <p:nvPicPr>
          <p:cNvPr id="9" name="8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571868" y="2786064"/>
            <a:ext cx="928684" cy="928684"/>
          </a:xfrm>
          <a:prstGeom prst="rect">
            <a:avLst/>
          </a:prstGeom>
        </p:spPr>
      </p:pic>
      <p:pic>
        <p:nvPicPr>
          <p:cNvPr id="10" name="9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V="1">
            <a:off x="4495810" y="2790816"/>
            <a:ext cx="928684" cy="919180"/>
          </a:xfrm>
          <a:prstGeom prst="rect">
            <a:avLst/>
          </a:prstGeom>
        </p:spPr>
      </p:pic>
      <p:pic>
        <p:nvPicPr>
          <p:cNvPr id="11" name="10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3571868" y="3714740"/>
            <a:ext cx="928684" cy="928684"/>
          </a:xfrm>
          <a:prstGeom prst="rect">
            <a:avLst/>
          </a:prstGeom>
        </p:spPr>
      </p:pic>
      <p:pic>
        <p:nvPicPr>
          <p:cNvPr id="12" name="11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4495810" y="3719492"/>
            <a:ext cx="928684" cy="919180"/>
          </a:xfrm>
          <a:prstGeom prst="rect">
            <a:avLst/>
          </a:prstGeom>
        </p:spPr>
      </p:pic>
      <p:pic>
        <p:nvPicPr>
          <p:cNvPr id="13" name="12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571868" y="4643434"/>
            <a:ext cx="928684" cy="928684"/>
          </a:xfrm>
          <a:prstGeom prst="rect">
            <a:avLst/>
          </a:prstGeom>
        </p:spPr>
      </p:pic>
      <p:pic>
        <p:nvPicPr>
          <p:cNvPr id="14" name="13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V="1">
            <a:off x="4495810" y="4648186"/>
            <a:ext cx="928684" cy="91918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357222" y="-214332"/>
            <a:ext cx="9787006" cy="578647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6893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571618"/>
            <a:ext cx="1000100" cy="1000100"/>
          </a:xfrm>
          <a:prstGeom prst="rect">
            <a:avLst/>
          </a:prstGeom>
        </p:spPr>
      </p:pic>
      <p:pic>
        <p:nvPicPr>
          <p:cNvPr id="4" name="3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28874"/>
            <a:ext cx="1000100" cy="1000100"/>
          </a:xfrm>
          <a:prstGeom prst="rect">
            <a:avLst/>
          </a:prstGeom>
        </p:spPr>
      </p:pic>
      <p:pic>
        <p:nvPicPr>
          <p:cNvPr id="5" name="4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1571618"/>
            <a:ext cx="1000100" cy="1000100"/>
          </a:xfrm>
          <a:prstGeom prst="rect">
            <a:avLst/>
          </a:prstGeom>
        </p:spPr>
      </p:pic>
      <p:pic>
        <p:nvPicPr>
          <p:cNvPr id="6" name="5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2428874"/>
            <a:ext cx="1000100" cy="1000100"/>
          </a:xfrm>
          <a:prstGeom prst="rect">
            <a:avLst/>
          </a:prstGeom>
        </p:spPr>
      </p:pic>
      <p:pic>
        <p:nvPicPr>
          <p:cNvPr id="7" name="6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88" y="1571618"/>
            <a:ext cx="1000100" cy="1000100"/>
          </a:xfrm>
          <a:prstGeom prst="rect">
            <a:avLst/>
          </a:prstGeom>
        </p:spPr>
      </p:pic>
      <p:pic>
        <p:nvPicPr>
          <p:cNvPr id="8" name="7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88" y="2428874"/>
            <a:ext cx="1000100" cy="1000100"/>
          </a:xfrm>
          <a:prstGeom prst="rect">
            <a:avLst/>
          </a:prstGeom>
        </p:spPr>
      </p:pic>
      <p:pic>
        <p:nvPicPr>
          <p:cNvPr id="9" name="8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1571618"/>
            <a:ext cx="1000100" cy="1000100"/>
          </a:xfrm>
          <a:prstGeom prst="rect">
            <a:avLst/>
          </a:prstGeom>
        </p:spPr>
      </p:pic>
      <p:pic>
        <p:nvPicPr>
          <p:cNvPr id="10" name="9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2428874"/>
            <a:ext cx="1000100" cy="1000100"/>
          </a:xfrm>
          <a:prstGeom prst="rect">
            <a:avLst/>
          </a:prstGeom>
        </p:spPr>
      </p:pic>
      <p:pic>
        <p:nvPicPr>
          <p:cNvPr id="11" name="10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1571618"/>
            <a:ext cx="1000100" cy="1000100"/>
          </a:xfrm>
          <a:prstGeom prst="rect">
            <a:avLst/>
          </a:prstGeom>
        </p:spPr>
      </p:pic>
      <p:pic>
        <p:nvPicPr>
          <p:cNvPr id="12" name="11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2428874"/>
            <a:ext cx="1000100" cy="1000100"/>
          </a:xfrm>
          <a:prstGeom prst="rect">
            <a:avLst/>
          </a:prstGeom>
        </p:spPr>
      </p:pic>
      <p:pic>
        <p:nvPicPr>
          <p:cNvPr id="13" name="12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06" y="1571618"/>
            <a:ext cx="1000100" cy="1000100"/>
          </a:xfrm>
          <a:prstGeom prst="rect">
            <a:avLst/>
          </a:prstGeom>
        </p:spPr>
      </p:pic>
      <p:pic>
        <p:nvPicPr>
          <p:cNvPr id="14" name="13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06" y="2428874"/>
            <a:ext cx="1000100" cy="1000100"/>
          </a:xfrm>
          <a:prstGeom prst="rect">
            <a:avLst/>
          </a:prstGeom>
        </p:spPr>
      </p:pic>
      <p:pic>
        <p:nvPicPr>
          <p:cNvPr id="15" name="14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1571618"/>
            <a:ext cx="1000100" cy="1000100"/>
          </a:xfrm>
          <a:prstGeom prst="rect">
            <a:avLst/>
          </a:prstGeom>
        </p:spPr>
      </p:pic>
      <p:pic>
        <p:nvPicPr>
          <p:cNvPr id="16" name="15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2428874"/>
            <a:ext cx="1000100" cy="1000100"/>
          </a:xfrm>
          <a:prstGeom prst="rect">
            <a:avLst/>
          </a:prstGeom>
        </p:spPr>
      </p:pic>
      <p:pic>
        <p:nvPicPr>
          <p:cNvPr id="17" name="16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794" y="1571618"/>
            <a:ext cx="1000100" cy="1000100"/>
          </a:xfrm>
          <a:prstGeom prst="rect">
            <a:avLst/>
          </a:prstGeom>
        </p:spPr>
      </p:pic>
      <p:pic>
        <p:nvPicPr>
          <p:cNvPr id="18" name="17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794" y="2428874"/>
            <a:ext cx="1000100" cy="1000100"/>
          </a:xfrm>
          <a:prstGeom prst="rect">
            <a:avLst/>
          </a:prstGeom>
        </p:spPr>
      </p:pic>
      <p:pic>
        <p:nvPicPr>
          <p:cNvPr id="19" name="18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52" y="1571618"/>
            <a:ext cx="1000100" cy="1000100"/>
          </a:xfrm>
          <a:prstGeom prst="rect">
            <a:avLst/>
          </a:prstGeom>
        </p:spPr>
      </p:pic>
      <p:pic>
        <p:nvPicPr>
          <p:cNvPr id="20" name="19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52" y="2428874"/>
            <a:ext cx="1000100" cy="1000100"/>
          </a:xfrm>
          <a:prstGeom prst="rect">
            <a:avLst/>
          </a:prstGeom>
        </p:spPr>
      </p:pic>
      <p:pic>
        <p:nvPicPr>
          <p:cNvPr id="21" name="20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14" y="1571618"/>
            <a:ext cx="1000100" cy="1000100"/>
          </a:xfrm>
          <a:prstGeom prst="rect">
            <a:avLst/>
          </a:prstGeom>
        </p:spPr>
      </p:pic>
      <p:pic>
        <p:nvPicPr>
          <p:cNvPr id="22" name="21 Imagen" descr="1309412443_Vector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14" y="2428874"/>
            <a:ext cx="1000100" cy="100010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6893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855534" cy="852682"/>
          </a:xfrm>
          <a:prstGeom prst="rect">
            <a:avLst/>
          </a:prstGeom>
        </p:spPr>
      </p:pic>
      <p:pic>
        <p:nvPicPr>
          <p:cNvPr id="5" name="4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596" y="642924"/>
            <a:ext cx="855534" cy="852682"/>
          </a:xfrm>
          <a:prstGeom prst="rect">
            <a:avLst/>
          </a:prstGeom>
        </p:spPr>
      </p:pic>
      <p:pic>
        <p:nvPicPr>
          <p:cNvPr id="6" name="5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1214428"/>
            <a:ext cx="855534" cy="852682"/>
          </a:xfrm>
          <a:prstGeom prst="rect">
            <a:avLst/>
          </a:prstGeom>
        </p:spPr>
      </p:pic>
      <p:pic>
        <p:nvPicPr>
          <p:cNvPr id="7" name="6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785932"/>
            <a:ext cx="855534" cy="852682"/>
          </a:xfrm>
          <a:prstGeom prst="rect">
            <a:avLst/>
          </a:prstGeom>
        </p:spPr>
      </p:pic>
      <p:pic>
        <p:nvPicPr>
          <p:cNvPr id="8" name="7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2214560"/>
            <a:ext cx="855534" cy="852682"/>
          </a:xfrm>
          <a:prstGeom prst="rect">
            <a:avLst/>
          </a:prstGeom>
        </p:spPr>
      </p:pic>
      <p:pic>
        <p:nvPicPr>
          <p:cNvPr id="9" name="8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2643188"/>
            <a:ext cx="855534" cy="852682"/>
          </a:xfrm>
          <a:prstGeom prst="rect">
            <a:avLst/>
          </a:prstGeom>
        </p:spPr>
      </p:pic>
      <p:pic>
        <p:nvPicPr>
          <p:cNvPr id="10" name="9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3071816"/>
            <a:ext cx="855534" cy="852682"/>
          </a:xfrm>
          <a:prstGeom prst="rect">
            <a:avLst/>
          </a:prstGeom>
        </p:spPr>
      </p:pic>
      <p:pic>
        <p:nvPicPr>
          <p:cNvPr id="11" name="10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3357568"/>
            <a:ext cx="855534" cy="852682"/>
          </a:xfrm>
          <a:prstGeom prst="rect">
            <a:avLst/>
          </a:prstGeom>
        </p:spPr>
      </p:pic>
      <p:pic>
        <p:nvPicPr>
          <p:cNvPr id="12" name="11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3571882"/>
            <a:ext cx="855534" cy="852682"/>
          </a:xfrm>
          <a:prstGeom prst="rect">
            <a:avLst/>
          </a:prstGeom>
        </p:spPr>
      </p:pic>
      <p:pic>
        <p:nvPicPr>
          <p:cNvPr id="13" name="12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3714758"/>
            <a:ext cx="855534" cy="852682"/>
          </a:xfrm>
          <a:prstGeom prst="rect">
            <a:avLst/>
          </a:prstGeom>
        </p:spPr>
      </p:pic>
      <p:pic>
        <p:nvPicPr>
          <p:cNvPr id="14" name="13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143636" y="3929072"/>
            <a:ext cx="855534" cy="852682"/>
          </a:xfrm>
          <a:prstGeom prst="rect">
            <a:avLst/>
          </a:prstGeom>
        </p:spPr>
      </p:pic>
      <p:pic>
        <p:nvPicPr>
          <p:cNvPr id="15" name="14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4071948"/>
            <a:ext cx="855534" cy="852682"/>
          </a:xfrm>
          <a:prstGeom prst="rect">
            <a:avLst/>
          </a:prstGeom>
        </p:spPr>
      </p:pic>
      <p:pic>
        <p:nvPicPr>
          <p:cNvPr id="16" name="15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4290818"/>
            <a:ext cx="855534" cy="852682"/>
          </a:xfrm>
          <a:prstGeom prst="rect">
            <a:avLst/>
          </a:prstGeom>
        </p:spPr>
      </p:pic>
      <p:pic>
        <p:nvPicPr>
          <p:cNvPr id="17" name="16 Imagen" descr="12456945451027900566Angelo_Gemmi_border_ornament_8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8466" y="4429138"/>
            <a:ext cx="855534" cy="852682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7A3D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7038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>
            <a:off x="0" y="2571750"/>
            <a:ext cx="958315" cy="785818"/>
          </a:xfrm>
          <a:prstGeom prst="rect">
            <a:avLst/>
          </a:prstGeom>
        </p:spPr>
      </p:pic>
      <p:pic>
        <p:nvPicPr>
          <p:cNvPr id="4" name="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 flipV="1">
            <a:off x="0" y="1785932"/>
            <a:ext cx="958315" cy="795342"/>
          </a:xfrm>
          <a:prstGeom prst="rect">
            <a:avLst/>
          </a:prstGeom>
        </p:spPr>
      </p:pic>
      <p:pic>
        <p:nvPicPr>
          <p:cNvPr id="5" name="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8053929" y="1785932"/>
            <a:ext cx="1090071" cy="782919"/>
          </a:xfrm>
          <a:prstGeom prst="rect">
            <a:avLst/>
          </a:prstGeom>
        </p:spPr>
      </p:pic>
      <p:pic>
        <p:nvPicPr>
          <p:cNvPr id="6" name="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V="1">
            <a:off x="8043483" y="2571750"/>
            <a:ext cx="1100517" cy="785818"/>
          </a:xfrm>
          <a:prstGeom prst="rect">
            <a:avLst/>
          </a:prstGeom>
        </p:spPr>
      </p:pic>
      <p:pic>
        <p:nvPicPr>
          <p:cNvPr id="7" name="6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>
            <a:off x="714348" y="2571750"/>
            <a:ext cx="1029753" cy="785820"/>
          </a:xfrm>
          <a:prstGeom prst="rect">
            <a:avLst/>
          </a:prstGeom>
        </p:spPr>
      </p:pic>
      <p:pic>
        <p:nvPicPr>
          <p:cNvPr id="8" name="7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 flipV="1">
            <a:off x="714350" y="1785933"/>
            <a:ext cx="1029753" cy="794480"/>
          </a:xfrm>
          <a:prstGeom prst="rect">
            <a:avLst/>
          </a:prstGeom>
        </p:spPr>
      </p:pic>
      <p:pic>
        <p:nvPicPr>
          <p:cNvPr id="9" name="8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>
            <a:off x="1571604" y="2571750"/>
            <a:ext cx="958315" cy="785818"/>
          </a:xfrm>
          <a:prstGeom prst="rect">
            <a:avLst/>
          </a:prstGeom>
        </p:spPr>
      </p:pic>
      <p:pic>
        <p:nvPicPr>
          <p:cNvPr id="10" name="9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 flipV="1">
            <a:off x="1571604" y="1785932"/>
            <a:ext cx="958315" cy="795342"/>
          </a:xfrm>
          <a:prstGeom prst="rect">
            <a:avLst/>
          </a:prstGeom>
        </p:spPr>
      </p:pic>
      <p:pic>
        <p:nvPicPr>
          <p:cNvPr id="11" name="10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>
            <a:off x="2143108" y="2571750"/>
            <a:ext cx="1029753" cy="785820"/>
          </a:xfrm>
          <a:prstGeom prst="rect">
            <a:avLst/>
          </a:prstGeom>
        </p:spPr>
      </p:pic>
      <p:pic>
        <p:nvPicPr>
          <p:cNvPr id="12" name="11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 flipV="1">
            <a:off x="2143110" y="1785933"/>
            <a:ext cx="1029753" cy="794480"/>
          </a:xfrm>
          <a:prstGeom prst="rect">
            <a:avLst/>
          </a:prstGeom>
        </p:spPr>
      </p:pic>
      <p:pic>
        <p:nvPicPr>
          <p:cNvPr id="13" name="1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339549" y="1785932"/>
            <a:ext cx="1090071" cy="782919"/>
          </a:xfrm>
          <a:prstGeom prst="rect">
            <a:avLst/>
          </a:prstGeom>
        </p:spPr>
      </p:pic>
      <p:pic>
        <p:nvPicPr>
          <p:cNvPr id="14" name="1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V="1">
            <a:off x="7329103" y="2571750"/>
            <a:ext cx="1100517" cy="785818"/>
          </a:xfrm>
          <a:prstGeom prst="rect">
            <a:avLst/>
          </a:prstGeom>
        </p:spPr>
      </p:pic>
      <p:pic>
        <p:nvPicPr>
          <p:cNvPr id="15" name="1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768045" y="1785932"/>
            <a:ext cx="1090071" cy="782919"/>
          </a:xfrm>
          <a:prstGeom prst="rect">
            <a:avLst/>
          </a:prstGeom>
        </p:spPr>
      </p:pic>
      <p:pic>
        <p:nvPicPr>
          <p:cNvPr id="16" name="1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V="1">
            <a:off x="6757599" y="2571750"/>
            <a:ext cx="1100517" cy="785818"/>
          </a:xfrm>
          <a:prstGeom prst="rect">
            <a:avLst/>
          </a:prstGeom>
        </p:spPr>
      </p:pic>
      <p:pic>
        <p:nvPicPr>
          <p:cNvPr id="17" name="16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125103" y="1785932"/>
            <a:ext cx="1090071" cy="782919"/>
          </a:xfrm>
          <a:prstGeom prst="rect">
            <a:avLst/>
          </a:prstGeom>
        </p:spPr>
      </p:pic>
      <p:pic>
        <p:nvPicPr>
          <p:cNvPr id="18" name="17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V="1">
            <a:off x="6114657" y="2571750"/>
            <a:ext cx="1100517" cy="785818"/>
          </a:xfrm>
          <a:prstGeom prst="rect">
            <a:avLst/>
          </a:prstGeom>
        </p:spPr>
      </p:pic>
      <p:pic>
        <p:nvPicPr>
          <p:cNvPr id="19" name="18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>
            <a:off x="2857488" y="2571750"/>
            <a:ext cx="1029753" cy="785820"/>
          </a:xfrm>
          <a:prstGeom prst="rect">
            <a:avLst/>
          </a:prstGeom>
        </p:spPr>
      </p:pic>
      <p:pic>
        <p:nvPicPr>
          <p:cNvPr id="20" name="19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 flipV="1">
            <a:off x="2857490" y="1785933"/>
            <a:ext cx="1029753" cy="794480"/>
          </a:xfrm>
          <a:prstGeom prst="rect">
            <a:avLst/>
          </a:prstGeom>
        </p:spPr>
      </p:pic>
      <p:pic>
        <p:nvPicPr>
          <p:cNvPr id="21" name="20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401230" y="1785932"/>
            <a:ext cx="1090071" cy="782919"/>
          </a:xfrm>
          <a:prstGeom prst="rect">
            <a:avLst/>
          </a:prstGeom>
        </p:spPr>
      </p:pic>
      <p:pic>
        <p:nvPicPr>
          <p:cNvPr id="22" name="21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V="1">
            <a:off x="5400277" y="2571750"/>
            <a:ext cx="1100517" cy="785818"/>
          </a:xfrm>
          <a:prstGeom prst="rect">
            <a:avLst/>
          </a:prstGeom>
        </p:spPr>
      </p:pic>
      <p:pic>
        <p:nvPicPr>
          <p:cNvPr id="23" name="2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758288" y="1785932"/>
            <a:ext cx="1090071" cy="782919"/>
          </a:xfrm>
          <a:prstGeom prst="rect">
            <a:avLst/>
          </a:prstGeom>
        </p:spPr>
      </p:pic>
      <p:pic>
        <p:nvPicPr>
          <p:cNvPr id="24" name="2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V="1">
            <a:off x="4757335" y="2571750"/>
            <a:ext cx="1100517" cy="785818"/>
          </a:xfrm>
          <a:prstGeom prst="rect">
            <a:avLst/>
          </a:prstGeom>
        </p:spPr>
      </p:pic>
      <p:pic>
        <p:nvPicPr>
          <p:cNvPr id="25" name="2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>
            <a:off x="3500430" y="2571750"/>
            <a:ext cx="1029753" cy="785820"/>
          </a:xfrm>
          <a:prstGeom prst="rect">
            <a:avLst/>
          </a:prstGeom>
        </p:spPr>
      </p:pic>
      <p:pic>
        <p:nvPicPr>
          <p:cNvPr id="26" name="2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 flipV="1">
            <a:off x="3500432" y="1785933"/>
            <a:ext cx="1029753" cy="794480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602E04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7047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0"/>
            <a:ext cx="881195" cy="881195"/>
          </a:xfrm>
          <a:prstGeom prst="rect">
            <a:avLst/>
          </a:prstGeom>
        </p:spPr>
      </p:pic>
      <p:pic>
        <p:nvPicPr>
          <p:cNvPr id="4" name="3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881195" cy="881195"/>
          </a:xfrm>
          <a:prstGeom prst="rect">
            <a:avLst/>
          </a:prstGeom>
        </p:spPr>
      </p:pic>
      <p:pic>
        <p:nvPicPr>
          <p:cNvPr id="5" name="4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785800"/>
            <a:ext cx="881195" cy="881195"/>
          </a:xfrm>
          <a:prstGeom prst="rect">
            <a:avLst/>
          </a:prstGeom>
        </p:spPr>
      </p:pic>
      <p:pic>
        <p:nvPicPr>
          <p:cNvPr id="6" name="5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785800"/>
            <a:ext cx="881195" cy="881195"/>
          </a:xfrm>
          <a:prstGeom prst="rect">
            <a:avLst/>
          </a:prstGeom>
        </p:spPr>
      </p:pic>
      <p:pic>
        <p:nvPicPr>
          <p:cNvPr id="7" name="6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1571636"/>
            <a:ext cx="881195" cy="881195"/>
          </a:xfrm>
          <a:prstGeom prst="rect">
            <a:avLst/>
          </a:prstGeom>
        </p:spPr>
      </p:pic>
      <p:pic>
        <p:nvPicPr>
          <p:cNvPr id="8" name="7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571636"/>
            <a:ext cx="881195" cy="881195"/>
          </a:xfrm>
          <a:prstGeom prst="rect">
            <a:avLst/>
          </a:prstGeom>
        </p:spPr>
      </p:pic>
      <p:pic>
        <p:nvPicPr>
          <p:cNvPr id="9" name="8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2357436"/>
            <a:ext cx="881195" cy="881195"/>
          </a:xfrm>
          <a:prstGeom prst="rect">
            <a:avLst/>
          </a:prstGeom>
        </p:spPr>
      </p:pic>
      <p:pic>
        <p:nvPicPr>
          <p:cNvPr id="10" name="9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357436"/>
            <a:ext cx="881195" cy="881195"/>
          </a:xfrm>
          <a:prstGeom prst="rect">
            <a:avLst/>
          </a:prstGeom>
        </p:spPr>
      </p:pic>
      <p:pic>
        <p:nvPicPr>
          <p:cNvPr id="11" name="10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3143272"/>
            <a:ext cx="881195" cy="881195"/>
          </a:xfrm>
          <a:prstGeom prst="rect">
            <a:avLst/>
          </a:prstGeom>
        </p:spPr>
      </p:pic>
      <p:pic>
        <p:nvPicPr>
          <p:cNvPr id="12" name="11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143272"/>
            <a:ext cx="881195" cy="881195"/>
          </a:xfrm>
          <a:prstGeom prst="rect">
            <a:avLst/>
          </a:prstGeom>
        </p:spPr>
      </p:pic>
      <p:pic>
        <p:nvPicPr>
          <p:cNvPr id="13" name="12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3929072"/>
            <a:ext cx="881195" cy="881195"/>
          </a:xfrm>
          <a:prstGeom prst="rect">
            <a:avLst/>
          </a:prstGeom>
        </p:spPr>
      </p:pic>
      <p:pic>
        <p:nvPicPr>
          <p:cNvPr id="14" name="13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929072"/>
            <a:ext cx="881195" cy="881195"/>
          </a:xfrm>
          <a:prstGeom prst="rect">
            <a:avLst/>
          </a:prstGeom>
        </p:spPr>
      </p:pic>
      <p:pic>
        <p:nvPicPr>
          <p:cNvPr id="15" name="14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4702902"/>
            <a:ext cx="881195" cy="881195"/>
          </a:xfrm>
          <a:prstGeom prst="rect">
            <a:avLst/>
          </a:prstGeom>
        </p:spPr>
      </p:pic>
      <p:pic>
        <p:nvPicPr>
          <p:cNvPr id="16" name="15 Imagen" descr="abstract-shape-sun-sunset-weather-flower-nature_03-5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4702902"/>
            <a:ext cx="881195" cy="881195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AC21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713411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8286762" y="0"/>
            <a:ext cx="857238" cy="857238"/>
          </a:xfrm>
          <a:prstGeom prst="rect">
            <a:avLst/>
          </a:prstGeom>
        </p:spPr>
      </p:pic>
      <p:pic>
        <p:nvPicPr>
          <p:cNvPr id="4" name="3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571486"/>
            <a:ext cx="857238" cy="857238"/>
          </a:xfrm>
          <a:prstGeom prst="rect">
            <a:avLst/>
          </a:prstGeom>
        </p:spPr>
      </p:pic>
      <p:pic>
        <p:nvPicPr>
          <p:cNvPr id="5" name="4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7143768" y="1142990"/>
            <a:ext cx="857238" cy="857238"/>
          </a:xfrm>
          <a:prstGeom prst="rect">
            <a:avLst/>
          </a:prstGeom>
        </p:spPr>
      </p:pic>
      <p:pic>
        <p:nvPicPr>
          <p:cNvPr id="6" name="5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72264" y="1714494"/>
            <a:ext cx="857238" cy="857238"/>
          </a:xfrm>
          <a:prstGeom prst="rect">
            <a:avLst/>
          </a:prstGeom>
        </p:spPr>
      </p:pic>
      <p:pic>
        <p:nvPicPr>
          <p:cNvPr id="7" name="6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072198" y="2285998"/>
            <a:ext cx="857238" cy="857238"/>
          </a:xfrm>
          <a:prstGeom prst="rect">
            <a:avLst/>
          </a:prstGeom>
        </p:spPr>
      </p:pic>
      <p:pic>
        <p:nvPicPr>
          <p:cNvPr id="8" name="7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2857502"/>
            <a:ext cx="857238" cy="857238"/>
          </a:xfrm>
          <a:prstGeom prst="rect">
            <a:avLst/>
          </a:prstGeom>
        </p:spPr>
      </p:pic>
      <p:pic>
        <p:nvPicPr>
          <p:cNvPr id="9" name="8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5000628" y="3429006"/>
            <a:ext cx="857238" cy="857238"/>
          </a:xfrm>
          <a:prstGeom prst="rect">
            <a:avLst/>
          </a:prstGeom>
        </p:spPr>
      </p:pic>
      <p:pic>
        <p:nvPicPr>
          <p:cNvPr id="10" name="9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4071948"/>
            <a:ext cx="857238" cy="857238"/>
          </a:xfrm>
          <a:prstGeom prst="rect">
            <a:avLst/>
          </a:prstGeom>
        </p:spPr>
      </p:pic>
      <p:pic>
        <p:nvPicPr>
          <p:cNvPr id="11" name="10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0" y="0"/>
            <a:ext cx="857238" cy="857238"/>
          </a:xfrm>
          <a:prstGeom prst="rect">
            <a:avLst/>
          </a:prstGeom>
        </p:spPr>
      </p:pic>
      <p:pic>
        <p:nvPicPr>
          <p:cNvPr id="12" name="11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34" y="642924"/>
            <a:ext cx="857238" cy="857238"/>
          </a:xfrm>
          <a:prstGeom prst="rect">
            <a:avLst/>
          </a:prstGeom>
        </p:spPr>
      </p:pic>
      <p:pic>
        <p:nvPicPr>
          <p:cNvPr id="13" name="12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1000100" y="1214428"/>
            <a:ext cx="857238" cy="857238"/>
          </a:xfrm>
          <a:prstGeom prst="rect">
            <a:avLst/>
          </a:prstGeom>
        </p:spPr>
      </p:pic>
      <p:pic>
        <p:nvPicPr>
          <p:cNvPr id="14" name="13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00166" y="1785932"/>
            <a:ext cx="857238" cy="857238"/>
          </a:xfrm>
          <a:prstGeom prst="rect">
            <a:avLst/>
          </a:prstGeom>
        </p:spPr>
      </p:pic>
      <p:pic>
        <p:nvPicPr>
          <p:cNvPr id="15" name="14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2071670" y="2357436"/>
            <a:ext cx="857238" cy="857238"/>
          </a:xfrm>
          <a:prstGeom prst="rect">
            <a:avLst/>
          </a:prstGeom>
        </p:spPr>
      </p:pic>
      <p:pic>
        <p:nvPicPr>
          <p:cNvPr id="16" name="15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3000378"/>
            <a:ext cx="857238" cy="857238"/>
          </a:xfrm>
          <a:prstGeom prst="rect">
            <a:avLst/>
          </a:prstGeom>
        </p:spPr>
      </p:pic>
      <p:pic>
        <p:nvPicPr>
          <p:cNvPr id="17" name="16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000364" y="3571882"/>
            <a:ext cx="857238" cy="857238"/>
          </a:xfrm>
          <a:prstGeom prst="rect">
            <a:avLst/>
          </a:prstGeom>
        </p:spPr>
      </p:pic>
      <p:pic>
        <p:nvPicPr>
          <p:cNvPr id="18" name="17 Imagen" descr="celtic-4363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4071948"/>
            <a:ext cx="857238" cy="85723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8719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0"/>
            <a:ext cx="884025" cy="78580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714494"/>
            <a:ext cx="884025" cy="78580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4357700"/>
            <a:ext cx="884025" cy="785800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59975" y="1785932"/>
            <a:ext cx="884025" cy="785800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0"/>
            <a:ext cx="884025" cy="785800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4357700"/>
            <a:ext cx="884025" cy="785800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500312"/>
            <a:ext cx="884025" cy="785800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59975" y="2571750"/>
            <a:ext cx="884025" cy="785800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285734"/>
            <a:ext cx="884025" cy="785800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357172"/>
            <a:ext cx="884025" cy="785800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785800"/>
            <a:ext cx="884025" cy="785800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928676"/>
            <a:ext cx="884025" cy="785800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1285866"/>
            <a:ext cx="884025" cy="785800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00958" y="1428742"/>
            <a:ext cx="884025" cy="785800"/>
          </a:xfrm>
          <a:prstGeom prst="rect">
            <a:avLst/>
          </a:prstGeom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3071816"/>
            <a:ext cx="884025" cy="785800"/>
          </a:xfrm>
          <a:prstGeom prst="rect">
            <a:avLst/>
          </a:prstGeom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3786196"/>
            <a:ext cx="884025" cy="785800"/>
          </a:xfrm>
          <a:prstGeom prst="rect">
            <a:avLst/>
          </a:prstGeom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4143386"/>
            <a:ext cx="884025" cy="785800"/>
          </a:xfrm>
          <a:prstGeom prst="rect">
            <a:avLst/>
          </a:prstGeom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429520" y="3143254"/>
            <a:ext cx="884025" cy="785800"/>
          </a:xfrm>
          <a:prstGeom prst="rect">
            <a:avLst/>
          </a:prstGeom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388" y="3786196"/>
            <a:ext cx="884025" cy="785800"/>
          </a:xfrm>
          <a:prstGeom prst="rect">
            <a:avLst/>
          </a:prstGeom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4071948"/>
            <a:ext cx="884025" cy="785800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923B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7411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469495" flipH="1">
            <a:off x="-23068" y="-134015"/>
            <a:ext cx="642942" cy="1013739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469495" flipH="1">
            <a:off x="448899" y="306751"/>
            <a:ext cx="642942" cy="1013739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469495" flipH="1">
            <a:off x="948964" y="878255"/>
            <a:ext cx="642942" cy="1013739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208984" flipH="1">
            <a:off x="1377594" y="1378321"/>
            <a:ext cx="642942" cy="1013739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070300" flipH="1">
            <a:off x="1806221" y="1949826"/>
            <a:ext cx="642942" cy="1013739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070300" flipH="1">
            <a:off x="2258540" y="2517889"/>
            <a:ext cx="642942" cy="1013739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070300" flipH="1">
            <a:off x="2615728" y="2946516"/>
            <a:ext cx="642942" cy="1013739"/>
          </a:xfrm>
          <a:prstGeom prst="rect">
            <a:avLst/>
          </a:prstGeom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070300" flipH="1">
            <a:off x="2901481" y="3303706"/>
            <a:ext cx="642942" cy="1013739"/>
          </a:xfrm>
          <a:prstGeom prst="rect">
            <a:avLst/>
          </a:prstGeom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070300" flipH="1">
            <a:off x="3330109" y="3732334"/>
            <a:ext cx="642942" cy="1013739"/>
          </a:xfrm>
          <a:prstGeom prst="rect">
            <a:avLst/>
          </a:prstGeom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070300" flipH="1">
            <a:off x="3687299" y="4232399"/>
            <a:ext cx="642942" cy="1013739"/>
          </a:xfrm>
          <a:prstGeom prst="rect">
            <a:avLst/>
          </a:prstGeom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02096">
            <a:off x="8332264" y="367617"/>
            <a:ext cx="594408" cy="995906"/>
          </a:xfrm>
          <a:prstGeom prst="rect">
            <a:avLst/>
          </a:prstGeom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02096">
            <a:off x="7932600" y="796245"/>
            <a:ext cx="594408" cy="995906"/>
          </a:xfrm>
          <a:prstGeom prst="rect">
            <a:avLst/>
          </a:prstGeom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02096">
            <a:off x="7575409" y="1224873"/>
            <a:ext cx="594408" cy="995906"/>
          </a:xfrm>
          <a:prstGeom prst="rect">
            <a:avLst/>
          </a:prstGeom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02096">
            <a:off x="7075345" y="1796378"/>
            <a:ext cx="594408" cy="995906"/>
          </a:xfrm>
          <a:prstGeom prst="rect">
            <a:avLst/>
          </a:prstGeom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350431">
            <a:off x="6605692" y="2361811"/>
            <a:ext cx="594408" cy="995906"/>
          </a:xfrm>
          <a:prstGeom prst="rect">
            <a:avLst/>
          </a:prstGeom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408525">
            <a:off x="6180338" y="2931811"/>
            <a:ext cx="594408" cy="995906"/>
          </a:xfrm>
          <a:prstGeom prst="rect">
            <a:avLst/>
          </a:prstGeom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771496">
            <a:off x="5840020" y="3418804"/>
            <a:ext cx="594408" cy="995906"/>
          </a:xfrm>
          <a:prstGeom prst="rect">
            <a:avLst/>
          </a:prstGeom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610208">
            <a:off x="5333223" y="3925457"/>
            <a:ext cx="594408" cy="995906"/>
          </a:xfrm>
          <a:prstGeom prst="rect">
            <a:avLst/>
          </a:prstGeom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02096">
            <a:off x="4860766" y="4296707"/>
            <a:ext cx="594408" cy="995906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7438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80723" y="1688015"/>
            <a:ext cx="1449063" cy="1066259"/>
          </a:xfrm>
          <a:prstGeom prst="rect">
            <a:avLst/>
          </a:prstGeom>
          <a:effectLst/>
        </p:spPr>
      </p:pic>
      <p:pic>
        <p:nvPicPr>
          <p:cNvPr id="5" name="4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10800000" flipV="1">
            <a:off x="0" y="2643188"/>
            <a:ext cx="1449063" cy="1120176"/>
          </a:xfrm>
          <a:prstGeom prst="rect">
            <a:avLst/>
          </a:prstGeom>
          <a:effectLst/>
        </p:spPr>
      </p:pic>
      <p:pic>
        <p:nvPicPr>
          <p:cNvPr id="6" name="5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0433488">
            <a:off x="7910766" y="74072"/>
            <a:ext cx="1449063" cy="1066259"/>
          </a:xfrm>
          <a:prstGeom prst="rect">
            <a:avLst/>
          </a:prstGeom>
          <a:effectLst/>
        </p:spPr>
      </p:pic>
      <p:pic>
        <p:nvPicPr>
          <p:cNvPr id="7" name="6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1009386" y="1616577"/>
            <a:ext cx="1449063" cy="1066259"/>
          </a:xfrm>
          <a:prstGeom prst="rect">
            <a:avLst/>
          </a:prstGeom>
          <a:effectLst/>
        </p:spPr>
      </p:pic>
      <p:pic>
        <p:nvPicPr>
          <p:cNvPr id="8" name="7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1795203" y="1545140"/>
            <a:ext cx="1449063" cy="1066259"/>
          </a:xfrm>
          <a:prstGeom prst="rect">
            <a:avLst/>
          </a:prstGeom>
          <a:effectLst/>
        </p:spPr>
      </p:pic>
      <p:pic>
        <p:nvPicPr>
          <p:cNvPr id="9" name="8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2723897" y="1473702"/>
            <a:ext cx="1449063" cy="1066259"/>
          </a:xfrm>
          <a:prstGeom prst="rect">
            <a:avLst/>
          </a:prstGeom>
          <a:effectLst/>
        </p:spPr>
      </p:pic>
      <p:pic>
        <p:nvPicPr>
          <p:cNvPr id="10" name="9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3652590" y="1187949"/>
            <a:ext cx="1449063" cy="1066259"/>
          </a:xfrm>
          <a:prstGeom prst="rect">
            <a:avLst/>
          </a:prstGeom>
          <a:effectLst/>
        </p:spPr>
      </p:pic>
      <p:pic>
        <p:nvPicPr>
          <p:cNvPr id="11" name="10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4581285" y="1045074"/>
            <a:ext cx="1449063" cy="1066259"/>
          </a:xfrm>
          <a:prstGeom prst="rect">
            <a:avLst/>
          </a:prstGeom>
          <a:effectLst/>
        </p:spPr>
      </p:pic>
      <p:pic>
        <p:nvPicPr>
          <p:cNvPr id="12" name="11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5509978" y="830760"/>
            <a:ext cx="1449063" cy="1066259"/>
          </a:xfrm>
          <a:prstGeom prst="rect">
            <a:avLst/>
          </a:prstGeom>
          <a:effectLst/>
        </p:spPr>
      </p:pic>
      <p:pic>
        <p:nvPicPr>
          <p:cNvPr id="13" name="12 Imagen" descr="ob_f43fe7_feuill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6500"/>
          <a:stretch>
            <a:fillRect/>
          </a:stretch>
        </p:blipFill>
        <p:spPr>
          <a:xfrm rot="11392722">
            <a:off x="6438673" y="687884"/>
            <a:ext cx="1449063" cy="1066259"/>
          </a:xfrm>
          <a:prstGeom prst="rect">
            <a:avLst/>
          </a:prstGeom>
          <a:effectLst/>
        </p:spPr>
      </p:pic>
      <p:pic>
        <p:nvPicPr>
          <p:cNvPr id="14" name="13 Imagen" descr="ob_f43fe7_feuille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6500"/>
          <a:stretch>
            <a:fillRect/>
          </a:stretch>
        </p:blipFill>
        <p:spPr>
          <a:xfrm rot="11392722">
            <a:off x="7295928" y="402132"/>
            <a:ext cx="1449063" cy="1066259"/>
          </a:xfrm>
          <a:prstGeom prst="rect">
            <a:avLst/>
          </a:prstGeom>
          <a:effectLst/>
        </p:spPr>
      </p:pic>
      <p:pic>
        <p:nvPicPr>
          <p:cNvPr id="15" name="14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564759" flipV="1">
            <a:off x="893825" y="2691418"/>
            <a:ext cx="1449063" cy="1120176"/>
          </a:xfrm>
          <a:prstGeom prst="rect">
            <a:avLst/>
          </a:prstGeom>
          <a:effectLst/>
        </p:spPr>
      </p:pic>
      <p:pic>
        <p:nvPicPr>
          <p:cNvPr id="16" name="15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10800000" flipV="1">
            <a:off x="1785918" y="2857502"/>
            <a:ext cx="1449063" cy="1120176"/>
          </a:xfrm>
          <a:prstGeom prst="rect">
            <a:avLst/>
          </a:prstGeom>
          <a:effectLst/>
        </p:spPr>
      </p:pic>
      <p:pic>
        <p:nvPicPr>
          <p:cNvPr id="17" name="16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800000" flipV="1">
            <a:off x="2714612" y="3000378"/>
            <a:ext cx="1449063" cy="1120176"/>
          </a:xfrm>
          <a:prstGeom prst="rect">
            <a:avLst/>
          </a:prstGeom>
          <a:effectLst/>
        </p:spPr>
      </p:pic>
      <p:pic>
        <p:nvPicPr>
          <p:cNvPr id="18" name="17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10800000" flipV="1">
            <a:off x="3500430" y="3000378"/>
            <a:ext cx="1449063" cy="1120176"/>
          </a:xfrm>
          <a:prstGeom prst="rect">
            <a:avLst/>
          </a:prstGeom>
          <a:effectLst/>
        </p:spPr>
      </p:pic>
      <p:pic>
        <p:nvPicPr>
          <p:cNvPr id="19" name="18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015048" flipV="1">
            <a:off x="4465659" y="3078405"/>
            <a:ext cx="1449063" cy="1120176"/>
          </a:xfrm>
          <a:prstGeom prst="rect">
            <a:avLst/>
          </a:prstGeom>
          <a:effectLst/>
        </p:spPr>
      </p:pic>
      <p:pic>
        <p:nvPicPr>
          <p:cNvPr id="20" name="19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9955409" flipV="1">
            <a:off x="5329409" y="3231215"/>
            <a:ext cx="1449063" cy="1120176"/>
          </a:xfrm>
          <a:prstGeom prst="rect">
            <a:avLst/>
          </a:prstGeom>
          <a:effectLst/>
        </p:spPr>
      </p:pic>
      <p:pic>
        <p:nvPicPr>
          <p:cNvPr id="21" name="20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9400212" flipV="1">
            <a:off x="6306206" y="3312955"/>
            <a:ext cx="1449063" cy="1120176"/>
          </a:xfrm>
          <a:prstGeom prst="rect">
            <a:avLst/>
          </a:prstGeom>
          <a:effectLst/>
        </p:spPr>
      </p:pic>
      <p:pic>
        <p:nvPicPr>
          <p:cNvPr id="22" name="21 Imagen" descr="ob_f43fe7_feuille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rcRect l="6500"/>
          <a:stretch>
            <a:fillRect/>
          </a:stretch>
        </p:blipFill>
        <p:spPr>
          <a:xfrm rot="9955409" flipV="1">
            <a:off x="7186796" y="3445530"/>
            <a:ext cx="1449063" cy="1120176"/>
          </a:xfrm>
          <a:prstGeom prst="rect">
            <a:avLst/>
          </a:prstGeom>
          <a:effectLst/>
        </p:spPr>
      </p:pic>
      <p:pic>
        <p:nvPicPr>
          <p:cNvPr id="23" name="22 Imagen" descr="ob_f43fe7_feuille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6500"/>
          <a:stretch>
            <a:fillRect/>
          </a:stretch>
        </p:blipFill>
        <p:spPr>
          <a:xfrm rot="10800000" flipV="1">
            <a:off x="7858148" y="4023324"/>
            <a:ext cx="1449063" cy="1120176"/>
          </a:xfrm>
          <a:prstGeom prst="rect">
            <a:avLst/>
          </a:prstGeom>
          <a:effectLst/>
        </p:spPr>
      </p:pic>
      <p:sp>
        <p:nvSpPr>
          <p:cNvPr id="24" name="23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8806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0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500430" y="714362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428742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714612" y="2071684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2786064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643042" y="3429006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6" y="3857634"/>
            <a:ext cx="785800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8358182" y="4357700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500958" y="4000510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357818" y="1428742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5786446" y="2071684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286512" y="2786064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6858016" y="3429006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ncentricos col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929190" y="714362"/>
            <a:ext cx="785818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357222" y="-214332"/>
            <a:ext cx="9787006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8922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3571868" y="0"/>
            <a:ext cx="928684" cy="928684"/>
          </a:xfrm>
          <a:prstGeom prst="rect">
            <a:avLst/>
          </a:prstGeom>
        </p:spPr>
      </p:pic>
      <p:pic>
        <p:nvPicPr>
          <p:cNvPr id="4" name="3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4495810" y="4752"/>
            <a:ext cx="928684" cy="919180"/>
          </a:xfrm>
          <a:prstGeom prst="rect">
            <a:avLst/>
          </a:prstGeom>
        </p:spPr>
      </p:pic>
      <p:pic>
        <p:nvPicPr>
          <p:cNvPr id="5" name="4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571868" y="928676"/>
            <a:ext cx="928684" cy="928684"/>
          </a:xfrm>
          <a:prstGeom prst="rect">
            <a:avLst/>
          </a:prstGeom>
        </p:spPr>
      </p:pic>
      <p:pic>
        <p:nvPicPr>
          <p:cNvPr id="6" name="5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V="1">
            <a:off x="4495810" y="933428"/>
            <a:ext cx="928684" cy="919180"/>
          </a:xfrm>
          <a:prstGeom prst="rect">
            <a:avLst/>
          </a:prstGeom>
        </p:spPr>
      </p:pic>
      <p:pic>
        <p:nvPicPr>
          <p:cNvPr id="7" name="6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3571868" y="1857370"/>
            <a:ext cx="928684" cy="928684"/>
          </a:xfrm>
          <a:prstGeom prst="rect">
            <a:avLst/>
          </a:prstGeom>
        </p:spPr>
      </p:pic>
      <p:pic>
        <p:nvPicPr>
          <p:cNvPr id="8" name="7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4495810" y="1862122"/>
            <a:ext cx="928684" cy="919180"/>
          </a:xfrm>
          <a:prstGeom prst="rect">
            <a:avLst/>
          </a:prstGeom>
        </p:spPr>
      </p:pic>
      <p:pic>
        <p:nvPicPr>
          <p:cNvPr id="9" name="8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571868" y="2786064"/>
            <a:ext cx="928684" cy="928684"/>
          </a:xfrm>
          <a:prstGeom prst="rect">
            <a:avLst/>
          </a:prstGeom>
        </p:spPr>
      </p:pic>
      <p:pic>
        <p:nvPicPr>
          <p:cNvPr id="10" name="9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V="1">
            <a:off x="4495810" y="2790816"/>
            <a:ext cx="928684" cy="919180"/>
          </a:xfrm>
          <a:prstGeom prst="rect">
            <a:avLst/>
          </a:prstGeom>
        </p:spPr>
      </p:pic>
      <p:pic>
        <p:nvPicPr>
          <p:cNvPr id="11" name="10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3571868" y="3714740"/>
            <a:ext cx="928684" cy="928684"/>
          </a:xfrm>
          <a:prstGeom prst="rect">
            <a:avLst/>
          </a:prstGeom>
        </p:spPr>
      </p:pic>
      <p:pic>
        <p:nvPicPr>
          <p:cNvPr id="12" name="11 Imagen" descr="1296876353_Clipart_Fre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4495810" y="3719492"/>
            <a:ext cx="928684" cy="919180"/>
          </a:xfrm>
          <a:prstGeom prst="rect">
            <a:avLst/>
          </a:prstGeom>
        </p:spPr>
      </p:pic>
      <p:pic>
        <p:nvPicPr>
          <p:cNvPr id="13" name="12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571868" y="4643434"/>
            <a:ext cx="928684" cy="928684"/>
          </a:xfrm>
          <a:prstGeom prst="rect">
            <a:avLst/>
          </a:prstGeom>
        </p:spPr>
      </p:pic>
      <p:pic>
        <p:nvPicPr>
          <p:cNvPr id="14" name="13 Imagen" descr="1296876353_Clipart_Fre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V="1">
            <a:off x="4495810" y="4648186"/>
            <a:ext cx="928684" cy="91918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357222" y="-214332"/>
            <a:ext cx="9787006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02E0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8794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2571750"/>
            <a:ext cx="958315" cy="785818"/>
          </a:xfrm>
          <a:prstGeom prst="rect">
            <a:avLst/>
          </a:prstGeom>
        </p:spPr>
      </p:pic>
      <p:pic>
        <p:nvPicPr>
          <p:cNvPr id="4" name="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0" y="1785932"/>
            <a:ext cx="958315" cy="795342"/>
          </a:xfrm>
          <a:prstGeom prst="rect">
            <a:avLst/>
          </a:prstGeom>
        </p:spPr>
      </p:pic>
      <p:pic>
        <p:nvPicPr>
          <p:cNvPr id="5" name="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53929" y="1785932"/>
            <a:ext cx="1090071" cy="782919"/>
          </a:xfrm>
          <a:prstGeom prst="rect">
            <a:avLst/>
          </a:prstGeom>
        </p:spPr>
      </p:pic>
      <p:pic>
        <p:nvPicPr>
          <p:cNvPr id="6" name="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8043483" y="2571750"/>
            <a:ext cx="1100517" cy="785818"/>
          </a:xfrm>
          <a:prstGeom prst="rect">
            <a:avLst/>
          </a:prstGeom>
        </p:spPr>
      </p:pic>
      <p:pic>
        <p:nvPicPr>
          <p:cNvPr id="7" name="6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14348" y="2571750"/>
            <a:ext cx="1029753" cy="785820"/>
          </a:xfrm>
          <a:prstGeom prst="rect">
            <a:avLst/>
          </a:prstGeom>
        </p:spPr>
      </p:pic>
      <p:pic>
        <p:nvPicPr>
          <p:cNvPr id="8" name="7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714350" y="1785933"/>
            <a:ext cx="1029753" cy="794480"/>
          </a:xfrm>
          <a:prstGeom prst="rect">
            <a:avLst/>
          </a:prstGeom>
        </p:spPr>
      </p:pic>
      <p:pic>
        <p:nvPicPr>
          <p:cNvPr id="9" name="8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571604" y="2571750"/>
            <a:ext cx="958315" cy="785818"/>
          </a:xfrm>
          <a:prstGeom prst="rect">
            <a:avLst/>
          </a:prstGeom>
        </p:spPr>
      </p:pic>
      <p:pic>
        <p:nvPicPr>
          <p:cNvPr id="10" name="9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1571604" y="1785932"/>
            <a:ext cx="958315" cy="795342"/>
          </a:xfrm>
          <a:prstGeom prst="rect">
            <a:avLst/>
          </a:prstGeom>
        </p:spPr>
      </p:pic>
      <p:pic>
        <p:nvPicPr>
          <p:cNvPr id="11" name="10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143108" y="2571750"/>
            <a:ext cx="1029753" cy="785820"/>
          </a:xfrm>
          <a:prstGeom prst="rect">
            <a:avLst/>
          </a:prstGeom>
        </p:spPr>
      </p:pic>
      <p:pic>
        <p:nvPicPr>
          <p:cNvPr id="12" name="11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2143110" y="1785933"/>
            <a:ext cx="1029753" cy="794480"/>
          </a:xfrm>
          <a:prstGeom prst="rect">
            <a:avLst/>
          </a:prstGeom>
        </p:spPr>
      </p:pic>
      <p:pic>
        <p:nvPicPr>
          <p:cNvPr id="13" name="1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339549" y="1785932"/>
            <a:ext cx="1090071" cy="782919"/>
          </a:xfrm>
          <a:prstGeom prst="rect">
            <a:avLst/>
          </a:prstGeom>
        </p:spPr>
      </p:pic>
      <p:pic>
        <p:nvPicPr>
          <p:cNvPr id="14" name="1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7329103" y="2571750"/>
            <a:ext cx="1100517" cy="785818"/>
          </a:xfrm>
          <a:prstGeom prst="rect">
            <a:avLst/>
          </a:prstGeom>
        </p:spPr>
      </p:pic>
      <p:pic>
        <p:nvPicPr>
          <p:cNvPr id="15" name="1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68045" y="1785932"/>
            <a:ext cx="1090071" cy="782919"/>
          </a:xfrm>
          <a:prstGeom prst="rect">
            <a:avLst/>
          </a:prstGeom>
        </p:spPr>
      </p:pic>
      <p:pic>
        <p:nvPicPr>
          <p:cNvPr id="16" name="1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6757599" y="2571750"/>
            <a:ext cx="1100517" cy="785818"/>
          </a:xfrm>
          <a:prstGeom prst="rect">
            <a:avLst/>
          </a:prstGeom>
        </p:spPr>
      </p:pic>
      <p:pic>
        <p:nvPicPr>
          <p:cNvPr id="17" name="16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25103" y="1785932"/>
            <a:ext cx="1090071" cy="782919"/>
          </a:xfrm>
          <a:prstGeom prst="rect">
            <a:avLst/>
          </a:prstGeom>
        </p:spPr>
      </p:pic>
      <p:pic>
        <p:nvPicPr>
          <p:cNvPr id="18" name="17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6114657" y="2571750"/>
            <a:ext cx="1100517" cy="785818"/>
          </a:xfrm>
          <a:prstGeom prst="rect">
            <a:avLst/>
          </a:prstGeom>
        </p:spPr>
      </p:pic>
      <p:pic>
        <p:nvPicPr>
          <p:cNvPr id="19" name="18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857488" y="2571750"/>
            <a:ext cx="1029753" cy="785820"/>
          </a:xfrm>
          <a:prstGeom prst="rect">
            <a:avLst/>
          </a:prstGeom>
        </p:spPr>
      </p:pic>
      <p:pic>
        <p:nvPicPr>
          <p:cNvPr id="20" name="19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2857490" y="1785933"/>
            <a:ext cx="1029753" cy="794480"/>
          </a:xfrm>
          <a:prstGeom prst="rect">
            <a:avLst/>
          </a:prstGeom>
        </p:spPr>
      </p:pic>
      <p:pic>
        <p:nvPicPr>
          <p:cNvPr id="21" name="20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01230" y="1785932"/>
            <a:ext cx="1090071" cy="782919"/>
          </a:xfrm>
          <a:prstGeom prst="rect">
            <a:avLst/>
          </a:prstGeom>
        </p:spPr>
      </p:pic>
      <p:pic>
        <p:nvPicPr>
          <p:cNvPr id="22" name="21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5400277" y="2571750"/>
            <a:ext cx="1100517" cy="785818"/>
          </a:xfrm>
          <a:prstGeom prst="rect">
            <a:avLst/>
          </a:prstGeom>
        </p:spPr>
      </p:pic>
      <p:pic>
        <p:nvPicPr>
          <p:cNvPr id="23" name="2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58288" y="1785932"/>
            <a:ext cx="1090071" cy="782919"/>
          </a:xfrm>
          <a:prstGeom prst="rect">
            <a:avLst/>
          </a:prstGeom>
        </p:spPr>
      </p:pic>
      <p:pic>
        <p:nvPicPr>
          <p:cNvPr id="24" name="2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4757335" y="2571750"/>
            <a:ext cx="1100517" cy="785818"/>
          </a:xfrm>
          <a:prstGeom prst="rect">
            <a:avLst/>
          </a:prstGeom>
        </p:spPr>
      </p:pic>
      <p:pic>
        <p:nvPicPr>
          <p:cNvPr id="25" name="2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500430" y="2571750"/>
            <a:ext cx="1029753" cy="785820"/>
          </a:xfrm>
          <a:prstGeom prst="rect">
            <a:avLst/>
          </a:prstGeom>
        </p:spPr>
      </p:pic>
      <p:pic>
        <p:nvPicPr>
          <p:cNvPr id="26" name="2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3500432" y="1785933"/>
            <a:ext cx="1029753" cy="794480"/>
          </a:xfrm>
          <a:prstGeom prst="rect">
            <a:avLst/>
          </a:prstGeom>
        </p:spPr>
      </p:pic>
      <p:pic>
        <p:nvPicPr>
          <p:cNvPr id="27" name="26 Imagen" descr="cooltext325713005105016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9694025">
            <a:off x="5214942" y="3071816"/>
            <a:ext cx="2539683" cy="1688889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357222" y="-214332"/>
            <a:ext cx="9787006" cy="57150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8000"/>
                            </p:stCondLst>
                            <p:childTnLst>
                              <p:par>
                                <p:cTn id="30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</Words>
  <Application>Microsoft Office PowerPoint</Application>
  <PresentationFormat>Presentación en pantalla (16:9)</PresentationFormat>
  <Paragraphs>17</Paragraphs>
  <Slides>46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356</cp:revision>
  <dcterms:created xsi:type="dcterms:W3CDTF">2019-05-24T23:51:54Z</dcterms:created>
  <dcterms:modified xsi:type="dcterms:W3CDTF">2019-05-28T21:45:31Z</dcterms:modified>
</cp:coreProperties>
</file>