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48"/>
  </p:notesMasterIdLst>
  <p:sldIdLst>
    <p:sldId id="259" r:id="rId3"/>
    <p:sldId id="281" r:id="rId4"/>
    <p:sldId id="276" r:id="rId5"/>
    <p:sldId id="292" r:id="rId6"/>
    <p:sldId id="270" r:id="rId7"/>
    <p:sldId id="256" r:id="rId8"/>
    <p:sldId id="269" r:id="rId9"/>
    <p:sldId id="273" r:id="rId10"/>
    <p:sldId id="272" r:id="rId11"/>
    <p:sldId id="263" r:id="rId12"/>
    <p:sldId id="271" r:id="rId13"/>
    <p:sldId id="257" r:id="rId14"/>
    <p:sldId id="266" r:id="rId15"/>
    <p:sldId id="280" r:id="rId16"/>
    <p:sldId id="264" r:id="rId17"/>
    <p:sldId id="267" r:id="rId18"/>
    <p:sldId id="260" r:id="rId19"/>
    <p:sldId id="268" r:id="rId20"/>
    <p:sldId id="303" r:id="rId21"/>
    <p:sldId id="304" r:id="rId22"/>
    <p:sldId id="301" r:id="rId23"/>
    <p:sldId id="305" r:id="rId24"/>
    <p:sldId id="310" r:id="rId25"/>
    <p:sldId id="299" r:id="rId26"/>
    <p:sldId id="294" r:id="rId27"/>
    <p:sldId id="293" r:id="rId28"/>
    <p:sldId id="295" r:id="rId29"/>
    <p:sldId id="286" r:id="rId30"/>
    <p:sldId id="258" r:id="rId31"/>
    <p:sldId id="287" r:id="rId32"/>
    <p:sldId id="289" r:id="rId33"/>
    <p:sldId id="308" r:id="rId34"/>
    <p:sldId id="288" r:id="rId35"/>
    <p:sldId id="313" r:id="rId36"/>
    <p:sldId id="284" r:id="rId37"/>
    <p:sldId id="322" r:id="rId38"/>
    <p:sldId id="278" r:id="rId39"/>
    <p:sldId id="277" r:id="rId40"/>
    <p:sldId id="319" r:id="rId41"/>
    <p:sldId id="332" r:id="rId42"/>
    <p:sldId id="326" r:id="rId43"/>
    <p:sldId id="315" r:id="rId44"/>
    <p:sldId id="323" r:id="rId45"/>
    <p:sldId id="312" r:id="rId46"/>
    <p:sldId id="333" r:id="rId4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A+ma+2oFdbZRMtZqtwi9pQ" hashData="cuKU7LaWqlYxh1f+7kOfR+GSGJ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66"/>
    <a:srgbClr val="D60093"/>
    <a:srgbClr val="481F67"/>
    <a:srgbClr val="800080"/>
    <a:srgbClr val="FF66FF"/>
    <a:srgbClr val="FFCCFF"/>
    <a:srgbClr val="858200"/>
    <a:srgbClr val="0E3600"/>
    <a:srgbClr val="3FB206"/>
    <a:srgbClr val="5300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>
    <p:restoredLeft sz="4336" autoAdjust="0"/>
    <p:restoredTop sz="94660"/>
  </p:normalViewPr>
  <p:slideViewPr>
    <p:cSldViewPr>
      <p:cViewPr>
        <p:scale>
          <a:sx n="400" d="100"/>
          <a:sy n="400" d="100"/>
        </p:scale>
        <p:origin x="5664" y="63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7BA3325-CCE9-4A22-A45C-521E7F22B048}" type="datetimeFigureOut">
              <a:rPr lang="es-ES" smtClean="0"/>
              <a:pPr/>
              <a:t>03/11/2016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B7DE38-7140-4763-99B1-7973B382DD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7DE38-7140-4763-99B1-7973B382DDB5}" type="slidenum">
              <a:rPr lang="es-ES" smtClean="0"/>
              <a:pPr/>
              <a:t>11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7DE38-7140-4763-99B1-7973B382DDB5}" type="slidenum">
              <a:rPr lang="es-ES" smtClean="0"/>
              <a:pPr/>
              <a:t>28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A6D72-92A4-415F-93CD-A11DD6215617}" type="datetimeFigureOut">
              <a:rPr lang="es-ES" smtClean="0"/>
              <a:pPr/>
              <a:t>03/11/2016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D5A7E-D122-491D-8278-E17722C94C9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A6D72-92A4-415F-93CD-A11DD6215617}" type="datetimeFigureOut">
              <a:rPr lang="es-ES" smtClean="0"/>
              <a:pPr/>
              <a:t>03/11/2016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D5A7E-D122-491D-8278-E17722C94C9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A6D72-92A4-415F-93CD-A11DD6215617}" type="datetimeFigureOut">
              <a:rPr lang="es-ES" smtClean="0"/>
              <a:pPr/>
              <a:t>03/11/2016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D5A7E-D122-491D-8278-E17722C94C9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A6D72-92A4-415F-93CD-A11DD6215617}" type="datetimeFigureOut">
              <a:rPr lang="es-ES" smtClean="0"/>
              <a:pPr/>
              <a:t>03/11/2016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D5A7E-D122-491D-8278-E17722C94C9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A6D72-92A4-415F-93CD-A11DD6215617}" type="datetimeFigureOut">
              <a:rPr lang="es-ES" smtClean="0"/>
              <a:pPr/>
              <a:t>03/11/2016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D5A7E-D122-491D-8278-E17722C94C9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A6D72-92A4-415F-93CD-A11DD6215617}" type="datetimeFigureOut">
              <a:rPr lang="es-ES" smtClean="0"/>
              <a:pPr/>
              <a:t>03/11/2016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D5A7E-D122-491D-8278-E17722C94C9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A6D72-92A4-415F-93CD-A11DD6215617}" type="datetimeFigureOut">
              <a:rPr lang="es-ES" smtClean="0"/>
              <a:pPr/>
              <a:t>03/11/2016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D5A7E-D122-491D-8278-E17722C94C9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A6D72-92A4-415F-93CD-A11DD6215617}" type="datetimeFigureOut">
              <a:rPr lang="es-ES" smtClean="0"/>
              <a:pPr/>
              <a:t>03/11/2016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D5A7E-D122-491D-8278-E17722C94C9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A6D72-92A4-415F-93CD-A11DD6215617}" type="datetimeFigureOut">
              <a:rPr lang="es-ES" smtClean="0"/>
              <a:pPr/>
              <a:t>03/11/2016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D5A7E-D122-491D-8278-E17722C94C9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A6D72-92A4-415F-93CD-A11DD6215617}" type="datetimeFigureOut">
              <a:rPr lang="es-ES" smtClean="0"/>
              <a:pPr/>
              <a:t>03/11/2016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D5A7E-D122-491D-8278-E17722C94C9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A6D72-92A4-415F-93CD-A11DD6215617}" type="datetimeFigureOut">
              <a:rPr lang="es-ES" smtClean="0"/>
              <a:pPr/>
              <a:t>03/11/2016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D5A7E-D122-491D-8278-E17722C94C9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7A6D72-92A4-415F-93CD-A11DD6215617}" type="datetimeFigureOut">
              <a:rPr lang="es-ES" smtClean="0"/>
              <a:pPr/>
              <a:t>03/11/2016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CD5A7E-D122-491D-8278-E17722C94C9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7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5.jpe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5.pn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13" Type="http://schemas.openxmlformats.org/officeDocument/2006/relationships/image" Target="../media/image71.png"/><Relationship Id="rId18" Type="http://schemas.openxmlformats.org/officeDocument/2006/relationships/image" Target="../media/image74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3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7.png"/><Relationship Id="rId11" Type="http://schemas.openxmlformats.org/officeDocument/2006/relationships/image" Target="../media/image70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2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6.png"/><Relationship Id="rId9" Type="http://schemas.openxmlformats.org/officeDocument/2006/relationships/image" Target="../media/image69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38" name="37 Imagen" descr="2f233983ca9fd3937a82ff7242930cf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39" name="38 Imagen" descr="crbst_curvas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1928794" y="-214290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0" name="39 Imagen" descr="crbst_curvas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72000" y="-214290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1" name="40 Imagen" descr="crbst_curvas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1928794" y="142876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2" name="41 Imagen" descr="crbst_curvas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72000" y="142876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3" name="42 Imagen" descr="crbst_curvas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1928794" y="642966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4" name="43 Imagen" descr="crbst_curvas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72000" y="642966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5" name="44 Imagen" descr="crbst_curvas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1928794" y="1000132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6" name="45 Imagen" descr="crbst_curvas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72000" y="1000132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7" name="46 Imagen" descr="crbst_curvas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1928794" y="1500198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8" name="47 Imagen" descr="crbst_curvas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72000" y="1500198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9" name="48 Imagen" descr="crbst_curvas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1928794" y="1857364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0" name="49 Imagen" descr="crbst_curvas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72000" y="1857364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1" name="50 Imagen" descr="crbst_curvas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1928794" y="2357478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2" name="51 Imagen" descr="crbst_curvas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72000" y="2357478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3" name="52 Imagen" descr="crbst_curvas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1928794" y="2714644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4" name="53 Imagen" descr="crbst_curvas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72000" y="2714644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5" name="54 Imagen" descr="crbst_curvas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1928794" y="3214734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6" name="55 Imagen" descr="crbst_curvas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72000" y="3214734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7" name="56 Imagen" descr="crbst_curvas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1928794" y="3571900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8" name="57 Imagen" descr="crbst_curvas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72000" y="3571900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9" name="58 Imagen" descr="crbst_curvas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1928794" y="4071966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0" name="59 Imagen" descr="crbst_curvas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72000" y="4071966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1" name="60 Imagen" descr="crbst_curvas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1928794" y="4429132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2" name="61 Imagen" descr="crbst_curvas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72000" y="4429132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3" name="62 Imagen" descr="crbst_curvas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1928794" y="4929222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4" name="63 Imagen" descr="crbst_curvas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72000" y="4929222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5" name="64 Imagen" descr="crbst_curvas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1928794" y="5286388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6" name="65 Imagen" descr="crbst_curvas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72000" y="5286388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7" name="66 Imagen" descr="crbst_curvas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1928794" y="5786478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8" name="67 Imagen" descr="crbst_curvas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72000" y="5786478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9" name="68 Imagen" descr="crbst_curvas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1928794" y="6143644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0" name="69 Imagen" descr="crbst_curvas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72000" y="6143644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71" name="70 CuadroTexto"/>
          <p:cNvSpPr txBox="1"/>
          <p:nvPr/>
        </p:nvSpPr>
        <p:spPr>
          <a:xfrm>
            <a:off x="0" y="1643050"/>
            <a:ext cx="3001142" cy="378565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es-PE" sz="6000" b="1" dirty="0" smtClean="0">
                <a:ln w="3175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Las   Flores</a:t>
            </a:r>
          </a:p>
          <a:p>
            <a:pPr algn="ctr"/>
            <a:r>
              <a:rPr lang="es-PE" sz="6000" b="1" dirty="0" smtClean="0">
                <a:ln w="3175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Alimento</a:t>
            </a:r>
          </a:p>
          <a:p>
            <a:pPr algn="ctr"/>
            <a:r>
              <a:rPr lang="es-PE" sz="6000" b="1" dirty="0" smtClean="0">
                <a:ln w="3175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Del</a:t>
            </a:r>
          </a:p>
          <a:p>
            <a:pPr algn="ctr"/>
            <a:r>
              <a:rPr lang="es-PE" sz="6000" b="1" dirty="0" smtClean="0">
                <a:ln w="3175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Alma</a:t>
            </a:r>
          </a:p>
        </p:txBody>
      </p:sp>
      <p:sp>
        <p:nvSpPr>
          <p:cNvPr id="72" name="71 CuadroTexto"/>
          <p:cNvSpPr txBox="1"/>
          <p:nvPr/>
        </p:nvSpPr>
        <p:spPr>
          <a:xfrm>
            <a:off x="6429388" y="6143644"/>
            <a:ext cx="24849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2000" b="1" dirty="0" smtClean="0">
                <a:solidFill>
                  <a:schemeClr val="bg1"/>
                </a:solidFill>
                <a:latin typeface="Edwardian Script ITC" pitchFamily="66" charset="0"/>
              </a:rPr>
              <a:t>Esta es una creación de Raquel</a:t>
            </a:r>
            <a:endParaRPr lang="es-PE" sz="2000" b="1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  <p:pic>
        <p:nvPicPr>
          <p:cNvPr id="73" name="72 Imagen" descr="2f233983ca9fd3937a82ff7242930cf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advTm="18000">
    <p:sndAc>
      <p:stSnd loop="1">
        <p:snd r:embed="rId2" name="ROMANCE   -    Jesse Coo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5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7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1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5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9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7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1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3" fill="hold">
                            <p:stCondLst>
                              <p:cond delay="2000"/>
                            </p:stCondLst>
                            <p:childTnLst>
                              <p:par>
                                <p:cTn id="264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2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7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9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1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5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7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9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1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3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5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7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9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1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3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3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7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1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3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5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7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9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1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3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5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62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3" fill="hold">
                            <p:stCondLst>
                              <p:cond delay="4000"/>
                            </p:stCondLst>
                            <p:childTnLst>
                              <p:par>
                                <p:cTn id="464" presetID="39" presetClass="entr" presetSubtype="0" accel="10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6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0" fill="hold">
                            <p:stCondLst>
                              <p:cond delay="5000"/>
                            </p:stCondLst>
                            <p:childTnLst>
                              <p:par>
                                <p:cTn id="47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73" dur="20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7692_kobieta-modelka-suknia-kwiat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980618">
            <a:off x="4778470" y="165642"/>
            <a:ext cx="1390943" cy="1487861"/>
          </a:xfrm>
          <a:prstGeom prst="rect">
            <a:avLst/>
          </a:prstGeom>
        </p:spPr>
      </p:pic>
      <p:pic>
        <p:nvPicPr>
          <p:cNvPr id="6" name="5 Imagen" descr="5.png"/>
          <p:cNvPicPr>
            <a:picLocks noChangeAspect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1092373">
            <a:off x="5555572" y="393475"/>
            <a:ext cx="1385417" cy="1487861"/>
          </a:xfrm>
          <a:prstGeom prst="rect">
            <a:avLst/>
          </a:prstGeom>
        </p:spPr>
      </p:pic>
      <p:pic>
        <p:nvPicPr>
          <p:cNvPr id="7" name="6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1376209">
            <a:off x="6164255" y="926573"/>
            <a:ext cx="1390943" cy="1487861"/>
          </a:xfrm>
          <a:prstGeom prst="rect">
            <a:avLst/>
          </a:prstGeom>
        </p:spPr>
      </p:pic>
      <p:pic>
        <p:nvPicPr>
          <p:cNvPr id="8" name="7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2923468">
            <a:off x="6608928" y="1983993"/>
            <a:ext cx="1390943" cy="1487861"/>
          </a:xfrm>
          <a:prstGeom prst="rect">
            <a:avLst/>
          </a:prstGeom>
        </p:spPr>
      </p:pic>
      <p:pic>
        <p:nvPicPr>
          <p:cNvPr id="9" name="8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4449499">
            <a:off x="6568004" y="3271452"/>
            <a:ext cx="1390943" cy="1487861"/>
          </a:xfrm>
          <a:prstGeom prst="rect">
            <a:avLst/>
          </a:prstGeom>
        </p:spPr>
      </p:pic>
      <p:pic>
        <p:nvPicPr>
          <p:cNvPr id="10" name="9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5629041">
            <a:off x="6236746" y="4142905"/>
            <a:ext cx="1390943" cy="1487861"/>
          </a:xfrm>
          <a:prstGeom prst="rect">
            <a:avLst/>
          </a:prstGeom>
        </p:spPr>
      </p:pic>
      <p:pic>
        <p:nvPicPr>
          <p:cNvPr id="11" name="10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6665572">
            <a:off x="5463844" y="4887553"/>
            <a:ext cx="1390943" cy="1487861"/>
          </a:xfrm>
          <a:prstGeom prst="rect">
            <a:avLst/>
          </a:prstGeom>
        </p:spPr>
      </p:pic>
      <p:pic>
        <p:nvPicPr>
          <p:cNvPr id="12" name="11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8238051">
            <a:off x="4457229" y="5313360"/>
            <a:ext cx="1390943" cy="1487861"/>
          </a:xfrm>
          <a:prstGeom prst="rect">
            <a:avLst/>
          </a:prstGeom>
        </p:spPr>
      </p:pic>
      <p:pic>
        <p:nvPicPr>
          <p:cNvPr id="13" name="12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10018384">
            <a:off x="3433793" y="5380906"/>
            <a:ext cx="1390943" cy="1487861"/>
          </a:xfrm>
          <a:prstGeom prst="rect">
            <a:avLst/>
          </a:prstGeom>
        </p:spPr>
      </p:pic>
      <p:pic>
        <p:nvPicPr>
          <p:cNvPr id="14" name="13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11623373">
            <a:off x="2647975" y="5132746"/>
            <a:ext cx="1390943" cy="1487861"/>
          </a:xfrm>
          <a:prstGeom prst="rect">
            <a:avLst/>
          </a:prstGeom>
        </p:spPr>
      </p:pic>
      <p:pic>
        <p:nvPicPr>
          <p:cNvPr id="15" name="14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12143762">
            <a:off x="1927932" y="4465492"/>
            <a:ext cx="1390943" cy="1487861"/>
          </a:xfrm>
          <a:prstGeom prst="rect">
            <a:avLst/>
          </a:prstGeom>
        </p:spPr>
      </p:pic>
      <p:pic>
        <p:nvPicPr>
          <p:cNvPr id="16" name="15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13830082">
            <a:off x="1499304" y="3893988"/>
            <a:ext cx="1390943" cy="1487861"/>
          </a:xfrm>
          <a:prstGeom prst="rect">
            <a:avLst/>
          </a:prstGeom>
        </p:spPr>
      </p:pic>
      <p:pic>
        <p:nvPicPr>
          <p:cNvPr id="17" name="16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14745629">
            <a:off x="1231652" y="3104761"/>
            <a:ext cx="1390943" cy="1487861"/>
          </a:xfrm>
          <a:prstGeom prst="rect">
            <a:avLst/>
          </a:prstGeom>
        </p:spPr>
      </p:pic>
      <p:pic>
        <p:nvPicPr>
          <p:cNvPr id="18" name="17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15688647">
            <a:off x="1216668" y="2166095"/>
            <a:ext cx="1390943" cy="1487861"/>
          </a:xfrm>
          <a:prstGeom prst="rect">
            <a:avLst/>
          </a:prstGeom>
        </p:spPr>
      </p:pic>
      <p:pic>
        <p:nvPicPr>
          <p:cNvPr id="19" name="18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17273802">
            <a:off x="1617177" y="1513496"/>
            <a:ext cx="1390943" cy="1487861"/>
          </a:xfrm>
          <a:prstGeom prst="rect">
            <a:avLst/>
          </a:prstGeom>
        </p:spPr>
      </p:pic>
      <p:pic>
        <p:nvPicPr>
          <p:cNvPr id="20" name="19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18322049">
            <a:off x="1813889" y="770990"/>
            <a:ext cx="1390943" cy="1487861"/>
          </a:xfrm>
          <a:prstGeom prst="rect">
            <a:avLst/>
          </a:prstGeom>
        </p:spPr>
      </p:pic>
      <p:pic>
        <p:nvPicPr>
          <p:cNvPr id="21" name="20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19901661">
            <a:off x="2366500" y="240823"/>
            <a:ext cx="1390943" cy="1487861"/>
          </a:xfrm>
          <a:prstGeom prst="rect">
            <a:avLst/>
          </a:prstGeom>
        </p:spPr>
      </p:pic>
      <p:pic>
        <p:nvPicPr>
          <p:cNvPr id="22" name="21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21116853">
            <a:off x="3169153" y="90086"/>
            <a:ext cx="1390943" cy="1487861"/>
          </a:xfrm>
          <a:prstGeom prst="rect">
            <a:avLst/>
          </a:prstGeom>
        </p:spPr>
      </p:pic>
      <p:pic>
        <p:nvPicPr>
          <p:cNvPr id="23" name="22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20848830">
            <a:off x="3859470" y="-81268"/>
            <a:ext cx="1390943" cy="1487861"/>
          </a:xfrm>
          <a:prstGeom prst="rect">
            <a:avLst/>
          </a:prstGeom>
        </p:spPr>
      </p:pic>
      <p:sp>
        <p:nvSpPr>
          <p:cNvPr id="24" name="2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CuadroTexto"/>
          <p:cNvSpPr txBox="1"/>
          <p:nvPr/>
        </p:nvSpPr>
        <p:spPr>
          <a:xfrm>
            <a:off x="3071803" y="2500306"/>
            <a:ext cx="264320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/>
              <a:t/>
            </a:r>
            <a:br>
              <a:rPr lang="es-PE" dirty="0" smtClean="0"/>
            </a:br>
            <a:r>
              <a:rPr lang="es-PE" dirty="0" smtClean="0"/>
              <a:t/>
            </a:r>
            <a:br>
              <a:rPr lang="es-PE" dirty="0" smtClean="0"/>
            </a:br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 Me preguntas por que compro arroz y flores? compro arroz para vivir y flores para tener algo por lo que vivir.</a:t>
            </a:r>
          </a:p>
          <a:p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-Confucio-</a:t>
            </a:r>
          </a:p>
          <a:p>
            <a:endParaRPr lang="es-P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3000"/>
                            </p:stCondLst>
                            <p:childTnLst>
                              <p:par>
                                <p:cTn id="161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0" fill="hold">
                            <p:stCondLst>
                              <p:cond delay="6000"/>
                            </p:stCondLst>
                            <p:childTnLst>
                              <p:par>
                                <p:cTn id="3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7000">
                <a:srgbClr val="00537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2137_kobieta-szal-mak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</p:spPr>
      </p:pic>
      <p:sp>
        <p:nvSpPr>
          <p:cNvPr id="5" name="4 Luna"/>
          <p:cNvSpPr/>
          <p:nvPr/>
        </p:nvSpPr>
        <p:spPr>
          <a:xfrm>
            <a:off x="4572000" y="0"/>
            <a:ext cx="3214710" cy="6858000"/>
          </a:xfrm>
          <a:prstGeom prst="moon">
            <a:avLst>
              <a:gd name="adj" fmla="val 13650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1142976" y="0"/>
            <a:ext cx="3429024" cy="6858000"/>
          </a:xfrm>
          <a:prstGeom prst="moon">
            <a:avLst>
              <a:gd name="adj" fmla="val 12079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928662" y="285728"/>
            <a:ext cx="3000396" cy="6286520"/>
          </a:xfrm>
          <a:prstGeom prst="moon">
            <a:avLst>
              <a:gd name="adj" fmla="val 13920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5143504" y="0"/>
            <a:ext cx="3000396" cy="6357982"/>
          </a:xfrm>
          <a:prstGeom prst="moon">
            <a:avLst>
              <a:gd name="adj" fmla="val 12905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857224" y="714356"/>
            <a:ext cx="2428892" cy="5500726"/>
          </a:xfrm>
          <a:prstGeom prst="moon">
            <a:avLst>
              <a:gd name="adj" fmla="val 15694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5857884" y="714356"/>
            <a:ext cx="2357454" cy="5500726"/>
          </a:xfrm>
          <a:prstGeom prst="moon">
            <a:avLst>
              <a:gd name="adj" fmla="val 14966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642910" y="1000108"/>
            <a:ext cx="2071702" cy="4786346"/>
          </a:xfrm>
          <a:prstGeom prst="moon">
            <a:avLst>
              <a:gd name="adj" fmla="val 17576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6429388" y="1071546"/>
            <a:ext cx="1785950" cy="4786346"/>
          </a:xfrm>
          <a:prstGeom prst="moon">
            <a:avLst>
              <a:gd name="adj" fmla="val 20623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714348" y="1428736"/>
            <a:ext cx="1500198" cy="3929090"/>
          </a:xfrm>
          <a:prstGeom prst="moon">
            <a:avLst>
              <a:gd name="adj" fmla="val 24687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6929454" y="1500174"/>
            <a:ext cx="1428760" cy="3929090"/>
          </a:xfrm>
          <a:prstGeom prst="moon">
            <a:avLst>
              <a:gd name="adj" fmla="val 24890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flipH="1">
            <a:off x="642910" y="1857364"/>
            <a:ext cx="1071570" cy="3071834"/>
          </a:xfrm>
          <a:prstGeom prst="moon">
            <a:avLst>
              <a:gd name="adj" fmla="val 28954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7429520" y="1857364"/>
            <a:ext cx="1143008" cy="3071834"/>
          </a:xfrm>
          <a:prstGeom prst="moon">
            <a:avLst>
              <a:gd name="adj" fmla="val 32890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flipH="1">
            <a:off x="500034" y="2500306"/>
            <a:ext cx="785818" cy="1857388"/>
          </a:xfrm>
          <a:prstGeom prst="moon">
            <a:avLst>
              <a:gd name="adj" fmla="val 32833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>
            <a:off x="7929586" y="2428868"/>
            <a:ext cx="785818" cy="1857388"/>
          </a:xfrm>
          <a:prstGeom prst="moon">
            <a:avLst>
              <a:gd name="adj" fmla="val 32890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>
            <a:off x="8358214" y="2857496"/>
            <a:ext cx="571504" cy="1143008"/>
          </a:xfrm>
          <a:prstGeom prst="moon">
            <a:avLst>
              <a:gd name="adj" fmla="val 43002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flipH="1">
            <a:off x="214282" y="2857496"/>
            <a:ext cx="571536" cy="1214446"/>
          </a:xfrm>
          <a:prstGeom prst="moon">
            <a:avLst>
              <a:gd name="adj" fmla="val 43499"/>
            </a:avLst>
          </a:prstGeom>
          <a:blipFill dpi="0" rotWithShape="1"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CuadroTexto"/>
          <p:cNvSpPr txBox="1"/>
          <p:nvPr/>
        </p:nvSpPr>
        <p:spPr>
          <a:xfrm>
            <a:off x="1214383" y="357166"/>
            <a:ext cx="792961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ES_tradnl" sz="8800" dirty="0" smtClean="0">
              <a:ln w="18415" cmpd="sng">
                <a:solidFill>
                  <a:srgbClr val="C00000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C1-Ribbon" pitchFamily="82" charset="0"/>
            </a:endParaRPr>
          </a:p>
        </p:txBody>
      </p:sp>
      <p:sp>
        <p:nvSpPr>
          <p:cNvPr id="22" name="2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3000"/>
                            </p:stCondLst>
                            <p:childTnLst>
                              <p:par>
                                <p:cTn id="18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5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5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5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5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6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6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6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7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7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7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8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8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8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8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9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9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6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80008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0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5513_brunetka-panna-mloda-pole-lawendy-lawen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1142976" y="0"/>
            <a:ext cx="6858000" cy="6858000"/>
          </a:xfrm>
          <a:prstGeom prst="diamond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571604" y="500042"/>
            <a:ext cx="6000792" cy="5857916"/>
          </a:xfrm>
          <a:prstGeom prst="diamond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2000232" y="1000108"/>
            <a:ext cx="5143536" cy="4857784"/>
          </a:xfrm>
          <a:prstGeom prst="diamond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2500298" y="1500174"/>
            <a:ext cx="4214842" cy="3857652"/>
          </a:xfrm>
          <a:prstGeom prst="diamond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2928926" y="1857364"/>
            <a:ext cx="3357586" cy="3071834"/>
          </a:xfrm>
          <a:prstGeom prst="diamond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3428992" y="2285992"/>
            <a:ext cx="2428892" cy="2214578"/>
          </a:xfrm>
          <a:prstGeom prst="diamond">
            <a:avLst/>
          </a:prstGeom>
          <a:blipFill dpi="0" rotWithShape="1">
            <a:blip r:embed="rId4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uadroTexto"/>
          <p:cNvSpPr txBox="1"/>
          <p:nvPr/>
        </p:nvSpPr>
        <p:spPr>
          <a:xfrm>
            <a:off x="571472" y="1285860"/>
            <a:ext cx="214314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/>
              <a:t/>
            </a:r>
            <a:br>
              <a:rPr lang="es-PE" dirty="0" smtClean="0"/>
            </a:br>
            <a:r>
              <a:rPr lang="es-PE" dirty="0" smtClean="0">
                <a:solidFill>
                  <a:schemeClr val="bg1"/>
                </a:solidFill>
              </a:rPr>
              <a:t>Si tu corazón es un volcán, ¿cómo pretendes que broten las flores?.</a:t>
            </a:r>
          </a:p>
          <a:p>
            <a:endParaRPr lang="es-PE" dirty="0" smtClean="0">
              <a:solidFill>
                <a:schemeClr val="bg1"/>
              </a:solidFill>
            </a:endParaRPr>
          </a:p>
          <a:p>
            <a:r>
              <a:rPr lang="es-PE" dirty="0" smtClean="0">
                <a:solidFill>
                  <a:schemeClr val="bg1"/>
                </a:solidFill>
              </a:rPr>
              <a:t>-</a:t>
            </a:r>
            <a:r>
              <a:rPr lang="es-PE" dirty="0" err="1" smtClean="0">
                <a:solidFill>
                  <a:schemeClr val="bg1"/>
                </a:solidFill>
              </a:rPr>
              <a:t>Khalil</a:t>
            </a:r>
            <a:r>
              <a:rPr lang="es-PE" dirty="0" smtClean="0">
                <a:solidFill>
                  <a:schemeClr val="bg1"/>
                </a:solidFill>
              </a:rPr>
              <a:t> </a:t>
            </a:r>
            <a:r>
              <a:rPr lang="es-PE" dirty="0" err="1" smtClean="0">
                <a:solidFill>
                  <a:schemeClr val="bg1"/>
                </a:solidFill>
              </a:rPr>
              <a:t>Gibran</a:t>
            </a:r>
            <a:r>
              <a:rPr lang="es-PE" dirty="0" smtClean="0">
                <a:solidFill>
                  <a:schemeClr val="bg1"/>
                </a:solidFill>
              </a:rPr>
              <a:t>-</a:t>
            </a:r>
          </a:p>
          <a:p>
            <a:r>
              <a:rPr lang="es-PE" dirty="0" smtClean="0"/>
              <a:t/>
            </a:r>
            <a:br>
              <a:rPr lang="es-PE" dirty="0" smtClean="0"/>
            </a:br>
            <a:endParaRPr lang="es-PE" dirty="0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3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8000"/>
                            </p:stCondLst>
                            <p:childTnLst>
                              <p:par>
                                <p:cTn id="59" presetID="20" presetClass="exit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60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63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66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6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72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7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50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8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0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50" presetClass="exit" presetSubtype="0" ac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3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5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50" presetClass="exit" presetSubtype="0" ac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8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0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50" presetClass="exit" presetSubtype="0" ac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50" presetClass="exit" presetSubtype="0" ac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98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0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50" presetClass="exit" presetSubtype="0" ac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3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600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6" grpId="0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>
              <a:latin typeface="Akka" pitchFamily="82" charset="0"/>
            </a:endParaRPr>
          </a:p>
        </p:txBody>
      </p:sp>
      <p:pic>
        <p:nvPicPr>
          <p:cNvPr id="4" name="3 Imagen" descr="185762_piekna-kobieta-storczyk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2" cy="6858000"/>
          </a:xfrm>
          <a:prstGeom prst="rect">
            <a:avLst/>
          </a:prstGeom>
        </p:spPr>
      </p:pic>
      <p:pic>
        <p:nvPicPr>
          <p:cNvPr id="14" name="13 Imagen" descr="20110219001327958.png"/>
          <p:cNvPicPr>
            <a:picLocks noChangeAspect="1"/>
          </p:cNvPicPr>
          <p:nvPr/>
        </p:nvPicPr>
        <p:blipFill>
          <a:blip r:embed="rId3"/>
          <a:srcRect l="17773" t="17773" r="17773" b="17773"/>
          <a:stretch>
            <a:fillRect/>
          </a:stretch>
        </p:blipFill>
        <p:spPr>
          <a:xfrm>
            <a:off x="0" y="0"/>
            <a:ext cx="928662" cy="9286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20110219001327958.png"/>
          <p:cNvPicPr>
            <a:picLocks noChangeAspect="1"/>
          </p:cNvPicPr>
          <p:nvPr/>
        </p:nvPicPr>
        <p:blipFill>
          <a:blip r:embed="rId3"/>
          <a:srcRect l="17773" t="17773" r="17773" b="17773"/>
          <a:stretch>
            <a:fillRect/>
          </a:stretch>
        </p:blipFill>
        <p:spPr>
          <a:xfrm>
            <a:off x="8215338" y="0"/>
            <a:ext cx="928662" cy="9286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20110219001327958.png"/>
          <p:cNvPicPr>
            <a:picLocks noChangeAspect="1"/>
          </p:cNvPicPr>
          <p:nvPr/>
        </p:nvPicPr>
        <p:blipFill>
          <a:blip r:embed="rId3"/>
          <a:srcRect l="17773" t="17773" r="17773" b="17773"/>
          <a:stretch>
            <a:fillRect/>
          </a:stretch>
        </p:blipFill>
        <p:spPr>
          <a:xfrm>
            <a:off x="571472" y="714356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20110219001327958.png"/>
          <p:cNvPicPr>
            <a:picLocks noChangeAspect="1"/>
          </p:cNvPicPr>
          <p:nvPr/>
        </p:nvPicPr>
        <p:blipFill>
          <a:blip r:embed="rId3"/>
          <a:srcRect l="17773" t="17773" r="17773" b="17773"/>
          <a:stretch>
            <a:fillRect/>
          </a:stretch>
        </p:blipFill>
        <p:spPr>
          <a:xfrm>
            <a:off x="7715240" y="785794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20110219001327958.png"/>
          <p:cNvPicPr>
            <a:picLocks noChangeAspect="1"/>
          </p:cNvPicPr>
          <p:nvPr/>
        </p:nvPicPr>
        <p:blipFill>
          <a:blip r:embed="rId3"/>
          <a:srcRect l="17773" t="17773" r="17773" b="17773"/>
          <a:stretch>
            <a:fillRect/>
          </a:stretch>
        </p:blipFill>
        <p:spPr>
          <a:xfrm>
            <a:off x="1142976" y="1571612"/>
            <a:ext cx="785818" cy="7858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20110219001327958.png"/>
          <p:cNvPicPr>
            <a:picLocks noChangeAspect="1"/>
          </p:cNvPicPr>
          <p:nvPr/>
        </p:nvPicPr>
        <p:blipFill>
          <a:blip r:embed="rId3"/>
          <a:srcRect l="17773" t="17773" r="17773" b="17773"/>
          <a:stretch>
            <a:fillRect/>
          </a:stretch>
        </p:blipFill>
        <p:spPr>
          <a:xfrm>
            <a:off x="7072330" y="1571612"/>
            <a:ext cx="785818" cy="7858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20110219001327958.png"/>
          <p:cNvPicPr>
            <a:picLocks noChangeAspect="1"/>
          </p:cNvPicPr>
          <p:nvPr/>
        </p:nvPicPr>
        <p:blipFill>
          <a:blip r:embed="rId3"/>
          <a:srcRect l="17773" t="17773" r="17773" b="17773"/>
          <a:stretch>
            <a:fillRect/>
          </a:stretch>
        </p:blipFill>
        <p:spPr>
          <a:xfrm>
            <a:off x="1714480" y="2285992"/>
            <a:ext cx="714380" cy="71438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20110219001327958.png"/>
          <p:cNvPicPr>
            <a:picLocks noChangeAspect="1"/>
          </p:cNvPicPr>
          <p:nvPr/>
        </p:nvPicPr>
        <p:blipFill>
          <a:blip r:embed="rId3"/>
          <a:srcRect l="17773" t="17773" r="17773" b="17773"/>
          <a:stretch>
            <a:fillRect/>
          </a:stretch>
        </p:blipFill>
        <p:spPr>
          <a:xfrm>
            <a:off x="6429388" y="2285992"/>
            <a:ext cx="714380" cy="71438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20110219001327958.png"/>
          <p:cNvPicPr>
            <a:picLocks noChangeAspect="1"/>
          </p:cNvPicPr>
          <p:nvPr/>
        </p:nvPicPr>
        <p:blipFill>
          <a:blip r:embed="rId3"/>
          <a:srcRect l="17773" t="17773" r="17773" b="17773"/>
          <a:stretch>
            <a:fillRect/>
          </a:stretch>
        </p:blipFill>
        <p:spPr>
          <a:xfrm>
            <a:off x="2285984" y="2928934"/>
            <a:ext cx="642942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20110219001327958.png"/>
          <p:cNvPicPr>
            <a:picLocks noChangeAspect="1"/>
          </p:cNvPicPr>
          <p:nvPr/>
        </p:nvPicPr>
        <p:blipFill>
          <a:blip r:embed="rId3"/>
          <a:srcRect l="17773" t="17773" r="17773" b="17773"/>
          <a:stretch>
            <a:fillRect/>
          </a:stretch>
        </p:blipFill>
        <p:spPr>
          <a:xfrm>
            <a:off x="6072198" y="2857496"/>
            <a:ext cx="642942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20110219001327958.png"/>
          <p:cNvPicPr>
            <a:picLocks noChangeAspect="1"/>
          </p:cNvPicPr>
          <p:nvPr/>
        </p:nvPicPr>
        <p:blipFill>
          <a:blip r:embed="rId4" cstate="print"/>
          <a:srcRect l="17773" t="17773" r="17773" b="17773"/>
          <a:stretch>
            <a:fillRect/>
          </a:stretch>
        </p:blipFill>
        <p:spPr>
          <a:xfrm>
            <a:off x="2714612" y="3571876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20110219001327958.png"/>
          <p:cNvPicPr>
            <a:picLocks noChangeAspect="1"/>
          </p:cNvPicPr>
          <p:nvPr/>
        </p:nvPicPr>
        <p:blipFill>
          <a:blip r:embed="rId4" cstate="print"/>
          <a:srcRect l="17773" t="17773" r="17773" b="17773"/>
          <a:stretch>
            <a:fillRect/>
          </a:stretch>
        </p:blipFill>
        <p:spPr>
          <a:xfrm>
            <a:off x="5572132" y="3500438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20110219001327958.png"/>
          <p:cNvPicPr>
            <a:picLocks noChangeAspect="1"/>
          </p:cNvPicPr>
          <p:nvPr/>
        </p:nvPicPr>
        <p:blipFill>
          <a:blip r:embed="rId4" cstate="print"/>
          <a:srcRect l="17773" t="17773" r="17773" b="17773"/>
          <a:stretch>
            <a:fillRect/>
          </a:stretch>
        </p:blipFill>
        <p:spPr>
          <a:xfrm>
            <a:off x="3071802" y="4143380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20110219001327958.png"/>
          <p:cNvPicPr>
            <a:picLocks noChangeAspect="1"/>
          </p:cNvPicPr>
          <p:nvPr/>
        </p:nvPicPr>
        <p:blipFill>
          <a:blip r:embed="rId4" cstate="print"/>
          <a:srcRect l="17773" t="17773" r="17773" b="17773"/>
          <a:stretch>
            <a:fillRect/>
          </a:stretch>
        </p:blipFill>
        <p:spPr>
          <a:xfrm>
            <a:off x="5286380" y="4143380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8" name="27 Imagen" descr="20110219001327958.png"/>
          <p:cNvPicPr>
            <a:picLocks noChangeAspect="1"/>
          </p:cNvPicPr>
          <p:nvPr/>
        </p:nvPicPr>
        <p:blipFill>
          <a:blip r:embed="rId4" cstate="print"/>
          <a:srcRect l="17773" t="17773" r="17773" b="17773"/>
          <a:stretch>
            <a:fillRect/>
          </a:stretch>
        </p:blipFill>
        <p:spPr>
          <a:xfrm>
            <a:off x="3929058" y="6343646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9" name="28 Imagen" descr="20110219001327958.png"/>
          <p:cNvPicPr>
            <a:picLocks noChangeAspect="1"/>
          </p:cNvPicPr>
          <p:nvPr/>
        </p:nvPicPr>
        <p:blipFill>
          <a:blip r:embed="rId4" cstate="print"/>
          <a:srcRect l="17773" t="17773" r="17773" b="17773"/>
          <a:stretch>
            <a:fillRect/>
          </a:stretch>
        </p:blipFill>
        <p:spPr>
          <a:xfrm>
            <a:off x="4429124" y="6343646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0" name="29 Imagen" descr="20110219001327958.png"/>
          <p:cNvPicPr>
            <a:picLocks noChangeAspect="1"/>
          </p:cNvPicPr>
          <p:nvPr/>
        </p:nvPicPr>
        <p:blipFill>
          <a:blip r:embed="rId4" cstate="print"/>
          <a:srcRect l="17773" t="17773" r="17773" b="17773"/>
          <a:stretch>
            <a:fillRect/>
          </a:stretch>
        </p:blipFill>
        <p:spPr>
          <a:xfrm>
            <a:off x="3286116" y="4714884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1" name="30 Imagen" descr="20110219001327958.png"/>
          <p:cNvPicPr>
            <a:picLocks noChangeAspect="1"/>
          </p:cNvPicPr>
          <p:nvPr/>
        </p:nvPicPr>
        <p:blipFill>
          <a:blip r:embed="rId4" cstate="print"/>
          <a:srcRect l="17773" t="17773" r="17773" b="17773"/>
          <a:stretch>
            <a:fillRect/>
          </a:stretch>
        </p:blipFill>
        <p:spPr>
          <a:xfrm>
            <a:off x="4929190" y="4786322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2" name="31 Imagen" descr="20110219001327958.png"/>
          <p:cNvPicPr>
            <a:picLocks noChangeAspect="1"/>
          </p:cNvPicPr>
          <p:nvPr/>
        </p:nvPicPr>
        <p:blipFill>
          <a:blip r:embed="rId4" cstate="print"/>
          <a:srcRect l="17773" t="17773" r="17773" b="17773"/>
          <a:stretch>
            <a:fillRect/>
          </a:stretch>
        </p:blipFill>
        <p:spPr>
          <a:xfrm>
            <a:off x="3428992" y="5286388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3" name="32 Imagen" descr="20110219001327958.png"/>
          <p:cNvPicPr>
            <a:picLocks noChangeAspect="1"/>
          </p:cNvPicPr>
          <p:nvPr/>
        </p:nvPicPr>
        <p:blipFill>
          <a:blip r:embed="rId4" cstate="print"/>
          <a:srcRect l="17773" t="17773" r="17773" b="17773"/>
          <a:stretch>
            <a:fillRect/>
          </a:stretch>
        </p:blipFill>
        <p:spPr>
          <a:xfrm>
            <a:off x="3714744" y="5786454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4" name="33 Imagen" descr="20110219001327958.png"/>
          <p:cNvPicPr>
            <a:picLocks noChangeAspect="1"/>
          </p:cNvPicPr>
          <p:nvPr/>
        </p:nvPicPr>
        <p:blipFill>
          <a:blip r:embed="rId4" cstate="print"/>
          <a:srcRect l="17773" t="17773" r="17773" b="17773"/>
          <a:stretch>
            <a:fillRect/>
          </a:stretch>
        </p:blipFill>
        <p:spPr>
          <a:xfrm>
            <a:off x="4714876" y="5357826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5" name="34 Imagen" descr="20110219001327958.png"/>
          <p:cNvPicPr>
            <a:picLocks noChangeAspect="1"/>
          </p:cNvPicPr>
          <p:nvPr/>
        </p:nvPicPr>
        <p:blipFill>
          <a:blip r:embed="rId4" cstate="print"/>
          <a:srcRect l="17773" t="17773" r="17773" b="17773"/>
          <a:stretch>
            <a:fillRect/>
          </a:stretch>
        </p:blipFill>
        <p:spPr>
          <a:xfrm>
            <a:off x="4572000" y="5857892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36" name="3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3000"/>
                            </p:stCondLst>
                            <p:childTnLst>
                              <p:par>
                                <p:cTn id="14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4c7b70f21a727a7c794f46ac448ae6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sp>
        <p:nvSpPr>
          <p:cNvPr id="5" name="4 Combinar"/>
          <p:cNvSpPr/>
          <p:nvPr/>
        </p:nvSpPr>
        <p:spPr>
          <a:xfrm>
            <a:off x="3500430" y="0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 rot="10800000">
            <a:off x="3500430" y="6072206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>
            <a:off x="3500430" y="357166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 rot="10800000">
            <a:off x="3500430" y="5715016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>
            <a:off x="3500430" y="714356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 rot="10800000">
            <a:off x="3571868" y="5357826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>
            <a:off x="3500430" y="1000108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>
            <a:off x="3500430" y="1285860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>
            <a:off x="3500430" y="1571612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 rot="10800000">
            <a:off x="3571868" y="5000636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mbinar"/>
          <p:cNvSpPr/>
          <p:nvPr/>
        </p:nvSpPr>
        <p:spPr>
          <a:xfrm rot="10800000">
            <a:off x="3500430" y="4643446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mbinar"/>
          <p:cNvSpPr/>
          <p:nvPr/>
        </p:nvSpPr>
        <p:spPr>
          <a:xfrm rot="10800000">
            <a:off x="3571868" y="4357694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mbinar"/>
          <p:cNvSpPr/>
          <p:nvPr/>
        </p:nvSpPr>
        <p:spPr>
          <a:xfrm rot="10800000">
            <a:off x="3571868" y="4071942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ombinar"/>
          <p:cNvSpPr/>
          <p:nvPr/>
        </p:nvSpPr>
        <p:spPr>
          <a:xfrm rot="10800000">
            <a:off x="3500430" y="3786190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ombinar"/>
          <p:cNvSpPr/>
          <p:nvPr/>
        </p:nvSpPr>
        <p:spPr>
          <a:xfrm rot="10800000">
            <a:off x="3500430" y="3500438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ombinar"/>
          <p:cNvSpPr/>
          <p:nvPr/>
        </p:nvSpPr>
        <p:spPr>
          <a:xfrm>
            <a:off x="3500430" y="1857364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Combinar"/>
          <p:cNvSpPr/>
          <p:nvPr/>
        </p:nvSpPr>
        <p:spPr>
          <a:xfrm>
            <a:off x="3428992" y="2143116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ombinar"/>
          <p:cNvSpPr/>
          <p:nvPr/>
        </p:nvSpPr>
        <p:spPr>
          <a:xfrm>
            <a:off x="3500430" y="2428868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-142908" y="0"/>
            <a:ext cx="9286908" cy="6858000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CuadroTexto"/>
          <p:cNvSpPr txBox="1"/>
          <p:nvPr/>
        </p:nvSpPr>
        <p:spPr>
          <a:xfrm>
            <a:off x="5857884" y="1000108"/>
            <a:ext cx="292895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dinero es un poderoso afrodisíaco. Pero las flores logran casi el mismo resultado.</a:t>
            </a:r>
          </a:p>
          <a:p>
            <a:r>
              <a:rPr lang="es-PE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-Robert </a:t>
            </a:r>
            <a:r>
              <a:rPr lang="es-PE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Heinlein</a:t>
            </a:r>
            <a:r>
              <a:rPr lang="es-PE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</a:p>
          <a:p>
            <a:r>
              <a:rPr lang="es-PE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PE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PE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0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4" fill="hold">
                            <p:stCondLst>
                              <p:cond delay="6000"/>
                            </p:stCondLst>
                            <p:childTnLst>
                              <p:par>
                                <p:cTn id="3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0066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6226_dziewczyna-tulipan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Lágrima"/>
          <p:cNvSpPr/>
          <p:nvPr/>
        </p:nvSpPr>
        <p:spPr>
          <a:xfrm rot="14564029">
            <a:off x="2934043" y="3576990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2300079">
            <a:off x="2879104" y="2164757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4915950">
            <a:off x="3719861" y="3934181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2300079">
            <a:off x="3664923" y="1879005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2300079">
            <a:off x="4522181" y="1593252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2300079">
            <a:off x="5236560" y="1307501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4915950">
            <a:off x="4362803" y="4219933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4915950">
            <a:off x="5148621" y="4577124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4915950">
            <a:off x="5934440" y="4862875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4915950">
            <a:off x="6720258" y="5220066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4915950">
            <a:off x="7577513" y="5505817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5249488">
            <a:off x="8261419" y="5903971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2300079">
            <a:off x="6022378" y="1021747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12300079">
            <a:off x="6736757" y="735996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12300079">
            <a:off x="7594015" y="450243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12300079">
            <a:off x="8308394" y="164491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0" y="0"/>
            <a:ext cx="9358346" cy="7000900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CC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4201_dziecko-wianek-kwiat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5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44093" t="19086"/>
          <a:stretch>
            <a:fillRect/>
          </a:stretch>
        </p:blipFill>
        <p:spPr>
          <a:xfrm rot="980618">
            <a:off x="4778470" y="165642"/>
            <a:ext cx="1390943" cy="1487861"/>
          </a:xfrm>
          <a:prstGeom prst="rect">
            <a:avLst/>
          </a:prstGeom>
        </p:spPr>
      </p:pic>
      <p:pic>
        <p:nvPicPr>
          <p:cNvPr id="8" name="7 Imagen" descr="5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rcRect l="44093" t="19086"/>
          <a:stretch>
            <a:fillRect/>
          </a:stretch>
        </p:blipFill>
        <p:spPr>
          <a:xfrm rot="1092373">
            <a:off x="5555572" y="393475"/>
            <a:ext cx="1385417" cy="1487861"/>
          </a:xfrm>
          <a:prstGeom prst="rect">
            <a:avLst/>
          </a:prstGeom>
        </p:spPr>
      </p:pic>
      <p:pic>
        <p:nvPicPr>
          <p:cNvPr id="9" name="8 Imagen" descr="5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44093" t="19086"/>
          <a:stretch>
            <a:fillRect/>
          </a:stretch>
        </p:blipFill>
        <p:spPr>
          <a:xfrm rot="1376209">
            <a:off x="6164255" y="926573"/>
            <a:ext cx="1390943" cy="1487861"/>
          </a:xfrm>
          <a:prstGeom prst="rect">
            <a:avLst/>
          </a:prstGeom>
        </p:spPr>
      </p:pic>
      <p:pic>
        <p:nvPicPr>
          <p:cNvPr id="10" name="9 Imagen" descr="5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44093" t="19086"/>
          <a:stretch>
            <a:fillRect/>
          </a:stretch>
        </p:blipFill>
        <p:spPr>
          <a:xfrm rot="2923468">
            <a:off x="6608928" y="1983993"/>
            <a:ext cx="1390943" cy="1487861"/>
          </a:xfrm>
          <a:prstGeom prst="rect">
            <a:avLst/>
          </a:prstGeom>
        </p:spPr>
      </p:pic>
      <p:pic>
        <p:nvPicPr>
          <p:cNvPr id="11" name="10 Imagen" descr="5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44093" t="19086"/>
          <a:stretch>
            <a:fillRect/>
          </a:stretch>
        </p:blipFill>
        <p:spPr>
          <a:xfrm rot="4449499">
            <a:off x="6568004" y="3271452"/>
            <a:ext cx="1390943" cy="1487861"/>
          </a:xfrm>
          <a:prstGeom prst="rect">
            <a:avLst/>
          </a:prstGeom>
        </p:spPr>
      </p:pic>
      <p:pic>
        <p:nvPicPr>
          <p:cNvPr id="12" name="11 Imagen" descr="5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44093" t="19086"/>
          <a:stretch>
            <a:fillRect/>
          </a:stretch>
        </p:blipFill>
        <p:spPr>
          <a:xfrm rot="5629041">
            <a:off x="6236746" y="4142905"/>
            <a:ext cx="1390943" cy="1487861"/>
          </a:xfrm>
          <a:prstGeom prst="rect">
            <a:avLst/>
          </a:prstGeom>
        </p:spPr>
      </p:pic>
      <p:pic>
        <p:nvPicPr>
          <p:cNvPr id="13" name="12 Imagen" descr="5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44093" t="19086"/>
          <a:stretch>
            <a:fillRect/>
          </a:stretch>
        </p:blipFill>
        <p:spPr>
          <a:xfrm rot="6665572">
            <a:off x="5463844" y="4887553"/>
            <a:ext cx="1390943" cy="1487861"/>
          </a:xfrm>
          <a:prstGeom prst="rect">
            <a:avLst/>
          </a:prstGeom>
        </p:spPr>
      </p:pic>
      <p:pic>
        <p:nvPicPr>
          <p:cNvPr id="14" name="13 Imagen" descr="5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44093" t="19086"/>
          <a:stretch>
            <a:fillRect/>
          </a:stretch>
        </p:blipFill>
        <p:spPr>
          <a:xfrm rot="8238051">
            <a:off x="4457229" y="5313360"/>
            <a:ext cx="1390943" cy="1487861"/>
          </a:xfrm>
          <a:prstGeom prst="rect">
            <a:avLst/>
          </a:prstGeom>
        </p:spPr>
      </p:pic>
      <p:pic>
        <p:nvPicPr>
          <p:cNvPr id="15" name="14 Imagen" descr="5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44093" t="19086"/>
          <a:stretch>
            <a:fillRect/>
          </a:stretch>
        </p:blipFill>
        <p:spPr>
          <a:xfrm rot="10018384">
            <a:off x="3433793" y="5380906"/>
            <a:ext cx="1390943" cy="1487861"/>
          </a:xfrm>
          <a:prstGeom prst="rect">
            <a:avLst/>
          </a:prstGeom>
        </p:spPr>
      </p:pic>
      <p:pic>
        <p:nvPicPr>
          <p:cNvPr id="16" name="15 Imagen" descr="5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44093" t="19086"/>
          <a:stretch>
            <a:fillRect/>
          </a:stretch>
        </p:blipFill>
        <p:spPr>
          <a:xfrm rot="11623373">
            <a:off x="2647975" y="5132746"/>
            <a:ext cx="1390943" cy="1487861"/>
          </a:xfrm>
          <a:prstGeom prst="rect">
            <a:avLst/>
          </a:prstGeom>
        </p:spPr>
      </p:pic>
      <p:pic>
        <p:nvPicPr>
          <p:cNvPr id="17" name="16 Imagen" descr="5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44093" t="19086"/>
          <a:stretch>
            <a:fillRect/>
          </a:stretch>
        </p:blipFill>
        <p:spPr>
          <a:xfrm rot="12143762">
            <a:off x="1927932" y="4465492"/>
            <a:ext cx="1390943" cy="1487861"/>
          </a:xfrm>
          <a:prstGeom prst="rect">
            <a:avLst/>
          </a:prstGeom>
        </p:spPr>
      </p:pic>
      <p:pic>
        <p:nvPicPr>
          <p:cNvPr id="18" name="17 Imagen" descr="5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44093" t="19086"/>
          <a:stretch>
            <a:fillRect/>
          </a:stretch>
        </p:blipFill>
        <p:spPr>
          <a:xfrm rot="13830082">
            <a:off x="1499304" y="3893988"/>
            <a:ext cx="1390943" cy="1487861"/>
          </a:xfrm>
          <a:prstGeom prst="rect">
            <a:avLst/>
          </a:prstGeom>
        </p:spPr>
      </p:pic>
      <p:pic>
        <p:nvPicPr>
          <p:cNvPr id="19" name="18 Imagen" descr="5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44093" t="19086"/>
          <a:stretch>
            <a:fillRect/>
          </a:stretch>
        </p:blipFill>
        <p:spPr>
          <a:xfrm rot="14745629">
            <a:off x="1231652" y="3104761"/>
            <a:ext cx="1390943" cy="1487861"/>
          </a:xfrm>
          <a:prstGeom prst="rect">
            <a:avLst/>
          </a:prstGeom>
        </p:spPr>
      </p:pic>
      <p:pic>
        <p:nvPicPr>
          <p:cNvPr id="20" name="19 Imagen" descr="5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44093" t="19086"/>
          <a:stretch>
            <a:fillRect/>
          </a:stretch>
        </p:blipFill>
        <p:spPr>
          <a:xfrm rot="15688647">
            <a:off x="1216668" y="2166095"/>
            <a:ext cx="1390943" cy="1487861"/>
          </a:xfrm>
          <a:prstGeom prst="rect">
            <a:avLst/>
          </a:prstGeom>
        </p:spPr>
      </p:pic>
      <p:pic>
        <p:nvPicPr>
          <p:cNvPr id="21" name="20 Imagen" descr="5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44093" t="19086"/>
          <a:stretch>
            <a:fillRect/>
          </a:stretch>
        </p:blipFill>
        <p:spPr>
          <a:xfrm rot="17273802">
            <a:off x="1617177" y="1513496"/>
            <a:ext cx="1390943" cy="1487861"/>
          </a:xfrm>
          <a:prstGeom prst="rect">
            <a:avLst/>
          </a:prstGeom>
        </p:spPr>
      </p:pic>
      <p:pic>
        <p:nvPicPr>
          <p:cNvPr id="22" name="21 Imagen" descr="5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44093" t="19086"/>
          <a:stretch>
            <a:fillRect/>
          </a:stretch>
        </p:blipFill>
        <p:spPr>
          <a:xfrm rot="18322049">
            <a:off x="1813889" y="770990"/>
            <a:ext cx="1390943" cy="1487861"/>
          </a:xfrm>
          <a:prstGeom prst="rect">
            <a:avLst/>
          </a:prstGeom>
        </p:spPr>
      </p:pic>
      <p:pic>
        <p:nvPicPr>
          <p:cNvPr id="23" name="22 Imagen" descr="5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44093" t="19086"/>
          <a:stretch>
            <a:fillRect/>
          </a:stretch>
        </p:blipFill>
        <p:spPr>
          <a:xfrm rot="19901661">
            <a:off x="2366500" y="240823"/>
            <a:ext cx="1390943" cy="1487861"/>
          </a:xfrm>
          <a:prstGeom prst="rect">
            <a:avLst/>
          </a:prstGeom>
        </p:spPr>
      </p:pic>
      <p:pic>
        <p:nvPicPr>
          <p:cNvPr id="24" name="23 Imagen" descr="5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44093" t="19086"/>
          <a:stretch>
            <a:fillRect/>
          </a:stretch>
        </p:blipFill>
        <p:spPr>
          <a:xfrm rot="21116853">
            <a:off x="3169153" y="90086"/>
            <a:ext cx="1390943" cy="1487861"/>
          </a:xfrm>
          <a:prstGeom prst="rect">
            <a:avLst/>
          </a:prstGeom>
        </p:spPr>
      </p:pic>
      <p:pic>
        <p:nvPicPr>
          <p:cNvPr id="25" name="24 Imagen" descr="5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44093" t="19086"/>
          <a:stretch>
            <a:fillRect/>
          </a:stretch>
        </p:blipFill>
        <p:spPr>
          <a:xfrm rot="20848830">
            <a:off x="3859470" y="-81268"/>
            <a:ext cx="1390943" cy="1487861"/>
          </a:xfrm>
          <a:prstGeom prst="rect">
            <a:avLst/>
          </a:prstGeom>
        </p:spPr>
      </p:pic>
      <p:sp>
        <p:nvSpPr>
          <p:cNvPr id="26" name="25 Rectángulo"/>
          <p:cNvSpPr/>
          <p:nvPr/>
        </p:nvSpPr>
        <p:spPr>
          <a:xfrm>
            <a:off x="0" y="0"/>
            <a:ext cx="9144000" cy="7000900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CuadroTexto"/>
          <p:cNvSpPr txBox="1"/>
          <p:nvPr/>
        </p:nvSpPr>
        <p:spPr>
          <a:xfrm>
            <a:off x="6000760" y="1714488"/>
            <a:ext cx="264320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¿Sabemos qué sería una humanidad que no conociera las flores?.</a:t>
            </a:r>
          </a:p>
          <a:p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-Maurice </a:t>
            </a:r>
            <a:r>
              <a:rPr lang="es-PE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Maeterlinck</a:t>
            </a:r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</a:p>
          <a:p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P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3000"/>
                            </p:stCondLst>
                            <p:childTnLst>
                              <p:par>
                                <p:cTn id="161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0" fill="hold">
                            <p:stCondLst>
                              <p:cond delay="6000"/>
                            </p:stCondLst>
                            <p:childTnLst>
                              <p:par>
                                <p:cTn id="3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3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13000">
                <a:srgbClr val="FFCC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1785_kobieta-olta-suknia-rumiank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>
            <a:off x="0" y="2214554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7786646" y="2214554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428596" y="2214554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7358082" y="2214554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928694" y="2214554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1357290" y="2214554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6858016" y="2214554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6429452" y="2214554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1928826" y="2214554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2357422" y="2214554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2857520" y="2214554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>
            <a:off x="3286116" y="2214554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flipH="1">
            <a:off x="5929322" y="2214554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flipH="1">
            <a:off x="5500758" y="2214554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flipH="1">
            <a:off x="5000692" y="2214554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flipH="1">
            <a:off x="4572128" y="2214554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000"/>
                            </p:stCondLst>
                            <p:childTnLst>
                              <p:par>
                                <p:cTn id="12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8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8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9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9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9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0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0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0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1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1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1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1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2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2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2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3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6800">
                  <a:shade val="30000"/>
                  <a:satMod val="115000"/>
                </a:srgbClr>
              </a:gs>
              <a:gs pos="50000">
                <a:srgbClr val="006800">
                  <a:shade val="67500"/>
                  <a:satMod val="115000"/>
                </a:srgbClr>
              </a:gs>
              <a:gs pos="100000">
                <a:srgbClr val="0068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0039_dziewczyna-okulary-roze-ogro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crbst_curvas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>
            <a:off x="1928794" y="0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crbst_curvas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 flipH="1">
            <a:off x="4572000" y="0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crbst_curvas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>
            <a:off x="1928794" y="357166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crbst_curvas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 flipH="1">
            <a:off x="4572000" y="357166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crbst_curvas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>
            <a:off x="1928794" y="857256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crbst_curvas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 flipH="1">
            <a:off x="4572000" y="857256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crbst_curvas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>
            <a:off x="1928794" y="1214422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crbst_curvas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 flipH="1">
            <a:off x="4572000" y="1214422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crbst_curvas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>
            <a:off x="1928794" y="1714488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crbst_curvas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 flipH="1">
            <a:off x="4572000" y="1714488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crbst_curvas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>
            <a:off x="1928794" y="2071654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crbst_curvas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 flipH="1">
            <a:off x="4572000" y="2071654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7" name="36 Imagen" descr="crbst_curvas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>
            <a:off x="1928794" y="2571768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8" name="37 Imagen" descr="crbst_curvas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 flipH="1">
            <a:off x="4572000" y="2571768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9" name="38 Imagen" descr="crbst_curvas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>
            <a:off x="1928794" y="2928934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0" name="39 Imagen" descr="crbst_curvas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 flipH="1">
            <a:off x="4572000" y="2928934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1" name="40 Imagen" descr="crbst_curvas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>
            <a:off x="1928794" y="3429024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2" name="41 Imagen" descr="crbst_curvas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 flipH="1">
            <a:off x="4572000" y="3429024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3" name="42 Imagen" descr="crbst_curvas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>
            <a:off x="1928794" y="3786190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4" name="43 Imagen" descr="crbst_curvas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 flipH="1">
            <a:off x="4572000" y="3786190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5" name="44 Imagen" descr="crbst_curvas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>
            <a:off x="1928794" y="4286256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6" name="45 Imagen" descr="crbst_curvas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 flipH="1">
            <a:off x="4572000" y="4286256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7" name="46 Imagen" descr="crbst_curvas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>
            <a:off x="1928794" y="4643422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8" name="47 Imagen" descr="crbst_curvas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 flipH="1">
            <a:off x="4572000" y="4643422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9" name="48 Imagen" descr="crbst_curvas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>
            <a:off x="1928794" y="5143512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0" name="49 Imagen" descr="crbst_curvas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 flipH="1">
            <a:off x="4572000" y="5143512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1" name="50 Imagen" descr="crbst_curvas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>
            <a:off x="1928794" y="5500678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2" name="51 Imagen" descr="crbst_curvas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 flipH="1">
            <a:off x="4572000" y="5500678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3" name="52 Imagen" descr="crbst_curvas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>
            <a:off x="1928794" y="6000768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4" name="53 Imagen" descr="crbst_curvas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 flipH="1">
            <a:off x="4572000" y="6000768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5" name="54 Imagen" descr="crbst_curvas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>
            <a:off x="1928794" y="6357934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6" name="55 Imagen" descr="crbst_curvas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 flipH="1">
            <a:off x="4572000" y="6357934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57" name="56 Rectángulo"/>
          <p:cNvSpPr/>
          <p:nvPr/>
        </p:nvSpPr>
        <p:spPr>
          <a:xfrm>
            <a:off x="0" y="0"/>
            <a:ext cx="9144000" cy="7786718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CuadroTexto"/>
          <p:cNvSpPr txBox="1"/>
          <p:nvPr/>
        </p:nvSpPr>
        <p:spPr>
          <a:xfrm>
            <a:off x="0" y="1142984"/>
            <a:ext cx="335758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Podrán cortar todas las flores, pero no </a:t>
            </a:r>
            <a:r>
              <a:rPr lang="es-PE" dirty="0" smtClean="0"/>
              <a:t>podrán detener la primavera.</a:t>
            </a:r>
          </a:p>
          <a:p>
            <a:r>
              <a:rPr lang="es-PE" dirty="0" smtClean="0"/>
              <a:t>-Pablo Neruda-</a:t>
            </a:r>
          </a:p>
          <a:p>
            <a:r>
              <a:rPr lang="es-PE" dirty="0" smtClean="0"/>
              <a:t/>
            </a:r>
            <a:br>
              <a:rPr lang="es-PE" dirty="0" smtClean="0"/>
            </a:br>
            <a:endParaRPr lang="es-PE" dirty="0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4" fill="hold">
                            <p:stCondLst>
                              <p:cond delay="3000"/>
                            </p:stCondLst>
                            <p:childTnLst>
                              <p:par>
                                <p:cTn id="26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0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2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4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0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4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6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4" fill="hold">
                            <p:stCondLst>
                              <p:cond delay="6000"/>
                            </p:stCondLst>
                            <p:childTnLst>
                              <p:par>
                                <p:cTn id="4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7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 animBg="1"/>
      <p:bldP spid="5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rgbClr val="002776">
                  <a:shade val="67500"/>
                  <a:satMod val="115000"/>
                </a:srgbClr>
              </a:gs>
              <a:gs pos="100000">
                <a:srgbClr val="00277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4857_dwie-kobiety-twarz-usmiech-makijaz-kwiaty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  <p:pic>
        <p:nvPicPr>
          <p:cNvPr id="5" name="4 Imagen" descr="18096-color-bloom-design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1000099" cy="97509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18096-color-bloom-design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928663" y="571480"/>
            <a:ext cx="714380" cy="69652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18096-color-bloom-design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143901" y="0"/>
            <a:ext cx="1000099" cy="97509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18096-color-bloom-design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143901" y="5882904"/>
            <a:ext cx="1000099" cy="97509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18096-color-bloom-design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5882904"/>
            <a:ext cx="1000099" cy="97509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18096-color-bloom-design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57224" y="5500702"/>
            <a:ext cx="714380" cy="69652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18096-color-bloom-design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43834" y="714356"/>
            <a:ext cx="714380" cy="69652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18096-color-bloom-design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572396" y="5500702"/>
            <a:ext cx="714380" cy="69652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18096-color-bloom-design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500166" y="1142984"/>
            <a:ext cx="659428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18096-color-bloom-design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143768" y="1285860"/>
            <a:ext cx="659428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18096-color-bloom-design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500166" y="5072074"/>
            <a:ext cx="659428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18096-color-bloom-design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000892" y="5072074"/>
            <a:ext cx="659428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18096-color-bloom-design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071670" y="1714488"/>
            <a:ext cx="571504" cy="5572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18096-color-bloom-design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715140" y="1785926"/>
            <a:ext cx="571504" cy="5572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18096-color-bloom-design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143108" y="4786322"/>
            <a:ext cx="571504" cy="5572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18096-color-bloom-design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500826" y="4643446"/>
            <a:ext cx="571504" cy="5572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18096-color-bloom-design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571736" y="2143116"/>
            <a:ext cx="512888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18096-color-bloom-design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286512" y="2214554"/>
            <a:ext cx="512888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18096-color-bloom-design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643174" y="4429132"/>
            <a:ext cx="512888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18096-color-bloom-design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072198" y="4286256"/>
            <a:ext cx="512888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18096-color-bloom-design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857884" y="2643182"/>
            <a:ext cx="512888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18096-color-bloom-design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071802" y="2500306"/>
            <a:ext cx="512888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18096-color-bloom-design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071802" y="4071942"/>
            <a:ext cx="512888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8" name="27 Imagen" descr="18096-color-bloom-design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643570" y="3929066"/>
            <a:ext cx="512888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9" name="28 Rectángulo"/>
          <p:cNvSpPr/>
          <p:nvPr/>
        </p:nvSpPr>
        <p:spPr>
          <a:xfrm>
            <a:off x="0" y="0"/>
            <a:ext cx="9501222" cy="7072338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8399_sloneczniki-niebo-wiatra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928794" y="0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0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928794" y="357166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357166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928794" y="857256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857256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928794" y="1214422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1214422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928794" y="1714488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1714488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928794" y="2071654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2071654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928794" y="2571768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2571768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928794" y="2928934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2928934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928794" y="3429024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3429024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928794" y="3786190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3786190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928794" y="4286256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4286256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928794" y="4643422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8" name="27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4643422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9" name="28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928794" y="5143512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0" name="29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5143512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1" name="30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928794" y="5500678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2" name="31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5500678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3" name="32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928794" y="6000768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4" name="33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6000768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5" name="34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928794" y="6357934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6" name="35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6357934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37" name="36 Rectángulo"/>
          <p:cNvSpPr/>
          <p:nvPr/>
        </p:nvSpPr>
        <p:spPr>
          <a:xfrm>
            <a:off x="-142908" y="0"/>
            <a:ext cx="9787006" cy="7143776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CuadroTexto"/>
          <p:cNvSpPr txBox="1"/>
          <p:nvPr/>
        </p:nvSpPr>
        <p:spPr>
          <a:xfrm>
            <a:off x="5000628" y="1214422"/>
            <a:ext cx="35719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 la libertad, las flores, los libros y la luna, ¿quién no sería perfectamente feliz?.</a:t>
            </a:r>
          </a:p>
          <a:p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-Oscar Wilde-</a:t>
            </a:r>
          </a:p>
          <a:p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P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4" fill="hold">
                            <p:stCondLst>
                              <p:cond delay="3000"/>
                            </p:stCondLst>
                            <p:childTnLst>
                              <p:par>
                                <p:cTn id="26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6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4" fill="hold">
                            <p:stCondLst>
                              <p:cond delay="6000"/>
                            </p:stCondLst>
                            <p:childTnLst>
                              <p:par>
                                <p:cTn id="4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7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3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170A20"/>
              </a:gs>
              <a:gs pos="50000">
                <a:srgbClr val="512373">
                  <a:shade val="67500"/>
                  <a:satMod val="115000"/>
                </a:srgbClr>
              </a:gs>
              <a:gs pos="100000">
                <a:srgbClr val="51237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7966_kwiaciarnia-rower-kwiaty-surfini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1" cy="6858000"/>
          </a:xfrm>
          <a:prstGeom prst="rect">
            <a:avLst/>
          </a:prstGeom>
        </p:spPr>
      </p:pic>
      <p:sp>
        <p:nvSpPr>
          <p:cNvPr id="6" name="5 Rombo"/>
          <p:cNvSpPr/>
          <p:nvPr/>
        </p:nvSpPr>
        <p:spPr>
          <a:xfrm>
            <a:off x="1142976" y="0"/>
            <a:ext cx="6858000" cy="6858000"/>
          </a:xfrm>
          <a:prstGeom prst="diamond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1571604" y="500042"/>
            <a:ext cx="6000792" cy="5857916"/>
          </a:xfrm>
          <a:prstGeom prst="diamond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2000232" y="1000108"/>
            <a:ext cx="5143536" cy="4857784"/>
          </a:xfrm>
          <a:prstGeom prst="diamond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2500298" y="1500174"/>
            <a:ext cx="4214842" cy="3857652"/>
          </a:xfrm>
          <a:prstGeom prst="diamond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2928926" y="1857364"/>
            <a:ext cx="3357586" cy="3071834"/>
          </a:xfrm>
          <a:prstGeom prst="diamond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3428992" y="2285992"/>
            <a:ext cx="2428892" cy="2214578"/>
          </a:xfrm>
          <a:prstGeom prst="diamond">
            <a:avLst/>
          </a:prstGeom>
          <a:blipFill dpi="0" rotWithShape="1">
            <a:blip r:embed="rId4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142908" y="0"/>
            <a:ext cx="9572692" cy="7000900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8000"/>
                            </p:stCondLst>
                            <p:childTnLst>
                              <p:par>
                                <p:cTn id="59" presetID="20" presetClass="exit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60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63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66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6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72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7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50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8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0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50" presetClass="exit" presetSubtype="0" ac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3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5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50" presetClass="exit" presetSubtype="0" ac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8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0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50" presetClass="exit" presetSubtype="0" ac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50" presetClass="exit" presetSubtype="0" ac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98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0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50" presetClass="exit" presetSubtype="0" ac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3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8582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7821_kobieta-zielone-oczy-sloneczniki-zblizeni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pic>
        <p:nvPicPr>
          <p:cNvPr id="6" name="5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0" y="0"/>
            <a:ext cx="928662" cy="9286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8215338" y="0"/>
            <a:ext cx="928662" cy="9286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571472" y="714356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7715240" y="785794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1142976" y="1571612"/>
            <a:ext cx="785818" cy="7858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7072330" y="1571612"/>
            <a:ext cx="785818" cy="7858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1714480" y="2285992"/>
            <a:ext cx="714380" cy="71438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6429388" y="2285992"/>
            <a:ext cx="714380" cy="71438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2285984" y="2928934"/>
            <a:ext cx="642942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6072198" y="2857496"/>
            <a:ext cx="642942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2714612" y="3571876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5572132" y="3500438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3071802" y="4143380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5286380" y="4143380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3929058" y="6343646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4429124" y="6343646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3286116" y="4714884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4929190" y="4786322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3428992" y="5286388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3714744" y="5786454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4714876" y="5357826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4572000" y="5857892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8" name="27 Rectángulo"/>
          <p:cNvSpPr/>
          <p:nvPr/>
        </p:nvSpPr>
        <p:spPr>
          <a:xfrm>
            <a:off x="0" y="0"/>
            <a:ext cx="9501222" cy="7500966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3000"/>
                            </p:stCondLst>
                            <p:childTnLst>
                              <p:par>
                                <p:cTn id="14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3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8137_brunetka-powoj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4572000" y="0"/>
            <a:ext cx="3214710" cy="6858000"/>
          </a:xfrm>
          <a:prstGeom prst="moon">
            <a:avLst>
              <a:gd name="adj" fmla="val 13650"/>
            </a:avLst>
          </a:prstGeom>
          <a:blipFill dpi="0" rotWithShape="1"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1142976" y="0"/>
            <a:ext cx="3429024" cy="6858000"/>
          </a:xfrm>
          <a:prstGeom prst="moon">
            <a:avLst>
              <a:gd name="adj" fmla="val 12079"/>
            </a:avLst>
          </a:prstGeom>
          <a:blipFill dpi="0" rotWithShape="1"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928662" y="285728"/>
            <a:ext cx="3000396" cy="6286520"/>
          </a:xfrm>
          <a:prstGeom prst="moon">
            <a:avLst>
              <a:gd name="adj" fmla="val 13920"/>
            </a:avLst>
          </a:prstGeom>
          <a:blipFill dpi="0" rotWithShape="1"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5214942" y="285728"/>
            <a:ext cx="3000396" cy="6357982"/>
          </a:xfrm>
          <a:prstGeom prst="moon">
            <a:avLst>
              <a:gd name="adj" fmla="val 12905"/>
            </a:avLst>
          </a:prstGeom>
          <a:blipFill dpi="0" rotWithShape="1"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857224" y="714356"/>
            <a:ext cx="2428892" cy="5500726"/>
          </a:xfrm>
          <a:prstGeom prst="moon">
            <a:avLst>
              <a:gd name="adj" fmla="val 15694"/>
            </a:avLst>
          </a:prstGeom>
          <a:blipFill dpi="0" rotWithShape="1"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5857884" y="714356"/>
            <a:ext cx="2357454" cy="5500726"/>
          </a:xfrm>
          <a:prstGeom prst="moon">
            <a:avLst>
              <a:gd name="adj" fmla="val 14966"/>
            </a:avLst>
          </a:prstGeom>
          <a:blipFill dpi="0" rotWithShape="1"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642910" y="1000108"/>
            <a:ext cx="2071702" cy="4786346"/>
          </a:xfrm>
          <a:prstGeom prst="moon">
            <a:avLst>
              <a:gd name="adj" fmla="val 17576"/>
            </a:avLst>
          </a:prstGeom>
          <a:blipFill dpi="0" rotWithShape="1"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6429388" y="1071546"/>
            <a:ext cx="1785950" cy="4786346"/>
          </a:xfrm>
          <a:prstGeom prst="moon">
            <a:avLst>
              <a:gd name="adj" fmla="val 20623"/>
            </a:avLst>
          </a:prstGeom>
          <a:blipFill dpi="0" rotWithShape="1"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714348" y="1428736"/>
            <a:ext cx="1500198" cy="3929090"/>
          </a:xfrm>
          <a:prstGeom prst="moon">
            <a:avLst>
              <a:gd name="adj" fmla="val 24687"/>
            </a:avLst>
          </a:prstGeom>
          <a:blipFill dpi="0" rotWithShape="1"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6929454" y="1500174"/>
            <a:ext cx="1428760" cy="3929090"/>
          </a:xfrm>
          <a:prstGeom prst="moon">
            <a:avLst>
              <a:gd name="adj" fmla="val 24890"/>
            </a:avLst>
          </a:prstGeom>
          <a:blipFill dpi="0" rotWithShape="1"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flipH="1">
            <a:off x="642910" y="1857364"/>
            <a:ext cx="1071570" cy="3071834"/>
          </a:xfrm>
          <a:prstGeom prst="moon">
            <a:avLst>
              <a:gd name="adj" fmla="val 28954"/>
            </a:avLst>
          </a:prstGeom>
          <a:blipFill dpi="0" rotWithShape="1"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7429520" y="1857364"/>
            <a:ext cx="1143008" cy="3071834"/>
          </a:xfrm>
          <a:prstGeom prst="moon">
            <a:avLst>
              <a:gd name="adj" fmla="val 32890"/>
            </a:avLst>
          </a:prstGeom>
          <a:blipFill dpi="0" rotWithShape="1"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flipH="1">
            <a:off x="500034" y="2500306"/>
            <a:ext cx="785818" cy="1857388"/>
          </a:xfrm>
          <a:prstGeom prst="moon">
            <a:avLst>
              <a:gd name="adj" fmla="val 32833"/>
            </a:avLst>
          </a:prstGeom>
          <a:blipFill dpi="0" rotWithShape="1"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>
            <a:off x="7929586" y="2428868"/>
            <a:ext cx="785818" cy="1857388"/>
          </a:xfrm>
          <a:prstGeom prst="moon">
            <a:avLst>
              <a:gd name="adj" fmla="val 32890"/>
            </a:avLst>
          </a:prstGeom>
          <a:blipFill dpi="0" rotWithShape="1"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>
            <a:off x="8358214" y="2857496"/>
            <a:ext cx="571504" cy="1143008"/>
          </a:xfrm>
          <a:prstGeom prst="moon">
            <a:avLst>
              <a:gd name="adj" fmla="val 43002"/>
            </a:avLst>
          </a:prstGeom>
          <a:blipFill dpi="0" rotWithShape="1">
            <a:blip r:embed="rId4" cstate="print">
              <a:duotone>
                <a:prstClr val="black"/>
                <a:srgbClr val="FF66FF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flipH="1">
            <a:off x="214282" y="2857496"/>
            <a:ext cx="571536" cy="1214446"/>
          </a:xfrm>
          <a:prstGeom prst="moon">
            <a:avLst>
              <a:gd name="adj" fmla="val 43499"/>
            </a:avLst>
          </a:prstGeom>
          <a:blipFill dpi="0" rotWithShape="1">
            <a:blip r:embed="rId5" cstate="print">
              <a:duotone>
                <a:prstClr val="black"/>
                <a:srgbClr val="FF66FF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uadroTexto"/>
          <p:cNvSpPr txBox="1"/>
          <p:nvPr/>
        </p:nvSpPr>
        <p:spPr>
          <a:xfrm>
            <a:off x="4357686" y="214290"/>
            <a:ext cx="392909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sol nos habla por medio de la luz, con aroma y color lo hacen las flores, el aire con las nubes, nieve, y lluvia.</a:t>
            </a:r>
          </a:p>
          <a:p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es-PE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Hermann</a:t>
            </a:r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Hesse-</a:t>
            </a:r>
          </a:p>
          <a:p>
            <a:r>
              <a:rPr lang="es-PE" dirty="0" smtClean="0"/>
              <a:t/>
            </a:r>
            <a:br>
              <a:rPr lang="es-PE" dirty="0" smtClean="0"/>
            </a:br>
            <a:endParaRPr lang="es-PE" dirty="0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3000"/>
                            </p:stCondLst>
                            <p:childTnLst>
                              <p:par>
                                <p:cTn id="18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5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5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5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5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6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6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6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7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7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7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8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8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8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8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9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9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6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8" fill="hold">
                            <p:stCondLst>
                              <p:cond delay="6000"/>
                            </p:stCondLst>
                            <p:childTnLst>
                              <p:par>
                                <p:cTn id="3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rgbClr val="00297A">
                  <a:shade val="67500"/>
                  <a:satMod val="115000"/>
                </a:srgbClr>
              </a:gs>
              <a:gs pos="100000">
                <a:srgbClr val="00297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7565_blondynka-wianek-kwiatowy-ak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lum bright="-40000"/>
          </a:blip>
          <a:stretch>
            <a:fillRect/>
          </a:stretch>
        </p:blipFill>
        <p:spPr>
          <a:xfrm>
            <a:off x="3929058" y="428604"/>
            <a:ext cx="1362076" cy="1362076"/>
          </a:xfrm>
          <a:prstGeom prst="rect">
            <a:avLst/>
          </a:prstGeom>
        </p:spPr>
      </p:pic>
      <p:pic>
        <p:nvPicPr>
          <p:cNvPr id="6" name="5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lum bright="-40000"/>
          </a:blip>
          <a:stretch>
            <a:fillRect/>
          </a:stretch>
        </p:blipFill>
        <p:spPr>
          <a:xfrm>
            <a:off x="3643306" y="4857760"/>
            <a:ext cx="1362076" cy="1362076"/>
          </a:xfrm>
          <a:prstGeom prst="rect">
            <a:avLst/>
          </a:prstGeom>
        </p:spPr>
      </p:pic>
      <p:pic>
        <p:nvPicPr>
          <p:cNvPr id="7" name="6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lum bright="-40000"/>
          </a:blip>
          <a:stretch>
            <a:fillRect/>
          </a:stretch>
        </p:blipFill>
        <p:spPr>
          <a:xfrm>
            <a:off x="6072198" y="2643182"/>
            <a:ext cx="1362076" cy="1362076"/>
          </a:xfrm>
          <a:prstGeom prst="rect">
            <a:avLst/>
          </a:prstGeom>
        </p:spPr>
      </p:pic>
      <p:pic>
        <p:nvPicPr>
          <p:cNvPr id="8" name="7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lum bright="-40000"/>
          </a:blip>
          <a:stretch>
            <a:fillRect/>
          </a:stretch>
        </p:blipFill>
        <p:spPr>
          <a:xfrm>
            <a:off x="1714480" y="2714620"/>
            <a:ext cx="1362076" cy="1362076"/>
          </a:xfrm>
          <a:prstGeom prst="rect">
            <a:avLst/>
          </a:prstGeom>
        </p:spPr>
      </p:pic>
      <p:pic>
        <p:nvPicPr>
          <p:cNvPr id="9" name="8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lum bright="-40000"/>
          </a:blip>
          <a:stretch>
            <a:fillRect/>
          </a:stretch>
        </p:blipFill>
        <p:spPr>
          <a:xfrm>
            <a:off x="5429256" y="1285860"/>
            <a:ext cx="1362076" cy="1362076"/>
          </a:xfrm>
          <a:prstGeom prst="rect">
            <a:avLst/>
          </a:prstGeom>
        </p:spPr>
      </p:pic>
      <p:pic>
        <p:nvPicPr>
          <p:cNvPr id="10" name="9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lum bright="-40000"/>
          </a:blip>
          <a:stretch>
            <a:fillRect/>
          </a:stretch>
        </p:blipFill>
        <p:spPr>
          <a:xfrm>
            <a:off x="2285984" y="1214422"/>
            <a:ext cx="1362076" cy="1362076"/>
          </a:xfrm>
          <a:prstGeom prst="rect">
            <a:avLst/>
          </a:prstGeom>
        </p:spPr>
      </p:pic>
      <p:pic>
        <p:nvPicPr>
          <p:cNvPr id="11" name="10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lum bright="-40000"/>
          </a:blip>
          <a:stretch>
            <a:fillRect/>
          </a:stretch>
        </p:blipFill>
        <p:spPr>
          <a:xfrm>
            <a:off x="2214546" y="4214818"/>
            <a:ext cx="1362076" cy="1362076"/>
          </a:xfrm>
          <a:prstGeom prst="rect">
            <a:avLst/>
          </a:prstGeom>
        </p:spPr>
      </p:pic>
      <p:pic>
        <p:nvPicPr>
          <p:cNvPr id="12" name="11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lum bright="-40000"/>
          </a:blip>
          <a:stretch>
            <a:fillRect/>
          </a:stretch>
        </p:blipFill>
        <p:spPr>
          <a:xfrm>
            <a:off x="5286380" y="4286256"/>
            <a:ext cx="1362076" cy="1362076"/>
          </a:xfrm>
          <a:prstGeom prst="rect">
            <a:avLst/>
          </a:prstGeom>
        </p:spPr>
      </p:pic>
      <p:pic>
        <p:nvPicPr>
          <p:cNvPr id="14" name="13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lum bright="-40000"/>
          </a:blip>
          <a:stretch>
            <a:fillRect/>
          </a:stretch>
        </p:blipFill>
        <p:spPr>
          <a:xfrm>
            <a:off x="3428992" y="2214554"/>
            <a:ext cx="2428892" cy="2428892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-142908" y="0"/>
            <a:ext cx="9501254" cy="6858000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2138_kobieta-pole-bukiet-mak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6" name="5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0" y="0"/>
            <a:ext cx="928662" cy="9286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8215338" y="0"/>
            <a:ext cx="928662" cy="9286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571472" y="714356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7715240" y="785794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1142976" y="1571612"/>
            <a:ext cx="785818" cy="7858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7072330" y="1571612"/>
            <a:ext cx="785818" cy="7858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1714480" y="2285992"/>
            <a:ext cx="714380" cy="71438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6429388" y="2285992"/>
            <a:ext cx="714380" cy="71438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2285984" y="2928934"/>
            <a:ext cx="642942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6072198" y="2857496"/>
            <a:ext cx="642942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2714612" y="3571876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5572132" y="3500438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3071802" y="4143380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5286380" y="4143380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3929058" y="6343646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4429124" y="6343646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3286116" y="4714884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4929190" y="4786322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3428992" y="5286388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3714744" y="5786454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4714876" y="5357826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4572000" y="5857892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8" name="27 Rectángulo"/>
          <p:cNvSpPr/>
          <p:nvPr/>
        </p:nvSpPr>
        <p:spPr>
          <a:xfrm>
            <a:off x="-357222" y="-214338"/>
            <a:ext cx="9787006" cy="7715304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CuadroTexto"/>
          <p:cNvSpPr txBox="1"/>
          <p:nvPr/>
        </p:nvSpPr>
        <p:spPr>
          <a:xfrm>
            <a:off x="1785918" y="357166"/>
            <a:ext cx="40005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esperanza es un árbol en flor que se balancea dulcemente al soplo de las ilusiones.</a:t>
            </a:r>
            <a:b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-Severo Catalina-</a:t>
            </a:r>
            <a:endParaRPr lang="es-P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3000"/>
                            </p:stCondLst>
                            <p:childTnLst>
                              <p:par>
                                <p:cTn id="14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4" fill="hold">
                            <p:stCondLst>
                              <p:cond delay="6000"/>
                            </p:stCondLst>
                            <p:childTnLst>
                              <p:par>
                                <p:cTn id="3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1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7382_mala-dziewczynka-aka-polne-kwiat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29" y="0"/>
            <a:ext cx="9152929" cy="6858000"/>
          </a:xfrm>
          <a:prstGeom prst="rect">
            <a:avLst/>
          </a:prstGeom>
        </p:spPr>
      </p:pic>
      <p:sp>
        <p:nvSpPr>
          <p:cNvPr id="5" name="4 Combinar"/>
          <p:cNvSpPr/>
          <p:nvPr/>
        </p:nvSpPr>
        <p:spPr>
          <a:xfrm>
            <a:off x="3500430" y="0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 rot="10800000">
            <a:off x="3500430" y="6072206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>
            <a:off x="3500430" y="357166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 rot="10800000">
            <a:off x="3500430" y="5715016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>
            <a:off x="3500430" y="714356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 rot="10800000">
            <a:off x="3571868" y="5357826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>
            <a:off x="3500430" y="1000108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>
            <a:off x="3500430" y="1285860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>
            <a:off x="3500430" y="1571612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 rot="10800000">
            <a:off x="3571868" y="5000636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mbinar"/>
          <p:cNvSpPr/>
          <p:nvPr/>
        </p:nvSpPr>
        <p:spPr>
          <a:xfrm rot="10800000">
            <a:off x="3500430" y="4643446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mbinar"/>
          <p:cNvSpPr/>
          <p:nvPr/>
        </p:nvSpPr>
        <p:spPr>
          <a:xfrm rot="10800000">
            <a:off x="3571868" y="4357694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mbinar"/>
          <p:cNvSpPr/>
          <p:nvPr/>
        </p:nvSpPr>
        <p:spPr>
          <a:xfrm rot="10800000">
            <a:off x="3571868" y="4071942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ombinar"/>
          <p:cNvSpPr/>
          <p:nvPr/>
        </p:nvSpPr>
        <p:spPr>
          <a:xfrm rot="10800000">
            <a:off x="3500430" y="3786190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ombinar"/>
          <p:cNvSpPr/>
          <p:nvPr/>
        </p:nvSpPr>
        <p:spPr>
          <a:xfrm rot="10800000">
            <a:off x="3500430" y="3500438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ombinar"/>
          <p:cNvSpPr/>
          <p:nvPr/>
        </p:nvSpPr>
        <p:spPr>
          <a:xfrm>
            <a:off x="3500430" y="1857364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Combinar"/>
          <p:cNvSpPr/>
          <p:nvPr/>
        </p:nvSpPr>
        <p:spPr>
          <a:xfrm>
            <a:off x="3428992" y="2143116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ombinar"/>
          <p:cNvSpPr/>
          <p:nvPr/>
        </p:nvSpPr>
        <p:spPr>
          <a:xfrm>
            <a:off x="3500430" y="2428868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-285784" y="-214338"/>
            <a:ext cx="9858444" cy="7500990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0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1E5503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3798_kwiaty-hortensj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1142976" y="0"/>
            <a:ext cx="6858000" cy="6858000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571604" y="500042"/>
            <a:ext cx="6000792" cy="5857916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2000232" y="1000108"/>
            <a:ext cx="5143536" cy="4857784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2500298" y="1500174"/>
            <a:ext cx="4214842" cy="3857652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2928926" y="1857364"/>
            <a:ext cx="3357586" cy="3071834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3428992" y="2285992"/>
            <a:ext cx="2428892" cy="2214578"/>
          </a:xfrm>
          <a:prstGeom prst="diamond">
            <a:avLst/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642974" y="-428652"/>
            <a:ext cx="10215634" cy="7715304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uadroTexto"/>
          <p:cNvSpPr txBox="1"/>
          <p:nvPr/>
        </p:nvSpPr>
        <p:spPr>
          <a:xfrm>
            <a:off x="3857620" y="285728"/>
            <a:ext cx="407196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Pues el pájaro cantor jamás se para a cantar en árbol que no da flor.</a:t>
            </a:r>
            <a:b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-José Hernández-</a:t>
            </a:r>
            <a:endParaRPr lang="es-P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8000"/>
                            </p:stCondLst>
                            <p:childTnLst>
                              <p:par>
                                <p:cTn id="59" presetID="20" presetClass="exit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60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63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66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6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72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7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50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8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0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50" presetClass="exit" presetSubtype="0" ac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3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5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50" presetClass="exit" presetSubtype="0" ac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8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0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50" presetClass="exit" presetSubtype="0" ac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50" presetClass="exit" presetSubtype="0" ac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98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0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50" presetClass="exit" presetSubtype="0" ac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3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600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3502_piekna-dziewczyna-wianek-z-makow-aka-traw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5" name="4 Combinar"/>
          <p:cNvSpPr/>
          <p:nvPr/>
        </p:nvSpPr>
        <p:spPr>
          <a:xfrm>
            <a:off x="3500430" y="0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 rot="10800000">
            <a:off x="3500430" y="6072206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>
            <a:off x="3500430" y="357166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 rot="10800000">
            <a:off x="3500430" y="5715016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>
            <a:off x="3500430" y="714356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 rot="10800000">
            <a:off x="3571868" y="5357826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>
            <a:off x="3500430" y="1000108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>
            <a:off x="3500430" y="1285860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>
            <a:off x="3500430" y="1571612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 rot="10800000">
            <a:off x="3571868" y="5000636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mbinar"/>
          <p:cNvSpPr/>
          <p:nvPr/>
        </p:nvSpPr>
        <p:spPr>
          <a:xfrm rot="10800000">
            <a:off x="3500430" y="4643446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mbinar"/>
          <p:cNvSpPr/>
          <p:nvPr/>
        </p:nvSpPr>
        <p:spPr>
          <a:xfrm rot="10800000">
            <a:off x="3571868" y="4357694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mbinar"/>
          <p:cNvSpPr/>
          <p:nvPr/>
        </p:nvSpPr>
        <p:spPr>
          <a:xfrm rot="10800000">
            <a:off x="3571868" y="4071942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ombinar"/>
          <p:cNvSpPr/>
          <p:nvPr/>
        </p:nvSpPr>
        <p:spPr>
          <a:xfrm rot="10800000">
            <a:off x="3500430" y="3786190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ombinar"/>
          <p:cNvSpPr/>
          <p:nvPr/>
        </p:nvSpPr>
        <p:spPr>
          <a:xfrm rot="10800000">
            <a:off x="3500430" y="3500438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ombinar"/>
          <p:cNvSpPr/>
          <p:nvPr/>
        </p:nvSpPr>
        <p:spPr>
          <a:xfrm>
            <a:off x="3500430" y="1857364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Combinar"/>
          <p:cNvSpPr/>
          <p:nvPr/>
        </p:nvSpPr>
        <p:spPr>
          <a:xfrm>
            <a:off x="3428992" y="2143116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ombinar"/>
          <p:cNvSpPr/>
          <p:nvPr/>
        </p:nvSpPr>
        <p:spPr>
          <a:xfrm>
            <a:off x="3500430" y="2428868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-357222" y="-142900"/>
            <a:ext cx="10072758" cy="7500990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0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4144_dziewczyna-bukiecik-pole-lawendow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4572000" y="0"/>
            <a:ext cx="3214710" cy="6858000"/>
          </a:xfrm>
          <a:prstGeom prst="moon">
            <a:avLst>
              <a:gd name="adj" fmla="val 13650"/>
            </a:avLst>
          </a:prstGeom>
          <a:blipFill dpi="0" rotWithShape="1"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1142976" y="0"/>
            <a:ext cx="3429024" cy="6858000"/>
          </a:xfrm>
          <a:prstGeom prst="moon">
            <a:avLst>
              <a:gd name="adj" fmla="val 12079"/>
            </a:avLst>
          </a:prstGeom>
          <a:blipFill dpi="0" rotWithShape="1"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928662" y="285728"/>
            <a:ext cx="3000396" cy="6286520"/>
          </a:xfrm>
          <a:prstGeom prst="moon">
            <a:avLst>
              <a:gd name="adj" fmla="val 13920"/>
            </a:avLst>
          </a:prstGeom>
          <a:blipFill dpi="0" rotWithShape="1"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5214942" y="285728"/>
            <a:ext cx="3000396" cy="6357982"/>
          </a:xfrm>
          <a:prstGeom prst="moon">
            <a:avLst>
              <a:gd name="adj" fmla="val 12905"/>
            </a:avLst>
          </a:prstGeom>
          <a:blipFill dpi="0" rotWithShape="1"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857224" y="714356"/>
            <a:ext cx="2428892" cy="5500726"/>
          </a:xfrm>
          <a:prstGeom prst="moon">
            <a:avLst>
              <a:gd name="adj" fmla="val 15694"/>
            </a:avLst>
          </a:prstGeom>
          <a:blipFill dpi="0" rotWithShape="1"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5857884" y="714356"/>
            <a:ext cx="2357454" cy="5500726"/>
          </a:xfrm>
          <a:prstGeom prst="moon">
            <a:avLst>
              <a:gd name="adj" fmla="val 14966"/>
            </a:avLst>
          </a:prstGeom>
          <a:blipFill dpi="0" rotWithShape="1"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642910" y="1000108"/>
            <a:ext cx="2071702" cy="4786346"/>
          </a:xfrm>
          <a:prstGeom prst="moon">
            <a:avLst>
              <a:gd name="adj" fmla="val 17576"/>
            </a:avLst>
          </a:prstGeom>
          <a:blipFill dpi="0" rotWithShape="1"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6429388" y="1071546"/>
            <a:ext cx="1785950" cy="4786346"/>
          </a:xfrm>
          <a:prstGeom prst="moon">
            <a:avLst>
              <a:gd name="adj" fmla="val 20623"/>
            </a:avLst>
          </a:prstGeom>
          <a:blipFill dpi="0" rotWithShape="1"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714348" y="1428736"/>
            <a:ext cx="1500198" cy="3929090"/>
          </a:xfrm>
          <a:prstGeom prst="moon">
            <a:avLst>
              <a:gd name="adj" fmla="val 24687"/>
            </a:avLst>
          </a:prstGeom>
          <a:blipFill dpi="0" rotWithShape="1"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6929454" y="1500174"/>
            <a:ext cx="1428760" cy="3929090"/>
          </a:xfrm>
          <a:prstGeom prst="moon">
            <a:avLst>
              <a:gd name="adj" fmla="val 24890"/>
            </a:avLst>
          </a:prstGeom>
          <a:blipFill dpi="0" rotWithShape="1"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flipH="1">
            <a:off x="642910" y="1857364"/>
            <a:ext cx="1071570" cy="3071834"/>
          </a:xfrm>
          <a:prstGeom prst="moon">
            <a:avLst>
              <a:gd name="adj" fmla="val 28954"/>
            </a:avLst>
          </a:prstGeom>
          <a:blipFill dpi="0" rotWithShape="1"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7429520" y="1857364"/>
            <a:ext cx="1143008" cy="3071834"/>
          </a:xfrm>
          <a:prstGeom prst="moon">
            <a:avLst>
              <a:gd name="adj" fmla="val 32890"/>
            </a:avLst>
          </a:prstGeom>
          <a:blipFill dpi="0" rotWithShape="1"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flipH="1">
            <a:off x="500034" y="2500306"/>
            <a:ext cx="785818" cy="1857388"/>
          </a:xfrm>
          <a:prstGeom prst="moon">
            <a:avLst>
              <a:gd name="adj" fmla="val 32833"/>
            </a:avLst>
          </a:prstGeom>
          <a:blipFill dpi="0" rotWithShape="1"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>
            <a:off x="7929586" y="2428868"/>
            <a:ext cx="785818" cy="1857388"/>
          </a:xfrm>
          <a:prstGeom prst="moon">
            <a:avLst>
              <a:gd name="adj" fmla="val 32890"/>
            </a:avLst>
          </a:prstGeom>
          <a:blipFill dpi="0" rotWithShape="1"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>
            <a:off x="8358214" y="2857496"/>
            <a:ext cx="571504" cy="1143008"/>
          </a:xfrm>
          <a:prstGeom prst="moon">
            <a:avLst>
              <a:gd name="adj" fmla="val 43002"/>
            </a:avLst>
          </a:prstGeom>
          <a:blipFill dpi="0" rotWithShape="1">
            <a:blip r:embed="rId4" cstate="print">
              <a:duotone>
                <a:prstClr val="black"/>
                <a:srgbClr val="FF66FF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flipH="1">
            <a:off x="214282" y="2857496"/>
            <a:ext cx="571536" cy="1214446"/>
          </a:xfrm>
          <a:prstGeom prst="moon">
            <a:avLst>
              <a:gd name="adj" fmla="val 43499"/>
            </a:avLst>
          </a:prstGeom>
          <a:blipFill dpi="0" rotWithShape="1">
            <a:blip r:embed="rId5" cstate="print">
              <a:duotone>
                <a:prstClr val="black"/>
                <a:srgbClr val="FF66FF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357222" y="-214338"/>
            <a:ext cx="9787006" cy="7429552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uadroTexto"/>
          <p:cNvSpPr txBox="1"/>
          <p:nvPr/>
        </p:nvSpPr>
        <p:spPr>
          <a:xfrm>
            <a:off x="500035" y="571480"/>
            <a:ext cx="364333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sentimiento es un flor delicada, manosearla es marchitarla.</a:t>
            </a:r>
            <a:b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-Mariano </a:t>
            </a:r>
            <a:r>
              <a:rPr lang="es-PE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Jose</a:t>
            </a:r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Larra-</a:t>
            </a:r>
            <a:endParaRPr lang="es-P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3000"/>
                            </p:stCondLst>
                            <p:childTnLst>
                              <p:par>
                                <p:cTn id="18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5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5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5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5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6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6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6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7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7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7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8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8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8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8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9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9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6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8" fill="hold">
                            <p:stCondLst>
                              <p:cond delay="6000"/>
                            </p:stCondLst>
                            <p:childTnLst>
                              <p:par>
                                <p:cTn id="3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7F9A1"/>
              </a:gs>
              <a:gs pos="50000">
                <a:srgbClr val="B8B400">
                  <a:shade val="67500"/>
                  <a:satMod val="115000"/>
                </a:srgbClr>
              </a:gs>
              <a:gs pos="100000">
                <a:srgbClr val="B8B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2668_kobieta-blondynka-pole-sloneczniki-parasolk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  <p:pic>
        <p:nvPicPr>
          <p:cNvPr id="5" name="4 Imagen" descr="5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44093" t="19086"/>
          <a:stretch>
            <a:fillRect/>
          </a:stretch>
        </p:blipFill>
        <p:spPr>
          <a:xfrm rot="980618">
            <a:off x="4778470" y="165642"/>
            <a:ext cx="1390943" cy="1487861"/>
          </a:xfrm>
          <a:prstGeom prst="rect">
            <a:avLst/>
          </a:prstGeom>
        </p:spPr>
      </p:pic>
      <p:pic>
        <p:nvPicPr>
          <p:cNvPr id="6" name="5 Imagen" descr="5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rcRect l="44093" t="19086"/>
          <a:stretch>
            <a:fillRect/>
          </a:stretch>
        </p:blipFill>
        <p:spPr>
          <a:xfrm rot="1092373">
            <a:off x="5555572" y="393475"/>
            <a:ext cx="1385417" cy="1487861"/>
          </a:xfrm>
          <a:prstGeom prst="rect">
            <a:avLst/>
          </a:prstGeom>
        </p:spPr>
      </p:pic>
      <p:pic>
        <p:nvPicPr>
          <p:cNvPr id="7" name="6 Imagen" descr="5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44093" t="19086"/>
          <a:stretch>
            <a:fillRect/>
          </a:stretch>
        </p:blipFill>
        <p:spPr>
          <a:xfrm rot="1376209">
            <a:off x="6164255" y="926573"/>
            <a:ext cx="1390943" cy="1487861"/>
          </a:xfrm>
          <a:prstGeom prst="rect">
            <a:avLst/>
          </a:prstGeom>
        </p:spPr>
      </p:pic>
      <p:pic>
        <p:nvPicPr>
          <p:cNvPr id="8" name="7 Imagen" descr="5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44093" t="19086"/>
          <a:stretch>
            <a:fillRect/>
          </a:stretch>
        </p:blipFill>
        <p:spPr>
          <a:xfrm rot="2923468">
            <a:off x="6608928" y="1983993"/>
            <a:ext cx="1390943" cy="1487861"/>
          </a:xfrm>
          <a:prstGeom prst="rect">
            <a:avLst/>
          </a:prstGeom>
        </p:spPr>
      </p:pic>
      <p:pic>
        <p:nvPicPr>
          <p:cNvPr id="9" name="8 Imagen" descr="5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44093" t="19086"/>
          <a:stretch>
            <a:fillRect/>
          </a:stretch>
        </p:blipFill>
        <p:spPr>
          <a:xfrm rot="4449499">
            <a:off x="6568004" y="3271452"/>
            <a:ext cx="1390943" cy="1487861"/>
          </a:xfrm>
          <a:prstGeom prst="rect">
            <a:avLst/>
          </a:prstGeom>
        </p:spPr>
      </p:pic>
      <p:pic>
        <p:nvPicPr>
          <p:cNvPr id="10" name="9 Imagen" descr="5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44093" t="19086"/>
          <a:stretch>
            <a:fillRect/>
          </a:stretch>
        </p:blipFill>
        <p:spPr>
          <a:xfrm rot="5629041">
            <a:off x="6236746" y="4142905"/>
            <a:ext cx="1390943" cy="1487861"/>
          </a:xfrm>
          <a:prstGeom prst="rect">
            <a:avLst/>
          </a:prstGeom>
        </p:spPr>
      </p:pic>
      <p:pic>
        <p:nvPicPr>
          <p:cNvPr id="11" name="10 Imagen" descr="5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44093" t="19086"/>
          <a:stretch>
            <a:fillRect/>
          </a:stretch>
        </p:blipFill>
        <p:spPr>
          <a:xfrm rot="6665572">
            <a:off x="5463844" y="4887553"/>
            <a:ext cx="1390943" cy="1487861"/>
          </a:xfrm>
          <a:prstGeom prst="rect">
            <a:avLst/>
          </a:prstGeom>
        </p:spPr>
      </p:pic>
      <p:pic>
        <p:nvPicPr>
          <p:cNvPr id="12" name="11 Imagen" descr="5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44093" t="19086"/>
          <a:stretch>
            <a:fillRect/>
          </a:stretch>
        </p:blipFill>
        <p:spPr>
          <a:xfrm rot="8238051">
            <a:off x="4457229" y="5313360"/>
            <a:ext cx="1390943" cy="1487861"/>
          </a:xfrm>
          <a:prstGeom prst="rect">
            <a:avLst/>
          </a:prstGeom>
        </p:spPr>
      </p:pic>
      <p:pic>
        <p:nvPicPr>
          <p:cNvPr id="13" name="12 Imagen" descr="5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44093" t="19086"/>
          <a:stretch>
            <a:fillRect/>
          </a:stretch>
        </p:blipFill>
        <p:spPr>
          <a:xfrm rot="10018384">
            <a:off x="3433793" y="5380906"/>
            <a:ext cx="1390943" cy="1487861"/>
          </a:xfrm>
          <a:prstGeom prst="rect">
            <a:avLst/>
          </a:prstGeom>
        </p:spPr>
      </p:pic>
      <p:pic>
        <p:nvPicPr>
          <p:cNvPr id="14" name="13 Imagen" descr="5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44093" t="19086"/>
          <a:stretch>
            <a:fillRect/>
          </a:stretch>
        </p:blipFill>
        <p:spPr>
          <a:xfrm rot="11623373">
            <a:off x="2647975" y="5132746"/>
            <a:ext cx="1390943" cy="1487861"/>
          </a:xfrm>
          <a:prstGeom prst="rect">
            <a:avLst/>
          </a:prstGeom>
        </p:spPr>
      </p:pic>
      <p:pic>
        <p:nvPicPr>
          <p:cNvPr id="15" name="14 Imagen" descr="5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44093" t="19086"/>
          <a:stretch>
            <a:fillRect/>
          </a:stretch>
        </p:blipFill>
        <p:spPr>
          <a:xfrm rot="12143762">
            <a:off x="1927932" y="4465492"/>
            <a:ext cx="1390943" cy="1487861"/>
          </a:xfrm>
          <a:prstGeom prst="rect">
            <a:avLst/>
          </a:prstGeom>
        </p:spPr>
      </p:pic>
      <p:pic>
        <p:nvPicPr>
          <p:cNvPr id="16" name="15 Imagen" descr="5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44093" t="19086"/>
          <a:stretch>
            <a:fillRect/>
          </a:stretch>
        </p:blipFill>
        <p:spPr>
          <a:xfrm rot="13830082">
            <a:off x="1499304" y="3893988"/>
            <a:ext cx="1390943" cy="1487861"/>
          </a:xfrm>
          <a:prstGeom prst="rect">
            <a:avLst/>
          </a:prstGeom>
        </p:spPr>
      </p:pic>
      <p:pic>
        <p:nvPicPr>
          <p:cNvPr id="17" name="16 Imagen" descr="5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44093" t="19086"/>
          <a:stretch>
            <a:fillRect/>
          </a:stretch>
        </p:blipFill>
        <p:spPr>
          <a:xfrm rot="14745629">
            <a:off x="1231652" y="3104761"/>
            <a:ext cx="1390943" cy="1487861"/>
          </a:xfrm>
          <a:prstGeom prst="rect">
            <a:avLst/>
          </a:prstGeom>
        </p:spPr>
      </p:pic>
      <p:pic>
        <p:nvPicPr>
          <p:cNvPr id="18" name="17 Imagen" descr="5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44093" t="19086"/>
          <a:stretch>
            <a:fillRect/>
          </a:stretch>
        </p:blipFill>
        <p:spPr>
          <a:xfrm rot="15688647">
            <a:off x="1216668" y="2166095"/>
            <a:ext cx="1390943" cy="1487861"/>
          </a:xfrm>
          <a:prstGeom prst="rect">
            <a:avLst/>
          </a:prstGeom>
        </p:spPr>
      </p:pic>
      <p:pic>
        <p:nvPicPr>
          <p:cNvPr id="19" name="18 Imagen" descr="5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44093" t="19086"/>
          <a:stretch>
            <a:fillRect/>
          </a:stretch>
        </p:blipFill>
        <p:spPr>
          <a:xfrm rot="17273802">
            <a:off x="1617177" y="1513496"/>
            <a:ext cx="1390943" cy="1487861"/>
          </a:xfrm>
          <a:prstGeom prst="rect">
            <a:avLst/>
          </a:prstGeom>
        </p:spPr>
      </p:pic>
      <p:pic>
        <p:nvPicPr>
          <p:cNvPr id="20" name="19 Imagen" descr="5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44093" t="19086"/>
          <a:stretch>
            <a:fillRect/>
          </a:stretch>
        </p:blipFill>
        <p:spPr>
          <a:xfrm rot="18322049">
            <a:off x="1813889" y="770990"/>
            <a:ext cx="1390943" cy="1487861"/>
          </a:xfrm>
          <a:prstGeom prst="rect">
            <a:avLst/>
          </a:prstGeom>
        </p:spPr>
      </p:pic>
      <p:pic>
        <p:nvPicPr>
          <p:cNvPr id="21" name="20 Imagen" descr="5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44093" t="19086"/>
          <a:stretch>
            <a:fillRect/>
          </a:stretch>
        </p:blipFill>
        <p:spPr>
          <a:xfrm rot="19901661">
            <a:off x="2366500" y="240823"/>
            <a:ext cx="1390943" cy="1487861"/>
          </a:xfrm>
          <a:prstGeom prst="rect">
            <a:avLst/>
          </a:prstGeom>
        </p:spPr>
      </p:pic>
      <p:pic>
        <p:nvPicPr>
          <p:cNvPr id="22" name="21 Imagen" descr="5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44093" t="19086"/>
          <a:stretch>
            <a:fillRect/>
          </a:stretch>
        </p:blipFill>
        <p:spPr>
          <a:xfrm rot="21116853">
            <a:off x="3169153" y="90086"/>
            <a:ext cx="1390943" cy="1487861"/>
          </a:xfrm>
          <a:prstGeom prst="rect">
            <a:avLst/>
          </a:prstGeom>
        </p:spPr>
      </p:pic>
      <p:pic>
        <p:nvPicPr>
          <p:cNvPr id="23" name="22 Imagen" descr="5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44093" t="19086"/>
          <a:stretch>
            <a:fillRect/>
          </a:stretch>
        </p:blipFill>
        <p:spPr>
          <a:xfrm rot="20848830">
            <a:off x="3859470" y="-81268"/>
            <a:ext cx="1390943" cy="1487861"/>
          </a:xfrm>
          <a:prstGeom prst="rect">
            <a:avLst/>
          </a:prstGeom>
        </p:spPr>
      </p:pic>
      <p:sp>
        <p:nvSpPr>
          <p:cNvPr id="24" name="23 Rectángulo"/>
          <p:cNvSpPr/>
          <p:nvPr/>
        </p:nvSpPr>
        <p:spPr>
          <a:xfrm>
            <a:off x="-285784" y="-142900"/>
            <a:ext cx="9787006" cy="7500990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3000"/>
                            </p:stCondLst>
                            <p:childTnLst>
                              <p:par>
                                <p:cTn id="161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030A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9397_blondynka-warkocz-makijaz-koszyk-lawen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sp>
        <p:nvSpPr>
          <p:cNvPr id="5" name="4 Combinar"/>
          <p:cNvSpPr/>
          <p:nvPr/>
        </p:nvSpPr>
        <p:spPr>
          <a:xfrm>
            <a:off x="3500430" y="0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 rot="10800000">
            <a:off x="3500430" y="6072206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>
            <a:off x="3500430" y="357166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 rot="10800000">
            <a:off x="3500430" y="5715016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>
            <a:off x="3500430" y="714356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 rot="10800000">
            <a:off x="3571868" y="5357826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>
            <a:off x="3500430" y="1000108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>
            <a:off x="3500430" y="1285860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>
            <a:off x="3500430" y="1571612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 rot="10800000">
            <a:off x="3571868" y="5000636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mbinar"/>
          <p:cNvSpPr/>
          <p:nvPr/>
        </p:nvSpPr>
        <p:spPr>
          <a:xfrm rot="10800000">
            <a:off x="3500430" y="4643446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mbinar"/>
          <p:cNvSpPr/>
          <p:nvPr/>
        </p:nvSpPr>
        <p:spPr>
          <a:xfrm rot="10800000">
            <a:off x="3571868" y="4357694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mbinar"/>
          <p:cNvSpPr/>
          <p:nvPr/>
        </p:nvSpPr>
        <p:spPr>
          <a:xfrm rot="10800000">
            <a:off x="3571868" y="4071942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ombinar"/>
          <p:cNvSpPr/>
          <p:nvPr/>
        </p:nvSpPr>
        <p:spPr>
          <a:xfrm rot="10800000">
            <a:off x="3500430" y="3786190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ombinar"/>
          <p:cNvSpPr/>
          <p:nvPr/>
        </p:nvSpPr>
        <p:spPr>
          <a:xfrm rot="10800000">
            <a:off x="3500430" y="3500438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ombinar"/>
          <p:cNvSpPr/>
          <p:nvPr/>
        </p:nvSpPr>
        <p:spPr>
          <a:xfrm>
            <a:off x="3500430" y="1857364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Combinar"/>
          <p:cNvSpPr/>
          <p:nvPr/>
        </p:nvSpPr>
        <p:spPr>
          <a:xfrm>
            <a:off x="3428992" y="2143116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ombinar"/>
          <p:cNvSpPr/>
          <p:nvPr/>
        </p:nvSpPr>
        <p:spPr>
          <a:xfrm>
            <a:off x="3500430" y="2428868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-357222" y="-285776"/>
            <a:ext cx="9929882" cy="7500990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CuadroTexto"/>
          <p:cNvSpPr txBox="1"/>
          <p:nvPr/>
        </p:nvSpPr>
        <p:spPr>
          <a:xfrm>
            <a:off x="5643570" y="571480"/>
            <a:ext cx="32147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 smtClean="0">
                <a:solidFill>
                  <a:schemeClr val="bg1"/>
                </a:solidFill>
              </a:rPr>
              <a:t>El amor es una bellísima flor, pero hay que tener el coraje de ir a recogerla al borde de un precipicio.</a:t>
            </a:r>
            <a:br>
              <a:rPr lang="es-PE" dirty="0" smtClean="0">
                <a:solidFill>
                  <a:schemeClr val="bg1"/>
                </a:solidFill>
              </a:rPr>
            </a:br>
            <a:r>
              <a:rPr lang="es-PE" dirty="0" smtClean="0">
                <a:solidFill>
                  <a:schemeClr val="bg1"/>
                </a:solidFill>
              </a:rPr>
              <a:t>-</a:t>
            </a:r>
            <a:r>
              <a:rPr lang="es-PE" dirty="0" err="1" smtClean="0">
                <a:solidFill>
                  <a:schemeClr val="bg1"/>
                </a:solidFill>
              </a:rPr>
              <a:t>Stendhal</a:t>
            </a:r>
            <a:r>
              <a:rPr lang="es-PE" dirty="0" smtClean="0">
                <a:solidFill>
                  <a:schemeClr val="bg1"/>
                </a:solidFill>
              </a:rPr>
              <a:t>-</a:t>
            </a:r>
            <a:endParaRPr lang="es-PE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0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4" fill="hold">
                            <p:stCondLst>
                              <p:cond delay="6000"/>
                            </p:stCondLst>
                            <p:childTnLst>
                              <p:par>
                                <p:cTn id="3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C38649">
                  <a:shade val="30000"/>
                  <a:satMod val="115000"/>
                </a:srgbClr>
              </a:gs>
              <a:gs pos="50000">
                <a:srgbClr val="C38649">
                  <a:shade val="67500"/>
                  <a:satMod val="115000"/>
                </a:srgbClr>
              </a:gs>
              <a:gs pos="100000">
                <a:srgbClr val="C38649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4537_kobieta-biala-sukienka-aka-bukiet-wianek-kwiat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51" y="0"/>
            <a:ext cx="9120249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0" y="2214554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7786646" y="2214554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428596" y="2214554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7358082" y="2214554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928694" y="2214554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1357290" y="2214554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6858016" y="2214554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6429452" y="2214554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1928826" y="2214554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2357422" y="2214554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2857520" y="2214554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3286116" y="2214554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flipH="1">
            <a:off x="5929322" y="2214554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flipH="1">
            <a:off x="5500758" y="2214554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flipH="1">
            <a:off x="5000692" y="2214554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flipH="1">
            <a:off x="4572128" y="2214554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357222" y="-214338"/>
            <a:ext cx="9787006" cy="7429552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000"/>
                            </p:stCondLst>
                            <p:childTnLst>
                              <p:par>
                                <p:cTn id="12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8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8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9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9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9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0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0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0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1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1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1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1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2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2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2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3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3FB206">
                  <a:shade val="67500"/>
                  <a:satMod val="115000"/>
                </a:srgbClr>
              </a:gs>
              <a:gs pos="100000">
                <a:srgbClr val="3FB206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5305_dziewczynka-bukiecik-polnych-kwiatow-ak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6" name="5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0" y="0"/>
            <a:ext cx="928662" cy="9286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8215338" y="0"/>
            <a:ext cx="928662" cy="9286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571472" y="714356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7715240" y="785794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1142976" y="1571612"/>
            <a:ext cx="785818" cy="7858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7072330" y="1571612"/>
            <a:ext cx="785818" cy="7858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1714480" y="2285992"/>
            <a:ext cx="714380" cy="71438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6429388" y="2285992"/>
            <a:ext cx="714380" cy="71438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2285984" y="2928934"/>
            <a:ext cx="642942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6072198" y="2857496"/>
            <a:ext cx="642942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2714612" y="3571876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5572132" y="3500438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3071802" y="4143380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5286380" y="4143380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3929058" y="6343646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4429124" y="6343646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3286116" y="4714884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4929190" y="4786322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3428992" y="5286388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3714744" y="5786454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4714876" y="5357826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4572000" y="5857892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8" name="27 Rectángulo"/>
          <p:cNvSpPr/>
          <p:nvPr/>
        </p:nvSpPr>
        <p:spPr>
          <a:xfrm>
            <a:off x="-285784" y="-214338"/>
            <a:ext cx="9787006" cy="8072494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CuadroTexto"/>
          <p:cNvSpPr txBox="1"/>
          <p:nvPr/>
        </p:nvSpPr>
        <p:spPr>
          <a:xfrm>
            <a:off x="1357290" y="357166"/>
            <a:ext cx="534473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dirty="0" smtClean="0">
                <a:solidFill>
                  <a:schemeClr val="bg1"/>
                </a:solidFill>
              </a:rPr>
              <a:t>Aunque le arranques los pétalos, no quitarás su belleza a la flor.</a:t>
            </a:r>
            <a:br>
              <a:rPr lang="es-PE" dirty="0" smtClean="0">
                <a:solidFill>
                  <a:schemeClr val="bg1"/>
                </a:solidFill>
              </a:rPr>
            </a:br>
            <a:r>
              <a:rPr lang="es-PE" dirty="0" smtClean="0">
                <a:solidFill>
                  <a:schemeClr val="bg1"/>
                </a:solidFill>
              </a:rPr>
              <a:t>-Rabindranath Tagore-</a:t>
            </a:r>
            <a:endParaRPr lang="es-PE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3000"/>
                            </p:stCondLst>
                            <p:childTnLst>
                              <p:par>
                                <p:cTn id="14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1" fill="hold">
                            <p:stCondLst>
                              <p:cond delay="6000"/>
                            </p:stCondLst>
                            <p:childTnLst>
                              <p:par>
                                <p:cTn id="3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rgbClr val="3FB206">
                  <a:shade val="67500"/>
                  <a:satMod val="115000"/>
                </a:srgbClr>
              </a:gs>
              <a:gs pos="100000">
                <a:srgbClr val="3FB20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5318_kobieta-makijaz-kwiat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6" name="5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0"/>
            <a:ext cx="1000099" cy="97509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18096-color-bloom-design.pn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928663" y="571480"/>
            <a:ext cx="714380" cy="69652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143901" y="0"/>
            <a:ext cx="1000099" cy="97509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143901" y="5882904"/>
            <a:ext cx="1000099" cy="97509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5882904"/>
            <a:ext cx="1000099" cy="97509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18096-color-bloom-design.pn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57224" y="5500702"/>
            <a:ext cx="714380" cy="69652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18096-color-bloom-design.pn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643834" y="714356"/>
            <a:ext cx="714380" cy="69652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18096-color-bloom-design.pn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572396" y="5500702"/>
            <a:ext cx="714380" cy="69652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18096-color-bloom-design.png"/>
          <p:cNvPicPr>
            <a:picLocks noChangeAspect="1"/>
          </p:cNvPicPr>
          <p:nvPr/>
        </p:nvPicPr>
        <p:blipFill>
          <a:blip r:embed="rId5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500166" y="1142984"/>
            <a:ext cx="659428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18096-color-bloom-design.png"/>
          <p:cNvPicPr>
            <a:picLocks noChangeAspect="1"/>
          </p:cNvPicPr>
          <p:nvPr/>
        </p:nvPicPr>
        <p:blipFill>
          <a:blip r:embed="rId5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143768" y="1285860"/>
            <a:ext cx="659428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18096-color-bloom-design.png"/>
          <p:cNvPicPr>
            <a:picLocks noChangeAspect="1"/>
          </p:cNvPicPr>
          <p:nvPr/>
        </p:nvPicPr>
        <p:blipFill>
          <a:blip r:embed="rId5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500166" y="5072074"/>
            <a:ext cx="659428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18096-color-bloom-design.png"/>
          <p:cNvPicPr>
            <a:picLocks noChangeAspect="1"/>
          </p:cNvPicPr>
          <p:nvPr/>
        </p:nvPicPr>
        <p:blipFill>
          <a:blip r:embed="rId5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000892" y="5072074"/>
            <a:ext cx="659428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18096-color-bloom-design.png"/>
          <p:cNvPicPr>
            <a:picLocks noChangeAspect="1"/>
          </p:cNvPicPr>
          <p:nvPr/>
        </p:nvPicPr>
        <p:blipFill>
          <a:blip r:embed="rId6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071670" y="1714488"/>
            <a:ext cx="571504" cy="5572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18096-color-bloom-design.png"/>
          <p:cNvPicPr>
            <a:picLocks noChangeAspect="1"/>
          </p:cNvPicPr>
          <p:nvPr/>
        </p:nvPicPr>
        <p:blipFill>
          <a:blip r:embed="rId6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715140" y="1785926"/>
            <a:ext cx="571504" cy="5572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18096-color-bloom-design.png"/>
          <p:cNvPicPr>
            <a:picLocks noChangeAspect="1"/>
          </p:cNvPicPr>
          <p:nvPr/>
        </p:nvPicPr>
        <p:blipFill>
          <a:blip r:embed="rId6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143108" y="4786322"/>
            <a:ext cx="571504" cy="5572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18096-color-bloom-design.png"/>
          <p:cNvPicPr>
            <a:picLocks noChangeAspect="1"/>
          </p:cNvPicPr>
          <p:nvPr/>
        </p:nvPicPr>
        <p:blipFill>
          <a:blip r:embed="rId6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500826" y="4643446"/>
            <a:ext cx="571504" cy="5572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18096-color-bloom-design.png"/>
          <p:cNvPicPr>
            <a:picLocks noChangeAspect="1"/>
          </p:cNvPicPr>
          <p:nvPr/>
        </p:nvPicPr>
        <p:blipFill>
          <a:blip r:embed="rId7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2143116"/>
            <a:ext cx="512888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18096-color-bloom-design.png"/>
          <p:cNvPicPr>
            <a:picLocks noChangeAspect="1"/>
          </p:cNvPicPr>
          <p:nvPr/>
        </p:nvPicPr>
        <p:blipFill>
          <a:blip r:embed="rId7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286512" y="2214554"/>
            <a:ext cx="512888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18096-color-bloom-design.png"/>
          <p:cNvPicPr>
            <a:picLocks noChangeAspect="1"/>
          </p:cNvPicPr>
          <p:nvPr/>
        </p:nvPicPr>
        <p:blipFill>
          <a:blip r:embed="rId7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643174" y="4429132"/>
            <a:ext cx="512888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18096-color-bloom-design.png"/>
          <p:cNvPicPr>
            <a:picLocks noChangeAspect="1"/>
          </p:cNvPicPr>
          <p:nvPr/>
        </p:nvPicPr>
        <p:blipFill>
          <a:blip r:embed="rId7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072198" y="4286256"/>
            <a:ext cx="512888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18096-color-bloom-design.png"/>
          <p:cNvPicPr>
            <a:picLocks noChangeAspect="1"/>
          </p:cNvPicPr>
          <p:nvPr/>
        </p:nvPicPr>
        <p:blipFill>
          <a:blip r:embed="rId7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857884" y="2643182"/>
            <a:ext cx="512888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18096-color-bloom-design.png"/>
          <p:cNvPicPr>
            <a:picLocks noChangeAspect="1"/>
          </p:cNvPicPr>
          <p:nvPr/>
        </p:nvPicPr>
        <p:blipFill>
          <a:blip r:embed="rId7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071802" y="2500306"/>
            <a:ext cx="512888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8" name="27 Imagen" descr="18096-color-bloom-design.png"/>
          <p:cNvPicPr>
            <a:picLocks noChangeAspect="1"/>
          </p:cNvPicPr>
          <p:nvPr/>
        </p:nvPicPr>
        <p:blipFill>
          <a:blip r:embed="rId7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071802" y="4071942"/>
            <a:ext cx="512888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9" name="28 Imagen" descr="18096-color-bloom-design.png"/>
          <p:cNvPicPr>
            <a:picLocks noChangeAspect="1"/>
          </p:cNvPicPr>
          <p:nvPr/>
        </p:nvPicPr>
        <p:blipFill>
          <a:blip r:embed="rId7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643570" y="3929066"/>
            <a:ext cx="512888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30" name="29 Rectángulo"/>
          <p:cNvSpPr/>
          <p:nvPr/>
        </p:nvSpPr>
        <p:spPr>
          <a:xfrm>
            <a:off x="-357222" y="-214338"/>
            <a:ext cx="9715568" cy="8143932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5299_kobieta-spojrzenie-pole-kwiaty-bukie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980618">
            <a:off x="4778470" y="165642"/>
            <a:ext cx="1390943" cy="1487861"/>
          </a:xfrm>
          <a:prstGeom prst="rect">
            <a:avLst/>
          </a:prstGeom>
        </p:spPr>
      </p:pic>
      <p:pic>
        <p:nvPicPr>
          <p:cNvPr id="6" name="5 Imagen" descr="5.png"/>
          <p:cNvPicPr>
            <a:picLocks noChangeAspect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1092373">
            <a:off x="5555572" y="393475"/>
            <a:ext cx="1385417" cy="1487861"/>
          </a:xfrm>
          <a:prstGeom prst="rect">
            <a:avLst/>
          </a:prstGeom>
        </p:spPr>
      </p:pic>
      <p:pic>
        <p:nvPicPr>
          <p:cNvPr id="7" name="6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1376209">
            <a:off x="6164255" y="926573"/>
            <a:ext cx="1390943" cy="1487861"/>
          </a:xfrm>
          <a:prstGeom prst="rect">
            <a:avLst/>
          </a:prstGeom>
        </p:spPr>
      </p:pic>
      <p:pic>
        <p:nvPicPr>
          <p:cNvPr id="8" name="7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2923468">
            <a:off x="6608928" y="1983993"/>
            <a:ext cx="1390943" cy="1487861"/>
          </a:xfrm>
          <a:prstGeom prst="rect">
            <a:avLst/>
          </a:prstGeom>
        </p:spPr>
      </p:pic>
      <p:pic>
        <p:nvPicPr>
          <p:cNvPr id="9" name="8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4449499">
            <a:off x="6568004" y="3271452"/>
            <a:ext cx="1390943" cy="1487861"/>
          </a:xfrm>
          <a:prstGeom prst="rect">
            <a:avLst/>
          </a:prstGeom>
        </p:spPr>
      </p:pic>
      <p:pic>
        <p:nvPicPr>
          <p:cNvPr id="10" name="9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5629041">
            <a:off x="6236746" y="4142905"/>
            <a:ext cx="1390943" cy="1487861"/>
          </a:xfrm>
          <a:prstGeom prst="rect">
            <a:avLst/>
          </a:prstGeom>
        </p:spPr>
      </p:pic>
      <p:pic>
        <p:nvPicPr>
          <p:cNvPr id="11" name="10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6665572">
            <a:off x="5463844" y="4887553"/>
            <a:ext cx="1390943" cy="1487861"/>
          </a:xfrm>
          <a:prstGeom prst="rect">
            <a:avLst/>
          </a:prstGeom>
        </p:spPr>
      </p:pic>
      <p:pic>
        <p:nvPicPr>
          <p:cNvPr id="12" name="11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8238051">
            <a:off x="4457229" y="5313360"/>
            <a:ext cx="1390943" cy="1487861"/>
          </a:xfrm>
          <a:prstGeom prst="rect">
            <a:avLst/>
          </a:prstGeom>
        </p:spPr>
      </p:pic>
      <p:pic>
        <p:nvPicPr>
          <p:cNvPr id="13" name="12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10018384">
            <a:off x="3433793" y="5380906"/>
            <a:ext cx="1390943" cy="1487861"/>
          </a:xfrm>
          <a:prstGeom prst="rect">
            <a:avLst/>
          </a:prstGeom>
        </p:spPr>
      </p:pic>
      <p:pic>
        <p:nvPicPr>
          <p:cNvPr id="14" name="13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11623373">
            <a:off x="2647975" y="5132746"/>
            <a:ext cx="1390943" cy="1487861"/>
          </a:xfrm>
          <a:prstGeom prst="rect">
            <a:avLst/>
          </a:prstGeom>
        </p:spPr>
      </p:pic>
      <p:pic>
        <p:nvPicPr>
          <p:cNvPr id="15" name="14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12143762">
            <a:off x="1927932" y="4465492"/>
            <a:ext cx="1390943" cy="1487861"/>
          </a:xfrm>
          <a:prstGeom prst="rect">
            <a:avLst/>
          </a:prstGeom>
        </p:spPr>
      </p:pic>
      <p:pic>
        <p:nvPicPr>
          <p:cNvPr id="16" name="15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13830082">
            <a:off x="1499304" y="3893988"/>
            <a:ext cx="1390943" cy="1487861"/>
          </a:xfrm>
          <a:prstGeom prst="rect">
            <a:avLst/>
          </a:prstGeom>
        </p:spPr>
      </p:pic>
      <p:pic>
        <p:nvPicPr>
          <p:cNvPr id="17" name="16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14745629">
            <a:off x="1231652" y="3104761"/>
            <a:ext cx="1390943" cy="1487861"/>
          </a:xfrm>
          <a:prstGeom prst="rect">
            <a:avLst/>
          </a:prstGeom>
        </p:spPr>
      </p:pic>
      <p:pic>
        <p:nvPicPr>
          <p:cNvPr id="18" name="17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15688647">
            <a:off x="1216668" y="2166095"/>
            <a:ext cx="1390943" cy="1487861"/>
          </a:xfrm>
          <a:prstGeom prst="rect">
            <a:avLst/>
          </a:prstGeom>
        </p:spPr>
      </p:pic>
      <p:pic>
        <p:nvPicPr>
          <p:cNvPr id="19" name="18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17273802">
            <a:off x="1617177" y="1513496"/>
            <a:ext cx="1390943" cy="1487861"/>
          </a:xfrm>
          <a:prstGeom prst="rect">
            <a:avLst/>
          </a:prstGeom>
        </p:spPr>
      </p:pic>
      <p:pic>
        <p:nvPicPr>
          <p:cNvPr id="20" name="19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18322049">
            <a:off x="1813889" y="770990"/>
            <a:ext cx="1390943" cy="1487861"/>
          </a:xfrm>
          <a:prstGeom prst="rect">
            <a:avLst/>
          </a:prstGeom>
        </p:spPr>
      </p:pic>
      <p:pic>
        <p:nvPicPr>
          <p:cNvPr id="21" name="20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19901661">
            <a:off x="2366500" y="240823"/>
            <a:ext cx="1390943" cy="1487861"/>
          </a:xfrm>
          <a:prstGeom prst="rect">
            <a:avLst/>
          </a:prstGeom>
        </p:spPr>
      </p:pic>
      <p:pic>
        <p:nvPicPr>
          <p:cNvPr id="22" name="21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21116853">
            <a:off x="3169153" y="90086"/>
            <a:ext cx="1390943" cy="1487861"/>
          </a:xfrm>
          <a:prstGeom prst="rect">
            <a:avLst/>
          </a:prstGeom>
        </p:spPr>
      </p:pic>
      <p:pic>
        <p:nvPicPr>
          <p:cNvPr id="23" name="22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20848830">
            <a:off x="3859470" y="-81268"/>
            <a:ext cx="1390943" cy="1487861"/>
          </a:xfrm>
          <a:prstGeom prst="rect">
            <a:avLst/>
          </a:prstGeom>
        </p:spPr>
      </p:pic>
      <p:sp>
        <p:nvSpPr>
          <p:cNvPr id="24" name="23 Rectángulo"/>
          <p:cNvSpPr/>
          <p:nvPr/>
        </p:nvSpPr>
        <p:spPr>
          <a:xfrm>
            <a:off x="-285784" y="-285776"/>
            <a:ext cx="9787006" cy="7643866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5000"/>
                            </p:stCondLst>
                            <p:childTnLst>
                              <p:par>
                                <p:cTn id="161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0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2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6353_brunetka-aka-koszyk-lawenda-buty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ombinar"/>
          <p:cNvSpPr/>
          <p:nvPr/>
        </p:nvSpPr>
        <p:spPr>
          <a:xfrm>
            <a:off x="3500430" y="0"/>
            <a:ext cx="2071702" cy="785794"/>
          </a:xfrm>
          <a:prstGeom prst="flowChartMerge">
            <a:avLst/>
          </a:prstGeom>
          <a:blipFill dpi="0" rotWithShape="1"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 rot="10800000">
            <a:off x="3500430" y="6072206"/>
            <a:ext cx="2071702" cy="785794"/>
          </a:xfrm>
          <a:prstGeom prst="flowChartMerge">
            <a:avLst/>
          </a:prstGeom>
          <a:blipFill dpi="0" rotWithShape="1"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>
            <a:off x="3500430" y="357166"/>
            <a:ext cx="2071702" cy="785794"/>
          </a:xfrm>
          <a:prstGeom prst="flowChartMerge">
            <a:avLst/>
          </a:prstGeom>
          <a:blipFill dpi="0" rotWithShape="1"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 rot="10800000">
            <a:off x="3500430" y="5715016"/>
            <a:ext cx="2071702" cy="785794"/>
          </a:xfrm>
          <a:prstGeom prst="flowChartMerge">
            <a:avLst/>
          </a:prstGeom>
          <a:blipFill dpi="0" rotWithShape="1"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>
            <a:off x="3500430" y="714356"/>
            <a:ext cx="2071702" cy="785794"/>
          </a:xfrm>
          <a:prstGeom prst="flowChartMerge">
            <a:avLst/>
          </a:prstGeom>
          <a:blipFill dpi="0" rotWithShape="1"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 rot="10800000">
            <a:off x="3571868" y="5357826"/>
            <a:ext cx="2071702" cy="785794"/>
          </a:xfrm>
          <a:prstGeom prst="flowChartMerge">
            <a:avLst/>
          </a:prstGeom>
          <a:blipFill dpi="0" rotWithShape="1"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>
            <a:off x="3500430" y="1000108"/>
            <a:ext cx="2071702" cy="785794"/>
          </a:xfrm>
          <a:prstGeom prst="flowChartMerge">
            <a:avLst/>
          </a:prstGeom>
          <a:blipFill dpi="0" rotWithShape="1"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>
            <a:off x="3500430" y="1285860"/>
            <a:ext cx="2071702" cy="785794"/>
          </a:xfrm>
          <a:prstGeom prst="flowChartMerge">
            <a:avLst/>
          </a:prstGeom>
          <a:blipFill dpi="0" rotWithShape="1"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>
            <a:off x="3500430" y="1571612"/>
            <a:ext cx="2071702" cy="785794"/>
          </a:xfrm>
          <a:prstGeom prst="flowChartMerge">
            <a:avLst/>
          </a:prstGeom>
          <a:blipFill dpi="0" rotWithShape="1"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 rot="10800000">
            <a:off x="3571868" y="5000636"/>
            <a:ext cx="2071702" cy="785794"/>
          </a:xfrm>
          <a:prstGeom prst="flowChartMerge">
            <a:avLst/>
          </a:prstGeom>
          <a:blipFill dpi="0" rotWithShape="1"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mbinar"/>
          <p:cNvSpPr/>
          <p:nvPr/>
        </p:nvSpPr>
        <p:spPr>
          <a:xfrm rot="10800000">
            <a:off x="3500430" y="4643446"/>
            <a:ext cx="2071702" cy="785794"/>
          </a:xfrm>
          <a:prstGeom prst="flowChartMerge">
            <a:avLst/>
          </a:prstGeom>
          <a:blipFill dpi="0" rotWithShape="1"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mbinar"/>
          <p:cNvSpPr/>
          <p:nvPr/>
        </p:nvSpPr>
        <p:spPr>
          <a:xfrm rot="10800000">
            <a:off x="3571868" y="4357694"/>
            <a:ext cx="2071702" cy="785794"/>
          </a:xfrm>
          <a:prstGeom prst="flowChartMerge">
            <a:avLst/>
          </a:prstGeom>
          <a:blipFill dpi="0" rotWithShape="1"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mbinar"/>
          <p:cNvSpPr/>
          <p:nvPr/>
        </p:nvSpPr>
        <p:spPr>
          <a:xfrm rot="10800000">
            <a:off x="3571868" y="4071942"/>
            <a:ext cx="2071702" cy="785794"/>
          </a:xfrm>
          <a:prstGeom prst="flowChartMerge">
            <a:avLst/>
          </a:prstGeom>
          <a:blipFill dpi="0" rotWithShape="1"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ombinar"/>
          <p:cNvSpPr/>
          <p:nvPr/>
        </p:nvSpPr>
        <p:spPr>
          <a:xfrm rot="10800000">
            <a:off x="3500430" y="3786190"/>
            <a:ext cx="2071702" cy="785794"/>
          </a:xfrm>
          <a:prstGeom prst="flowChartMerge">
            <a:avLst/>
          </a:prstGeom>
          <a:blipFill dpi="0" rotWithShape="1"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ombinar"/>
          <p:cNvSpPr/>
          <p:nvPr/>
        </p:nvSpPr>
        <p:spPr>
          <a:xfrm rot="10800000">
            <a:off x="3500430" y="3500438"/>
            <a:ext cx="2071702" cy="785794"/>
          </a:xfrm>
          <a:prstGeom prst="flowChartMerge">
            <a:avLst/>
          </a:prstGeom>
          <a:blipFill dpi="0" rotWithShape="1"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ombinar"/>
          <p:cNvSpPr/>
          <p:nvPr/>
        </p:nvSpPr>
        <p:spPr>
          <a:xfrm>
            <a:off x="3500430" y="1857364"/>
            <a:ext cx="2071702" cy="785794"/>
          </a:xfrm>
          <a:prstGeom prst="flowChartMerge">
            <a:avLst/>
          </a:prstGeom>
          <a:blipFill dpi="0" rotWithShape="1"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Combinar"/>
          <p:cNvSpPr/>
          <p:nvPr/>
        </p:nvSpPr>
        <p:spPr>
          <a:xfrm>
            <a:off x="3428992" y="2143116"/>
            <a:ext cx="2071702" cy="785794"/>
          </a:xfrm>
          <a:prstGeom prst="flowChartMerge">
            <a:avLst/>
          </a:prstGeom>
          <a:blipFill dpi="0" rotWithShape="1"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ombinar"/>
          <p:cNvSpPr/>
          <p:nvPr/>
        </p:nvSpPr>
        <p:spPr>
          <a:xfrm>
            <a:off x="3500430" y="2428868"/>
            <a:ext cx="2071702" cy="785794"/>
          </a:xfrm>
          <a:prstGeom prst="flowChartMerge">
            <a:avLst/>
          </a:prstGeom>
          <a:blipFill dpi="0" rotWithShape="1"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-357222" y="-214338"/>
            <a:ext cx="10144196" cy="7643866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CuadroTexto"/>
          <p:cNvSpPr txBox="1"/>
          <p:nvPr/>
        </p:nvSpPr>
        <p:spPr>
          <a:xfrm>
            <a:off x="214282" y="928670"/>
            <a:ext cx="364333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 smtClean="0">
                <a:solidFill>
                  <a:schemeClr val="bg1"/>
                </a:solidFill>
              </a:rPr>
              <a:t>El primero que comparó a la mujer con una flor, fue un poeta; el segundo, un imbécil.</a:t>
            </a:r>
            <a:br>
              <a:rPr lang="es-PE" dirty="0" smtClean="0">
                <a:solidFill>
                  <a:schemeClr val="bg1"/>
                </a:solidFill>
              </a:rPr>
            </a:br>
            <a:r>
              <a:rPr lang="es-PE" dirty="0" smtClean="0">
                <a:solidFill>
                  <a:schemeClr val="bg1"/>
                </a:solidFill>
              </a:rPr>
              <a:t>-Voltaire-</a:t>
            </a:r>
            <a:endParaRPr lang="es-PE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0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4" fill="hold">
                            <p:stCondLst>
                              <p:cond delay="6000"/>
                            </p:stCondLst>
                            <p:childTnLst>
                              <p:par>
                                <p:cTn id="3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6042_mala-dziewczynka-aka-rumianki-traw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5" name="4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928794" y="0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0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928794" y="357166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357166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928794" y="857256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857256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928794" y="1214422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1214422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928794" y="1714488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1714488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928794" y="2071654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2071654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928794" y="2571768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2571768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928794" y="2928934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2928934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928794" y="3429024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3429024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928794" y="3786190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3786190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928794" y="4286256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4286256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928794" y="4643422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8" name="27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4643422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9" name="28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928794" y="5143512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0" name="29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5143512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1" name="30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928794" y="5500678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2" name="31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5500678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3" name="32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928794" y="6000768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4" name="33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6000768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5" name="34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928794" y="6357934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6" name="35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6357934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37" name="36 Rectángulo"/>
          <p:cNvSpPr/>
          <p:nvPr/>
        </p:nvSpPr>
        <p:spPr>
          <a:xfrm>
            <a:off x="-285784" y="-357214"/>
            <a:ext cx="9858444" cy="7715304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4" fill="hold">
                            <p:stCondLst>
                              <p:cond delay="3000"/>
                            </p:stCondLst>
                            <p:childTnLst>
                              <p:par>
                                <p:cTn id="26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6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133402"/>
              </a:gs>
              <a:gs pos="50000">
                <a:srgbClr val="3FB206">
                  <a:shade val="67500"/>
                  <a:satMod val="115000"/>
                </a:srgbClr>
              </a:gs>
              <a:gs pos="100000">
                <a:srgbClr val="3FB20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6119_dziewczynka-aka-mniszek-pospolit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5" name="4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857620" y="500042"/>
            <a:ext cx="1362076" cy="1362076"/>
          </a:xfrm>
          <a:prstGeom prst="rect">
            <a:avLst/>
          </a:prstGeom>
          <a:ln>
            <a:noFill/>
          </a:ln>
        </p:spPr>
      </p:pic>
      <p:pic>
        <p:nvPicPr>
          <p:cNvPr id="6" name="5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71868" y="4929198"/>
            <a:ext cx="1362076" cy="1362076"/>
          </a:xfrm>
          <a:prstGeom prst="rect">
            <a:avLst/>
          </a:prstGeom>
          <a:ln>
            <a:noFill/>
          </a:ln>
        </p:spPr>
      </p:pic>
      <p:pic>
        <p:nvPicPr>
          <p:cNvPr id="7" name="6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000760" y="2714620"/>
            <a:ext cx="1362076" cy="1362076"/>
          </a:xfrm>
          <a:prstGeom prst="rect">
            <a:avLst/>
          </a:prstGeom>
          <a:ln>
            <a:noFill/>
          </a:ln>
        </p:spPr>
      </p:pic>
      <p:pic>
        <p:nvPicPr>
          <p:cNvPr id="8" name="7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643042" y="2786058"/>
            <a:ext cx="1362076" cy="1362076"/>
          </a:xfrm>
          <a:prstGeom prst="rect">
            <a:avLst/>
          </a:prstGeom>
          <a:ln>
            <a:noFill/>
          </a:ln>
        </p:spPr>
      </p:pic>
      <p:pic>
        <p:nvPicPr>
          <p:cNvPr id="9" name="8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357818" y="1357298"/>
            <a:ext cx="1362076" cy="1362076"/>
          </a:xfrm>
          <a:prstGeom prst="rect">
            <a:avLst/>
          </a:prstGeom>
          <a:ln>
            <a:noFill/>
          </a:ln>
        </p:spPr>
      </p:pic>
      <p:pic>
        <p:nvPicPr>
          <p:cNvPr id="10" name="9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14546" y="1285860"/>
            <a:ext cx="1362076" cy="1362076"/>
          </a:xfrm>
          <a:prstGeom prst="rect">
            <a:avLst/>
          </a:prstGeom>
          <a:ln>
            <a:noFill/>
          </a:ln>
        </p:spPr>
      </p:pic>
      <p:pic>
        <p:nvPicPr>
          <p:cNvPr id="11" name="10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143108" y="4286256"/>
            <a:ext cx="1362076" cy="1362076"/>
          </a:xfrm>
          <a:prstGeom prst="rect">
            <a:avLst/>
          </a:prstGeom>
          <a:ln>
            <a:noFill/>
          </a:ln>
        </p:spPr>
      </p:pic>
      <p:pic>
        <p:nvPicPr>
          <p:cNvPr id="12" name="11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214942" y="4357694"/>
            <a:ext cx="1362076" cy="1362076"/>
          </a:xfrm>
          <a:prstGeom prst="rect">
            <a:avLst/>
          </a:prstGeom>
          <a:ln>
            <a:noFill/>
          </a:ln>
        </p:spPr>
      </p:pic>
      <p:pic>
        <p:nvPicPr>
          <p:cNvPr id="13" name="12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357554" y="2143116"/>
            <a:ext cx="2357454" cy="2357454"/>
          </a:xfrm>
          <a:prstGeom prst="rect">
            <a:avLst/>
          </a:prstGeom>
          <a:ln>
            <a:noFill/>
          </a:ln>
        </p:spPr>
      </p:pic>
      <p:sp>
        <p:nvSpPr>
          <p:cNvPr id="14" name="13 Rectángulo"/>
          <p:cNvSpPr/>
          <p:nvPr/>
        </p:nvSpPr>
        <p:spPr>
          <a:xfrm>
            <a:off x="-642974" y="-285776"/>
            <a:ext cx="10287072" cy="7572428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uadroTexto"/>
          <p:cNvSpPr txBox="1"/>
          <p:nvPr/>
        </p:nvSpPr>
        <p:spPr>
          <a:xfrm>
            <a:off x="5214942" y="571480"/>
            <a:ext cx="364333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¿Te has inclinado a veces para tocar la tierra donde el musgo defiende las flores más pequeñas?</a:t>
            </a:r>
          </a:p>
          <a:p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-Sara de Ibáñez-</a:t>
            </a:r>
          </a:p>
          <a:p>
            <a:r>
              <a:rPr lang="es-PE" dirty="0" smtClean="0"/>
              <a:t/>
            </a:r>
            <a:br>
              <a:rPr lang="es-PE" dirty="0" smtClean="0"/>
            </a:br>
            <a:endParaRPr lang="es-PE" dirty="0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6000"/>
                            </p:stCondLst>
                            <p:childTnLst>
                              <p:par>
                                <p:cTn id="1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4">
                  <a:lumMod val="40000"/>
                  <a:lumOff val="60000"/>
                </a:scheme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6070_dziewczyna-chlopak-aka-kwiat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flipH="1">
            <a:off x="928662" y="285728"/>
            <a:ext cx="3000396" cy="6286520"/>
          </a:xfrm>
          <a:prstGeom prst="moon">
            <a:avLst>
              <a:gd name="adj" fmla="val 13920"/>
            </a:avLst>
          </a:prstGeom>
          <a:blipFill dpi="0" rotWithShape="1"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5214942" y="285728"/>
            <a:ext cx="3000396" cy="6357982"/>
          </a:xfrm>
          <a:prstGeom prst="moon">
            <a:avLst>
              <a:gd name="adj" fmla="val 12905"/>
            </a:avLst>
          </a:prstGeom>
          <a:blipFill dpi="0" rotWithShape="1"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857224" y="714356"/>
            <a:ext cx="2428892" cy="5500726"/>
          </a:xfrm>
          <a:prstGeom prst="moon">
            <a:avLst>
              <a:gd name="adj" fmla="val 15694"/>
            </a:avLst>
          </a:prstGeom>
          <a:blipFill dpi="0" rotWithShape="1"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5857884" y="714356"/>
            <a:ext cx="2357454" cy="5500726"/>
          </a:xfrm>
          <a:prstGeom prst="moon">
            <a:avLst>
              <a:gd name="adj" fmla="val 14966"/>
            </a:avLst>
          </a:prstGeom>
          <a:blipFill dpi="0" rotWithShape="1"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642910" y="1000108"/>
            <a:ext cx="2071702" cy="4786346"/>
          </a:xfrm>
          <a:prstGeom prst="moon">
            <a:avLst>
              <a:gd name="adj" fmla="val 17576"/>
            </a:avLst>
          </a:prstGeom>
          <a:blipFill dpi="0" rotWithShape="1"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6429388" y="1071546"/>
            <a:ext cx="1785950" cy="4786346"/>
          </a:xfrm>
          <a:prstGeom prst="moon">
            <a:avLst>
              <a:gd name="adj" fmla="val 20623"/>
            </a:avLst>
          </a:prstGeom>
          <a:blipFill dpi="0" rotWithShape="1"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714348" y="1428736"/>
            <a:ext cx="1500198" cy="3929090"/>
          </a:xfrm>
          <a:prstGeom prst="moon">
            <a:avLst>
              <a:gd name="adj" fmla="val 24687"/>
            </a:avLst>
          </a:prstGeom>
          <a:blipFill dpi="0" rotWithShape="1"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6929454" y="1500174"/>
            <a:ext cx="1428760" cy="3929090"/>
          </a:xfrm>
          <a:prstGeom prst="moon">
            <a:avLst>
              <a:gd name="adj" fmla="val 24890"/>
            </a:avLst>
          </a:prstGeom>
          <a:blipFill dpi="0" rotWithShape="1"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642910" y="1857364"/>
            <a:ext cx="1071570" cy="3071834"/>
          </a:xfrm>
          <a:prstGeom prst="moon">
            <a:avLst>
              <a:gd name="adj" fmla="val 28954"/>
            </a:avLst>
          </a:prstGeom>
          <a:blipFill dpi="0" rotWithShape="1"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7429520" y="1857364"/>
            <a:ext cx="1143008" cy="3071834"/>
          </a:xfrm>
          <a:prstGeom prst="moon">
            <a:avLst>
              <a:gd name="adj" fmla="val 32890"/>
            </a:avLst>
          </a:prstGeom>
          <a:blipFill dpi="0" rotWithShape="1"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flipH="1">
            <a:off x="500034" y="2500306"/>
            <a:ext cx="785818" cy="1857388"/>
          </a:xfrm>
          <a:prstGeom prst="moon">
            <a:avLst>
              <a:gd name="adj" fmla="val 32833"/>
            </a:avLst>
          </a:prstGeom>
          <a:blipFill dpi="0" rotWithShape="1"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7929586" y="2428868"/>
            <a:ext cx="785818" cy="1857388"/>
          </a:xfrm>
          <a:prstGeom prst="moon">
            <a:avLst>
              <a:gd name="adj" fmla="val 32890"/>
            </a:avLst>
          </a:prstGeom>
          <a:blipFill dpi="0" rotWithShape="1"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>
            <a:off x="8358214" y="2857496"/>
            <a:ext cx="571504" cy="1143008"/>
          </a:xfrm>
          <a:prstGeom prst="moon">
            <a:avLst>
              <a:gd name="adj" fmla="val 43002"/>
            </a:avLst>
          </a:prstGeom>
          <a:blipFill dpi="0" rotWithShape="1">
            <a:blip r:embed="rId4" cstate="print">
              <a:duotone>
                <a:prstClr val="black"/>
                <a:srgbClr val="FF66FF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flipH="1">
            <a:off x="214282" y="2857496"/>
            <a:ext cx="571536" cy="1214446"/>
          </a:xfrm>
          <a:prstGeom prst="moon">
            <a:avLst>
              <a:gd name="adj" fmla="val 43499"/>
            </a:avLst>
          </a:prstGeom>
          <a:blipFill dpi="0" rotWithShape="1">
            <a:blip r:embed="rId5" cstate="print">
              <a:duotone>
                <a:prstClr val="black"/>
                <a:srgbClr val="FF66FF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357222" y="-214338"/>
            <a:ext cx="9644130" cy="7429552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9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2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5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5000"/>
                            </p:stCondLst>
                            <p:childTnLst>
                              <p:par>
                                <p:cTn id="16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2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2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2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2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3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3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3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4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4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4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50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53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56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5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D0CB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9641_dziecko-dziewczynka-aka-kwiaty-bukiet-wiane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0" y="2214554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7786646" y="2214554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428596" y="2214554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7358082" y="2214554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928694" y="2214554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1357290" y="2214554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6858016" y="2214554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6429452" y="2214554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1928826" y="2214554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2357422" y="2214554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2857520" y="2214554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3286116" y="2214554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flipH="1">
            <a:off x="5929322" y="2214554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flipH="1">
            <a:off x="5500758" y="2214554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flipH="1">
            <a:off x="5000692" y="2214554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flipH="1">
            <a:off x="4572128" y="2214554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285784" y="-214338"/>
            <a:ext cx="9787006" cy="7429552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uadroTexto"/>
          <p:cNvSpPr txBox="1"/>
          <p:nvPr/>
        </p:nvSpPr>
        <p:spPr>
          <a:xfrm>
            <a:off x="142844" y="357166"/>
            <a:ext cx="40005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 smtClean="0"/>
              <a:t>“Ser flor es ser un poco de colores con brisa; la vida de una flor cabe en una sonrisa.” </a:t>
            </a:r>
            <a:br>
              <a:rPr lang="es-PE" dirty="0" smtClean="0"/>
            </a:br>
            <a:r>
              <a:rPr lang="es-PE" dirty="0" smtClean="0"/>
              <a:t>-Carlos Pellicer Cámara-</a:t>
            </a:r>
            <a:endParaRPr lang="es-PE" dirty="0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000"/>
                            </p:stCondLst>
                            <p:childTnLst>
                              <p:par>
                                <p:cTn id="12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8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8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9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9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9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0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0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0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1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1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1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1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2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2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2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3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0" fill="hold">
                            <p:stCondLst>
                              <p:cond delay="6000"/>
                            </p:stCondLst>
                            <p:childTnLst>
                              <p:par>
                                <p:cTn id="2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2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38008A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6074_lato-dziewczynka-aka-blawatk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4564029">
            <a:off x="2934043" y="3576990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6666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2300079">
            <a:off x="2879104" y="2164757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6666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4915950">
            <a:off x="3719861" y="3934181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6666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2300079">
            <a:off x="3664923" y="1879005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6666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2300079">
            <a:off x="4522181" y="1593252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6666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2300079">
            <a:off x="5236560" y="1307501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6666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4915950">
            <a:off x="4362803" y="4219933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6666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4915950">
            <a:off x="5148621" y="4577124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6666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4915950">
            <a:off x="5934440" y="4862875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6666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4915950">
            <a:off x="6720258" y="5220066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6666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4915950">
            <a:off x="7577513" y="5505817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6666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5249488">
            <a:off x="8261419" y="5903971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6666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2300079">
            <a:off x="6022378" y="1021747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6666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2300079">
            <a:off x="6736757" y="735996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6666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2300079">
            <a:off x="7594015" y="450243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6666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12300079">
            <a:off x="8308394" y="164491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6666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357222" y="-214338"/>
            <a:ext cx="9715568" cy="7215238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108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9098_aka-kwiaty-kobieta-kapelusz-wios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flipH="1">
            <a:off x="928662" y="285728"/>
            <a:ext cx="3000396" cy="6286520"/>
          </a:xfrm>
          <a:prstGeom prst="moon">
            <a:avLst>
              <a:gd name="adj" fmla="val 1392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5214942" y="285728"/>
            <a:ext cx="3000396" cy="6357982"/>
          </a:xfrm>
          <a:prstGeom prst="moon">
            <a:avLst>
              <a:gd name="adj" fmla="val 12905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857224" y="714356"/>
            <a:ext cx="2428892" cy="5500726"/>
          </a:xfrm>
          <a:prstGeom prst="moon">
            <a:avLst>
              <a:gd name="adj" fmla="val 15694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5857884" y="714356"/>
            <a:ext cx="2357454" cy="5500726"/>
          </a:xfrm>
          <a:prstGeom prst="moon">
            <a:avLst>
              <a:gd name="adj" fmla="val 14966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642910" y="1000108"/>
            <a:ext cx="2071702" cy="4786346"/>
          </a:xfrm>
          <a:prstGeom prst="moon">
            <a:avLst>
              <a:gd name="adj" fmla="val 17576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6429388" y="1071546"/>
            <a:ext cx="1785950" cy="4786346"/>
          </a:xfrm>
          <a:prstGeom prst="moon">
            <a:avLst>
              <a:gd name="adj" fmla="val 20623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714348" y="1428736"/>
            <a:ext cx="1500198" cy="3929090"/>
          </a:xfrm>
          <a:prstGeom prst="moon">
            <a:avLst>
              <a:gd name="adj" fmla="val 24687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6929454" y="1500174"/>
            <a:ext cx="1428760" cy="3929090"/>
          </a:xfrm>
          <a:prstGeom prst="moon">
            <a:avLst>
              <a:gd name="adj" fmla="val 2489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642910" y="1857364"/>
            <a:ext cx="1071570" cy="3071834"/>
          </a:xfrm>
          <a:prstGeom prst="moon">
            <a:avLst>
              <a:gd name="adj" fmla="val 28954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7429520" y="1857364"/>
            <a:ext cx="1143008" cy="3071834"/>
          </a:xfrm>
          <a:prstGeom prst="moon">
            <a:avLst>
              <a:gd name="adj" fmla="val 3289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flipH="1">
            <a:off x="500034" y="2500306"/>
            <a:ext cx="785818" cy="1857388"/>
          </a:xfrm>
          <a:prstGeom prst="moon">
            <a:avLst>
              <a:gd name="adj" fmla="val 32833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7929586" y="2428868"/>
            <a:ext cx="785818" cy="1857388"/>
          </a:xfrm>
          <a:prstGeom prst="moon">
            <a:avLst>
              <a:gd name="adj" fmla="val 3289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>
            <a:off x="8358214" y="2857496"/>
            <a:ext cx="571504" cy="1143008"/>
          </a:xfrm>
          <a:prstGeom prst="moon">
            <a:avLst>
              <a:gd name="adj" fmla="val 43002"/>
            </a:avLst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flipH="1">
            <a:off x="214282" y="2857496"/>
            <a:ext cx="571536" cy="1214446"/>
          </a:xfrm>
          <a:prstGeom prst="moon">
            <a:avLst>
              <a:gd name="adj" fmla="val 43499"/>
            </a:avLst>
          </a:prstGeom>
          <a:blipFill dpi="0" rotWithShape="1"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357222" y="-214338"/>
            <a:ext cx="9715568" cy="7358114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uadroTexto"/>
          <p:cNvSpPr txBox="1"/>
          <p:nvPr/>
        </p:nvSpPr>
        <p:spPr>
          <a:xfrm>
            <a:off x="0" y="642918"/>
            <a:ext cx="554991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dirty="0" smtClean="0"/>
              <a:t>“</a:t>
            </a:r>
            <a:r>
              <a:rPr lang="es-PE" dirty="0" smtClean="0">
                <a:solidFill>
                  <a:schemeClr val="bg1"/>
                </a:solidFill>
              </a:rPr>
              <a:t>No porque arranques sus hojas a una flor, cogerás su hermosura.” </a:t>
            </a:r>
            <a:br>
              <a:rPr lang="es-PE" dirty="0" smtClean="0">
                <a:solidFill>
                  <a:schemeClr val="bg1"/>
                </a:solidFill>
              </a:rPr>
            </a:br>
            <a:r>
              <a:rPr lang="es-PE" dirty="0" smtClean="0">
                <a:solidFill>
                  <a:schemeClr val="bg1"/>
                </a:solidFill>
              </a:rPr>
              <a:t>Rabindranath Tagore</a:t>
            </a:r>
            <a:endParaRPr lang="es-PE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3000"/>
                            </p:stCondLst>
                            <p:childTnLst>
                              <p:par>
                                <p:cTn id="16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2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2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2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2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3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3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3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4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4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4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5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5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5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5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4" fill="hold">
                            <p:stCondLst>
                              <p:cond delay="6000"/>
                            </p:stCondLst>
                            <p:childTnLst>
                              <p:par>
                                <p:cTn id="3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20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6750_kobieta-blondynka-kwiat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0" y="0"/>
            <a:ext cx="1000099" cy="97509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18096-color-bloom-design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928663" y="571480"/>
            <a:ext cx="714380" cy="69652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8143901" y="0"/>
            <a:ext cx="1000099" cy="97509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8143901" y="5882904"/>
            <a:ext cx="1000099" cy="97509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0" y="5882904"/>
            <a:ext cx="1000099" cy="97509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18096-color-bloom-design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857224" y="5500702"/>
            <a:ext cx="714380" cy="69652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18096-color-bloom-design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7643834" y="714356"/>
            <a:ext cx="714380" cy="69652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18096-color-bloom-design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7572396" y="5500702"/>
            <a:ext cx="714380" cy="69652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18096-color-bloom-design.png"/>
          <p:cNvPicPr>
            <a:picLocks noChangeAspect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1500166" y="1142984"/>
            <a:ext cx="659428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18096-color-bloom-design.png"/>
          <p:cNvPicPr>
            <a:picLocks noChangeAspect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7143768" y="1285860"/>
            <a:ext cx="659428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18096-color-bloom-design.png"/>
          <p:cNvPicPr>
            <a:picLocks noChangeAspect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1500166" y="5072074"/>
            <a:ext cx="659428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18096-color-bloom-design.png"/>
          <p:cNvPicPr>
            <a:picLocks noChangeAspect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7000892" y="5072074"/>
            <a:ext cx="659428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18096-color-bloom-design.png"/>
          <p:cNvPicPr>
            <a:picLocks noChangeAspect="1"/>
          </p:cNvPicPr>
          <p:nvPr/>
        </p:nvPicPr>
        <p:blipFill>
          <a:blip r:embed="rId6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2071670" y="1714488"/>
            <a:ext cx="571504" cy="5572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18096-color-bloom-design.png"/>
          <p:cNvPicPr>
            <a:picLocks noChangeAspect="1"/>
          </p:cNvPicPr>
          <p:nvPr/>
        </p:nvPicPr>
        <p:blipFill>
          <a:blip r:embed="rId6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6715140" y="1785926"/>
            <a:ext cx="571504" cy="5572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18096-color-bloom-design.png"/>
          <p:cNvPicPr>
            <a:picLocks noChangeAspect="1"/>
          </p:cNvPicPr>
          <p:nvPr/>
        </p:nvPicPr>
        <p:blipFill>
          <a:blip r:embed="rId6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2143108" y="4786322"/>
            <a:ext cx="571504" cy="5572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18096-color-bloom-design.png"/>
          <p:cNvPicPr>
            <a:picLocks noChangeAspect="1"/>
          </p:cNvPicPr>
          <p:nvPr/>
        </p:nvPicPr>
        <p:blipFill>
          <a:blip r:embed="rId6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6500826" y="4643446"/>
            <a:ext cx="571504" cy="5572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18096-color-bloom-design.png"/>
          <p:cNvPicPr>
            <a:picLocks noChangeAspect="1"/>
          </p:cNvPicPr>
          <p:nvPr/>
        </p:nvPicPr>
        <p:blipFill>
          <a:blip r:embed="rId7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2571736" y="2143116"/>
            <a:ext cx="512888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18096-color-bloom-design.png"/>
          <p:cNvPicPr>
            <a:picLocks noChangeAspect="1"/>
          </p:cNvPicPr>
          <p:nvPr/>
        </p:nvPicPr>
        <p:blipFill>
          <a:blip r:embed="rId7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6286512" y="2214554"/>
            <a:ext cx="512888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18096-color-bloom-design.png"/>
          <p:cNvPicPr>
            <a:picLocks noChangeAspect="1"/>
          </p:cNvPicPr>
          <p:nvPr/>
        </p:nvPicPr>
        <p:blipFill>
          <a:blip r:embed="rId7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2643174" y="4429132"/>
            <a:ext cx="512888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18096-color-bloom-design.png"/>
          <p:cNvPicPr>
            <a:picLocks noChangeAspect="1"/>
          </p:cNvPicPr>
          <p:nvPr/>
        </p:nvPicPr>
        <p:blipFill>
          <a:blip r:embed="rId7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6072198" y="4286256"/>
            <a:ext cx="512888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18096-color-bloom-design.png"/>
          <p:cNvPicPr>
            <a:picLocks noChangeAspect="1"/>
          </p:cNvPicPr>
          <p:nvPr/>
        </p:nvPicPr>
        <p:blipFill>
          <a:blip r:embed="rId7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5857884" y="2643182"/>
            <a:ext cx="512888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18096-color-bloom-design.png"/>
          <p:cNvPicPr>
            <a:picLocks noChangeAspect="1"/>
          </p:cNvPicPr>
          <p:nvPr/>
        </p:nvPicPr>
        <p:blipFill>
          <a:blip r:embed="rId7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3071802" y="2500306"/>
            <a:ext cx="512888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8" name="27 Imagen" descr="18096-color-bloom-design.png"/>
          <p:cNvPicPr>
            <a:picLocks noChangeAspect="1"/>
          </p:cNvPicPr>
          <p:nvPr/>
        </p:nvPicPr>
        <p:blipFill>
          <a:blip r:embed="rId7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3071802" y="4071942"/>
            <a:ext cx="512888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9" name="28 Imagen" descr="18096-color-bloom-design.png"/>
          <p:cNvPicPr>
            <a:picLocks noChangeAspect="1"/>
          </p:cNvPicPr>
          <p:nvPr/>
        </p:nvPicPr>
        <p:blipFill>
          <a:blip r:embed="rId7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5643570" y="3929066"/>
            <a:ext cx="512888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30" name="29 Rectángulo"/>
          <p:cNvSpPr/>
          <p:nvPr/>
        </p:nvSpPr>
        <p:spPr>
          <a:xfrm>
            <a:off x="0" y="0"/>
            <a:ext cx="9429784" cy="8001032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3FB206">
                  <a:shade val="67500"/>
                  <a:satMod val="115000"/>
                </a:srgbClr>
              </a:gs>
              <a:gs pos="100000">
                <a:srgbClr val="3FB206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0208_dziewczynka-lato-kwietna-aka-bank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0" y="2214554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prstClr val="black"/>
                <a:srgbClr val="FF66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7786646" y="2214554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prstClr val="black"/>
                <a:srgbClr val="FF66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428596" y="2214554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prstClr val="black"/>
                <a:srgbClr val="FF66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7358082" y="2214554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prstClr val="black"/>
                <a:srgbClr val="FF66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928694" y="2214554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prstClr val="black"/>
                <a:srgbClr val="FF66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1357290" y="2214554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prstClr val="black"/>
                <a:srgbClr val="FF66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6858016" y="2214554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prstClr val="black"/>
                <a:srgbClr val="FF66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6429452" y="2214554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prstClr val="black"/>
                <a:srgbClr val="FF66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1928826" y="2214554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prstClr val="black"/>
                <a:srgbClr val="FF66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2357422" y="2214554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prstClr val="black"/>
                <a:srgbClr val="FF66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2857520" y="2214554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prstClr val="black"/>
                <a:srgbClr val="FF66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3286116" y="2214554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prstClr val="black"/>
                <a:srgbClr val="FF66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flipH="1">
            <a:off x="5929322" y="2214554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prstClr val="black"/>
                <a:srgbClr val="FF66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flipH="1">
            <a:off x="5500758" y="2214554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prstClr val="black"/>
                <a:srgbClr val="FF66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flipH="1">
            <a:off x="5000692" y="2214554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prstClr val="black"/>
                <a:srgbClr val="FF66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flipH="1">
            <a:off x="4572128" y="2214554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prstClr val="black"/>
                <a:srgbClr val="FF66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285784" y="-214338"/>
            <a:ext cx="9929882" cy="7786742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uadroTexto"/>
          <p:cNvSpPr txBox="1"/>
          <p:nvPr/>
        </p:nvSpPr>
        <p:spPr>
          <a:xfrm>
            <a:off x="500034" y="428604"/>
            <a:ext cx="47149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 smtClean="0">
                <a:solidFill>
                  <a:schemeClr val="bg1"/>
                </a:solidFill>
              </a:rPr>
              <a:t>“Cuando se abre una flor, es primavera en todo el mundo.” </a:t>
            </a:r>
            <a:br>
              <a:rPr lang="es-PE" dirty="0" smtClean="0">
                <a:solidFill>
                  <a:schemeClr val="bg1"/>
                </a:solidFill>
              </a:rPr>
            </a:br>
            <a:r>
              <a:rPr lang="es-PE" dirty="0" smtClean="0">
                <a:solidFill>
                  <a:schemeClr val="bg1"/>
                </a:solidFill>
              </a:rPr>
              <a:t>-Alejandro </a:t>
            </a:r>
            <a:r>
              <a:rPr lang="es-PE" dirty="0" err="1" smtClean="0">
                <a:solidFill>
                  <a:schemeClr val="bg1"/>
                </a:solidFill>
              </a:rPr>
              <a:t>Jodorowsky</a:t>
            </a:r>
            <a:r>
              <a:rPr lang="es-PE" dirty="0" smtClean="0">
                <a:solidFill>
                  <a:schemeClr val="bg1"/>
                </a:solidFill>
              </a:rPr>
              <a:t>-</a:t>
            </a:r>
            <a:endParaRPr lang="es-PE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000"/>
                            </p:stCondLst>
                            <p:childTnLst>
                              <p:par>
                                <p:cTn id="12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8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8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9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9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9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0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0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0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1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1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1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1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2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2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2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3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0" fill="hold">
                            <p:stCondLst>
                              <p:cond delay="6000"/>
                            </p:stCondLst>
                            <p:childTnLst>
                              <p:par>
                                <p:cTn id="2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2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8016_brunetka-zboze-mak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1142976" y="0"/>
            <a:ext cx="6858000" cy="68580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99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571604" y="500042"/>
            <a:ext cx="6000792" cy="5857916"/>
          </a:xfrm>
          <a:prstGeom prst="diamond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2000232" y="1000108"/>
            <a:ext cx="5143536" cy="4857784"/>
          </a:xfrm>
          <a:prstGeom prst="diamond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2500298" y="1500174"/>
            <a:ext cx="4214842" cy="3857652"/>
          </a:xfrm>
          <a:prstGeom prst="diamond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2928926" y="1857364"/>
            <a:ext cx="3357586" cy="3071834"/>
          </a:xfrm>
          <a:prstGeom prst="diamond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3428992" y="2285992"/>
            <a:ext cx="2428892" cy="2214578"/>
          </a:xfrm>
          <a:prstGeom prst="diamond">
            <a:avLst/>
          </a:prstGeom>
          <a:blipFill dpi="0" rotWithShape="1">
            <a:blip r:embed="rId4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285784" y="-357214"/>
            <a:ext cx="9644130" cy="7643866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8000"/>
                            </p:stCondLst>
                            <p:childTnLst>
                              <p:par>
                                <p:cTn id="59" presetID="20" presetClass="exit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60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63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66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6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72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7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50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8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0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50" presetClass="exit" presetSubtype="0" ac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3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5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50" presetClass="exit" presetSubtype="0" ac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8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0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50" presetClass="exit" presetSubtype="0" ac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50" presetClass="exit" presetSubtype="0" ac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98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0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50" presetClass="exit" presetSubtype="0" ac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3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CCFF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0158_blondynka-wianek-bukiecik-kwiatow-polana-l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4564029">
            <a:off x="2934043" y="3576990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2300079">
            <a:off x="2879104" y="2164757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4915950">
            <a:off x="3719861" y="3934181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2300079">
            <a:off x="3664923" y="1879005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2300079">
            <a:off x="4522181" y="1593252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2300079">
            <a:off x="5236560" y="1307501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4915950">
            <a:off x="4362803" y="4219933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4915950">
            <a:off x="5148621" y="4577124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4915950">
            <a:off x="5934440" y="4862875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4915950">
            <a:off x="6720258" y="5220066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4915950">
            <a:off x="7577513" y="5505817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5249488">
            <a:off x="8261419" y="5903971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2300079">
            <a:off x="6022378" y="1021747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2300079">
            <a:off x="6736757" y="735996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2300079">
            <a:off x="7594015" y="450243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12300079">
            <a:off x="8308394" y="164491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214346" y="-357214"/>
            <a:ext cx="10001320" cy="7715304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uadroTexto"/>
          <p:cNvSpPr txBox="1"/>
          <p:nvPr/>
        </p:nvSpPr>
        <p:spPr>
          <a:xfrm>
            <a:off x="500034" y="785794"/>
            <a:ext cx="385073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dirty="0" smtClean="0"/>
              <a:t>“Siempre hay flores para el que desea verlas.” </a:t>
            </a:r>
            <a:br>
              <a:rPr lang="es-PE" dirty="0" smtClean="0"/>
            </a:br>
            <a:r>
              <a:rPr lang="es-PE" dirty="0" smtClean="0"/>
              <a:t>Henri-</a:t>
            </a:r>
            <a:r>
              <a:rPr lang="es-PE" dirty="0" err="1" smtClean="0"/>
              <a:t>emile</a:t>
            </a:r>
            <a:r>
              <a:rPr lang="es-PE" dirty="0" smtClean="0"/>
              <a:t> </a:t>
            </a:r>
            <a:r>
              <a:rPr lang="es-PE" dirty="0" err="1" smtClean="0"/>
              <a:t>Matisse</a:t>
            </a:r>
            <a:endParaRPr lang="es-PE" dirty="0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7" fill="hold">
                            <p:stCondLst>
                              <p:cond delay="5000"/>
                            </p:stCondLst>
                            <p:childTnLst>
                              <p:par>
                                <p:cTn id="2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2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E3600"/>
              </a:gs>
              <a:gs pos="50000">
                <a:srgbClr val="3FB206">
                  <a:shade val="67500"/>
                  <a:satMod val="115000"/>
                </a:srgbClr>
              </a:gs>
              <a:gs pos="100000">
                <a:srgbClr val="3FB206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0670_brunetka-dziewczyna-ogrodek-kwiaty-lotos-koszy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CFF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0" y="0"/>
            <a:ext cx="1000099" cy="97509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18096-color-bloom-design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CCFF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928663" y="571480"/>
            <a:ext cx="714380" cy="69652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CFF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8143901" y="0"/>
            <a:ext cx="1000099" cy="97509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CFF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8143901" y="5882904"/>
            <a:ext cx="1000099" cy="97509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CFF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0" y="5882904"/>
            <a:ext cx="1000099" cy="97509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18096-color-bloom-design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CCFF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857224" y="5500702"/>
            <a:ext cx="714380" cy="69652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18096-color-bloom-design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CCFF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7643834" y="714356"/>
            <a:ext cx="714380" cy="69652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18096-color-bloom-design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CCFF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7572396" y="5500702"/>
            <a:ext cx="714380" cy="69652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18096-color-bloom-design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FFCCFF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1500166" y="1142984"/>
            <a:ext cx="659428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18096-color-bloom-design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FFCCFF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7143768" y="1285860"/>
            <a:ext cx="659428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18096-color-bloom-design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FFCCFF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1500166" y="5072074"/>
            <a:ext cx="659428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18096-color-bloom-design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FFCCFF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7000892" y="5072074"/>
            <a:ext cx="659428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18096-color-bloom-design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rgbClr val="FFCCFF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2071670" y="1714488"/>
            <a:ext cx="571504" cy="5572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18096-color-bloom-design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rgbClr val="FFCCFF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6715140" y="1785926"/>
            <a:ext cx="571504" cy="5572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18096-color-bloom-design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rgbClr val="FFCCFF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2143108" y="4786322"/>
            <a:ext cx="571504" cy="5572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18096-color-bloom-design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rgbClr val="FFCCFF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6500826" y="4643446"/>
            <a:ext cx="571504" cy="5572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18096-color-bloom-design.png"/>
          <p:cNvPicPr>
            <a:picLocks noChangeAspect="1"/>
          </p:cNvPicPr>
          <p:nvPr/>
        </p:nvPicPr>
        <p:blipFill>
          <a:blip r:embed="rId7" cstate="print">
            <a:duotone>
              <a:prstClr val="black"/>
              <a:srgbClr val="FFCCFF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2571736" y="2143116"/>
            <a:ext cx="512888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18096-color-bloom-design.png"/>
          <p:cNvPicPr>
            <a:picLocks noChangeAspect="1"/>
          </p:cNvPicPr>
          <p:nvPr/>
        </p:nvPicPr>
        <p:blipFill>
          <a:blip r:embed="rId7" cstate="print">
            <a:duotone>
              <a:prstClr val="black"/>
              <a:srgbClr val="FFCCFF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6286512" y="2214554"/>
            <a:ext cx="512888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18096-color-bloom-design.png"/>
          <p:cNvPicPr>
            <a:picLocks noChangeAspect="1"/>
          </p:cNvPicPr>
          <p:nvPr/>
        </p:nvPicPr>
        <p:blipFill>
          <a:blip r:embed="rId7" cstate="print">
            <a:duotone>
              <a:prstClr val="black"/>
              <a:srgbClr val="FFCCFF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2643174" y="4429132"/>
            <a:ext cx="512888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18096-color-bloom-design.png"/>
          <p:cNvPicPr>
            <a:picLocks noChangeAspect="1"/>
          </p:cNvPicPr>
          <p:nvPr/>
        </p:nvPicPr>
        <p:blipFill>
          <a:blip r:embed="rId7" cstate="print">
            <a:duotone>
              <a:prstClr val="black"/>
              <a:srgbClr val="FFCCFF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6072198" y="4286256"/>
            <a:ext cx="512888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18096-color-bloom-design.png"/>
          <p:cNvPicPr>
            <a:picLocks noChangeAspect="1"/>
          </p:cNvPicPr>
          <p:nvPr/>
        </p:nvPicPr>
        <p:blipFill>
          <a:blip r:embed="rId7" cstate="print">
            <a:duotone>
              <a:prstClr val="black"/>
              <a:srgbClr val="FFCCFF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5857884" y="2643182"/>
            <a:ext cx="512888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18096-color-bloom-design.png"/>
          <p:cNvPicPr>
            <a:picLocks noChangeAspect="1"/>
          </p:cNvPicPr>
          <p:nvPr/>
        </p:nvPicPr>
        <p:blipFill>
          <a:blip r:embed="rId7" cstate="print">
            <a:duotone>
              <a:prstClr val="black"/>
              <a:srgbClr val="FFCCFF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3071802" y="2500306"/>
            <a:ext cx="512888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8" name="27 Imagen" descr="18096-color-bloom-design.png"/>
          <p:cNvPicPr>
            <a:picLocks noChangeAspect="1"/>
          </p:cNvPicPr>
          <p:nvPr/>
        </p:nvPicPr>
        <p:blipFill>
          <a:blip r:embed="rId7" cstate="print">
            <a:duotone>
              <a:prstClr val="black"/>
              <a:srgbClr val="FFCCFF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3071802" y="4071942"/>
            <a:ext cx="512888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9" name="28 Imagen" descr="18096-color-bloom-design.png"/>
          <p:cNvPicPr>
            <a:picLocks noChangeAspect="1"/>
          </p:cNvPicPr>
          <p:nvPr/>
        </p:nvPicPr>
        <p:blipFill>
          <a:blip r:embed="rId7" cstate="print">
            <a:duotone>
              <a:prstClr val="black"/>
              <a:srgbClr val="FFCCFF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5643570" y="3929066"/>
            <a:ext cx="512888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30" name="29 Rectángulo"/>
          <p:cNvSpPr/>
          <p:nvPr/>
        </p:nvSpPr>
        <p:spPr>
          <a:xfrm>
            <a:off x="-357222" y="-428652"/>
            <a:ext cx="10072758" cy="8358246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chemeClr val="accent1">
                  <a:lumMod val="50000"/>
                  <a:shade val="67500"/>
                  <a:satMod val="115000"/>
                </a:schemeClr>
              </a:gs>
              <a:gs pos="100000">
                <a:schemeClr val="accent1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900_dziewczyna-biala-sukienka-niebo-golebi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pic>
        <p:nvPicPr>
          <p:cNvPr id="6" name="5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0" y="0"/>
            <a:ext cx="928662" cy="9286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8215338" y="0"/>
            <a:ext cx="928662" cy="9286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571472" y="714356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7715240" y="785794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1142976" y="1571612"/>
            <a:ext cx="785818" cy="7858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7072330" y="1571612"/>
            <a:ext cx="785818" cy="7858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1714480" y="2285992"/>
            <a:ext cx="714380" cy="71438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6429388" y="2285992"/>
            <a:ext cx="714380" cy="71438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2285984" y="2928934"/>
            <a:ext cx="642942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6072198" y="2857496"/>
            <a:ext cx="642942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2714612" y="3571876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5572132" y="3500438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3071802" y="4143380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5286380" y="4143380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3929058" y="6343646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4429124" y="6343646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3286116" y="4714884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4929190" y="4786322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3428992" y="5286388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3714744" y="5786454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4714876" y="5357826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4572000" y="5857892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9" name="28 Rectángulo"/>
          <p:cNvSpPr/>
          <p:nvPr/>
        </p:nvSpPr>
        <p:spPr>
          <a:xfrm>
            <a:off x="-285784" y="-214338"/>
            <a:ext cx="9715568" cy="7858180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CuadroTexto"/>
          <p:cNvSpPr txBox="1"/>
          <p:nvPr/>
        </p:nvSpPr>
        <p:spPr>
          <a:xfrm>
            <a:off x="4357686" y="285728"/>
            <a:ext cx="28575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 smtClean="0"/>
              <a:t>“Con libertad, libros, flores y la luna, ¿quién no puede ser </a:t>
            </a:r>
            <a:r>
              <a:rPr lang="es-PE" dirty="0" err="1" smtClean="0"/>
              <a:t>felíz</a:t>
            </a:r>
            <a:r>
              <a:rPr lang="es-PE" dirty="0" smtClean="0"/>
              <a:t>?” </a:t>
            </a:r>
            <a:br>
              <a:rPr lang="es-PE" dirty="0" smtClean="0"/>
            </a:br>
            <a:r>
              <a:rPr lang="es-PE" dirty="0" smtClean="0"/>
              <a:t>-Oscar Wilde-</a:t>
            </a:r>
            <a:endParaRPr lang="es-PE" dirty="0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3000"/>
                            </p:stCondLst>
                            <p:childTnLst>
                              <p:par>
                                <p:cTn id="14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1" fill="hold">
                            <p:stCondLst>
                              <p:cond delay="6000"/>
                            </p:stCondLst>
                            <p:childTnLst>
                              <p:par>
                                <p:cTn id="3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4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8582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2556_pies-yorkshire-terrier-roz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1142976" y="0"/>
            <a:ext cx="6858000" cy="68580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99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571604" y="500042"/>
            <a:ext cx="6000792" cy="5857916"/>
          </a:xfrm>
          <a:prstGeom prst="diamond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2000232" y="1000108"/>
            <a:ext cx="5143536" cy="4857784"/>
          </a:xfrm>
          <a:prstGeom prst="diamond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2500298" y="1500174"/>
            <a:ext cx="4214842" cy="3857652"/>
          </a:xfrm>
          <a:prstGeom prst="diamond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2928926" y="1857364"/>
            <a:ext cx="3357586" cy="3071834"/>
          </a:xfrm>
          <a:prstGeom prst="diamond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3428992" y="2285992"/>
            <a:ext cx="2428892" cy="2214578"/>
          </a:xfrm>
          <a:prstGeom prst="diamond">
            <a:avLst/>
          </a:prstGeom>
          <a:blipFill dpi="0" rotWithShape="1">
            <a:blip r:embed="rId4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500098" y="-357214"/>
            <a:ext cx="10287072" cy="7786742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8000"/>
                            </p:stCondLst>
                            <p:childTnLst>
                              <p:par>
                                <p:cTn id="59" presetID="20" presetClass="exit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60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63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66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6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72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7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50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8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0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50" presetClass="exit" presetSubtype="0" ac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3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5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50" presetClass="exit" presetSubtype="0" ac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8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0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50" presetClass="exit" presetSubtype="0" ac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50" presetClass="exit" presetSubtype="0" ac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98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0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50" presetClass="exit" presetSubtype="0" ac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3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0"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2947_szczesliwa-dziewczyna-niebo-kwiaty-mak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Combinar"/>
          <p:cNvSpPr/>
          <p:nvPr/>
        </p:nvSpPr>
        <p:spPr>
          <a:xfrm>
            <a:off x="3500430" y="0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C0000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 rot="10800000">
            <a:off x="3500430" y="6072206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C0000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>
            <a:off x="3500430" y="357166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C0000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 rot="10800000">
            <a:off x="3500430" y="5715016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C0000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>
            <a:off x="3500430" y="714356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C0000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 rot="10800000">
            <a:off x="3571868" y="5357826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C0000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>
            <a:off x="3500430" y="1000108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C0000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>
            <a:off x="3500430" y="1285860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C0000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>
            <a:off x="3500430" y="1571612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C0000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 rot="10800000">
            <a:off x="3571868" y="5000636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C0000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mbinar"/>
          <p:cNvSpPr/>
          <p:nvPr/>
        </p:nvSpPr>
        <p:spPr>
          <a:xfrm rot="10800000">
            <a:off x="3500430" y="4643446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C0000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mbinar"/>
          <p:cNvSpPr/>
          <p:nvPr/>
        </p:nvSpPr>
        <p:spPr>
          <a:xfrm rot="10800000">
            <a:off x="3571868" y="4357694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C0000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mbinar"/>
          <p:cNvSpPr/>
          <p:nvPr/>
        </p:nvSpPr>
        <p:spPr>
          <a:xfrm rot="10800000">
            <a:off x="3571868" y="4071942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C0000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ombinar"/>
          <p:cNvSpPr/>
          <p:nvPr/>
        </p:nvSpPr>
        <p:spPr>
          <a:xfrm rot="10800000">
            <a:off x="3500430" y="3786190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C0000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ombinar"/>
          <p:cNvSpPr/>
          <p:nvPr/>
        </p:nvSpPr>
        <p:spPr>
          <a:xfrm rot="10800000">
            <a:off x="3500430" y="3500438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C0000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ombinar"/>
          <p:cNvSpPr/>
          <p:nvPr/>
        </p:nvSpPr>
        <p:spPr>
          <a:xfrm>
            <a:off x="3500430" y="1857364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C0000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Combinar"/>
          <p:cNvSpPr/>
          <p:nvPr/>
        </p:nvSpPr>
        <p:spPr>
          <a:xfrm>
            <a:off x="3428992" y="2143116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C0000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ombinar"/>
          <p:cNvSpPr/>
          <p:nvPr/>
        </p:nvSpPr>
        <p:spPr>
          <a:xfrm>
            <a:off x="3500430" y="2428868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C0000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-428660" y="-285776"/>
            <a:ext cx="10358510" cy="7786742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CuadroTexto"/>
          <p:cNvSpPr txBox="1"/>
          <p:nvPr/>
        </p:nvSpPr>
        <p:spPr>
          <a:xfrm>
            <a:off x="142844" y="285728"/>
            <a:ext cx="34290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“Si una mira detenidamente una flor, tiene todo el mundo delante suyo.” </a:t>
            </a:r>
            <a:b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-Georgia </a:t>
            </a:r>
            <a:r>
              <a:rPr lang="es-PE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O'keeffe</a:t>
            </a:r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endParaRPr lang="es-P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0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4" fill="hold">
                            <p:stCondLst>
                              <p:cond delay="6000"/>
                            </p:stCondLst>
                            <p:childTnLst>
                              <p:par>
                                <p:cTn id="3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4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3144_kobieta-kwiat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1928794" y="0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 flipH="1">
            <a:off x="4572000" y="0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1928794" y="357166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 flipH="1">
            <a:off x="4572000" y="357166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1928794" y="857256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 flipH="1">
            <a:off x="4572000" y="857256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1928794" y="1214422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 flipH="1">
            <a:off x="4572000" y="1214422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1928794" y="1714488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 flipH="1">
            <a:off x="4572000" y="1714488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1928794" y="2071654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 flipH="1">
            <a:off x="4572000" y="2071654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1928794" y="2571768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 flipH="1">
            <a:off x="4572000" y="2571768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1928794" y="2928934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 flipH="1">
            <a:off x="4572000" y="2928934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1928794" y="3429024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 flipH="1">
            <a:off x="4572000" y="3429024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1928794" y="3786190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 flipH="1">
            <a:off x="4572000" y="3786190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1928794" y="4286256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 flipH="1">
            <a:off x="4572000" y="4286256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1928794" y="4643422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8" name="27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 flipH="1">
            <a:off x="4572000" y="4643422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9" name="28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1928794" y="5143512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0" name="29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 flipH="1">
            <a:off x="4572000" y="5143512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1" name="30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1928794" y="5500678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2" name="31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 flipH="1">
            <a:off x="4572000" y="5500678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3" name="32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1928794" y="6000768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4" name="33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 flipH="1">
            <a:off x="4572000" y="6000768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5" name="34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1928794" y="6357934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6" name="35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 flipH="1">
            <a:off x="4572000" y="6357934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37" name="36 Rectángulo"/>
          <p:cNvSpPr/>
          <p:nvPr/>
        </p:nvSpPr>
        <p:spPr>
          <a:xfrm>
            <a:off x="-214346" y="-214338"/>
            <a:ext cx="9787006" cy="7786742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4" fill="hold">
                            <p:stCondLst>
                              <p:cond delay="3000"/>
                            </p:stCondLst>
                            <p:childTnLst>
                              <p:par>
                                <p:cTn id="26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6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5300CC">
                  <a:shade val="67500"/>
                  <a:satMod val="115000"/>
                </a:srgbClr>
              </a:gs>
              <a:gs pos="100000">
                <a:srgbClr val="53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9147_gozdzik-dloni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pic>
        <p:nvPicPr>
          <p:cNvPr id="5" name="4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857620" y="500042"/>
            <a:ext cx="1362076" cy="1362076"/>
          </a:xfrm>
          <a:prstGeom prst="rect">
            <a:avLst/>
          </a:prstGeom>
          <a:ln>
            <a:noFill/>
          </a:ln>
        </p:spPr>
      </p:pic>
      <p:pic>
        <p:nvPicPr>
          <p:cNvPr id="6" name="5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571868" y="4929198"/>
            <a:ext cx="1362076" cy="1362076"/>
          </a:xfrm>
          <a:prstGeom prst="rect">
            <a:avLst/>
          </a:prstGeom>
          <a:ln>
            <a:noFill/>
          </a:ln>
        </p:spPr>
      </p:pic>
      <p:pic>
        <p:nvPicPr>
          <p:cNvPr id="7" name="6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000760" y="2714620"/>
            <a:ext cx="1362076" cy="1362076"/>
          </a:xfrm>
          <a:prstGeom prst="rect">
            <a:avLst/>
          </a:prstGeom>
          <a:ln>
            <a:noFill/>
          </a:ln>
        </p:spPr>
      </p:pic>
      <p:pic>
        <p:nvPicPr>
          <p:cNvPr id="8" name="7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643042" y="2786058"/>
            <a:ext cx="1362076" cy="1362076"/>
          </a:xfrm>
          <a:prstGeom prst="rect">
            <a:avLst/>
          </a:prstGeom>
          <a:ln>
            <a:noFill/>
          </a:ln>
        </p:spPr>
      </p:pic>
      <p:pic>
        <p:nvPicPr>
          <p:cNvPr id="9" name="8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357818" y="1357298"/>
            <a:ext cx="1362076" cy="1362076"/>
          </a:xfrm>
          <a:prstGeom prst="rect">
            <a:avLst/>
          </a:prstGeom>
          <a:ln>
            <a:noFill/>
          </a:ln>
        </p:spPr>
      </p:pic>
      <p:pic>
        <p:nvPicPr>
          <p:cNvPr id="10" name="9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214546" y="1285860"/>
            <a:ext cx="1362076" cy="1362076"/>
          </a:xfrm>
          <a:prstGeom prst="rect">
            <a:avLst/>
          </a:prstGeom>
          <a:ln>
            <a:noFill/>
          </a:ln>
        </p:spPr>
      </p:pic>
      <p:pic>
        <p:nvPicPr>
          <p:cNvPr id="11" name="10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143108" y="4286256"/>
            <a:ext cx="1362076" cy="1362076"/>
          </a:xfrm>
          <a:prstGeom prst="rect">
            <a:avLst/>
          </a:prstGeom>
          <a:ln>
            <a:noFill/>
          </a:ln>
        </p:spPr>
      </p:pic>
      <p:pic>
        <p:nvPicPr>
          <p:cNvPr id="12" name="11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214942" y="4357694"/>
            <a:ext cx="1362076" cy="1362076"/>
          </a:xfrm>
          <a:prstGeom prst="rect">
            <a:avLst/>
          </a:prstGeom>
          <a:ln>
            <a:noFill/>
          </a:ln>
        </p:spPr>
      </p:pic>
      <p:pic>
        <p:nvPicPr>
          <p:cNvPr id="13" name="12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357554" y="2143116"/>
            <a:ext cx="2357454" cy="2357454"/>
          </a:xfrm>
          <a:prstGeom prst="rect">
            <a:avLst/>
          </a:prstGeom>
          <a:ln>
            <a:noFill/>
          </a:ln>
        </p:spPr>
      </p:pic>
      <p:sp>
        <p:nvSpPr>
          <p:cNvPr id="14" name="13 Rectángulo"/>
          <p:cNvSpPr/>
          <p:nvPr/>
        </p:nvSpPr>
        <p:spPr>
          <a:xfrm>
            <a:off x="-214346" y="-285776"/>
            <a:ext cx="9501254" cy="7358114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4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40000"/>
          </a:blip>
          <a:srcRect/>
          <a:stretch>
            <a:fillRect/>
          </a:stretch>
        </p:blipFill>
        <p:spPr bwMode="auto">
          <a:xfrm rot="20612679">
            <a:off x="6314377" y="4380110"/>
            <a:ext cx="2400300" cy="1552576"/>
          </a:xfrm>
          <a:prstGeom prst="rect">
            <a:avLst/>
          </a:prstGeom>
          <a:noFill/>
        </p:spPr>
      </p:pic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6000"/>
                            </p:stCondLst>
                            <p:childTnLst>
                              <p:par>
                                <p:cTn id="161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6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5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LAS FLORES ALIMENTO DEL ALMA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5">
      <a:majorFont>
        <a:latin typeface="Monotype Corsiva"/>
        <a:ea typeface=""/>
        <a:cs typeface=""/>
      </a:majorFont>
      <a:minorFont>
        <a:latin typeface="Monotype Corsiv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-LAS FLORES ALIMENTO DEL ALMA-</Template>
  <TotalTime>0</TotalTime>
  <Words>362</Words>
  <Application>Microsoft Office PowerPoint</Application>
  <PresentationFormat>Presentación en pantalla (4:3)</PresentationFormat>
  <Paragraphs>46</Paragraphs>
  <Slides>45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45</vt:i4>
      </vt:variant>
    </vt:vector>
  </HeadingPairs>
  <TitlesOfParts>
    <vt:vector size="47" baseType="lpstr">
      <vt:lpstr>-LAS FLORES ALIMENTO DEL ALMA-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2016-11-03T12:33:33Z</dcterms:created>
  <dcterms:modified xsi:type="dcterms:W3CDTF">2016-11-03T12:35:59Z</dcterms:modified>
</cp:coreProperties>
</file>