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79" r:id="rId4"/>
    <p:sldId id="258" r:id="rId5"/>
    <p:sldId id="276" r:id="rId6"/>
    <p:sldId id="259" r:id="rId7"/>
    <p:sldId id="260" r:id="rId8"/>
    <p:sldId id="261" r:id="rId9"/>
    <p:sldId id="262" r:id="rId10"/>
    <p:sldId id="277" r:id="rId11"/>
    <p:sldId id="263" r:id="rId12"/>
    <p:sldId id="264" r:id="rId13"/>
    <p:sldId id="278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81" r:id="rId22"/>
  </p:sldIdLst>
  <p:sldSz cx="9144000" cy="5143500" type="screen16x9"/>
  <p:notesSz cx="6858000" cy="9144000"/>
  <p:embeddedFontLst>
    <p:embeddedFont>
      <p:font typeface="Harrington" panose="04040505050A02020702" pitchFamily="82" charset="0"/>
      <p:regular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Brock Script" panose="02000507020000020002" pitchFamily="2" charset="0"/>
      <p:regular r:id="rId28"/>
    </p:embeddedFont>
    <p:embeddedFont>
      <p:font typeface="Kristen ITC" panose="03050502040202030202" pitchFamily="66" charset="0"/>
      <p:regular r:id="rId29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RigAQe7whafmtvhSl7NLA==" hashData="JoFGEXUbd+iAgjlr+PWLB/cUSv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970A8"/>
    <a:srgbClr val="957EB0"/>
    <a:srgbClr val="B8A9CB"/>
    <a:srgbClr val="71D030"/>
    <a:srgbClr val="33CC33"/>
    <a:srgbClr val="85728E"/>
    <a:srgbClr val="27954C"/>
    <a:srgbClr val="056AFF"/>
    <a:srgbClr val="4E0D02"/>
    <a:srgbClr val="6311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84" y="-125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3.fntdata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2.fntdata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5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E3C39-B92B-44F6-8D37-8ED3490FDA6F}" type="datetimeFigureOut">
              <a:rPr lang="es-ES" smtClean="0"/>
              <a:pPr/>
              <a:t>10/09/2020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B5AEB-96B8-4594-A0D5-42B8D003DB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E3C39-B92B-44F6-8D37-8ED3490FDA6F}" type="datetimeFigureOut">
              <a:rPr lang="es-ES" smtClean="0"/>
              <a:pPr/>
              <a:t>10/09/2020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B5AEB-96B8-4594-A0D5-42B8D003DB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E3C39-B92B-44F6-8D37-8ED3490FDA6F}" type="datetimeFigureOut">
              <a:rPr lang="es-ES" smtClean="0"/>
              <a:pPr/>
              <a:t>10/09/2020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B5AEB-96B8-4594-A0D5-42B8D003DB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E3C39-B92B-44F6-8D37-8ED3490FDA6F}" type="datetimeFigureOut">
              <a:rPr lang="es-ES" smtClean="0"/>
              <a:pPr/>
              <a:t>10/09/2020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B5AEB-96B8-4594-A0D5-42B8D003DB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E3C39-B92B-44F6-8D37-8ED3490FDA6F}" type="datetimeFigureOut">
              <a:rPr lang="es-ES" smtClean="0"/>
              <a:pPr/>
              <a:t>10/09/2020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B5AEB-96B8-4594-A0D5-42B8D003DB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E3C39-B92B-44F6-8D37-8ED3490FDA6F}" type="datetimeFigureOut">
              <a:rPr lang="es-ES" smtClean="0"/>
              <a:pPr/>
              <a:t>10/09/2020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B5AEB-96B8-4594-A0D5-42B8D003DB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E3C39-B92B-44F6-8D37-8ED3490FDA6F}" type="datetimeFigureOut">
              <a:rPr lang="es-ES" smtClean="0"/>
              <a:pPr/>
              <a:t>10/09/2020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B5AEB-96B8-4594-A0D5-42B8D003DB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E3C39-B92B-44F6-8D37-8ED3490FDA6F}" type="datetimeFigureOut">
              <a:rPr lang="es-ES" smtClean="0"/>
              <a:pPr/>
              <a:t>10/09/2020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B5AEB-96B8-4594-A0D5-42B8D003DB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E3C39-B92B-44F6-8D37-8ED3490FDA6F}" type="datetimeFigureOut">
              <a:rPr lang="es-ES" smtClean="0"/>
              <a:pPr/>
              <a:t>10/09/2020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B5AEB-96B8-4594-A0D5-42B8D003DB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E3C39-B92B-44F6-8D37-8ED3490FDA6F}" type="datetimeFigureOut">
              <a:rPr lang="es-ES" smtClean="0"/>
              <a:pPr/>
              <a:t>10/09/2020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B5AEB-96B8-4594-A0D5-42B8D003DB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E3C39-B92B-44F6-8D37-8ED3490FDA6F}" type="datetimeFigureOut">
              <a:rPr lang="es-ES" smtClean="0"/>
              <a:pPr/>
              <a:t>10/09/2020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B5AEB-96B8-4594-A0D5-42B8D003DB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fld id="{C65E3C39-B92B-44F6-8D37-8ED3490FDA6F}" type="datetimeFigureOut">
              <a:rPr lang="es-ES" smtClean="0"/>
              <a:pPr/>
              <a:t>10/09/2020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fld id="{828B5AEB-96B8-4594-A0D5-42B8D003DB4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anose="02000507020000020002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0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6.png"/><Relationship Id="rId18" Type="http://schemas.openxmlformats.org/officeDocument/2006/relationships/image" Target="../media/image3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2.png"/><Relationship Id="rId11" Type="http://schemas.openxmlformats.org/officeDocument/2006/relationships/image" Target="../media/image3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1.png"/><Relationship Id="rId9" Type="http://schemas.openxmlformats.org/officeDocument/2006/relationships/image" Target="../media/image3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BED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E:\PPS  EXCLUSIVOS\- La voz\Imágenes\72128d3c819e449013a73fc9dc379b6c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483518"/>
            <a:ext cx="357341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800" dirty="0" smtClean="0">
                <a:ln>
                  <a:solidFill>
                    <a:srgbClr val="0000FF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 voz</a:t>
            </a:r>
            <a:endParaRPr lang="es-ES" sz="8800" dirty="0">
              <a:ln>
                <a:solidFill>
                  <a:srgbClr val="0000FF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11" name="10 Ordenar"/>
          <p:cNvSpPr/>
          <p:nvPr/>
        </p:nvSpPr>
        <p:spPr>
          <a:xfrm>
            <a:off x="1043608" y="0"/>
            <a:ext cx="7128792" cy="5143500"/>
          </a:xfrm>
          <a:prstGeom prst="flowChartSort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4" name="3 Ordenar"/>
          <p:cNvSpPr/>
          <p:nvPr/>
        </p:nvSpPr>
        <p:spPr>
          <a:xfrm>
            <a:off x="971600" y="0"/>
            <a:ext cx="7128792" cy="5143500"/>
          </a:xfrm>
          <a:prstGeom prst="flowChartSor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5" name="4 Combinar"/>
          <p:cNvSpPr/>
          <p:nvPr/>
        </p:nvSpPr>
        <p:spPr>
          <a:xfrm rot="16200000">
            <a:off x="-285750" y="285750"/>
            <a:ext cx="5143500" cy="4572000"/>
          </a:xfrm>
          <a:prstGeom prst="flowChartMerg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6" name="5 Combinar"/>
          <p:cNvSpPr/>
          <p:nvPr/>
        </p:nvSpPr>
        <p:spPr>
          <a:xfrm rot="16200000" flipV="1">
            <a:off x="4286249" y="285753"/>
            <a:ext cx="5143500" cy="4571998"/>
          </a:xfrm>
          <a:prstGeom prst="flowChartMerg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7" name="6 Combinar"/>
          <p:cNvSpPr/>
          <p:nvPr/>
        </p:nvSpPr>
        <p:spPr>
          <a:xfrm>
            <a:off x="0" y="2"/>
            <a:ext cx="4572000" cy="2571750"/>
          </a:xfrm>
          <a:prstGeom prst="flowChartMerg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8" name="7 Combinar"/>
          <p:cNvSpPr/>
          <p:nvPr/>
        </p:nvSpPr>
        <p:spPr>
          <a:xfrm>
            <a:off x="4572000" y="2"/>
            <a:ext cx="4572000" cy="2571750"/>
          </a:xfrm>
          <a:prstGeom prst="flowChartMerg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9" name="8 Combinar"/>
          <p:cNvSpPr/>
          <p:nvPr/>
        </p:nvSpPr>
        <p:spPr>
          <a:xfrm flipV="1">
            <a:off x="0" y="2571752"/>
            <a:ext cx="4572000" cy="2571750"/>
          </a:xfrm>
          <a:prstGeom prst="flowChartMerg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0" name="9 Combinar"/>
          <p:cNvSpPr/>
          <p:nvPr/>
        </p:nvSpPr>
        <p:spPr>
          <a:xfrm flipV="1">
            <a:off x="4572000" y="2571752"/>
            <a:ext cx="4572000" cy="2571750"/>
          </a:xfrm>
          <a:prstGeom prst="flowChartMerg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1"/>
            <a:ext cx="9143998" cy="5153023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800">
    <p:sndAc>
      <p:stSnd>
        <p:snd r:embed="rId2" name="Andrea Berg   Wo liegt das Paradies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" presetClass="exit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3" dur="5000" fill="hold"/>
                                        <p:tgtEl>
                                          <p:spTgt spid="205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40000"/>
                <a:lumOff val="60000"/>
              </a:schemeClr>
            </a:gs>
            <a:gs pos="50000">
              <a:schemeClr val="tx2">
                <a:lumMod val="75000"/>
              </a:schemeClr>
            </a:gs>
            <a:gs pos="100000">
              <a:srgbClr val="0080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2770" name="Picture 2" descr="E:\PPS  EXCLUSIVOS\- La voz\Imágenes\eb25e8a6cc94ec7d47fcac7feb6e2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1"/>
            <a:ext cx="9143998" cy="515302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5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327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447CC"/>
            </a:gs>
            <a:gs pos="50000">
              <a:srgbClr val="9900CC"/>
            </a:gs>
            <a:gs pos="100000">
              <a:srgbClr val="0080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E:\PPS  EXCLUSIVOS\- La voz\Imágenes\3 - 5687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62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16016" y="267494"/>
            <a:ext cx="3960440" cy="9900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4F2C7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Quisiera ponerle voz a la esperanza.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4F2C72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3478"/>
            <a:ext cx="9144000" cy="502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395536" y="1563638"/>
            <a:ext cx="29915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660066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 la esperanza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660066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1"/>
            <a:ext cx="9143998" cy="5153023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E:\PPS  EXCLUSIVOS\- La voz\Imágenes\35247_1-1024x5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940152" y="3291830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effectLst>
                  <a:glow rad="63500">
                    <a:srgbClr val="AB845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 los que no tienen voz.</a:t>
            </a:r>
            <a:endParaRPr lang="es-ES" sz="3600" dirty="0">
              <a:effectLst>
                <a:glow rad="63500">
                  <a:srgbClr val="AB8459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1"/>
            <a:ext cx="9143998" cy="515302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E:\PPS  EXCLUSIVOS\- La voz\Imágenes\6 - Spring-Photo-H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4572000" y="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4572000" y="257175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"/>
            <a:ext cx="9143998" cy="515302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1843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45496"/>
            </a:gs>
            <a:gs pos="50000">
              <a:schemeClr val="accent1">
                <a:lumMod val="20000"/>
                <a:lumOff val="80000"/>
              </a:schemeClr>
            </a:gs>
            <a:gs pos="100000">
              <a:srgbClr val="547E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La voz\Imágenes\7 - spring-hd-wallpaper_031118967_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699542"/>
            <a:ext cx="38763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rgbClr val="002060"/>
                </a:solidFill>
                <a:effectLst>
                  <a:glow rad="63500">
                    <a:schemeClr val="tx2">
                      <a:lumMod val="40000"/>
                      <a:lumOff val="6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Quisiera ponerle voz</a:t>
            </a:r>
            <a:endParaRPr lang="es-ES" sz="3600" dirty="0">
              <a:solidFill>
                <a:srgbClr val="002060"/>
              </a:solidFill>
              <a:effectLst>
                <a:glow rad="63500">
                  <a:schemeClr val="tx2">
                    <a:lumMod val="40000"/>
                    <a:lumOff val="6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pic>
        <p:nvPicPr>
          <p:cNvPr id="17409" name="Picture 1" descr="E:\PPS  EXCLUSIVOS\- La voz\Imágenes\spring-hd-wallpaper_031118967_2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49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75856" y="267494"/>
            <a:ext cx="55446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rgbClr val="002060"/>
                </a:solidFill>
                <a:effectLst>
                  <a:glow rad="63500">
                    <a:srgbClr val="84C7F4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 los que sueñan con un mundo mejor lleno de paz y de amor.</a:t>
            </a:r>
            <a:endParaRPr lang="es-ES" sz="3600" dirty="0">
              <a:solidFill>
                <a:srgbClr val="002060"/>
              </a:solidFill>
              <a:effectLst>
                <a:glow rad="63500">
                  <a:srgbClr val="84C7F4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1"/>
            <a:ext cx="9143998" cy="5153023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23F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E:\PPS  EXCLUSIVOS\- La voz\Imágenes\9 - jmc7YX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0"/>
            <a:ext cx="9163050" cy="51434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8970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"/>
            <a:ext cx="9144000" cy="5143499"/>
          </a:xfrm>
          <a:prstGeom prst="rect">
            <a:avLst/>
          </a:prstGeom>
          <a:solidFill>
            <a:srgbClr val="B8A9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"/>
            <a:ext cx="9143998" cy="515302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7" dur="5000" fill="hold"/>
                                        <p:tgtEl>
                                          <p:spTgt spid="1638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50000">
              <a:schemeClr val="accent6">
                <a:lumMod val="40000"/>
                <a:lumOff val="60000"/>
              </a:schemeClr>
            </a:gs>
            <a:gs pos="100000">
              <a:srgbClr val="547E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E:\PPS  EXCLUSIVOS\- La voz\Imágenes\Wallpaper-HD-Spr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83968" y="771550"/>
            <a:ext cx="38763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Quisiera ponerle voz</a:t>
            </a:r>
            <a:endParaRPr lang="es-ES" sz="3600" dirty="0">
              <a:ln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pic>
        <p:nvPicPr>
          <p:cNvPr id="15362" name="Picture 2" descr="E:\PPS  EXCLUSIVOS\- La voz\Imágenes\11 - Wallpaper-HD-Spring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51520" y="555526"/>
            <a:ext cx="4789040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6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 los sentimientos nobles que cada ser humano llevamos en nuestro interior</a:t>
            </a:r>
            <a:endParaRPr lang="es-ES" sz="3600" dirty="0">
              <a:ln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1"/>
            <a:ext cx="9143998" cy="5153023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La voz\Imágenes\12 - Spring-Wallpaper-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14339" name="Picture 3" descr="E:\PPS  EXCLUSIVOS\- La voz\Imágenes\12 - Spring-Wallpaper-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1"/>
            <a:ext cx="9143998" cy="515302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50000"/>
              </a:schemeClr>
            </a:gs>
            <a:gs pos="50000">
              <a:schemeClr val="tx2">
                <a:lumMod val="60000"/>
                <a:lumOff val="40000"/>
              </a:schemeClr>
            </a:gs>
            <a:gs pos="100000">
              <a:srgbClr val="486C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E:\PPS  EXCLUSIVOS\- La voz\Imágenes\Spring-Birds-Backgrou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16016" y="483518"/>
            <a:ext cx="38763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chemeClr val="tx2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Quisiera ponerle voz</a:t>
            </a:r>
            <a:endParaRPr lang="es-ES" sz="3600" dirty="0">
              <a:solidFill>
                <a:schemeClr val="bg1"/>
              </a:solidFill>
              <a:effectLst>
                <a:glow rad="63500">
                  <a:schemeClr val="tx2">
                    <a:lumMod val="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pic>
        <p:nvPicPr>
          <p:cNvPr id="13314" name="Picture 2" descr="E:\PPS  EXCLUSIVOS\- La voz\Imágenes\Spring-Birds-Background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716016" y="627534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chemeClr val="tx2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 los que viven en soledad</a:t>
            </a:r>
            <a:endParaRPr lang="es-ES" sz="3600" dirty="0">
              <a:solidFill>
                <a:schemeClr val="bg1"/>
              </a:solidFill>
              <a:effectLst>
                <a:glow rad="63500">
                  <a:schemeClr val="tx2">
                    <a:lumMod val="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1"/>
            <a:ext cx="9143998" cy="5153023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chemeClr val="accent4">
                <a:lumMod val="40000"/>
                <a:lumOff val="60000"/>
              </a:schemeClr>
            </a:gs>
            <a:gs pos="100000">
              <a:srgbClr val="486C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E:\PPS  EXCLUSIVOS\- La voz\Imágenes\hermosos paisajes naturales con rios lagos montañas y amaneceres 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940152" y="771550"/>
            <a:ext cx="2664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5C368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 hablarles de esperanza.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5C368A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grpSp>
        <p:nvGrpSpPr>
          <p:cNvPr id="4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5" name="4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7" name="6 Rectángulo"/>
          <p:cNvSpPr/>
          <p:nvPr/>
        </p:nvSpPr>
        <p:spPr>
          <a:xfrm>
            <a:off x="0" y="1"/>
            <a:ext cx="9143998" cy="515302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FF"/>
            </a:gs>
            <a:gs pos="50000">
              <a:srgbClr val="3399FF"/>
            </a:gs>
            <a:gs pos="100000">
              <a:srgbClr val="486C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E:\PPS  EXCLUSIVOS\- La voz\Imágenes\wc16765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Extracto"/>
          <p:cNvSpPr/>
          <p:nvPr/>
        </p:nvSpPr>
        <p:spPr>
          <a:xfrm>
            <a:off x="0" y="2499742"/>
            <a:ext cx="9144000" cy="2643758"/>
          </a:xfrm>
          <a:prstGeom prst="flowChartExtract">
            <a:avLst/>
          </a:prstGeom>
          <a:gradFill flip="none" rotWithShape="1">
            <a:gsLst>
              <a:gs pos="0">
                <a:srgbClr val="3A7DCE">
                  <a:shade val="30000"/>
                  <a:satMod val="115000"/>
                </a:srgbClr>
              </a:gs>
              <a:gs pos="50000">
                <a:srgbClr val="3A7DCE">
                  <a:shade val="67500"/>
                  <a:satMod val="115000"/>
                </a:srgbClr>
              </a:gs>
              <a:gs pos="100000">
                <a:srgbClr val="3A7DCE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 rot="16200000">
            <a:off x="4286250" y="285750"/>
            <a:ext cx="5143500" cy="4572000"/>
          </a:xfrm>
          <a:prstGeom prst="flowChartExtract">
            <a:avLst/>
          </a:prstGeom>
          <a:gradFill flip="none" rotWithShape="1">
            <a:gsLst>
              <a:gs pos="0">
                <a:srgbClr val="71D030">
                  <a:shade val="30000"/>
                  <a:satMod val="115000"/>
                </a:srgbClr>
              </a:gs>
              <a:gs pos="50000">
                <a:srgbClr val="71D030">
                  <a:shade val="67500"/>
                  <a:satMod val="115000"/>
                </a:srgbClr>
              </a:gs>
              <a:gs pos="100000">
                <a:srgbClr val="71D03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gradFill flip="none" rotWithShape="1">
            <a:gsLst>
              <a:gs pos="0">
                <a:srgbClr val="3A7DCE">
                  <a:shade val="30000"/>
                  <a:satMod val="115000"/>
                </a:srgbClr>
              </a:gs>
              <a:gs pos="50000">
                <a:srgbClr val="3A7DCE">
                  <a:shade val="67500"/>
                  <a:satMod val="115000"/>
                </a:srgbClr>
              </a:gs>
              <a:gs pos="100000">
                <a:srgbClr val="3A7DCE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-285750" y="285750"/>
            <a:ext cx="5143500" cy="4572000"/>
          </a:xfrm>
          <a:prstGeom prst="flowChartMerge">
            <a:avLst/>
          </a:prstGeom>
          <a:gradFill flip="none" rotWithShape="1">
            <a:gsLst>
              <a:gs pos="0">
                <a:srgbClr val="71D030">
                  <a:shade val="30000"/>
                  <a:satMod val="115000"/>
                </a:srgbClr>
              </a:gs>
              <a:gs pos="50000">
                <a:srgbClr val="71D030">
                  <a:shade val="67500"/>
                  <a:satMod val="115000"/>
                </a:srgbClr>
              </a:gs>
              <a:gs pos="100000">
                <a:srgbClr val="71D03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"/>
            <a:ext cx="9143998" cy="515302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1126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FF"/>
            </a:gs>
            <a:gs pos="50000">
              <a:srgbClr val="9BDEFF"/>
            </a:gs>
            <a:gs pos="100000">
              <a:srgbClr val="17026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E:\PPS  EXCLUSIVOS\- La voz\Imágenes\16 - ws_Wheat_Field_&amp;_Purple_Sunrise_1920x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9525"/>
            <a:ext cx="9153524" cy="51625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499992" y="411510"/>
            <a:ext cx="38763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2"/>
                </a:solidFill>
                <a:effectLst>
                  <a:glow rad="63500">
                    <a:srgbClr val="10478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Quisiera ponerle voz</a:t>
            </a:r>
            <a:endParaRPr lang="es-ES" sz="3600" dirty="0">
              <a:solidFill>
                <a:schemeClr val="bg2"/>
              </a:solidFill>
              <a:effectLst>
                <a:glow rad="63500">
                  <a:srgbClr val="10478A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pic>
        <p:nvPicPr>
          <p:cNvPr id="10242" name="Picture 2" descr="E:\PPS  EXCLUSIVOS\- La voz\Imágenes\16 - ws_Wheat_Field_&amp;_Purple_Sunrise_1920x120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53524" cy="5153024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332136" y="415466"/>
            <a:ext cx="54726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0F438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 los que saben apreciar la grandeza que hay en cada amanecer,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0F4383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1"/>
            <a:ext cx="9143998" cy="5153023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6FF"/>
            </a:gs>
            <a:gs pos="50000">
              <a:schemeClr val="accent4">
                <a:lumMod val="60000"/>
                <a:lumOff val="40000"/>
              </a:schemeClr>
            </a:gs>
            <a:gs pos="100000">
              <a:srgbClr val="FFFF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E:\PPS  EXCLUSIVOS\- La voz\Imágenes\18 - DIY-FRAME-Fantasy-Art-Original-artwork-mountains-and-rivers-Sky-View-cloth-silk-art-wall-poster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53524" cy="51244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51720" y="411510"/>
            <a:ext cx="37481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10458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En cada anochecer.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104586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4" name="3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gradFill flip="none" rotWithShape="1">
            <a:gsLst>
              <a:gs pos="0">
                <a:srgbClr val="517CDD">
                  <a:shade val="30000"/>
                  <a:satMod val="115000"/>
                </a:srgbClr>
              </a:gs>
              <a:gs pos="50000">
                <a:srgbClr val="517CDD">
                  <a:shade val="67500"/>
                  <a:satMod val="115000"/>
                </a:srgbClr>
              </a:gs>
              <a:gs pos="100000">
                <a:srgbClr val="517CDD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"/>
            <a:ext cx="9143998" cy="515302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F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E:\PPS  EXCLUSIVOS\- La voz\Imágenes\thumb-1920-7011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003C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45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52F6">
                  <a:shade val="30000"/>
                  <a:satMod val="115000"/>
                </a:srgbClr>
              </a:gs>
              <a:gs pos="50000">
                <a:srgbClr val="0052F6">
                  <a:shade val="67500"/>
                  <a:satMod val="115000"/>
                </a:srgbClr>
              </a:gs>
              <a:gs pos="100000">
                <a:srgbClr val="0052F6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"/>
            <a:ext cx="9143998" cy="515302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819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F8DFF"/>
            </a:gs>
            <a:gs pos="50000">
              <a:schemeClr val="accent5">
                <a:lumMod val="40000"/>
                <a:lumOff val="60000"/>
              </a:schemeClr>
            </a:gs>
            <a:gs pos="100000">
              <a:srgbClr val="FFC0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:\PPS  EXCLUSIVOS\- La voz\Imágenes\21 - Primavera-Wallpapers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pic>
        <p:nvPicPr>
          <p:cNvPr id="7170" name="Picture 2" descr="E:\PPS  EXCLUSIVOS\- La voz\Imágenes\21 - Primavera-Wallpapers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851920" y="1419622"/>
            <a:ext cx="38763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rgbClr val="002060"/>
                </a:solidFill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Quisiera ponerle voz</a:t>
            </a:r>
            <a:endParaRPr lang="es-ES" sz="3600" dirty="0">
              <a:solidFill>
                <a:srgbClr val="002060"/>
              </a:solidFill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pic>
        <p:nvPicPr>
          <p:cNvPr id="7171" name="Picture 3" descr="E:\PPS  EXCLUSIVOS\- La voz\Imágenes\22 - Primavera-Wallpapers-1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" y="0"/>
            <a:ext cx="9105900" cy="512444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1275606"/>
            <a:ext cx="32191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 la solidaridad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0070C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1"/>
            <a:ext cx="9143998" cy="5153023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2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3" grpId="0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0D0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E:\PPS  EXCLUSIVOS\- La voz\Imágenes\cffd1f1cff90715933d53896bd8ff12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5088"/>
          </a:xfrm>
          <a:prstGeom prst="rect">
            <a:avLst/>
          </a:prstGeom>
          <a:noFill/>
        </p:spPr>
      </p:pic>
      <p:pic>
        <p:nvPicPr>
          <p:cNvPr id="6145" name="Picture 1" descr="E:\PPS  EXCLUSIVOS\- La voz\Imágenes\cffd1f1cff90715933d53896bd8ff12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450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9552" y="3363838"/>
            <a:ext cx="48965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7A150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 los que dan sin esperar nada a cambio.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7A1504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1"/>
            <a:ext cx="9143998" cy="515302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56AFF"/>
            </a:gs>
            <a:gs pos="50000">
              <a:srgbClr val="27954C"/>
            </a:gs>
            <a:gs pos="100000">
              <a:srgbClr val="85728E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E:\PPS  EXCLUSIVOS\- La voz\Imágenes\24 - 1207443-gorgerous-desktop-wallpapers-hd-1920x1200-1920x1200-for-ma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gradFill flip="none" rotWithShape="1">
            <a:gsLst>
              <a:gs pos="0">
                <a:srgbClr val="33CC33">
                  <a:shade val="30000"/>
                  <a:satMod val="115000"/>
                </a:srgbClr>
              </a:gs>
              <a:gs pos="50000">
                <a:srgbClr val="33CC33">
                  <a:shade val="67500"/>
                  <a:satMod val="115000"/>
                </a:srgbClr>
              </a:gs>
              <a:gs pos="100000">
                <a:srgbClr val="33CC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gradFill flip="none" rotWithShape="1">
            <a:gsLst>
              <a:gs pos="0">
                <a:srgbClr val="33CC33">
                  <a:shade val="30000"/>
                  <a:satMod val="115000"/>
                </a:srgbClr>
              </a:gs>
              <a:gs pos="50000">
                <a:srgbClr val="33CC33">
                  <a:shade val="67500"/>
                  <a:satMod val="115000"/>
                </a:srgbClr>
              </a:gs>
              <a:gs pos="100000">
                <a:srgbClr val="33CC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"/>
            <a:ext cx="9143998" cy="515302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7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37 Rombo"/>
          <p:cNvSpPr/>
          <p:nvPr/>
        </p:nvSpPr>
        <p:spPr>
          <a:xfrm>
            <a:off x="214318" y="160737"/>
            <a:ext cx="8643937" cy="4822031"/>
          </a:xfrm>
          <a:prstGeom prst="diamond">
            <a:avLst/>
          </a:prstGeom>
          <a:noFill/>
          <a:ln w="508000">
            <a:solidFill>
              <a:srgbClr val="C0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2428875" y="1500188"/>
            <a:ext cx="4357688" cy="2143125"/>
          </a:xfrm>
          <a:prstGeom prst="diamond">
            <a:avLst/>
          </a:prstGeom>
          <a:noFill/>
          <a:ln w="508000">
            <a:solidFill>
              <a:srgbClr val="C0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2428875" y="1500188"/>
            <a:ext cx="4286250" cy="2143125"/>
          </a:xfrm>
          <a:prstGeom prst="diamond">
            <a:avLst/>
          </a:prstGeom>
          <a:noFill/>
          <a:ln w="508000">
            <a:solidFill>
              <a:srgbClr val="C0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285750" y="267893"/>
            <a:ext cx="8572500" cy="4661297"/>
          </a:xfrm>
          <a:prstGeom prst="diamond">
            <a:avLst/>
          </a:prstGeom>
          <a:noFill/>
          <a:ln w="508000">
            <a:solidFill>
              <a:srgbClr val="C0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2428875" y="1500188"/>
            <a:ext cx="4286250" cy="2143125"/>
          </a:xfrm>
          <a:prstGeom prst="diamond">
            <a:avLst/>
          </a:prstGeom>
          <a:noFill/>
          <a:ln w="508000">
            <a:solidFill>
              <a:srgbClr val="C0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251520" y="267494"/>
            <a:ext cx="8568952" cy="4608512"/>
          </a:xfrm>
          <a:prstGeom prst="diamond">
            <a:avLst/>
          </a:prstGeom>
          <a:noFill/>
          <a:ln w="508000">
            <a:solidFill>
              <a:srgbClr val="C0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35" name="34 Rombo"/>
          <p:cNvSpPr/>
          <p:nvPr/>
        </p:nvSpPr>
        <p:spPr>
          <a:xfrm>
            <a:off x="251520" y="195486"/>
            <a:ext cx="8644508" cy="4680520"/>
          </a:xfrm>
          <a:prstGeom prst="diamond">
            <a:avLst/>
          </a:prstGeom>
          <a:noFill/>
          <a:ln w="508000">
            <a:solidFill>
              <a:srgbClr val="C0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2339752" y="1563638"/>
            <a:ext cx="4286250" cy="2016225"/>
          </a:xfrm>
          <a:prstGeom prst="diamond">
            <a:avLst/>
          </a:prstGeom>
          <a:noFill/>
          <a:ln w="508000">
            <a:solidFill>
              <a:srgbClr val="C0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214318" y="160737"/>
            <a:ext cx="8643937" cy="4822031"/>
          </a:xfrm>
          <a:prstGeom prst="diamond">
            <a:avLst/>
          </a:prstGeom>
          <a:noFill/>
          <a:ln w="508000">
            <a:solidFill>
              <a:srgbClr val="C0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2339752" y="1419622"/>
            <a:ext cx="4502274" cy="2232248"/>
          </a:xfrm>
          <a:prstGeom prst="diamond">
            <a:avLst/>
          </a:prstGeom>
          <a:noFill/>
          <a:ln w="508000">
            <a:solidFill>
              <a:srgbClr val="C0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4101" name="Picture 5" descr="E:\PPS  EXCLUSIVOS\- La voz\Imágenes\26 - f1339310cd83c5ea1a7e14131ff58f5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2211710"/>
            <a:ext cx="272382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dirty="0" smtClean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Septiembre </a:t>
            </a:r>
            <a:r>
              <a:rPr lang="es-ES" sz="3000" dirty="0" smtClean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2020</a:t>
            </a:r>
            <a:endParaRPr lang="es-ES" sz="3000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67544" y="411510"/>
            <a:ext cx="402225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dirty="0" smtClean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Música</a:t>
            </a:r>
            <a:r>
              <a:rPr lang="es-ES" sz="3000" dirty="0" smtClean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: Andrea </a:t>
            </a:r>
            <a:r>
              <a:rPr lang="es-ES" sz="3000" dirty="0" err="1" smtClean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Berg</a:t>
            </a:r>
            <a:endParaRPr lang="es-ES" sz="3000" dirty="0" smtClean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  <a:p>
            <a:r>
              <a:rPr lang="es-ES" sz="3000" dirty="0" err="1" smtClean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Wo</a:t>
            </a:r>
            <a:r>
              <a:rPr lang="es-ES" sz="3000" dirty="0" smtClean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</a:t>
            </a:r>
            <a:r>
              <a:rPr lang="es-ES" sz="3000" dirty="0" err="1" smtClean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Liegt</a:t>
            </a:r>
            <a:r>
              <a:rPr lang="es-ES" sz="3000" dirty="0" smtClean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das </a:t>
            </a:r>
            <a:r>
              <a:rPr lang="es-ES" sz="3000" dirty="0" err="1" smtClean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Paradies</a:t>
            </a:r>
            <a:endParaRPr lang="es-ES" sz="3000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79512" y="4371950"/>
            <a:ext cx="59041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000" dirty="0" smtClean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Autora: Mari Carmen Martínez</a:t>
            </a:r>
            <a:endParaRPr lang="es-ES" sz="3000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grpSp>
        <p:nvGrpSpPr>
          <p:cNvPr id="6" name="13 Grupo"/>
          <p:cNvGrpSpPr>
            <a:grpSpLocks/>
          </p:cNvGrpSpPr>
          <p:nvPr/>
        </p:nvGrpSpPr>
        <p:grpSpPr bwMode="auto">
          <a:xfrm flipH="1">
            <a:off x="7596336" y="3291830"/>
            <a:ext cx="1114536" cy="1506070"/>
            <a:chOff x="7035242" y="2281308"/>
            <a:chExt cx="1676981" cy="1595204"/>
          </a:xfrm>
        </p:grpSpPr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58061" y="228130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15 Rectángulo"/>
            <p:cNvSpPr>
              <a:spLocks noChangeArrowheads="1"/>
            </p:cNvSpPr>
            <p:nvPr/>
          </p:nvSpPr>
          <p:spPr bwMode="auto">
            <a:xfrm>
              <a:off x="7035242" y="3501622"/>
              <a:ext cx="1676981" cy="3748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1700" dirty="0">
                  <a:solidFill>
                    <a:srgbClr val="FF0000"/>
                  </a:solidFill>
                  <a:latin typeface="Brock Script" panose="02000507020000020002" pitchFamily="2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9" name="18 Rectángulo"/>
          <p:cNvSpPr/>
          <p:nvPr/>
        </p:nvSpPr>
        <p:spPr>
          <a:xfrm>
            <a:off x="0" y="1"/>
            <a:ext cx="9143998" cy="5153023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3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3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3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3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3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3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3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3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9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6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3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3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1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79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3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3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9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5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5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0" presetClass="entr" presetSubtype="0" fill="hold" nodeType="withEffect">
                                  <p:stCondLst>
                                    <p:cond delay="21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build="allAtOnce" animBg="1" autoUpdateAnimBg="0" rev="1"/>
      <p:bldP spid="39" grpId="0" build="allAtOnce" animBg="1" autoUpdateAnimBg="0" rev="1"/>
      <p:bldP spid="36" grpId="0" build="allAtOnce" animBg="1" autoUpdateAnimBg="0" rev="1"/>
      <p:bldP spid="37" grpId="0" build="allAtOnce" animBg="1" autoUpdateAnimBg="0" rev="1"/>
      <p:bldP spid="34" grpId="0" build="allAtOnce" animBg="1" autoUpdateAnimBg="0" rev="1"/>
      <p:bldP spid="31" grpId="0" build="allAtOnce" animBg="1" autoUpdateAnimBg="0" rev="1"/>
      <p:bldP spid="35" grpId="0" build="allAtOnce" animBg="1" autoUpdateAnimBg="0" rev="1"/>
      <p:bldP spid="30" grpId="0" build="allAtOnce" animBg="1" autoUpdateAnimBg="0" rev="1"/>
      <p:bldP spid="29" grpId="0" build="allAtOnce" animBg="1" autoUpdateAnimBg="0" rev="1"/>
      <p:bldP spid="40" grpId="0" build="allAtOnce" animBg="1" autoUpdateAnimBg="0" rev="1"/>
      <p:bldP spid="2" grpId="0"/>
      <p:bldP spid="3" grpId="0"/>
      <p:bldP spid="4" grpId="0"/>
      <p:bldP spid="1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690</TotalTime>
  <Words>147</Words>
  <Application>Microsoft Office PowerPoint</Application>
  <PresentationFormat>Presentación en pantalla (16:9)</PresentationFormat>
  <Paragraphs>25</Paragraphs>
  <Slides>20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7" baseType="lpstr">
      <vt:lpstr>Arial</vt:lpstr>
      <vt:lpstr>Harrington</vt:lpstr>
      <vt:lpstr>Calibri</vt:lpstr>
      <vt:lpstr>Brock Script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72</cp:revision>
  <dcterms:created xsi:type="dcterms:W3CDTF">2020-04-02T23:24:52Z</dcterms:created>
  <dcterms:modified xsi:type="dcterms:W3CDTF">2020-09-10T18:37:34Z</dcterms:modified>
</cp:coreProperties>
</file>