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410" r:id="rId3"/>
    <p:sldId id="496" r:id="rId4"/>
    <p:sldId id="480" r:id="rId5"/>
    <p:sldId id="481" r:id="rId6"/>
    <p:sldId id="482" r:id="rId7"/>
    <p:sldId id="483" r:id="rId8"/>
    <p:sldId id="484" r:id="rId9"/>
    <p:sldId id="485" r:id="rId10"/>
    <p:sldId id="486" r:id="rId11"/>
    <p:sldId id="487" r:id="rId12"/>
    <p:sldId id="488" r:id="rId13"/>
    <p:sldId id="489" r:id="rId14"/>
    <p:sldId id="490" r:id="rId15"/>
    <p:sldId id="491" r:id="rId16"/>
    <p:sldId id="492" r:id="rId17"/>
    <p:sldId id="494" r:id="rId18"/>
    <p:sldId id="495" r:id="rId19"/>
    <p:sldId id="497" r:id="rId20"/>
    <p:sldId id="498" r:id="rId21"/>
    <p:sldId id="499" r:id="rId22"/>
    <p:sldId id="500" r:id="rId23"/>
    <p:sldId id="502" r:id="rId24"/>
    <p:sldId id="501" r:id="rId25"/>
    <p:sldId id="503" r:id="rId26"/>
    <p:sldId id="504" r:id="rId27"/>
    <p:sldId id="411" r:id="rId28"/>
    <p:sldId id="505" r:id="rId29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0kO4G5DSuNrLoI3ZZ6zTA" hashData="UFDiy1vop1xHnziQ/tF/bI046b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60" d="100"/>
          <a:sy n="60" d="100"/>
        </p:scale>
        <p:origin x="-1326" y="-654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08/05/2018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399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7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1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7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7" y="2066635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7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7" y="2066635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08/05/2018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08/05/2018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08/05/2018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7" y="259462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363679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8" y="260971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260971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20562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08/05/2018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6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898" y="5566361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21898" y="5430592"/>
            <a:ext cx="692498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4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00081" y="1115204"/>
            <a:ext cx="9286940" cy="371221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La  vida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puede  ser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Maravillosa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2289" y="726646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049" y="179253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random/>
    <p:sndAc>
      <p:stSnd>
        <p:snd r:embed="rId2" name="07 un mundo ra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phalbm25061066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phalbm25061081_w67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phalbm25061070_w67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phalbm25061071_w67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phalbm25061063_w67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phalbm25061076_w67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phalbm25061079_w67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phalbm25061083_w67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phalbm25061060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phalbm25061074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phalbm25061075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phalbm25061062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phalbm25061077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phalbm25061078_w67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phalbm25061059_w6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phalbm25061061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phalbm25061064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phalbm25061073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ose Luis\Desktop\phalbm25061067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phalbm25061072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phalbm25061082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Jose Luis\Desktop\phalbm25061068_w660cxt0cyt0cxb650cyb4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801350" cy="658289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  <p:sndAc>
      <p:stSnd>
        <p:snd r:embed="rId2" name="01 El reloj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phalbm25061069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8289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phalbm25061065_w660cxt0cyt0cxb650cyb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17233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01897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445721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9219" y="5515080"/>
            <a:ext cx="711765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6" y="4344477"/>
            <a:ext cx="31801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0976" y="476281"/>
            <a:ext cx="3308979" cy="299018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90777" y="3"/>
            <a:ext cx="4132247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08 de mayo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22:07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220654" y="3113529"/>
            <a:ext cx="360045" cy="2896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227058"/>
            <a:ext cx="1080135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860607" y="796484"/>
            <a:ext cx="5700713" cy="20032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vida puede ser maravillos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vida puede ser maravillosa</Template>
  <TotalTime>3</TotalTime>
  <Words>55</Words>
  <Application>Microsoft Office PowerPoint</Application>
  <PresentationFormat>Personalizado</PresentationFormat>
  <Paragraphs>14</Paragraphs>
  <Slides>27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La vida puede ser maravillosa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2018-05-08T20:06:30Z</dcterms:created>
  <dcterms:modified xsi:type="dcterms:W3CDTF">2018-05-08T20:10:22Z</dcterms:modified>
</cp:coreProperties>
</file>