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sldIdLst>
    <p:sldId id="262" r:id="rId3"/>
    <p:sldId id="287" r:id="rId4"/>
    <p:sldId id="259" r:id="rId5"/>
    <p:sldId id="263" r:id="rId6"/>
    <p:sldId id="288" r:id="rId7"/>
    <p:sldId id="285" r:id="rId8"/>
    <p:sldId id="258" r:id="rId9"/>
    <p:sldId id="289" r:id="rId10"/>
    <p:sldId id="257" r:id="rId11"/>
    <p:sldId id="260" r:id="rId12"/>
    <p:sldId id="290" r:id="rId13"/>
    <p:sldId id="264" r:id="rId14"/>
    <p:sldId id="265" r:id="rId15"/>
    <p:sldId id="291" r:id="rId16"/>
    <p:sldId id="267" r:id="rId17"/>
    <p:sldId id="268" r:id="rId18"/>
    <p:sldId id="292" r:id="rId19"/>
    <p:sldId id="272" r:id="rId20"/>
    <p:sldId id="273" r:id="rId21"/>
    <p:sldId id="293" r:id="rId22"/>
    <p:sldId id="278" r:id="rId23"/>
    <p:sldId id="277" r:id="rId24"/>
    <p:sldId id="294" r:id="rId25"/>
    <p:sldId id="283" r:id="rId26"/>
    <p:sldId id="279" r:id="rId27"/>
    <p:sldId id="295" r:id="rId28"/>
    <p:sldId id="286" r:id="rId29"/>
    <p:sldId id="271" r:id="rId30"/>
    <p:sldId id="296" r:id="rId31"/>
  </p:sldIdLst>
  <p:sldSz cx="9144000" cy="5143500" type="screen16x9"/>
  <p:notesSz cx="6858000" cy="9144000"/>
  <p:photoAlbum/>
  <p:defaultTextStyle>
    <a:defPPr>
      <a:defRPr lang="es-P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Aa81KLYQ4g2YKIENwHJSyg" hashData="eFd+fCR2BR49pq4iIamueBEkwts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503300"/>
    <a:srgbClr val="FFDC6D"/>
    <a:srgbClr val="420000"/>
    <a:srgbClr val="F2DA98"/>
    <a:srgbClr val="DCB894"/>
    <a:srgbClr val="996633"/>
    <a:srgbClr val="F79443"/>
    <a:srgbClr val="F2E4D6"/>
    <a:srgbClr val="0033CC"/>
    <a:srgbClr val="008A3E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>
    <p:restoredLeft sz="15620"/>
    <p:restoredTop sz="94660"/>
  </p:normalViewPr>
  <p:slideViewPr>
    <p:cSldViewPr>
      <p:cViewPr>
        <p:scale>
          <a:sx n="400" d="100"/>
          <a:sy n="400" d="100"/>
        </p:scale>
        <p:origin x="5826" y="-78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EC9E40-2B41-49DF-B901-3113E6F94198}" type="datetimeFigureOut">
              <a:rPr lang="es-PE" smtClean="0"/>
              <a:pPr/>
              <a:t>20/11/2020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E2295A-8229-401A-9CD6-02659877D766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5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EC9E40-2B41-49DF-B901-3113E6F94198}" type="datetimeFigureOut">
              <a:rPr lang="es-PE" smtClean="0"/>
              <a:pPr/>
              <a:t>20/11/2020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E2295A-8229-401A-9CD6-02659877D766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5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EC9E40-2B41-49DF-B901-3113E6F94198}" type="datetimeFigureOut">
              <a:rPr lang="es-PE" smtClean="0"/>
              <a:pPr/>
              <a:t>20/11/2020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E2295A-8229-401A-9CD6-02659877D766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5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EC9E40-2B41-49DF-B901-3113E6F94198}" type="datetimeFigureOut">
              <a:rPr lang="es-PE" smtClean="0"/>
              <a:pPr/>
              <a:t>20/11/2020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E2295A-8229-401A-9CD6-02659877D766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5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EC9E40-2B41-49DF-B901-3113E6F94198}" type="datetimeFigureOut">
              <a:rPr lang="es-PE" smtClean="0"/>
              <a:pPr/>
              <a:t>20/11/2020</a:t>
            </a:fld>
            <a:endParaRPr lang="es-PE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E2295A-8229-401A-9CD6-02659877D766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5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EC9E40-2B41-49DF-B901-3113E6F94198}" type="datetimeFigureOut">
              <a:rPr lang="es-PE" smtClean="0"/>
              <a:pPr/>
              <a:t>20/11/2020</a:t>
            </a:fld>
            <a:endParaRPr lang="es-PE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E2295A-8229-401A-9CD6-02659877D766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5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EC9E40-2B41-49DF-B901-3113E6F94198}" type="datetimeFigureOut">
              <a:rPr lang="es-PE" smtClean="0"/>
              <a:pPr/>
              <a:t>20/11/2020</a:t>
            </a:fld>
            <a:endParaRPr lang="es-PE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E2295A-8229-401A-9CD6-02659877D766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5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EC9E40-2B41-49DF-B901-3113E6F94198}" type="datetimeFigureOut">
              <a:rPr lang="es-PE" smtClean="0"/>
              <a:pPr/>
              <a:t>20/11/2020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E2295A-8229-401A-9CD6-02659877D766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5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PE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EC9E40-2B41-49DF-B901-3113E6F94198}" type="datetimeFigureOut">
              <a:rPr lang="es-PE" smtClean="0"/>
              <a:pPr/>
              <a:t>20/11/2020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E2295A-8229-401A-9CD6-02659877D766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5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EC9E40-2B41-49DF-B901-3113E6F94198}" type="datetimeFigureOut">
              <a:rPr lang="es-PE" smtClean="0"/>
              <a:pPr/>
              <a:t>20/11/2020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E2295A-8229-401A-9CD6-02659877D766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5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154781"/>
            <a:ext cx="2057400" cy="329088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154781"/>
            <a:ext cx="6019800" cy="329088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EC9E40-2B41-49DF-B901-3113E6F94198}" type="datetimeFigureOut">
              <a:rPr lang="es-PE" smtClean="0"/>
              <a:pPr/>
              <a:t>20/11/2020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E2295A-8229-401A-9CD6-02659877D766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5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  <p:transition advClick="0" advTm="15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DEC9E40-2B41-49DF-B901-3113E6F94198}" type="datetimeFigureOut">
              <a:rPr lang="es-PE" smtClean="0"/>
              <a:pPr/>
              <a:t>20/11/2020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E2295A-8229-401A-9CD6-02659877D766}" type="slidenum">
              <a:rPr lang="es-PE" smtClean="0"/>
              <a:pPr/>
              <a:t>‹Nº›</a:t>
            </a:fld>
            <a:endParaRPr lang="es-P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Click="0" advTm="15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P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advClick="0" advTm="15000"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P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openxmlformats.org/officeDocument/2006/relationships/image" Target="../media/image11.png"/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12" Type="http://schemas.openxmlformats.org/officeDocument/2006/relationships/image" Target="../media/image10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11" Type="http://schemas.openxmlformats.org/officeDocument/2006/relationships/image" Target="../media/image9.png"/><Relationship Id="rId5" Type="http://schemas.openxmlformats.org/officeDocument/2006/relationships/image" Target="../media/image3.png"/><Relationship Id="rId10" Type="http://schemas.openxmlformats.org/officeDocument/2006/relationships/image" Target="../media/image8.png"/><Relationship Id="rId4" Type="http://schemas.openxmlformats.org/officeDocument/2006/relationships/image" Target="../media/image2.png"/><Relationship Id="rId9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gif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gif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gif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gif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gif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gif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gif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gif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gif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jpeg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6.png"/><Relationship Id="rId13" Type="http://schemas.openxmlformats.org/officeDocument/2006/relationships/image" Target="../media/image39.png"/><Relationship Id="rId18" Type="http://schemas.openxmlformats.org/officeDocument/2006/relationships/image" Target="../media/image42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41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35.png"/><Relationship Id="rId11" Type="http://schemas.openxmlformats.org/officeDocument/2006/relationships/image" Target="../media/image38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40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34.png"/><Relationship Id="rId9" Type="http://schemas.openxmlformats.org/officeDocument/2006/relationships/image" Target="../media/image37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2">
                <a:lumMod val="10000"/>
              </a:schemeClr>
            </a:gs>
            <a:gs pos="64999">
              <a:srgbClr val="F0EBD5"/>
            </a:gs>
            <a:gs pos="100000">
              <a:srgbClr val="D1C39F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1594802340_exmenj_fb_plus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7477"/>
          </a:xfrm>
          <a:prstGeom prst="rect">
            <a:avLst/>
          </a:prstGeom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rgbClr val="503300"/>
              </a:gs>
              <a:gs pos="50000">
                <a:srgbClr val="DCB894">
                  <a:shade val="67500"/>
                  <a:satMod val="115000"/>
                </a:srgbClr>
              </a:gs>
              <a:gs pos="100000">
                <a:srgbClr val="DCB894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rgbClr val="FFDC6D"/>
              </a:gs>
              <a:gs pos="50000">
                <a:srgbClr val="7E4914">
                  <a:shade val="67500"/>
                  <a:satMod val="115000"/>
                </a:srgbClr>
              </a:gs>
              <a:gs pos="100000">
                <a:srgbClr val="7E4914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pic>
        <p:nvPicPr>
          <p:cNvPr id="6" name="5 Imagen" descr="cooltext369165567404022.png"/>
          <p:cNvPicPr>
            <a:picLocks noChangeAspect="1"/>
          </p:cNvPicPr>
          <p:nvPr/>
        </p:nvPicPr>
        <p:blipFill>
          <a:blip r:embed="rId4">
            <a:lum contrast="20000"/>
          </a:blip>
          <a:stretch>
            <a:fillRect/>
          </a:stretch>
        </p:blipFill>
        <p:spPr>
          <a:xfrm>
            <a:off x="4830907" y="267450"/>
            <a:ext cx="1250755" cy="857956"/>
          </a:xfrm>
          <a:prstGeom prst="rect">
            <a:avLst/>
          </a:prstGeom>
        </p:spPr>
      </p:pic>
      <p:pic>
        <p:nvPicPr>
          <p:cNvPr id="7" name="6 Imagen" descr="cooltext369165579898592.png"/>
          <p:cNvPicPr>
            <a:picLocks noChangeAspect="1"/>
          </p:cNvPicPr>
          <p:nvPr/>
        </p:nvPicPr>
        <p:blipFill>
          <a:blip r:embed="rId5">
            <a:lum contrast="20000"/>
          </a:blip>
          <a:stretch>
            <a:fillRect/>
          </a:stretch>
        </p:blipFill>
        <p:spPr>
          <a:xfrm>
            <a:off x="6116791" y="357172"/>
            <a:ext cx="1500198" cy="768620"/>
          </a:xfrm>
          <a:prstGeom prst="rect">
            <a:avLst/>
          </a:prstGeom>
        </p:spPr>
      </p:pic>
      <p:pic>
        <p:nvPicPr>
          <p:cNvPr id="8" name="7 Imagen" descr="cooltext369165587954162.png"/>
          <p:cNvPicPr>
            <a:picLocks noChangeAspect="1"/>
          </p:cNvPicPr>
          <p:nvPr/>
        </p:nvPicPr>
        <p:blipFill>
          <a:blip r:embed="rId6">
            <a:lum contrast="20000"/>
          </a:blip>
          <a:stretch>
            <a:fillRect/>
          </a:stretch>
        </p:blipFill>
        <p:spPr>
          <a:xfrm>
            <a:off x="4330841" y="1138338"/>
            <a:ext cx="1785950" cy="863902"/>
          </a:xfrm>
          <a:prstGeom prst="rect">
            <a:avLst/>
          </a:prstGeom>
        </p:spPr>
      </p:pic>
      <p:pic>
        <p:nvPicPr>
          <p:cNvPr id="9" name="8 Imagen" descr="cooltext369165597986906.png"/>
          <p:cNvPicPr>
            <a:picLocks noChangeAspect="1"/>
          </p:cNvPicPr>
          <p:nvPr/>
        </p:nvPicPr>
        <p:blipFill>
          <a:blip r:embed="rId7">
            <a:lum contrast="20000"/>
          </a:blip>
          <a:stretch>
            <a:fillRect/>
          </a:stretch>
        </p:blipFill>
        <p:spPr>
          <a:xfrm>
            <a:off x="6286512" y="1142990"/>
            <a:ext cx="2402015" cy="857256"/>
          </a:xfrm>
          <a:prstGeom prst="rect">
            <a:avLst/>
          </a:prstGeom>
        </p:spPr>
      </p:pic>
      <p:pic>
        <p:nvPicPr>
          <p:cNvPr id="10" name="9 Imagen" descr="cooltext369165640239909.png"/>
          <p:cNvPicPr>
            <a:picLocks noChangeAspect="1"/>
          </p:cNvPicPr>
          <p:nvPr/>
        </p:nvPicPr>
        <p:blipFill>
          <a:blip r:embed="rId8">
            <a:lum contrast="20000"/>
          </a:blip>
          <a:stretch>
            <a:fillRect/>
          </a:stretch>
        </p:blipFill>
        <p:spPr>
          <a:xfrm>
            <a:off x="5273441" y="1896434"/>
            <a:ext cx="1057663" cy="818192"/>
          </a:xfrm>
          <a:prstGeom prst="rect">
            <a:avLst/>
          </a:prstGeom>
        </p:spPr>
      </p:pic>
      <p:pic>
        <p:nvPicPr>
          <p:cNvPr id="11" name="10 Imagen" descr="cooltext369165650417545.png"/>
          <p:cNvPicPr>
            <a:picLocks noChangeAspect="1"/>
          </p:cNvPicPr>
          <p:nvPr/>
        </p:nvPicPr>
        <p:blipFill>
          <a:blip r:embed="rId9">
            <a:lum contrast="20000"/>
          </a:blip>
          <a:stretch>
            <a:fillRect/>
          </a:stretch>
        </p:blipFill>
        <p:spPr>
          <a:xfrm>
            <a:off x="6402543" y="1857370"/>
            <a:ext cx="928694" cy="885699"/>
          </a:xfrm>
          <a:prstGeom prst="rect">
            <a:avLst/>
          </a:prstGeom>
        </p:spPr>
      </p:pic>
      <p:pic>
        <p:nvPicPr>
          <p:cNvPr id="12" name="11 Imagen" descr="cooltext369165663717734.png"/>
          <p:cNvPicPr>
            <a:picLocks noChangeAspect="1"/>
          </p:cNvPicPr>
          <p:nvPr/>
        </p:nvPicPr>
        <p:blipFill>
          <a:blip r:embed="rId10">
            <a:lum contrast="20000"/>
          </a:blip>
          <a:stretch>
            <a:fillRect/>
          </a:stretch>
        </p:blipFill>
        <p:spPr>
          <a:xfrm>
            <a:off x="4973783" y="2714626"/>
            <a:ext cx="2680806" cy="893602"/>
          </a:xfrm>
          <a:prstGeom prst="rect">
            <a:avLst/>
          </a:prstGeom>
        </p:spPr>
      </p:pic>
      <p:pic>
        <p:nvPicPr>
          <p:cNvPr id="13" name="12 Imagen" descr="cooltext369165712581168.png"/>
          <p:cNvPicPr>
            <a:picLocks noChangeAspect="1"/>
          </p:cNvPicPr>
          <p:nvPr/>
        </p:nvPicPr>
        <p:blipFill>
          <a:blip r:embed="rId11">
            <a:lum contrast="20000"/>
          </a:blip>
          <a:stretch>
            <a:fillRect/>
          </a:stretch>
        </p:blipFill>
        <p:spPr>
          <a:xfrm>
            <a:off x="5116660" y="3581504"/>
            <a:ext cx="972950" cy="872300"/>
          </a:xfrm>
          <a:prstGeom prst="rect">
            <a:avLst/>
          </a:prstGeom>
        </p:spPr>
      </p:pic>
      <p:pic>
        <p:nvPicPr>
          <p:cNvPr id="14" name="13 Imagen" descr="cooltext369165728309588.png"/>
          <p:cNvPicPr>
            <a:picLocks noChangeAspect="1"/>
          </p:cNvPicPr>
          <p:nvPr/>
        </p:nvPicPr>
        <p:blipFill>
          <a:blip r:embed="rId12">
            <a:lum contrast="20000"/>
          </a:blip>
          <a:stretch>
            <a:fillRect/>
          </a:stretch>
        </p:blipFill>
        <p:spPr>
          <a:xfrm>
            <a:off x="6188229" y="3571882"/>
            <a:ext cx="1285885" cy="693701"/>
          </a:xfrm>
          <a:prstGeom prst="rect">
            <a:avLst/>
          </a:prstGeom>
        </p:spPr>
      </p:pic>
      <p:pic>
        <p:nvPicPr>
          <p:cNvPr id="15" name="14 Imagen" descr="cooltext369168498111981.png"/>
          <p:cNvPicPr>
            <a:picLocks noChangeAspect="1"/>
          </p:cNvPicPr>
          <p:nvPr/>
        </p:nvPicPr>
        <p:blipFill>
          <a:blip r:embed="rId1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5072066" y="4429138"/>
            <a:ext cx="2500330" cy="330265"/>
          </a:xfrm>
          <a:prstGeom prst="rect">
            <a:avLst/>
          </a:prstGeom>
        </p:spPr>
      </p:pic>
      <p:pic>
        <p:nvPicPr>
          <p:cNvPr id="16" name="15 Imagen" descr="1594802340_exmenj_fb_plus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29880" cy="5143500"/>
          </a:xfrm>
          <a:prstGeom prst="rect">
            <a:avLst/>
          </a:prstGeom>
        </p:spPr>
      </p:pic>
    </p:spTree>
  </p:cSld>
  <p:clrMapOvr>
    <a:masterClrMapping/>
  </p:clrMapOvr>
  <p:transition advClick="0" advTm="30000">
    <p:sndAc>
      <p:stSnd loop="1">
        <p:snd r:embed="rId2" name="LoLa &amp; Hauser - Moonlight Sonat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xit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2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000"/>
                            </p:stCondLst>
                            <p:childTnLst>
                              <p:par>
                                <p:cTn id="29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7000"/>
                            </p:stCondLst>
                            <p:childTnLst>
                              <p:par>
                                <p:cTn id="36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9000"/>
                            </p:stCondLst>
                            <p:childTnLst>
                              <p:par>
                                <p:cTn id="43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1000"/>
                            </p:stCondLst>
                            <p:childTnLst>
                              <p:par>
                                <p:cTn id="50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13000"/>
                            </p:stCondLst>
                            <p:childTnLst>
                              <p:par>
                                <p:cTn id="57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15000"/>
                            </p:stCondLst>
                            <p:childTnLst>
                              <p:par>
                                <p:cTn id="64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17000"/>
                            </p:stCondLst>
                            <p:childTnLst>
                              <p:par>
                                <p:cTn id="71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19000"/>
                            </p:stCondLst>
                            <p:childTnLst>
                              <p:par>
                                <p:cTn id="78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21000"/>
                            </p:stCondLst>
                            <p:childTnLst>
                              <p:par>
                                <p:cTn id="8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0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23000"/>
                            </p:stCondLst>
                            <p:childTnLst>
                              <p:par>
                                <p:cTn id="92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5" grpId="1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42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7 Imagen" descr="c0e7ace9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57224" y="0"/>
            <a:ext cx="7421647" cy="5143500"/>
          </a:xfrm>
          <a:prstGeom prst="rect">
            <a:avLst/>
          </a:prstGeom>
          <a:effectLst>
            <a:softEdge rad="31750"/>
          </a:effectLst>
        </p:spPr>
      </p:pic>
      <p:sp>
        <p:nvSpPr>
          <p:cNvPr id="9" name="8 Rectángulo"/>
          <p:cNvSpPr/>
          <p:nvPr/>
        </p:nvSpPr>
        <p:spPr>
          <a:xfrm>
            <a:off x="0" y="0"/>
            <a:ext cx="857224" cy="5143500"/>
          </a:xfrm>
          <a:prstGeom prst="rect">
            <a:avLst/>
          </a:prstGeom>
          <a:blipFill>
            <a:blip r:embed="rId3">
              <a:lum bright="-30000" contrast="3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0" name="9 Rectángulo"/>
          <p:cNvSpPr/>
          <p:nvPr/>
        </p:nvSpPr>
        <p:spPr>
          <a:xfrm>
            <a:off x="8286776" y="0"/>
            <a:ext cx="857224" cy="5143500"/>
          </a:xfrm>
          <a:prstGeom prst="rect">
            <a:avLst/>
          </a:prstGeom>
          <a:blipFill>
            <a:blip r:embed="rId3">
              <a:lum bright="-30000" contrast="3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CuadroTexto"/>
          <p:cNvSpPr txBox="1"/>
          <p:nvPr/>
        </p:nvSpPr>
        <p:spPr>
          <a:xfrm>
            <a:off x="2357422" y="1714494"/>
            <a:ext cx="4357718" cy="1477328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s-PE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Antes pensaba, si antes dejábamos las cosas para después… si antes no disfrutábamos tanto porque después iba a venir el tiempo para relajarnos…</a:t>
            </a:r>
            <a:endParaRPr lang="es-PE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1"/>
            </a:gs>
            <a:gs pos="50000">
              <a:srgbClr val="00B050">
                <a:shade val="67500"/>
                <a:satMod val="115000"/>
              </a:srgbClr>
            </a:gs>
            <a:gs pos="100000">
              <a:srgbClr val="00B050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954ae9f7088a0479784ff192e228168a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3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3">
                  <a:lumMod val="60000"/>
                  <a:lumOff val="4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20000">
                <a:srgbClr val="0D3F15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6" presetClass="exit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5" grpId="1" animBg="1"/>
      <p:bldP spid="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3C444E"/>
            </a:gs>
            <a:gs pos="50000">
              <a:schemeClr val="accent1">
                <a:lumMod val="40000"/>
                <a:lumOff val="60000"/>
                <a:shade val="67500"/>
                <a:satMod val="115000"/>
              </a:schemeClr>
            </a:gs>
            <a:gs pos="100000">
              <a:schemeClr val="accent1">
                <a:lumMod val="40000"/>
                <a:lumOff val="60000"/>
                <a:shade val="100000"/>
                <a:satMod val="115000"/>
              </a:scheme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igstock-Caucasian-Woman-Practicing-Yog-45983413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60000"/>
                  <a:lumOff val="40000"/>
                </a:schemeClr>
              </a:gs>
              <a:gs pos="50000">
                <a:srgbClr val="F4EBAC">
                  <a:shade val="67500"/>
                  <a:satMod val="115000"/>
                </a:srgbClr>
              </a:gs>
              <a:gs pos="100000">
                <a:srgbClr val="F4EBAC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rgbClr val="C8C8DE"/>
              </a:gs>
              <a:gs pos="50000">
                <a:srgbClr val="666699">
                  <a:shade val="67500"/>
                  <a:satMod val="115000"/>
                </a:srgbClr>
              </a:gs>
              <a:gs pos="100000">
                <a:srgbClr val="666699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5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42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7 Imagen" descr="c0e7ace9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61176" y="0"/>
            <a:ext cx="7421647" cy="5143500"/>
          </a:xfrm>
          <a:prstGeom prst="rect">
            <a:avLst/>
          </a:prstGeom>
          <a:effectLst>
            <a:softEdge rad="31750"/>
          </a:effectLst>
        </p:spPr>
      </p:pic>
      <p:sp>
        <p:nvSpPr>
          <p:cNvPr id="9" name="8 Rectángulo"/>
          <p:cNvSpPr/>
          <p:nvPr/>
        </p:nvSpPr>
        <p:spPr>
          <a:xfrm>
            <a:off x="0" y="0"/>
            <a:ext cx="857224" cy="5143500"/>
          </a:xfrm>
          <a:prstGeom prst="rect">
            <a:avLst/>
          </a:prstGeom>
          <a:blipFill>
            <a:blip r:embed="rId3">
              <a:lum bright="-30000" contrast="3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0" name="9 Rectángulo"/>
          <p:cNvSpPr/>
          <p:nvPr/>
        </p:nvSpPr>
        <p:spPr>
          <a:xfrm>
            <a:off x="8286776" y="0"/>
            <a:ext cx="857224" cy="5143500"/>
          </a:xfrm>
          <a:prstGeom prst="rect">
            <a:avLst/>
          </a:prstGeom>
          <a:blipFill>
            <a:blip r:embed="rId3">
              <a:lum bright="-30000" contrast="3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CuadroTexto"/>
          <p:cNvSpPr txBox="1"/>
          <p:nvPr/>
        </p:nvSpPr>
        <p:spPr>
          <a:xfrm>
            <a:off x="2500298" y="1785932"/>
            <a:ext cx="4143404" cy="1477328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s-PE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Si nos exigíamos, si luchábamos...si nos obsesionamos con ciertas cosas, si dependíamos de cosas de afuera para ser felices...</a:t>
            </a:r>
          </a:p>
          <a:p>
            <a:pPr algn="ctr"/>
            <a:endParaRPr lang="es-PE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bg1"/>
            </a:gs>
            <a:gs pos="50000">
              <a:schemeClr val="tx2">
                <a:lumMod val="60000"/>
                <a:lumOff val="40000"/>
                <a:shade val="67500"/>
                <a:satMod val="115000"/>
              </a:schemeClr>
            </a:gs>
            <a:gs pos="100000">
              <a:schemeClr val="tx2">
                <a:lumMod val="60000"/>
                <a:lumOff val="40000"/>
                <a:shade val="100000"/>
                <a:satMod val="115000"/>
              </a:schemeClr>
            </a:gs>
          </a:gsLst>
          <a:lin ang="108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019324963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rgbClr val="FFCC00"/>
              </a:gs>
              <a:gs pos="50000">
                <a:srgbClr val="FFE697">
                  <a:shade val="67500"/>
                  <a:satMod val="115000"/>
                </a:srgbClr>
              </a:gs>
              <a:gs pos="100000">
                <a:srgbClr val="FFE697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rgbClr val="DFDA00"/>
              </a:gs>
              <a:gs pos="50000">
                <a:srgbClr val="808000">
                  <a:shade val="67500"/>
                  <a:satMod val="115000"/>
                </a:srgbClr>
              </a:gs>
              <a:gs pos="100000">
                <a:srgbClr val="808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8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8" presetClass="exit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1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5" grpId="1" animBg="1"/>
      <p:bldP spid="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A1C064"/>
            </a:gs>
            <a:gs pos="50000">
              <a:schemeClr val="accent3">
                <a:lumMod val="75000"/>
                <a:shade val="67500"/>
                <a:satMod val="115000"/>
              </a:schemeClr>
            </a:gs>
            <a:gs pos="100000">
              <a:schemeClr val="accent3">
                <a:lumMod val="75000"/>
                <a:shade val="100000"/>
                <a:satMod val="115000"/>
              </a:scheme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58e3d97d2c00002800ff2362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10000"/>
                </a:schemeClr>
              </a:gs>
              <a:gs pos="50000">
                <a:schemeClr val="bg2">
                  <a:lumMod val="75000"/>
                  <a:shade val="67500"/>
                  <a:satMod val="115000"/>
                </a:schemeClr>
              </a:gs>
              <a:gs pos="100000">
                <a:schemeClr val="bg2">
                  <a:lumMod val="7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28000">
                <a:srgbClr val="525000"/>
              </a:gs>
              <a:gs pos="50000">
                <a:srgbClr val="E3E0CF">
                  <a:shade val="67500"/>
                  <a:satMod val="115000"/>
                </a:srgbClr>
              </a:gs>
              <a:gs pos="100000">
                <a:srgbClr val="E3E0CF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1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2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21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4)">
                                      <p:cBhvr>
                                        <p:cTn id="1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5" grpId="1" animBg="1"/>
      <p:bldP spid="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42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7 Imagen" descr="c0e7ace9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61176" y="0"/>
            <a:ext cx="7421647" cy="5143500"/>
          </a:xfrm>
          <a:prstGeom prst="rect">
            <a:avLst/>
          </a:prstGeom>
          <a:effectLst>
            <a:softEdge rad="31750"/>
          </a:effectLst>
        </p:spPr>
      </p:pic>
      <p:sp>
        <p:nvSpPr>
          <p:cNvPr id="9" name="8 Rectángulo"/>
          <p:cNvSpPr/>
          <p:nvPr/>
        </p:nvSpPr>
        <p:spPr>
          <a:xfrm>
            <a:off x="0" y="0"/>
            <a:ext cx="857224" cy="5143500"/>
          </a:xfrm>
          <a:prstGeom prst="rect">
            <a:avLst/>
          </a:prstGeom>
          <a:blipFill>
            <a:blip r:embed="rId3">
              <a:lum bright="-30000" contrast="3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0" name="9 Rectángulo"/>
          <p:cNvSpPr/>
          <p:nvPr/>
        </p:nvSpPr>
        <p:spPr>
          <a:xfrm>
            <a:off x="8286776" y="0"/>
            <a:ext cx="857224" cy="5143500"/>
          </a:xfrm>
          <a:prstGeom prst="rect">
            <a:avLst/>
          </a:prstGeom>
          <a:blipFill>
            <a:blip r:embed="rId3">
              <a:lum bright="-30000" contrast="3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CuadroTexto"/>
          <p:cNvSpPr txBox="1"/>
          <p:nvPr/>
        </p:nvSpPr>
        <p:spPr>
          <a:xfrm>
            <a:off x="2143109" y="1785932"/>
            <a:ext cx="5072098" cy="1477328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s-PE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Si dependíamos del después para ser felices, si dependíamos del mañana para disfrutar, si dependíamos del afuera para brillar o para que nos reconozcan o nos valoren...</a:t>
            </a:r>
            <a:endParaRPr lang="es-PE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2E182D"/>
            </a:gs>
            <a:gs pos="50000">
              <a:srgbClr val="E183DD">
                <a:shade val="67500"/>
                <a:satMod val="115000"/>
              </a:srgbClr>
            </a:gs>
            <a:gs pos="100000">
              <a:srgbClr val="E183DD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58e3ad676f64c_o_full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rgbClr val="DFFFAB"/>
              </a:gs>
              <a:gs pos="50000">
                <a:srgbClr val="669900">
                  <a:shade val="67500"/>
                  <a:satMod val="115000"/>
                </a:srgbClr>
              </a:gs>
              <a:gs pos="100000">
                <a:srgbClr val="6699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rgbClr val="2E182D"/>
              </a:gs>
              <a:gs pos="50000">
                <a:schemeClr val="accent6">
                  <a:lumMod val="20000"/>
                  <a:lumOff val="80000"/>
                  <a:shade val="67500"/>
                  <a:satMod val="115000"/>
                </a:schemeClr>
              </a:gs>
              <a:gs pos="100000">
                <a:schemeClr val="accent6">
                  <a:lumMod val="20000"/>
                  <a:lumOff val="8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5" grpId="1" animBg="1"/>
      <p:bldP spid="6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bg1"/>
            </a:gs>
            <a:gs pos="50000">
              <a:schemeClr val="accent5">
                <a:lumMod val="75000"/>
                <a:shade val="67500"/>
                <a:satMod val="115000"/>
              </a:schemeClr>
            </a:gs>
            <a:gs pos="100000">
              <a:schemeClr val="accent5">
                <a:lumMod val="75000"/>
                <a:shade val="100000"/>
                <a:satMod val="115000"/>
              </a:schemeClr>
            </a:gs>
          </a:gsLst>
          <a:lin ang="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33e645ebfc9bd4964e32e1b91bbc2a.jpg"/>
          <p:cNvPicPr>
            <a:picLocks noGrp="1" noChangeAspect="1"/>
          </p:cNvPicPr>
          <p:nvPr isPhoto="1"/>
        </p:nvPicPr>
        <p:blipFill>
          <a:blip r:embed="rId2">
            <a:lum/>
          </a:blip>
          <a:srcRect t="4166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20000"/>
                  <a:lumOff val="80000"/>
                </a:schemeClr>
              </a:gs>
              <a:gs pos="50000">
                <a:schemeClr val="accent5">
                  <a:lumMod val="50000"/>
                  <a:shade val="67500"/>
                  <a:satMod val="115000"/>
                </a:schemeClr>
              </a:gs>
              <a:gs pos="100000">
                <a:schemeClr val="accent5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7E4914">
                  <a:shade val="67500"/>
                  <a:satMod val="115000"/>
                </a:srgbClr>
              </a:gs>
              <a:gs pos="100000">
                <a:srgbClr val="7E4914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xit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5" grpId="1" animBg="1"/>
      <p:bldP spid="6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42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7 Imagen" descr="c0e7ace9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61176" y="0"/>
            <a:ext cx="7421647" cy="5143500"/>
          </a:xfrm>
          <a:prstGeom prst="rect">
            <a:avLst/>
          </a:prstGeom>
          <a:effectLst>
            <a:softEdge rad="31750"/>
          </a:effectLst>
        </p:spPr>
      </p:pic>
      <p:sp>
        <p:nvSpPr>
          <p:cNvPr id="9" name="8 Rectángulo"/>
          <p:cNvSpPr/>
          <p:nvPr/>
        </p:nvSpPr>
        <p:spPr>
          <a:xfrm>
            <a:off x="0" y="0"/>
            <a:ext cx="857224" cy="5143500"/>
          </a:xfrm>
          <a:prstGeom prst="rect">
            <a:avLst/>
          </a:prstGeom>
          <a:blipFill>
            <a:blip r:embed="rId3">
              <a:lum bright="-30000" contrast="3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0" name="9 Rectángulo"/>
          <p:cNvSpPr/>
          <p:nvPr/>
        </p:nvSpPr>
        <p:spPr>
          <a:xfrm>
            <a:off x="8286776" y="0"/>
            <a:ext cx="857224" cy="5143500"/>
          </a:xfrm>
          <a:prstGeom prst="rect">
            <a:avLst/>
          </a:prstGeom>
          <a:blipFill>
            <a:blip r:embed="rId3">
              <a:lum bright="-30000" contrast="3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CuadroTexto"/>
          <p:cNvSpPr txBox="1"/>
          <p:nvPr/>
        </p:nvSpPr>
        <p:spPr>
          <a:xfrm>
            <a:off x="2143108" y="1285866"/>
            <a:ext cx="4714908" cy="2308324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s-PE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 Ahora que la vida nos </a:t>
            </a:r>
            <a:r>
              <a:rPr lang="es-PE" b="1" dirty="0" err="1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dió</a:t>
            </a:r>
            <a:r>
              <a:rPr lang="es-PE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vuelta todo, nos cambió los planes, nos está enseñando que es lo importante y lo que no, que es necesario y que no, nos va mostrando de a poquito cuales hábitos no eran necesarios o cuales eran dañinos...</a:t>
            </a:r>
          </a:p>
          <a:p>
            <a:pPr algn="ctr"/>
            <a:endParaRPr lang="es-PE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">
              <a:srgbClr val="FFE07D"/>
            </a:gs>
            <a:gs pos="50000">
              <a:srgbClr val="002AB0">
                <a:shade val="67500"/>
                <a:satMod val="115000"/>
              </a:srgbClr>
            </a:gs>
            <a:gs pos="100000">
              <a:srgbClr val="002AB0">
                <a:shade val="100000"/>
                <a:satMod val="115000"/>
              </a:srgbClr>
            </a:gs>
          </a:gsLst>
          <a:lin ang="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anva-A-Woman-in-a-Field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rgbClr val="0033CC"/>
              </a:gs>
              <a:gs pos="50000">
                <a:srgbClr val="FFCC00">
                  <a:shade val="67500"/>
                  <a:satMod val="115000"/>
                </a:srgbClr>
              </a:gs>
              <a:gs pos="100000">
                <a:srgbClr val="FFCC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002E8A">
                  <a:shade val="67500"/>
                  <a:satMod val="115000"/>
                </a:srgbClr>
              </a:gs>
              <a:gs pos="100000">
                <a:srgbClr val="002E8A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8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5" grpId="1" animBg="1"/>
      <p:bldP spid="6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1000">
              <a:srgbClr val="145C16"/>
            </a:gs>
            <a:gs pos="50000">
              <a:srgbClr val="DFFFAB">
                <a:shade val="67500"/>
                <a:satMod val="115000"/>
              </a:srgbClr>
            </a:gs>
            <a:gs pos="100000">
              <a:srgbClr val="DFFFAB">
                <a:shade val="100000"/>
                <a:satMod val="115000"/>
              </a:srgbClr>
            </a:gs>
          </a:gsLst>
          <a:lin ang="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reamstime_m_25452597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872182">
                  <a:shade val="67500"/>
                  <a:satMod val="115000"/>
                </a:srgbClr>
              </a:gs>
              <a:gs pos="100000">
                <a:srgbClr val="872182">
                  <a:shade val="100000"/>
                  <a:satMod val="115000"/>
                </a:srgbClr>
              </a:gs>
            </a:gsLst>
            <a:lin ang="135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8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8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1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2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5" grpId="1" animBg="1"/>
      <p:bldP spid="6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42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7 Imagen" descr="c0e7ace9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61176" y="0"/>
            <a:ext cx="7421647" cy="5143500"/>
          </a:xfrm>
          <a:prstGeom prst="rect">
            <a:avLst/>
          </a:prstGeom>
          <a:effectLst>
            <a:softEdge rad="31750"/>
          </a:effectLst>
        </p:spPr>
      </p:pic>
      <p:sp>
        <p:nvSpPr>
          <p:cNvPr id="9" name="8 Rectángulo"/>
          <p:cNvSpPr/>
          <p:nvPr/>
        </p:nvSpPr>
        <p:spPr>
          <a:xfrm>
            <a:off x="0" y="0"/>
            <a:ext cx="857224" cy="5143500"/>
          </a:xfrm>
          <a:prstGeom prst="rect">
            <a:avLst/>
          </a:prstGeom>
          <a:blipFill>
            <a:blip r:embed="rId3">
              <a:lum bright="-30000" contrast="3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0" name="9 Rectángulo"/>
          <p:cNvSpPr/>
          <p:nvPr/>
        </p:nvSpPr>
        <p:spPr>
          <a:xfrm>
            <a:off x="8286776" y="0"/>
            <a:ext cx="857224" cy="5143500"/>
          </a:xfrm>
          <a:prstGeom prst="rect">
            <a:avLst/>
          </a:prstGeom>
          <a:blipFill>
            <a:blip r:embed="rId3">
              <a:lum bright="-30000" contrast="3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CuadroTexto"/>
          <p:cNvSpPr txBox="1"/>
          <p:nvPr/>
        </p:nvSpPr>
        <p:spPr>
          <a:xfrm>
            <a:off x="2428860" y="1857370"/>
            <a:ext cx="4286280" cy="1754326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s-PE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Con cuantas cosas nos vamos dando cuenta que nos sentimos felices? Cuántas cosas nos damos cuenta que podemos elegir que nos hacen bien?</a:t>
            </a:r>
            <a:br>
              <a:rPr lang="es-PE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</a:br>
            <a:endParaRPr lang="es-PE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503300"/>
            </a:gs>
            <a:gs pos="64999">
              <a:srgbClr val="F0EBD5"/>
            </a:gs>
            <a:gs pos="100000">
              <a:srgbClr val="D1C39F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echilibru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rgbClr val="FFCC00"/>
              </a:gs>
              <a:gs pos="50000">
                <a:srgbClr val="7E4914">
                  <a:shade val="67500"/>
                  <a:satMod val="115000"/>
                </a:srgbClr>
              </a:gs>
              <a:gs pos="100000">
                <a:srgbClr val="7E4914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rgbClr val="F2DA98"/>
              </a:gs>
              <a:gs pos="50000">
                <a:srgbClr val="603810">
                  <a:shade val="67500"/>
                  <a:satMod val="115000"/>
                </a:srgbClr>
              </a:gs>
              <a:gs pos="100000">
                <a:srgbClr val="60381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9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5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1"/>
            </a:gs>
            <a:gs pos="64999">
              <a:srgbClr val="F0EBD5"/>
            </a:gs>
            <a:gs pos="100000">
              <a:srgbClr val="D1C39F"/>
            </a:gs>
          </a:gsLst>
          <a:lin ang="162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Purity-Inside-and-Out-OriginalWithCut-774x1376-90-CardBanner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rgbClr val="F2DA98"/>
              </a:gs>
              <a:gs pos="50000">
                <a:srgbClr val="7E4914">
                  <a:shade val="67500"/>
                  <a:satMod val="115000"/>
                </a:srgbClr>
              </a:gs>
              <a:gs pos="100000">
                <a:srgbClr val="7E4914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14000">
                <a:srgbClr val="503300"/>
              </a:gs>
              <a:gs pos="50000">
                <a:srgbClr val="F2DA98">
                  <a:shade val="67500"/>
                  <a:satMod val="115000"/>
                </a:srgbClr>
              </a:gs>
              <a:gs pos="100000">
                <a:srgbClr val="F2DA98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6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9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5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42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7 Imagen" descr="c0e7ace9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61176" y="0"/>
            <a:ext cx="7421647" cy="5143500"/>
          </a:xfrm>
          <a:prstGeom prst="rect">
            <a:avLst/>
          </a:prstGeom>
          <a:effectLst>
            <a:softEdge rad="31750"/>
          </a:effectLst>
        </p:spPr>
      </p:pic>
      <p:sp>
        <p:nvSpPr>
          <p:cNvPr id="9" name="8 Rectángulo"/>
          <p:cNvSpPr/>
          <p:nvPr/>
        </p:nvSpPr>
        <p:spPr>
          <a:xfrm>
            <a:off x="0" y="0"/>
            <a:ext cx="857224" cy="5143500"/>
          </a:xfrm>
          <a:prstGeom prst="rect">
            <a:avLst/>
          </a:prstGeom>
          <a:blipFill>
            <a:blip r:embed="rId3">
              <a:lum bright="-30000" contrast="3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0" name="9 Rectángulo"/>
          <p:cNvSpPr/>
          <p:nvPr/>
        </p:nvSpPr>
        <p:spPr>
          <a:xfrm>
            <a:off x="8286776" y="0"/>
            <a:ext cx="857224" cy="5143500"/>
          </a:xfrm>
          <a:prstGeom prst="rect">
            <a:avLst/>
          </a:prstGeom>
          <a:blipFill>
            <a:blip r:embed="rId3">
              <a:lum bright="-30000" contrast="3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CuadroTexto"/>
          <p:cNvSpPr txBox="1"/>
          <p:nvPr/>
        </p:nvSpPr>
        <p:spPr>
          <a:xfrm>
            <a:off x="2357423" y="1785932"/>
            <a:ext cx="4714908" cy="1477328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s-PE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Eso que te hace </a:t>
            </a:r>
            <a:r>
              <a:rPr lang="es-PE" b="1" dirty="0" err="1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felíz</a:t>
            </a:r>
            <a:r>
              <a:rPr lang="es-PE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, eso que te mueve por dentro, eso que de a poco te empieza a hablar por dentro tiene un mensaje súper fuerte para ti...</a:t>
            </a:r>
            <a:br>
              <a:rPr lang="es-PE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</a:br>
            <a:endParaRPr lang="es-PE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40000">
              <a:schemeClr val="accent6">
                <a:lumMod val="75000"/>
              </a:schemeClr>
            </a:gs>
            <a:gs pos="20000">
              <a:srgbClr val="000040"/>
            </a:gs>
            <a:gs pos="50000">
              <a:srgbClr val="400040"/>
            </a:gs>
            <a:gs pos="75000">
              <a:srgbClr val="8F0040"/>
            </a:gs>
            <a:gs pos="89999">
              <a:srgbClr val="F27300"/>
            </a:gs>
            <a:gs pos="100000">
              <a:srgbClr val="FFBF00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90441489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75000"/>
                  <a:shade val="30000"/>
                  <a:satMod val="11500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3" presetClass="exit" presetSubtype="27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5" grpId="1" animBg="1"/>
      <p:bldP spid="6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825600"/>
            </a:gs>
            <a:gs pos="13000">
              <a:srgbClr val="FFA800"/>
            </a:gs>
            <a:gs pos="28000">
              <a:srgbClr val="825600"/>
            </a:gs>
            <a:gs pos="42999">
              <a:srgbClr val="FFA800"/>
            </a:gs>
            <a:gs pos="58000">
              <a:srgbClr val="825600"/>
            </a:gs>
            <a:gs pos="72000">
              <a:srgbClr val="FFA800"/>
            </a:gs>
            <a:gs pos="87000">
              <a:srgbClr val="825600"/>
            </a:gs>
            <a:gs pos="100000">
              <a:srgbClr val="FFA800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9054361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9966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8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8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19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5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42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7 Imagen" descr="c0e7ace9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61176" y="0"/>
            <a:ext cx="7421647" cy="5143500"/>
          </a:xfrm>
          <a:prstGeom prst="rect">
            <a:avLst/>
          </a:prstGeom>
          <a:effectLst>
            <a:softEdge rad="31750"/>
          </a:effectLst>
        </p:spPr>
      </p:pic>
      <p:sp>
        <p:nvSpPr>
          <p:cNvPr id="9" name="8 Rectángulo"/>
          <p:cNvSpPr/>
          <p:nvPr/>
        </p:nvSpPr>
        <p:spPr>
          <a:xfrm>
            <a:off x="0" y="0"/>
            <a:ext cx="857224" cy="5143500"/>
          </a:xfrm>
          <a:prstGeom prst="rect">
            <a:avLst/>
          </a:prstGeom>
          <a:blipFill>
            <a:blip r:embed="rId3">
              <a:lum bright="-30000" contrast="3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0" name="9 Rectángulo"/>
          <p:cNvSpPr/>
          <p:nvPr/>
        </p:nvSpPr>
        <p:spPr>
          <a:xfrm>
            <a:off x="8286776" y="0"/>
            <a:ext cx="857224" cy="5143500"/>
          </a:xfrm>
          <a:prstGeom prst="rect">
            <a:avLst/>
          </a:prstGeom>
          <a:blipFill>
            <a:blip r:embed="rId3">
              <a:lum bright="-30000" contrast="3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CuadroTexto"/>
          <p:cNvSpPr txBox="1"/>
          <p:nvPr/>
        </p:nvSpPr>
        <p:spPr>
          <a:xfrm>
            <a:off x="2643174" y="1928808"/>
            <a:ext cx="4143404" cy="92333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s-PE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Y también hay un mensaje fuerte para ti en tu enojo, en tus resistencias, en tus creencias...</a:t>
            </a:r>
            <a:endParaRPr lang="es-PE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bg1"/>
            </a:gs>
            <a:gs pos="50000">
              <a:srgbClr val="0070C0">
                <a:shade val="67500"/>
                <a:satMod val="115000"/>
              </a:srgbClr>
            </a:gs>
            <a:gs pos="100000">
              <a:srgbClr val="0070C0">
                <a:shade val="100000"/>
                <a:satMod val="115000"/>
              </a:srgbClr>
            </a:gs>
          </a:gsLst>
          <a:lin ang="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35361323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rgbClr val="1D1105"/>
              </a:gs>
              <a:gs pos="50000">
                <a:schemeClr val="accent6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6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33CC">
                  <a:shade val="67500"/>
                  <a:satMod val="115000"/>
                </a:srgbClr>
              </a:gs>
              <a:gs pos="100000">
                <a:srgbClr val="0033CC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4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2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5" grpId="1" animBg="1"/>
      <p:bldP spid="6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1D1105"/>
            </a:gs>
            <a:gs pos="50000">
              <a:schemeClr val="accent6">
                <a:lumMod val="60000"/>
                <a:lumOff val="40000"/>
                <a:shade val="67500"/>
                <a:satMod val="115000"/>
              </a:schemeClr>
            </a:gs>
            <a:gs pos="100000">
              <a:schemeClr val="accent6">
                <a:lumMod val="60000"/>
                <a:lumOff val="40000"/>
                <a:shade val="100000"/>
                <a:satMod val="115000"/>
              </a:schemeClr>
            </a:gs>
          </a:gsLst>
          <a:lin ang="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3536118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rgbClr val="0033CC"/>
              </a:gs>
              <a:gs pos="50000">
                <a:schemeClr val="accent1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accent1">
                  <a:lumMod val="40000"/>
                  <a:lumOff val="6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10000">
                <a:srgbClr val="503300"/>
              </a:gs>
              <a:gs pos="50000">
                <a:srgbClr val="DCB894">
                  <a:shade val="67500"/>
                  <a:satMod val="115000"/>
                </a:srgbClr>
              </a:gs>
              <a:gs pos="100000">
                <a:srgbClr val="DCB894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5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9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5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42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7 Imagen" descr="c0e7ace9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61176" y="0"/>
            <a:ext cx="7421647" cy="5143500"/>
          </a:xfrm>
          <a:prstGeom prst="rect">
            <a:avLst/>
          </a:prstGeom>
          <a:effectLst>
            <a:softEdge rad="31750"/>
          </a:effectLst>
        </p:spPr>
      </p:pic>
      <p:sp>
        <p:nvSpPr>
          <p:cNvPr id="9" name="8 Rectángulo"/>
          <p:cNvSpPr/>
          <p:nvPr/>
        </p:nvSpPr>
        <p:spPr>
          <a:xfrm>
            <a:off x="0" y="0"/>
            <a:ext cx="857224" cy="5143500"/>
          </a:xfrm>
          <a:prstGeom prst="rect">
            <a:avLst/>
          </a:prstGeom>
          <a:blipFill>
            <a:blip r:embed="rId3">
              <a:lum bright="-30000" contrast="3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0" name="9 Rectángulo"/>
          <p:cNvSpPr/>
          <p:nvPr/>
        </p:nvSpPr>
        <p:spPr>
          <a:xfrm>
            <a:off x="8286776" y="0"/>
            <a:ext cx="857224" cy="5143500"/>
          </a:xfrm>
          <a:prstGeom prst="rect">
            <a:avLst/>
          </a:prstGeom>
          <a:blipFill>
            <a:blip r:embed="rId3">
              <a:lum bright="-30000" contrast="3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CuadroTexto"/>
          <p:cNvSpPr txBox="1"/>
          <p:nvPr/>
        </p:nvSpPr>
        <p:spPr>
          <a:xfrm>
            <a:off x="2857488" y="1571618"/>
            <a:ext cx="3286147" cy="1754326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s-PE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En estos días de aislamiento, mucha información sobre nosotros mismos y nuestra evolución empieza a aparecer...</a:t>
            </a:r>
          </a:p>
          <a:p>
            <a:pPr algn="ctr"/>
            <a:endParaRPr lang="es-PE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8A3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00627973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21000">
                <a:srgbClr val="008A3E"/>
              </a:gs>
              <a:gs pos="50000">
                <a:srgbClr val="0033CC">
                  <a:shade val="67500"/>
                  <a:satMod val="115000"/>
                </a:srgbClr>
              </a:gs>
              <a:gs pos="100000">
                <a:srgbClr val="0033CC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20000">
                <a:srgbClr val="0033CC"/>
              </a:gs>
              <a:gs pos="50000">
                <a:srgbClr val="FFDC6D">
                  <a:shade val="67500"/>
                  <a:satMod val="115000"/>
                </a:srgbClr>
              </a:gs>
              <a:gs pos="100000">
                <a:srgbClr val="FFDC6D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4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9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5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8A3E"/>
            </a:gs>
            <a:gs pos="50000">
              <a:srgbClr val="9CB86E"/>
            </a:gs>
            <a:gs pos="100000">
              <a:srgbClr val="156B13"/>
            </a:gs>
          </a:gsLst>
          <a:lin ang="108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43189003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0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42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7 Imagen" descr="c0e7ace9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61176" y="0"/>
            <a:ext cx="7421647" cy="5143500"/>
          </a:xfrm>
          <a:prstGeom prst="rect">
            <a:avLst/>
          </a:prstGeom>
          <a:effectLst>
            <a:softEdge rad="31750"/>
          </a:effectLst>
        </p:spPr>
      </p:pic>
      <p:sp>
        <p:nvSpPr>
          <p:cNvPr id="9" name="8 Rectángulo"/>
          <p:cNvSpPr/>
          <p:nvPr/>
        </p:nvSpPr>
        <p:spPr>
          <a:xfrm>
            <a:off x="0" y="0"/>
            <a:ext cx="857224" cy="5143500"/>
          </a:xfrm>
          <a:prstGeom prst="rect">
            <a:avLst/>
          </a:prstGeom>
          <a:blipFill>
            <a:blip r:embed="rId3">
              <a:lum bright="-30000" contrast="3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0" name="9 Rectángulo"/>
          <p:cNvSpPr/>
          <p:nvPr/>
        </p:nvSpPr>
        <p:spPr>
          <a:xfrm>
            <a:off x="8286776" y="0"/>
            <a:ext cx="857224" cy="5143500"/>
          </a:xfrm>
          <a:prstGeom prst="rect">
            <a:avLst/>
          </a:prstGeom>
          <a:blipFill>
            <a:blip r:embed="rId3">
              <a:lum bright="-30000" contrast="3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CuadroTexto"/>
          <p:cNvSpPr txBox="1"/>
          <p:nvPr/>
        </p:nvSpPr>
        <p:spPr>
          <a:xfrm>
            <a:off x="2571736" y="1428742"/>
            <a:ext cx="3857652" cy="2308324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s-PE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 Ahora que sabes que la vida puede cambiar de un segundo para el otro...</a:t>
            </a:r>
          </a:p>
          <a:p>
            <a:pPr algn="ctr"/>
            <a:r>
              <a:rPr lang="es-PE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¿qué vas a hacer por encontrar esa luz que tienes dentro dormida esperando salir a brillar y vivir tu vida plenamente?</a:t>
            </a:r>
          </a:p>
          <a:p>
            <a:pPr algn="ctr"/>
            <a:endParaRPr lang="es-PE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2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17551D"/>
            </a:gs>
            <a:gs pos="50000">
              <a:schemeClr val="bg1">
                <a:lumMod val="75000"/>
                <a:shade val="67500"/>
                <a:satMod val="115000"/>
              </a:schemeClr>
            </a:gs>
            <a:gs pos="100000">
              <a:schemeClr val="bg1">
                <a:lumMod val="75000"/>
                <a:shade val="100000"/>
                <a:satMod val="115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Woman-breathing-fresh-air-relaxed-on-vacation-000040603430_Medium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8A3E">
                  <a:shade val="67500"/>
                  <a:satMod val="115000"/>
                </a:srgbClr>
              </a:gs>
              <a:gs pos="100000">
                <a:srgbClr val="008A3E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rgbClr val="0033CC"/>
              </a:gs>
              <a:gs pos="50000">
                <a:schemeClr val="tx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tx2">
                  <a:lumMod val="40000"/>
                  <a:lumOff val="6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4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5" grpId="1" animBg="1"/>
      <p:bldP spid="6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825600"/>
            </a:gs>
            <a:gs pos="13000">
              <a:srgbClr val="FFA800"/>
            </a:gs>
            <a:gs pos="28000">
              <a:srgbClr val="825600"/>
            </a:gs>
            <a:gs pos="42999">
              <a:srgbClr val="FFA800"/>
            </a:gs>
            <a:gs pos="58000">
              <a:srgbClr val="825600"/>
            </a:gs>
            <a:gs pos="72000">
              <a:srgbClr val="FFA800"/>
            </a:gs>
            <a:gs pos="87000">
              <a:srgbClr val="825600"/>
            </a:gs>
            <a:gs pos="100000">
              <a:srgbClr val="FFA800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89434583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rgbClr val="DCB894"/>
              </a:gs>
              <a:gs pos="50000">
                <a:srgbClr val="7E4914">
                  <a:shade val="67500"/>
                  <a:satMod val="115000"/>
                </a:srgbClr>
              </a:gs>
              <a:gs pos="100000">
                <a:srgbClr val="7E4914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21000">
                <a:srgbClr val="503300"/>
              </a:gs>
              <a:gs pos="50000">
                <a:srgbClr val="F79443">
                  <a:shade val="67500"/>
                  <a:satMod val="115000"/>
                </a:srgbClr>
              </a:gs>
              <a:gs pos="100000">
                <a:srgbClr val="F79443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pic>
        <p:nvPicPr>
          <p:cNvPr id="5" name="4 Imagen" descr="cooltext369168213998531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 rot="20694579">
            <a:off x="5385659" y="3496321"/>
            <a:ext cx="1938389" cy="936888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xit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4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9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000"/>
                            </p:stCondLst>
                            <p:childTnLst>
                              <p:par>
                                <p:cTn id="29" presetID="2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6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4419600" y="2457450"/>
            <a:ext cx="304800" cy="2286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PE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PE"/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4914901"/>
            <a:ext cx="9144000" cy="307777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 rot="20093988">
            <a:off x="4114800" y="628650"/>
            <a:ext cx="4826000" cy="1581150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Presentación2 PAISAJES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Brío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Presentación2 PAISAJES</Template>
  <TotalTime>0</TotalTime>
  <Words>202</Words>
  <Application>Microsoft Office PowerPoint</Application>
  <PresentationFormat>Presentación en pantalla (16:9)</PresentationFormat>
  <Paragraphs>13</Paragraphs>
  <Slides>29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29</vt:i4>
      </vt:variant>
    </vt:vector>
  </HeadingPairs>
  <TitlesOfParts>
    <vt:vector size="31" baseType="lpstr">
      <vt:lpstr>Presentación2 PAISAJES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/>
  <cp:lastModifiedBy/>
  <cp:revision>1</cp:revision>
  <dcterms:created xsi:type="dcterms:W3CDTF">2020-11-21T00:00:56Z</dcterms:created>
  <dcterms:modified xsi:type="dcterms:W3CDTF">2020-11-21T00:03:50Z</dcterms:modified>
</cp:coreProperties>
</file>