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7"/>
  </p:notesMasterIdLst>
  <p:sldIdLst>
    <p:sldId id="259" r:id="rId3"/>
    <p:sldId id="296" r:id="rId4"/>
    <p:sldId id="257" r:id="rId5"/>
    <p:sldId id="267" r:id="rId6"/>
    <p:sldId id="295" r:id="rId7"/>
    <p:sldId id="258" r:id="rId8"/>
    <p:sldId id="268" r:id="rId9"/>
    <p:sldId id="297" r:id="rId10"/>
    <p:sldId id="287" r:id="rId11"/>
    <p:sldId id="288" r:id="rId12"/>
    <p:sldId id="298" r:id="rId13"/>
    <p:sldId id="274" r:id="rId14"/>
    <p:sldId id="275" r:id="rId15"/>
    <p:sldId id="277" r:id="rId16"/>
    <p:sldId id="279" r:id="rId17"/>
    <p:sldId id="282" r:id="rId18"/>
    <p:sldId id="281" r:id="rId19"/>
    <p:sldId id="283" r:id="rId20"/>
    <p:sldId id="284" r:id="rId21"/>
    <p:sldId id="299" r:id="rId22"/>
    <p:sldId id="262" r:id="rId23"/>
    <p:sldId id="293" r:id="rId24"/>
    <p:sldId id="294" r:id="rId25"/>
    <p:sldId id="256" r:id="rId26"/>
  </p:sldIdLst>
  <p:sldSz cx="9144000" cy="5143500" type="screen16x9"/>
  <p:notesSz cx="6858000" cy="9144000"/>
  <p:embeddedFontLst>
    <p:embeddedFont>
      <p:font typeface="Brock Script" panose="020B0604020202020204"/>
      <p:regular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Kristen ITC" panose="03050502040202030202" pitchFamily="66" charset="0"/>
      <p:regular r:id="rId3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GPoShIqAYCqtudo6LS1pw==" hashData="fTg7ELJTD4Q4vl6snWNrdH0bSP4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00A8"/>
    <a:srgbClr val="3F2A15"/>
    <a:srgbClr val="FFD243"/>
    <a:srgbClr val="663300"/>
    <a:srgbClr val="4F7339"/>
    <a:srgbClr val="A7A7FF"/>
    <a:srgbClr val="CC6600"/>
    <a:srgbClr val="8771F5"/>
    <a:srgbClr val="6D6AFC"/>
    <a:srgbClr val="3F30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9" autoAdjust="0"/>
    <p:restoredTop sz="94668" autoAdjust="0"/>
  </p:normalViewPr>
  <p:slideViewPr>
    <p:cSldViewPr>
      <p:cViewPr varScale="1">
        <p:scale>
          <a:sx n="54" d="100"/>
          <a:sy n="54" d="100"/>
        </p:scale>
        <p:origin x="77" y="86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80A23F-ABF5-48A1-BDC7-14893CC6A776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9CD2F8-83ED-4666-B122-5531BA887C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CD2F8-83ED-4666-B122-5531BA887C8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CD2F8-83ED-4666-B122-5531BA887C8F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F00F9-59AD-4989-8C68-7C6C51DF5A9A}" type="datetimeFigureOut">
              <a:rPr lang="es-ES" smtClean="0"/>
              <a:pPr/>
              <a:t>03/02/2023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2A6D0-B2E1-484C-828A-FACD0C316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D0A10CA-12AF-299A-2BC6-DEF0EE81B1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1B81F85-591E-5289-DC64-30970186EB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E7C0F7-3C99-9395-5D17-D797CA16A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628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E1BF00F9-59AD-4989-8C68-7C6C51DF5A9A}" type="datetimeFigureOut">
              <a:rPr lang="es-ES" smtClean="0"/>
              <a:pPr/>
              <a:t>03/02/2023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52F2A6D0-B2E1-484C-828A-FACD0C316AF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F3628A02-AA97-43CE-C140-5E7C2139725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3097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La vida nos enseña\Imágenes\5cd3b86df40f09e0acc80639fee67de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707904" y="483518"/>
            <a:ext cx="4752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rgbClr val="00FF9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286723">
                      <a:alpha val="43000"/>
                    </a:srgbClr>
                  </a:outerShdw>
                </a:effectLst>
                <a:latin typeface="Brock Script" panose="02000507020000020002" pitchFamily="2" charset="0"/>
              </a:rPr>
              <a:t>La Vida Nos Enseña</a:t>
            </a:r>
          </a:p>
        </p:txBody>
      </p:sp>
      <p:sp>
        <p:nvSpPr>
          <p:cNvPr id="19" name="18 Anillo"/>
          <p:cNvSpPr/>
          <p:nvPr/>
        </p:nvSpPr>
        <p:spPr>
          <a:xfrm>
            <a:off x="323528" y="0"/>
            <a:ext cx="8496944" cy="5129213"/>
          </a:xfrm>
          <a:prstGeom prst="donut">
            <a:avLst>
              <a:gd name="adj" fmla="val 15475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 w="28575"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155720" y="2411030"/>
            <a:ext cx="2620972" cy="2176944"/>
          </a:xfrm>
          <a:prstGeom prst="donut">
            <a:avLst>
              <a:gd name="adj" fmla="val 28363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364088" y="2715766"/>
            <a:ext cx="2714580" cy="2160240"/>
          </a:xfrm>
          <a:prstGeom prst="donut">
            <a:avLst>
              <a:gd name="adj" fmla="val 30419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907704" y="411510"/>
            <a:ext cx="2714580" cy="2374536"/>
          </a:xfrm>
          <a:prstGeom prst="donut">
            <a:avLst>
              <a:gd name="adj" fmla="val 26126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139952" y="483518"/>
            <a:ext cx="2621015" cy="2308579"/>
          </a:xfrm>
          <a:prstGeom prst="donut">
            <a:avLst>
              <a:gd name="adj" fmla="val 27732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043608" y="267494"/>
            <a:ext cx="2714580" cy="2215511"/>
          </a:xfrm>
          <a:prstGeom prst="donut">
            <a:avLst>
              <a:gd name="adj" fmla="val 27025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123728" y="2427734"/>
            <a:ext cx="2714580" cy="2232248"/>
          </a:xfrm>
          <a:prstGeom prst="donut">
            <a:avLst>
              <a:gd name="adj" fmla="val 25407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429420" y="2787773"/>
            <a:ext cx="2714580" cy="2355727"/>
          </a:xfrm>
          <a:prstGeom prst="donut">
            <a:avLst>
              <a:gd name="adj" fmla="val 26724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292080" y="267494"/>
            <a:ext cx="2714580" cy="2160241"/>
          </a:xfrm>
          <a:prstGeom prst="donut">
            <a:avLst>
              <a:gd name="adj" fmla="val 26376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429420" y="0"/>
            <a:ext cx="2714580" cy="2427734"/>
          </a:xfrm>
          <a:prstGeom prst="donut">
            <a:avLst>
              <a:gd name="adj" fmla="val 24759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071570" y="2715766"/>
            <a:ext cx="2714580" cy="2232248"/>
          </a:xfrm>
          <a:prstGeom prst="donut">
            <a:avLst>
              <a:gd name="adj" fmla="val 26157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2787774"/>
            <a:ext cx="2714580" cy="2355726"/>
          </a:xfrm>
          <a:prstGeom prst="donut">
            <a:avLst>
              <a:gd name="adj" fmla="val 25033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0" y="0"/>
            <a:ext cx="2714580" cy="2355727"/>
          </a:xfrm>
          <a:prstGeom prst="donut">
            <a:avLst>
              <a:gd name="adj" fmla="val 26724"/>
            </a:avLst>
          </a:prstGeom>
          <a:blipFill>
            <a:blip r:embed="rId6" cstate="print"/>
            <a:stretch>
              <a:fillRect/>
            </a:stretch>
          </a:blipFill>
          <a:ln w="57150" cmpd="tri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>
    <p:sndAc>
      <p:stSnd>
        <p:snd r:embed="rId3" name="WHITNEY HOUSTON   One Moment In Time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ntr" presetSubtype="1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ntr" presetSubtype="9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ntr" presetSubtype="3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ntr" presetSubtype="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272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1" presetClass="exit" presetSubtype="8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10" fill="hold" grpId="3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3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4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4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9" grpId="0" animBg="1"/>
      <p:bldP spid="19" grpId="1" animBg="1"/>
      <p:bldP spid="19" grpId="2" animBg="1"/>
      <p:bldP spid="19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8" grpId="0" animBg="1"/>
      <p:bldP spid="18" grpId="1" animBg="1"/>
      <p:bldP spid="14" grpId="0" animBg="1"/>
      <p:bldP spid="14" grpId="1" animBg="1"/>
      <p:bldP spid="21" grpId="0" animBg="1"/>
      <p:bldP spid="21" grpId="1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3">
                <a:lumMod val="60000"/>
                <a:lumOff val="40000"/>
              </a:schemeClr>
            </a:gs>
            <a:gs pos="50000">
              <a:srgbClr val="FF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E:\PPS  EXCLUSIVOS\- La vida nos enseña\Imágenes\37363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384583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58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nos enseña\Imágenes\leaves-trees-sun-sunset-ray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163" cy="51943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771800" y="267494"/>
            <a:ext cx="3140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ock Script" panose="02000507020000020002" pitchFamily="2" charset="0"/>
              </a:rPr>
              <a:t>Aprendí</a:t>
            </a:r>
            <a:r>
              <a:rPr lang="es-ES" sz="36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Brock Script" panose="02000507020000020002" pitchFamily="2" charset="0"/>
              </a:rPr>
              <a:t> …</a:t>
            </a:r>
          </a:p>
        </p:txBody>
      </p:sp>
      <p:pic>
        <p:nvPicPr>
          <p:cNvPr id="2050" name="Picture 2" descr="E:\PPS  EXCLUSIVOS\- La vida nos enseña\Imágenes\306494.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11510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>
                <a:solidFill>
                  <a:srgbClr val="0442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cuando tratamos de descubrir lo mejor que hay en los demás, </a:t>
            </a:r>
          </a:p>
        </p:txBody>
      </p:sp>
      <p:pic>
        <p:nvPicPr>
          <p:cNvPr id="2051" name="Picture 3" descr="E:\PPS  EXCLUSIVOS\- La vida nos enseña\Imágenes\vcont+PNG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189438" y="494426"/>
            <a:ext cx="44113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Descubrimos lo mejor de nosotros mismos</a:t>
            </a:r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7" grpId="0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72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nos enseña\Imágenes\2690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4248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2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vida no se trata de recoger los frutos que cosechas cada día, </a:t>
            </a:r>
          </a:p>
        </p:txBody>
      </p:sp>
      <p:pic>
        <p:nvPicPr>
          <p:cNvPr id="3075" name="Picture 3" descr="E:\PPS  EXCLUSIVOS\- La vida nos enseña\Imágenes\7 - 8686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23666" y="2424374"/>
            <a:ext cx="4296668" cy="1394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Sino de las </a:t>
            </a:r>
          </a:p>
          <a:p>
            <a:pPr algn="ctr">
              <a:lnSpc>
                <a:spcPts val="33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semillas </a:t>
            </a:r>
          </a:p>
          <a:p>
            <a:pPr algn="ctr">
              <a:lnSpc>
                <a:spcPts val="33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que siembras.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9076319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E:\PPS  EXCLUSIVOS\- La vida nos enseña\Imágenes\8 - 7051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1"/>
            <a:ext cx="9156700" cy="5178044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8182973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La vida nos enseña\Imágenes\45548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491880" y="411510"/>
            <a:ext cx="32010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>
                <a:ln>
                  <a:solidFill>
                    <a:srgbClr val="CC706E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Aprendí … </a:t>
            </a:r>
          </a:p>
        </p:txBody>
      </p:sp>
      <p:pic>
        <p:nvPicPr>
          <p:cNvPr id="4099" name="Picture 3" descr="E:\PPS  EXCLUSIVOS\- La vida nos enseña\Imágenes\38674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4635"/>
            <a:ext cx="9134239" cy="51577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69774" y="423510"/>
            <a:ext cx="34563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600" dirty="0">
                <a:solidFill>
                  <a:srgbClr val="002060"/>
                </a:solidFill>
                <a:effectLst>
                  <a:outerShdw blurRad="38100" dist="38100" dir="2700000" algn="tl">
                    <a:schemeClr val="tx2">
                      <a:lumMod val="40000"/>
                      <a:lumOff val="60000"/>
                      <a:alpha val="70000"/>
                    </a:schemeClr>
                  </a:outerShdw>
                </a:effectLst>
                <a:latin typeface="Brock Script" panose="02000507020000020002" pitchFamily="2" charset="0"/>
              </a:rPr>
              <a:t>Que una amistad no crece por la presencia de </a:t>
            </a:r>
          </a:p>
          <a:p>
            <a:pPr algn="ctr">
              <a:lnSpc>
                <a:spcPts val="3300"/>
              </a:lnSpc>
            </a:pPr>
            <a:r>
              <a:rPr lang="es-ES" sz="3600" dirty="0">
                <a:solidFill>
                  <a:srgbClr val="002060"/>
                </a:solidFill>
                <a:effectLst>
                  <a:outerShdw blurRad="38100" dist="38100" dir="2700000" algn="tl">
                    <a:schemeClr val="tx2">
                      <a:lumMod val="40000"/>
                      <a:lumOff val="60000"/>
                      <a:alpha val="70000"/>
                    </a:schemeClr>
                  </a:outerShdw>
                </a:effectLst>
                <a:latin typeface="Brock Script" panose="02000507020000020002" pitchFamily="2" charset="0"/>
              </a:rPr>
              <a:t>las personas,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3F17E2CF-5EA5-CBCF-19D8-FC97FF3EE8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" y="-14635"/>
            <a:ext cx="9131466" cy="515778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058206" y="491312"/>
            <a:ext cx="5083023" cy="14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75000"/>
                      <a:alpha val="70000"/>
                    </a:schemeClr>
                  </a:outerShdw>
                </a:effectLst>
                <a:latin typeface="Brock Script" panose="02000507020000020002" pitchFamily="2" charset="0"/>
              </a:rPr>
              <a:t>Sino por la magia de saber, aún en la distancia, que </a:t>
            </a:r>
          </a:p>
          <a:p>
            <a:pPr algn="ctr">
              <a:lnSpc>
                <a:spcPts val="35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1">
                      <a:lumMod val="75000"/>
                      <a:alpha val="70000"/>
                    </a:schemeClr>
                  </a:outerShdw>
                </a:effectLst>
                <a:latin typeface="Brock Script" panose="02000507020000020002" pitchFamily="2" charset="0"/>
              </a:rPr>
              <a:t>las llevas en el corazón.</a:t>
            </a:r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 decel="100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/>
      <p:bldP spid="8" grpId="0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ida nos enseña\Imágenes\8462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339502"/>
            <a:ext cx="58081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verdadera madurez está en callar, sonreír, dar la vuelta y cambiar de camino.</a:t>
            </a:r>
          </a:p>
        </p:txBody>
      </p:sp>
      <p:pic>
        <p:nvPicPr>
          <p:cNvPr id="2052" name="Picture 4" descr="E:\PPS  EXCLUSIVOS\- La vida nos enseña\Imágenes\71883+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411510"/>
            <a:ext cx="33123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Porque donde la ignorancia habla, la inteligencia calla.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2222135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a vida nos enseña\Imágenes\44348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28" name="Picture 4" descr="E:\PPS  EXCLUSIVOS\- La vida nos enseña\Imágenes\14 - 443488 IZQUIER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17463"/>
            <a:ext cx="4572000" cy="5126037"/>
          </a:xfrm>
          <a:prstGeom prst="rect">
            <a:avLst/>
          </a:prstGeom>
          <a:noFill/>
        </p:spPr>
      </p:pic>
      <p:pic>
        <p:nvPicPr>
          <p:cNvPr id="1029" name="Picture 5" descr="E:\PPS  EXCLUSIVOS\- La vida nos enseña\Imágenes\14 - 443488 DERECH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572000" y="0"/>
            <a:ext cx="4572000" cy="5114925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3967154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La vida nos enseña\Imágenes\60362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12817" y="398153"/>
            <a:ext cx="33123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ln w="12700"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Aprendí … </a:t>
            </a:r>
          </a:p>
        </p:txBody>
      </p:sp>
      <p:pic>
        <p:nvPicPr>
          <p:cNvPr id="18434" name="Picture 2" descr="E:\PPS  EXCLUSIVOS\- La vida nos enseña\Imágenes\31040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511551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1995686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 w="12700"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63500" dist="63500" dir="2700000" algn="tl">
                    <a:srgbClr val="004600">
                      <a:alpha val="74902"/>
                    </a:srgbClr>
                  </a:outerShdw>
                </a:effectLst>
                <a:latin typeface="Brock Script" panose="02000507020000020002" pitchFamily="2" charset="0"/>
              </a:rPr>
              <a:t>Que no llegamos a este mundo para cumplir las expectativas de los demás ni para obligar a alguien a cumplir las nuestras.</a:t>
            </a: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54117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92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09" name="Picture 1" descr="E:\PPS  EXCLUSIVOS\- La vida nos enseña\Imágenes\77304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51920" y="2787774"/>
            <a:ext cx="5040560" cy="1962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125E70">
                      <a:alpha val="75000"/>
                    </a:srgbClr>
                  </a:outerShdw>
                </a:effectLst>
                <a:latin typeface="Brock Script" panose="02000507020000020002" pitchFamily="2" charset="0"/>
              </a:rPr>
              <a:t>Concéntrate en tus propias metas, vive y deja vivir, </a:t>
            </a:r>
          </a:p>
          <a:p>
            <a:pPr algn="ctr">
              <a:lnSpc>
                <a:spcPts val="36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125E70">
                      <a:alpha val="75000"/>
                    </a:srgbClr>
                  </a:outerShdw>
                </a:effectLst>
                <a:latin typeface="Brock Script" panose="02000507020000020002" pitchFamily="2" charset="0"/>
              </a:rPr>
              <a:t>es la mejor estrategia </a:t>
            </a:r>
          </a:p>
          <a:p>
            <a:pPr algn="ctr">
              <a:lnSpc>
                <a:spcPts val="36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125E70">
                      <a:alpha val="75000"/>
                    </a:srgbClr>
                  </a:outerShdw>
                </a:effectLst>
                <a:latin typeface="Brock Script" panose="02000507020000020002" pitchFamily="2" charset="0"/>
              </a:rPr>
              <a:t>para ser feliz.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9766279"/>
      </p:ext>
    </p:ext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6447E"/>
            </a:gs>
            <a:gs pos="50000">
              <a:schemeClr val="accent2">
                <a:lumMod val="40000"/>
                <a:lumOff val="60000"/>
              </a:schemeClr>
            </a:gs>
            <a:gs pos="100000">
              <a:srgbClr val="00B0F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La vida nos enseña\Imágenes\33721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863" y="-28575"/>
            <a:ext cx="9229726" cy="52006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3476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4C6C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1811804"/>
      </p:ext>
    </p:extLst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0000"/>
                <a:lumOff val="40000"/>
              </a:schemeClr>
            </a:gs>
            <a:gs pos="50000">
              <a:srgbClr val="F1DA99"/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vida nos enseña\Imágenes\19 - Windows_10_Nature_Landscape_Wallpaper_16_1920x10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339502"/>
            <a:ext cx="6336704" cy="14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6">
                      <a:lumMod val="50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Me gustan las personas que se van como una suave brisa de verano.</a:t>
            </a:r>
          </a:p>
        </p:txBody>
      </p:sp>
      <p:pic>
        <p:nvPicPr>
          <p:cNvPr id="2053" name="Picture 5" descr="E:\PPS  EXCLUSIVOS\- La vida nos enseña\Imágenes\20 - 7997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39502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chemeClr val="accent6">
                      <a:lumMod val="75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Que no hacen tanto ruido, ni causan tanto dolor.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0176783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La vida nos enseña\Imágenes\5537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227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483518"/>
            <a:ext cx="4464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 w="127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50800" dist="38100" dir="2700000" algn="tl">
                    <a:srgbClr val="002E22">
                      <a:alpha val="65000"/>
                    </a:srgbClr>
                  </a:outerShdw>
                </a:effectLst>
                <a:latin typeface="Brock Script" panose="02000507020000020002" pitchFamily="2" charset="0"/>
              </a:rPr>
              <a:t>Que no dejan heridas, pero sí el deseo de algún día volverlas a encontrar</a:t>
            </a:r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5086579"/>
      </p:ext>
    </p:ext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vida nos enseña\Imágenes\22 - 824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3313" name="Picture 1" descr="E:\PPS  EXCLUSIVOS\- La vida nos enseña\Imágenes\82426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A5002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50021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3587229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F30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La vida nos enseña\Imágenes\31371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63888" y="699542"/>
            <a:ext cx="34563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ln>
                  <a:solidFill>
                    <a:schemeClr val="bg1"/>
                  </a:solidFill>
                </a:ln>
                <a:solidFill>
                  <a:srgbClr val="FFC000"/>
                </a:solidFill>
                <a:latin typeface="Brock Script"/>
              </a:rPr>
              <a:t>Aprendí …</a:t>
            </a:r>
          </a:p>
        </p:txBody>
      </p:sp>
      <p:pic>
        <p:nvPicPr>
          <p:cNvPr id="12289" name="Picture 1" descr="E:\PPS  EXCLUSIVOS\- La vida nos enseña\Imágenes\27860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943171"/>
            <a:ext cx="7432765" cy="101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400" dirty="0">
                <a:ln>
                  <a:solidFill>
                    <a:srgbClr val="FF0000"/>
                  </a:solidFill>
                </a:ln>
                <a:solidFill>
                  <a:srgbClr val="8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solo quien te quiere de verdad comprende el dolor detrás de tu sonrisa, </a:t>
            </a:r>
          </a:p>
        </p:txBody>
      </p:sp>
      <p:pic>
        <p:nvPicPr>
          <p:cNvPr id="12290" name="Picture 2" descr="E:\PPS  EXCLUSIVOS\- La vida nos enseña\Imágenes\63895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699542"/>
            <a:ext cx="39879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amor detrás de tu rabia y las razones detrás de tus silencios.</a:t>
            </a:r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7033094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71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vida nos enseña\Imágenes\26 - Towering_mountains_travel_Nature_theme_wallpaper_10_1366x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1267" name="Picture 3" descr="E:\PPS  EXCLUSIVOS\- La vida nos enseña\Imágenes\Towering_mountains_travel_Nature_theme_wallpaper_10_1366x76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555526"/>
            <a:ext cx="70842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rgbClr val="5400A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el silencio no siempre es cobardía </a:t>
            </a:r>
          </a:p>
        </p:txBody>
      </p:sp>
      <p:pic>
        <p:nvPicPr>
          <p:cNvPr id="11269" name="Picture 5" descr="E:\PPS  EXCLUSIVOS\- La vida nos enseña\Imágenes\Mountains_Scenery_Lake_46944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278526"/>
            <a:ext cx="41579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 w="63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veces es prudencia y otras inteligencia.</a:t>
            </a:r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935645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La vida nos enseña\Imágenes\thumb-1920-73506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grpSp>
        <p:nvGrpSpPr>
          <p:cNvPr id="3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chemeClr val="accent3">
              <a:lumMod val="75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chemeClr val="accent3">
              <a:lumMod val="75000"/>
            </a:schemeClr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2123657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La vida nos enseña\Imágenes\istock-484427749_bff00554_1258x83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3003798"/>
            <a:ext cx="53715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Admiro la nobleza de la gente sencilla, la que no tiene que aparentar lo que no es, </a:t>
            </a:r>
          </a:p>
        </p:txBody>
      </p:sp>
      <p:pic>
        <p:nvPicPr>
          <p:cNvPr id="8195" name="Picture 3" descr="E:\PPS  EXCLUSIVOS\- La vida nos enseña\Imágenes\29 - 11421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411510"/>
            <a:ext cx="3055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rgbClr val="99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Porque es feliz con lo que tiene.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014463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E:\PPS  EXCLUSIVOS\- La vida nos enseña\Imágenes\6863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95536" y="771550"/>
            <a:ext cx="34563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ln w="1270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Aprendí … </a:t>
            </a:r>
          </a:p>
        </p:txBody>
      </p:sp>
      <p:pic>
        <p:nvPicPr>
          <p:cNvPr id="7171" name="Picture 3" descr="E:\PPS  EXCLUSIVOS\- La vida nos enseña\Imágenes\68844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915566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A5C4E9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ser valiente no es la ausencia de miedo</a:t>
            </a:r>
          </a:p>
        </p:txBody>
      </p:sp>
      <p:pic>
        <p:nvPicPr>
          <p:cNvPr id="7170" name="Picture 2" descr="E:\PPS  EXCLUSIVOS\- La vida nos enseña\Imágenes\30 - Plants-Lavender-Field-Tihany-in-Hungary-Flowers-Wallpaper-HD-915x515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10911" y="339502"/>
            <a:ext cx="5672704" cy="1465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ln>
                  <a:solidFill>
                    <a:srgbClr val="5400A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Ser valiente es tener ese miedo pero encontrar un camino a través de él.</a:t>
            </a:r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626144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0" presetClass="entr" presetSubtype="0" decel="10000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3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La vida nos enseña\Imágenes\32 - 23560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CC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7520479"/>
      </p:ext>
    </p:extLst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vida nos enseña\Imágenes\thumb2-lake-constance-sunset-bodensee-summer-austri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14288"/>
            <a:ext cx="9036495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1563638"/>
            <a:ext cx="35333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Algún día diré …</a:t>
            </a:r>
          </a:p>
        </p:txBody>
      </p:sp>
      <p:pic>
        <p:nvPicPr>
          <p:cNvPr id="4099" name="Picture 3" descr="E:\PPS  EXCLUSIVOS\- La vida nos enseña\Imágenes\34 - 77747972_1000x66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1491630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fue fácil, pero lo logré.</a:t>
            </a:r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La vida nos enseña\Imágenes\79221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4F7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4F7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4F7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4F7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9862022"/>
      </p:ext>
    </p:extLst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La vida nos enseña\Imágenes\675176-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3148" y="449072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Febrero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89844" y="1649214"/>
            <a:ext cx="34002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      Música:</a:t>
            </a:r>
          </a:p>
          <a:p>
            <a:r>
              <a:rPr lang="es-ES" sz="3200" dirty="0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Whitney Houston</a:t>
            </a:r>
          </a:p>
          <a:p>
            <a:r>
              <a:rPr lang="es-ES" sz="3200" dirty="0" err="1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One</a:t>
            </a:r>
            <a:r>
              <a:rPr lang="es-ES" sz="3200" dirty="0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 err="1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moment</a:t>
            </a:r>
            <a:r>
              <a:rPr lang="es-ES" sz="3200" dirty="0">
                <a:ln>
                  <a:solidFill>
                    <a:srgbClr val="F6BB00"/>
                  </a:solidFill>
                </a:ln>
                <a:solidFill>
                  <a:srgbClr val="3F2A15"/>
                </a:solidFill>
                <a:effectLst>
                  <a:outerShdw blurRad="12700" dist="12700" dir="2700000" algn="tl">
                    <a:schemeClr val="bg1">
                      <a:alpha val="80000"/>
                    </a:schemeClr>
                  </a:outerShdw>
                </a:effectLst>
                <a:latin typeface="Brock Script" panose="02000507020000020002" pitchFamily="2" charset="0"/>
              </a:rPr>
              <a:t> in time</a:t>
            </a:r>
          </a:p>
        </p:txBody>
      </p:sp>
      <p:sp>
        <p:nvSpPr>
          <p:cNvPr id="8" name="7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grpSp>
        <p:nvGrpSpPr>
          <p:cNvPr id="5" name="19 Grupo"/>
          <p:cNvGrpSpPr/>
          <p:nvPr/>
        </p:nvGrpSpPr>
        <p:grpSpPr>
          <a:xfrm>
            <a:off x="2627785" y="3435846"/>
            <a:ext cx="1080120" cy="1490682"/>
            <a:chOff x="3000235" y="2847045"/>
            <a:chExt cx="1198180" cy="1227022"/>
          </a:xfrm>
        </p:grpSpPr>
        <p:sp>
          <p:nvSpPr>
            <p:cNvPr id="6" name="20 CuadroTexto"/>
            <p:cNvSpPr txBox="1"/>
            <p:nvPr/>
          </p:nvSpPr>
          <p:spPr>
            <a:xfrm>
              <a:off x="3000235" y="3795394"/>
              <a:ext cx="1198180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ln w="9525">
                    <a:solidFill>
                      <a:srgbClr val="FFFF00"/>
                    </a:solidFill>
                  </a:ln>
                  <a:solidFill>
                    <a:srgbClr val="663300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7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80113" y="2847045"/>
              <a:ext cx="1038422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FFD243"/>
          </a:solidFill>
          <a:ln w="76200">
            <a:solidFill>
              <a:srgbClr val="6633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Proceso"/>
          <p:cNvSpPr/>
          <p:nvPr/>
        </p:nvSpPr>
        <p:spPr>
          <a:xfrm>
            <a:off x="0" y="0"/>
            <a:ext cx="9144000" cy="5143500"/>
          </a:xfrm>
          <a:prstGeom prst="flowChartProcess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5332813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C551B2A3-512E-5DC2-2CEC-3126FEB60649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DB8A98B-DAE4-EEC6-C1DE-02F0991E8D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15CFDA9-0F80-7BA4-9ABF-D1F411ED82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0CA80CF-8EA5-5875-D6B9-E9D222D301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5FF4730-7024-48D0-4841-BC99CE3101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6E9C6BF-FFC5-6A4B-DB94-F44F58C890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7BD21A04-7C9A-B8C7-4BD8-24C7E4805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F583DEB4-115B-2946-8C65-23F93657E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50D6332B-4214-834A-A286-6C5D85F84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651B472C-11DF-7CE4-2CEA-CEA02C3D2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F59B8FFC-5BB7-9952-7E2C-2E2CD4F840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8B5FE0FE-E5ED-74FE-4F97-B1A58088C9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8D8A3397-9C2E-826D-22A3-6564F512AF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D5490BBE-E3CC-DFF7-6FEA-15978D1F2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75941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2319</TotalTime>
  <Words>353</Words>
  <Application>Microsoft Office PowerPoint</Application>
  <PresentationFormat>Presentación en pantalla (16:9)</PresentationFormat>
  <Paragraphs>45</Paragraphs>
  <Slides>24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Calibri</vt:lpstr>
      <vt:lpstr>Arial</vt:lpstr>
      <vt:lpstr>Kristen ITC</vt:lpstr>
      <vt:lpstr>Brock Script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119</cp:revision>
  <dcterms:created xsi:type="dcterms:W3CDTF">2020-12-16T18:48:21Z</dcterms:created>
  <dcterms:modified xsi:type="dcterms:W3CDTF">2023-02-03T00:15:31Z</dcterms:modified>
</cp:coreProperties>
</file>