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57" r:id="rId5"/>
    <p:sldId id="258" r:id="rId6"/>
    <p:sldId id="275" r:id="rId7"/>
    <p:sldId id="259" r:id="rId8"/>
    <p:sldId id="274" r:id="rId9"/>
    <p:sldId id="260" r:id="rId10"/>
    <p:sldId id="277" r:id="rId11"/>
    <p:sldId id="261" r:id="rId12"/>
    <p:sldId id="276" r:id="rId13"/>
    <p:sldId id="262" r:id="rId14"/>
    <p:sldId id="263" r:id="rId15"/>
    <p:sldId id="278" r:id="rId16"/>
    <p:sldId id="264" r:id="rId17"/>
    <p:sldId id="279" r:id="rId18"/>
    <p:sldId id="265" r:id="rId19"/>
    <p:sldId id="266" r:id="rId20"/>
    <p:sldId id="280" r:id="rId21"/>
    <p:sldId id="270" r:id="rId22"/>
    <p:sldId id="271" r:id="rId23"/>
    <p:sldId id="281" r:id="rId24"/>
    <p:sldId id="268" r:id="rId25"/>
    <p:sldId id="282" r:id="rId26"/>
    <p:sldId id="269" r:id="rId27"/>
    <p:sldId id="283" r:id="rId2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lO/clSdOWlA6LdkeA2F1A==" hashData="Fs5hwwkY9LweCnJ7sFya4BBXFNE="/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582FF"/>
    <a:srgbClr val="45C0FD"/>
    <a:srgbClr val="6C6B7F"/>
    <a:srgbClr val="757575"/>
    <a:srgbClr val="472E68"/>
    <a:srgbClr val="9F99A1"/>
    <a:srgbClr val="CCC1DA"/>
    <a:srgbClr val="A20042"/>
    <a:srgbClr val="A78161"/>
    <a:srgbClr val="9E826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90" y="-11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9769E-D80A-4341-8854-32802C339CE5}" type="datetimeFigureOut">
              <a:rPr lang="es-ES" smtClean="0"/>
              <a:pPr/>
              <a:t>04/12/2019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46276-DB42-427F-84EB-1CF7BF10BC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EA89769E-D80A-4341-8854-32802C339CE5}" type="datetimeFigureOut">
              <a:rPr lang="es-ES" smtClean="0"/>
              <a:pPr/>
              <a:t>04/12/2019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9D946276-DB42-427F-84EB-1CF7BF10BC1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6B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DE CREACION PROPIA - EXCLUSIVOS\- La vida es muy breve\Imágenes\topzan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1203598"/>
            <a:ext cx="4680520" cy="261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500"/>
              </a:lnSpc>
            </a:pPr>
            <a:r>
              <a:rPr lang="es-ES" sz="6000" b="1" dirty="0">
                <a:ln w="12700">
                  <a:solidFill>
                    <a:srgbClr val="66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</a:t>
            </a:r>
            <a:r>
              <a:rPr lang="es-ES" sz="6000" b="1" dirty="0" smtClean="0">
                <a:ln w="12700">
                  <a:solidFill>
                    <a:srgbClr val="66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Vida </a:t>
            </a:r>
          </a:p>
          <a:p>
            <a:pPr>
              <a:lnSpc>
                <a:spcPts val="6500"/>
              </a:lnSpc>
            </a:pPr>
            <a:r>
              <a:rPr lang="es-ES" sz="6000" b="1" dirty="0" smtClean="0">
                <a:ln w="12700">
                  <a:solidFill>
                    <a:srgbClr val="66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Es Muy</a:t>
            </a:r>
          </a:p>
          <a:p>
            <a:pPr>
              <a:lnSpc>
                <a:spcPts val="6500"/>
              </a:lnSpc>
            </a:pPr>
            <a:r>
              <a:rPr lang="es-ES" sz="6000" b="1" dirty="0" smtClean="0">
                <a:ln w="12700">
                  <a:solidFill>
                    <a:srgbClr val="6600CC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Breve</a:t>
            </a:r>
            <a:endParaRPr lang="es-ES" sz="6000" b="1" dirty="0">
              <a:ln w="12700">
                <a:solidFill>
                  <a:srgbClr val="6600CC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8100">
            <a:solidFill>
              <a:srgbClr val="372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4572000" cy="2571750"/>
          </a:xfrm>
          <a:prstGeom prst="frame">
            <a:avLst>
              <a:gd name="adj1" fmla="val 19707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8100">
            <a:solidFill>
              <a:srgbClr val="372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572000" y="2571750"/>
            <a:ext cx="4572000" cy="2571750"/>
          </a:xfrm>
          <a:prstGeom prst="frame">
            <a:avLst>
              <a:gd name="adj1" fmla="val 18266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8100">
            <a:solidFill>
              <a:srgbClr val="372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572000" y="0"/>
            <a:ext cx="4572000" cy="2571750"/>
          </a:xfrm>
          <a:prstGeom prst="frame">
            <a:avLst>
              <a:gd name="adj1" fmla="val 20428"/>
            </a:avLst>
          </a:prstGeom>
          <a:blipFill>
            <a:blip r:embed="rId5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8100">
            <a:solidFill>
              <a:srgbClr val="37207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15">
    <p:sndAc>
      <p:stSnd>
        <p:snd r:embed="rId2" name="Eros Lovers Garden - Christian Krauter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5C0FD"/>
            </a:gs>
            <a:gs pos="50000">
              <a:srgbClr val="0582FF"/>
            </a:gs>
            <a:gs pos="100000">
              <a:schemeClr val="accent5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7938"/>
            <a:ext cx="9134474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1382767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9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La vida es muy breve\Imágenes\topd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483518"/>
            <a:ext cx="50465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4E404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Solamente tienes una </a:t>
            </a:r>
            <a:r>
              <a:rPr lang="es-ES" sz="3200" b="1" dirty="0" smtClean="0">
                <a:ln>
                  <a:solidFill>
                    <a:srgbClr val="4E404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vida</a:t>
            </a:r>
            <a:r>
              <a:rPr lang="es-ES" sz="3200" b="1" dirty="0">
                <a:ln>
                  <a:solidFill>
                    <a:srgbClr val="4E404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 </a:t>
            </a:r>
          </a:p>
        </p:txBody>
      </p:sp>
      <p:pic>
        <p:nvPicPr>
          <p:cNvPr id="4099" name="Picture 3" descr="E:\PPS DE CREACION PROPIA - EXCLUSIVOS\- La vida es muy breve\Imágenes\topcopies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87824" y="4155926"/>
            <a:ext cx="49668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3A2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Haz </a:t>
            </a:r>
            <a:r>
              <a:rPr lang="es-ES" sz="3200" b="1" dirty="0" smtClean="0">
                <a:ln>
                  <a:solidFill>
                    <a:srgbClr val="3A2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con </a:t>
            </a:r>
            <a:r>
              <a:rPr lang="es-ES" sz="3200" b="1" dirty="0">
                <a:ln>
                  <a:solidFill>
                    <a:srgbClr val="3A2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ella lo que </a:t>
            </a:r>
            <a:r>
              <a:rPr lang="es-ES" sz="3200" b="1" dirty="0" smtClean="0">
                <a:ln>
                  <a:solidFill>
                    <a:srgbClr val="3A27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puedas</a:t>
            </a:r>
            <a:endParaRPr lang="es-ES" sz="3200" b="1" dirty="0">
              <a:ln>
                <a:solidFill>
                  <a:srgbClr val="3A27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La vida es muy breve\Imágenes\asian-woman-b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411510"/>
            <a:ext cx="39820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Hay días oscuros y días de </a:t>
            </a:r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luz</a:t>
            </a:r>
            <a:endParaRPr lang="es-ES" sz="32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8" name="Picture 4" descr="E:\PPS DE CREACION PROPIA - EXCLUSIVOS\- La vida es muy breve\Imágenes\7dcd8d85f88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147814"/>
            <a:ext cx="41044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3522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Procura aprovecharlos todos con optimismo</a:t>
            </a:r>
            <a:endParaRPr lang="es-ES" sz="3200" b="1" dirty="0">
              <a:ln>
                <a:solidFill>
                  <a:srgbClr val="63522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La vida es muy breve\Imágenes\7 - 280bedf2bae8fb48c7af183fc8f9cc8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La vida es muy breve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555526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Solamente tienes una </a:t>
            </a:r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vida</a:t>
            </a:r>
            <a:r>
              <a:rPr lang="es-ES" sz="3200" b="1" dirty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 </a:t>
            </a:r>
          </a:p>
        </p:txBody>
      </p:sp>
      <p:pic>
        <p:nvPicPr>
          <p:cNvPr id="3079" name="Picture 7" descr="E:\PPS DE CREACION PROPIA - EXCLUSIVOS\- La vida es muy breve\Imágenes\8 - Imagen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2715766"/>
            <a:ext cx="42380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Disfrútala al </a:t>
            </a:r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máximo</a:t>
            </a:r>
            <a:endParaRPr lang="es-ES" sz="3200" b="1" dirty="0">
              <a:ln>
                <a:solidFill>
                  <a:srgbClr val="74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821532" y="-821531"/>
            <a:ext cx="5143500" cy="6786563"/>
          </a:xfrm>
          <a:prstGeom prst="flowChartMerge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Ordenar"/>
          <p:cNvSpPr/>
          <p:nvPr/>
        </p:nvSpPr>
        <p:spPr>
          <a:xfrm>
            <a:off x="2071691" y="0"/>
            <a:ext cx="5000625" cy="5143500"/>
          </a:xfrm>
          <a:prstGeom prst="flowChartSor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098" name="Picture 2" descr="E:\PPS DE CREACION PROPIA - EXCLUSIVOS\- La vida es muy breve\Imágenes\1b8e4e84b1ac635cf2b2f72ed55bba98o+PNG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3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5" name="Picture 7" descr="E:\PPS DE CREACION PROPIA - EXCLUSIVOS\- La vida es muy breve\Imágenes\11 - paletta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96136" y="339502"/>
            <a:ext cx="30243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Porque si </a:t>
            </a:r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rechazas, entonces no tendrás</a:t>
            </a:r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 </a:t>
            </a:r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nada</a:t>
            </a:r>
            <a:endParaRPr lang="es-ES" sz="32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173" name="Picture 5" descr="E:\PPS DE CREACION PROPIA - EXCLUSIVOS\- La vida es muy breve\Imágenes\topweav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11760" y="3291830"/>
            <a:ext cx="4752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Camina siempre de frente. </a:t>
            </a:r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retrocedas </a:t>
            </a:r>
            <a:r>
              <a:rPr lang="es-ES" sz="32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ante nada</a:t>
            </a:r>
            <a:endParaRPr lang="es-ES" sz="3200" b="1" dirty="0">
              <a:ln>
                <a:solidFill>
                  <a:schemeClr val="accent4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B9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E55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D61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DE CREACION PROPIA - EXCLUSIVOS\- La vida es muy breve\Imágenes\13 - 69aa1cf51e340b478b2eb1954bc284e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43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DE CREACION PROPIA - EXCLUSIVOS\- La vida es muy breve\Imágenes\tag_ventania.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131590"/>
            <a:ext cx="33123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tropieces toma más fuerza,</a:t>
            </a:r>
            <a: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3200" b="1" dirty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si el fracaso </a:t>
            </a:r>
            <a:endParaRPr lang="es-ES" sz="3200" b="1" dirty="0" smtClean="0">
              <a:ln>
                <a:solidFill>
                  <a:srgbClr val="00243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</a:t>
            </a:r>
            <a:r>
              <a:rPr lang="es-ES" sz="3200" b="1" dirty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visita,</a:t>
            </a:r>
            <a: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/>
            </a:r>
            <a:b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</a:br>
            <a:r>
              <a:rPr lang="es-ES" sz="3200" b="1" dirty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empieza de </a:t>
            </a:r>
            <a:r>
              <a:rPr lang="es-ES" sz="3200" b="1" dirty="0" smtClean="0">
                <a:ln>
                  <a:solidFill>
                    <a:srgbClr val="00243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nuevo</a:t>
            </a:r>
            <a:endParaRPr lang="es-ES" sz="3200" b="1" dirty="0">
              <a:ln>
                <a:solidFill>
                  <a:srgbClr val="00243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4617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C77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1849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A1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46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207" name="Picture 15" descr="E:\PPS DE CREACION PROPIA - EXCLUSIVOS\- La vida es muy breve\Imágenes\15 - Orchid_Closeup_Violet_5012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1"/>
            <a:ext cx="9134475" cy="515302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La vida es muy breve\Imágenes\1 - TOP CHIRIPAZ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307580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Nunca permitas que la cobardía ni el desánimo </a:t>
            </a:r>
            <a:r>
              <a:rPr lang="es-ES" sz="32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estropeen tu destino</a:t>
            </a:r>
            <a:endParaRPr lang="es-ES" sz="32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1267" name="Picture 3" descr="E:\PPS DE CREACION PROPIA - EXCLUSIVOS\- La vida es muy breve\Imágenes\exan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39502"/>
            <a:ext cx="4464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Cuando te sientas triste, débil y </a:t>
            </a:r>
            <a:r>
              <a:rPr lang="es-ES" sz="3200" b="1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sólo, </a:t>
            </a:r>
            <a:r>
              <a:rPr lang="es-ES" sz="3200" b="1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mira a tu alrededor y </a:t>
            </a:r>
            <a:r>
              <a:rPr lang="es-ES" sz="3200" b="1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seguro</a:t>
            </a:r>
            <a:r>
              <a:rPr lang="es-ES" sz="3200" b="1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r>
              <a:rPr lang="es-ES" sz="3200" b="1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encontrarás </a:t>
            </a:r>
            <a:r>
              <a:rPr lang="es-ES" sz="3200" b="1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palabra de </a:t>
            </a:r>
            <a:r>
              <a:rPr lang="es-ES" sz="3200" b="1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amor y </a:t>
            </a:r>
            <a:r>
              <a:rPr lang="es-ES" sz="3200" b="1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gente que te apoye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autoRev="1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animScale>
                                      <p:cBhvr>
                                        <p:cTn id="27" dur="8000" fill="hold"/>
                                        <p:tgtEl>
                                          <p:spTgt spid="112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E:\PPS DE CREACION PROPIA - EXCLUSIVOS\- La vida es muy breve\Imágenes\18 - gestos-corporales-hombre-enamorado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339502"/>
            <a:ext cx="41045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Personas que te hagan sentir </a:t>
            </a:r>
            <a:endParaRPr lang="es-ES" sz="3200" b="1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importante</a:t>
            </a:r>
            <a:r>
              <a:rPr lang="es-ES" sz="3200" b="1" dirty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, y que te </a:t>
            </a:r>
            <a:endParaRPr lang="es-ES" sz="3200" b="1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devuelvan</a:t>
            </a:r>
            <a:r>
              <a:rPr lang="es-ES" sz="3200" b="1" dirty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  </a:t>
            </a:r>
            <a:r>
              <a:rPr lang="es-ES" sz="3200" b="1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la </a:t>
            </a:r>
            <a:r>
              <a:rPr lang="es-ES" sz="3200" b="1" dirty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vida </a:t>
            </a:r>
            <a:endParaRPr lang="es-ES" sz="3200" b="1" dirty="0" smtClean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en </a:t>
            </a:r>
            <a:r>
              <a:rPr lang="es-ES" sz="3200" b="1" dirty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 </a:t>
            </a:r>
            <a:r>
              <a:rPr lang="es-ES" sz="3200" b="1" dirty="0" smtClean="0">
                <a:ln>
                  <a:solidFill>
                    <a:srgbClr val="3219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instante</a:t>
            </a:r>
            <a:endParaRPr lang="es-ES" sz="3200" b="1" dirty="0">
              <a:ln>
                <a:solidFill>
                  <a:srgbClr val="3219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5136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5136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5136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5136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9000" r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571751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E:\PPS DE CREACION PROPIA - EXCLUSIVOS\- La vida es muy breve\Imágenes\19 - 098uyghji+PN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" y="0"/>
            <a:ext cx="9131300" cy="515143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DA3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DE CREACION PROPIA - EXCLUSIVOS\- La vida es muy breve\Imágenes\arma-y-prepara-la-sesion-para-que-captures-fotos-romanticas-de-pare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411510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Siempre conseguirás a alguien </a:t>
            </a:r>
            <a:r>
              <a:rPr lang="es-ES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que </a:t>
            </a:r>
            <a:r>
              <a:rPr lang="es-ES" sz="32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</a:t>
            </a:r>
            <a:r>
              <a:rPr lang="es-ES" sz="32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escuche</a:t>
            </a:r>
            <a:endParaRPr lang="es-ES" sz="32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4339" name="Picture 3" descr="E:\PPS DE CREACION PROPIA - EXCLUSIVOS\- La vida es muy breve\Imágenes\Beach-Love-Wallpaper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600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Quien te acompañe y te brinde una </a:t>
            </a:r>
            <a:endParaRPr lang="es-ES" sz="3200" b="1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mano amiga</a:t>
            </a:r>
            <a:endParaRPr lang="es-ES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13" y="0"/>
            <a:ext cx="90947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DE CREACION PROPIA - EXCLUSIVOS\- La vida es muy breve\Imágenes\topwish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0163"/>
            <a:ext cx="9156700" cy="52054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555526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Vuelve a ser 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dueño </a:t>
            </a:r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 ti 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mismo y de tu vida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6387" name="Picture 3" descr="E:\PPS DE CREACION PROPIA - EXCLUSIVOS\- La vida es muy breve\Imágenes\coniston-maluka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160" y="1131590"/>
            <a:ext cx="27020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Reconcíliate con la </a:t>
            </a:r>
            <a:r>
              <a:rPr lang="es-ES" sz="3200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vida </a:t>
            </a:r>
            <a:endParaRPr lang="es-ES" sz="3200" dirty="0">
              <a:ln>
                <a:solidFill>
                  <a:srgbClr val="770F0F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63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2F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DE CREACION PROPIA - EXCLUSIVOS\- La vida es muy breve\Imágenes\top_desafio1plug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843558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47372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¡</a:t>
            </a:r>
            <a:r>
              <a:rPr lang="es-ES" sz="3200" dirty="0">
                <a:ln>
                  <a:solidFill>
                    <a:srgbClr val="47372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Acepta lo que no puedes cambiar!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0A86C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DE CREACION PROPIA - EXCLUSIVOS\- La vida es muy breve\Imágenes\25 - Roses_Closeup_Pink_color_4764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V="1"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6200000">
            <a:off x="2000250" y="-2000250"/>
            <a:ext cx="5143500" cy="914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174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DE CREACION PROPIA - EXCLUSIVOS\- La vida es muy breve\Imágenes\!cid_03ad01cdb174$00c18e60$6501a8c0@pessoal1c56d8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5"/>
            <a:ext cx="915035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1347614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Alégrate, llena tu día de pensamientos alegres</a:t>
            </a:r>
            <a:endParaRPr lang="es-ES" sz="32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9459" name="Picture 3" descr="E:\PPS DE CREACION PROPIA - EXCLUSIVOS\- La vida es muy breve\Imágenes\tag_jasmim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19872" y="3507854"/>
            <a:ext cx="51218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Tú corazón de misericordia, de dulzura y amor</a:t>
            </a:r>
            <a:endParaRPr lang="es-ES" sz="32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15845969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8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8" name="Picture 8" descr="E:\PPS DE CREACION PROPIA - EXCLUSIVOS\- La vida es muy breve\Imágenes\top_fimdetar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292080" y="2571750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3F312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Pon una sonrisa a la vida </a:t>
            </a:r>
          </a:p>
        </p:txBody>
      </p:sp>
      <p:pic>
        <p:nvPicPr>
          <p:cNvPr id="20487" name="Picture 7" descr="E:\PPS DE CREACION PROPIA - EXCLUSIVOS\- La vida es muy breve\Imágenes\28 - kitty-vera-mende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25" y="0"/>
            <a:ext cx="9026624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92080" y="843558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770F0F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¡Y todo volverá a ir bien!</a:t>
            </a:r>
            <a:endParaRPr lang="es-ES" sz="3200" dirty="0">
              <a:ln>
                <a:solidFill>
                  <a:srgbClr val="770F0F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32673323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3" name="Picture 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0"/>
            <a:ext cx="9075737" cy="515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513" name="AutoShape 9" descr=" 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1515" name="AutoShape 11" descr=" 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0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7000" fill="hold"/>
                                        <p:tgtEl>
                                          <p:spTgt spid="215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DE CREACION PROPIA - EXCLUSIVOS\- La vida es muy breve\Imágenes\rami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555526"/>
            <a:ext cx="32403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!La vida es muy breve, </a:t>
            </a:r>
          </a:p>
          <a:p>
            <a:pPr algn="ctr"/>
            <a:r>
              <a:rPr lang="es-ES" sz="32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no perdamos tiempo en cosas inútiles! </a:t>
            </a:r>
          </a:p>
        </p:txBody>
      </p:sp>
      <p:pic>
        <p:nvPicPr>
          <p:cNvPr id="24578" name="Picture 2" descr="E:\PPS DE CREACION PROPIA - EXCLUSIVOS\- La vida es muy breve\Imágenes\!cid_ii_jcw5z8ar0_161336138e04f6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2355726"/>
            <a:ext cx="31720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3200" dirty="0">
                <a:ln>
                  <a:solidFill>
                    <a:srgbClr val="5D4831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Te lo recomiendo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00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E:\PPS DE CREACION PROPIA - EXCLUSIVOS\- La vida es muy breve\Imágenes\0210bd27544d4ed865b019aea4b377b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8" y="7938"/>
            <a:ext cx="9113837" cy="51260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9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E:\PPS DE CREACION PROPIA - EXCLUSIVOS\- La vida es muy breve\Imágenes\34 - topparais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3003798"/>
            <a:ext cx="26998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Diciembre</a:t>
            </a:r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</a:t>
            </a:r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2019</a:t>
            </a:r>
            <a:endParaRPr lang="es-ES" sz="2800" dirty="0">
              <a:ln>
                <a:solidFill>
                  <a:srgbClr val="2E2B35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3579862"/>
            <a:ext cx="4824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Música: Christian </a:t>
            </a:r>
            <a:r>
              <a:rPr lang="es-ES" sz="2800" dirty="0" err="1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Kraufer</a:t>
            </a:r>
            <a:endParaRPr lang="es-ES" sz="2800" dirty="0" smtClean="0">
              <a:ln>
                <a:solidFill>
                  <a:srgbClr val="2E2B35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 Eros </a:t>
            </a:r>
            <a:r>
              <a:rPr lang="es-ES" sz="2800" dirty="0" err="1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Lovers</a:t>
            </a:r>
            <a:r>
              <a:rPr lang="es-ES" sz="2800" dirty="0" smtClean="0">
                <a:ln>
                  <a:solidFill>
                    <a:srgbClr val="2E2B35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Garden</a:t>
            </a:r>
            <a:endParaRPr lang="es-ES" sz="2800" dirty="0">
              <a:ln>
                <a:solidFill>
                  <a:srgbClr val="2E2B35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16" name="13 Grupo"/>
          <p:cNvGrpSpPr>
            <a:grpSpLocks/>
          </p:cNvGrpSpPr>
          <p:nvPr/>
        </p:nvGrpSpPr>
        <p:grpSpPr bwMode="auto">
          <a:xfrm flipH="1">
            <a:off x="7668344" y="3579862"/>
            <a:ext cx="1224136" cy="1300599"/>
            <a:chOff x="6948265" y="2205038"/>
            <a:chExt cx="1856820" cy="1766439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5 Rectángulo"/>
            <p:cNvSpPr>
              <a:spLocks noChangeArrowheads="1"/>
            </p:cNvSpPr>
            <p:nvPr/>
          </p:nvSpPr>
          <p:spPr bwMode="auto">
            <a:xfrm>
              <a:off x="6948265" y="3511662"/>
              <a:ext cx="1856820" cy="459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600" dirty="0">
                  <a:ln>
                    <a:solidFill>
                      <a:schemeClr val="accent4">
                        <a:lumMod val="75000"/>
                      </a:schemeClr>
                    </a:solidFill>
                  </a:ln>
                  <a:solidFill>
                    <a:schemeClr val="bg1"/>
                  </a:solidFill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4 Rombo"/>
          <p:cNvSpPr/>
          <p:nvPr/>
        </p:nvSpPr>
        <p:spPr>
          <a:xfrm>
            <a:off x="0" y="0"/>
            <a:ext cx="3131840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5400000" flipV="1">
            <a:off x="2000250" y="987574"/>
            <a:ext cx="5143500" cy="3168352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flipH="1">
            <a:off x="6084168" y="0"/>
            <a:ext cx="3059832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547664" y="2571750"/>
            <a:ext cx="3168352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H="1">
            <a:off x="4572000" y="2571750"/>
            <a:ext cx="3096344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H="1" flipV="1">
            <a:off x="4572000" y="0"/>
            <a:ext cx="3096344" cy="257175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/>
      <p:bldP spid="3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2365</TotalTime>
  <Words>231</Words>
  <Application>Microsoft Office PowerPoint</Application>
  <PresentationFormat>Presentación en pantalla (16:9)</PresentationFormat>
  <Paragraphs>39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Margarita</cp:lastModifiedBy>
  <cp:revision>33</cp:revision>
  <dcterms:created xsi:type="dcterms:W3CDTF">2018-05-28T21:42:00Z</dcterms:created>
  <dcterms:modified xsi:type="dcterms:W3CDTF">2019-12-04T02:09:18Z</dcterms:modified>
</cp:coreProperties>
</file>