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6"/>
  </p:notesMasterIdLst>
  <p:sldIdLst>
    <p:sldId id="257" r:id="rId3"/>
    <p:sldId id="284" r:id="rId4"/>
    <p:sldId id="258" r:id="rId5"/>
    <p:sldId id="259" r:id="rId6"/>
    <p:sldId id="260" r:id="rId7"/>
    <p:sldId id="261" r:id="rId8"/>
    <p:sldId id="285" r:id="rId9"/>
    <p:sldId id="262" r:id="rId10"/>
    <p:sldId id="263" r:id="rId11"/>
    <p:sldId id="264" r:id="rId12"/>
    <p:sldId id="286" r:id="rId13"/>
    <p:sldId id="265" r:id="rId14"/>
    <p:sldId id="266" r:id="rId15"/>
    <p:sldId id="270" r:id="rId16"/>
    <p:sldId id="268" r:id="rId17"/>
    <p:sldId id="287" r:id="rId18"/>
    <p:sldId id="271" r:id="rId19"/>
    <p:sldId id="272" r:id="rId20"/>
    <p:sldId id="273" r:id="rId21"/>
    <p:sldId id="274" r:id="rId22"/>
    <p:sldId id="288" r:id="rId23"/>
    <p:sldId id="275" r:id="rId24"/>
    <p:sldId id="269" r:id="rId25"/>
    <p:sldId id="276" r:id="rId26"/>
    <p:sldId id="277" r:id="rId27"/>
    <p:sldId id="289" r:id="rId28"/>
    <p:sldId id="278" r:id="rId29"/>
    <p:sldId id="280" r:id="rId30"/>
    <p:sldId id="281" r:id="rId31"/>
    <p:sldId id="279" r:id="rId32"/>
    <p:sldId id="290" r:id="rId33"/>
    <p:sldId id="283" r:id="rId34"/>
    <p:sldId id="291" r:id="rId35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Vivaldi" panose="03020602050506090804" pitchFamily="66" charset="0"/>
      <p:italic r:id="rId42"/>
    </p:embeddedFont>
    <p:embeddedFont>
      <p:font typeface="Kristen ITC" panose="03050502040202030202" pitchFamily="66" charset="0"/>
      <p:regular r:id="rId4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5eYQaecNTB7yESulXwxwA==" hashData="JDfTDNyKstc4L/loMNxGOYSfN8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CBFF"/>
    <a:srgbClr val="004A82"/>
    <a:srgbClr val="FF9900"/>
    <a:srgbClr val="006600"/>
    <a:srgbClr val="0066FF"/>
    <a:srgbClr val="0FDBF1"/>
    <a:srgbClr val="0CF4D8"/>
    <a:srgbClr val="251F0B"/>
    <a:srgbClr val="002600"/>
    <a:srgbClr val="2183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758" autoAdjust="0"/>
  </p:normalViewPr>
  <p:slideViewPr>
    <p:cSldViewPr>
      <p:cViewPr varScale="1">
        <p:scale>
          <a:sx n="61" d="100"/>
          <a:sy n="61" d="100"/>
        </p:scale>
        <p:origin x="-90" y="-13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6.fntdata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2.fntdata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44D3B-20AD-4521-9D5B-3A5483F38A09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ED967B-7B5E-47BD-B56B-FB7137C999E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0243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ED967B-7B5E-47BD-B56B-FB7137C999E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EBA08-6764-42E2-B179-19A4C3F65EB2}" type="datetimeFigureOut">
              <a:rPr lang="es-ES" smtClean="0"/>
              <a:pPr/>
              <a:t>09/10/2020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726E8-D023-4A1F-8AE2-3655E2174C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530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A51EBA08-6764-42E2-B179-19A4C3F65EB2}" type="datetimeFigureOut">
              <a:rPr lang="es-ES" smtClean="0"/>
              <a:pPr/>
              <a:t>09/10/2020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ABC726E8-D023-4A1F-8AE2-3655E2174CE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64.gif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rgbClr val="8BA759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La vida es gratis\Imágenes\TOP CHIRIPAZO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9525"/>
            <a:ext cx="9134474" cy="5124450"/>
          </a:xfrm>
          <a:prstGeom prst="rect">
            <a:avLst/>
          </a:prstGeom>
          <a:noFill/>
        </p:spPr>
      </p:pic>
      <p:pic>
        <p:nvPicPr>
          <p:cNvPr id="1027" name="Picture 3" descr="E:\PPS  EXCLUSIVOS\- La vida es gratis\Imágenes\l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635646"/>
            <a:ext cx="1768475" cy="1219200"/>
          </a:xfrm>
          <a:prstGeom prst="rect">
            <a:avLst/>
          </a:prstGeom>
          <a:noFill/>
        </p:spPr>
      </p:pic>
      <p:pic>
        <p:nvPicPr>
          <p:cNvPr id="1028" name="Picture 4" descr="E:\PPS  EXCLUSIVOS\- La vida es gratis\Imágenes\vid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571750"/>
            <a:ext cx="2706687" cy="1219200"/>
          </a:xfrm>
          <a:prstGeom prst="rect">
            <a:avLst/>
          </a:prstGeom>
          <a:noFill/>
        </p:spPr>
      </p:pic>
      <p:pic>
        <p:nvPicPr>
          <p:cNvPr id="1029" name="Picture 5" descr="E:\PPS  EXCLUSIVOS\- La vida es gratis\Imágenes\es grati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3435846"/>
            <a:ext cx="4645025" cy="122555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chemeClr val="accent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3" name="Лунный свет  Музыка Сергея Чекалина Moonlight Music Sergey Chekalin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7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0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ida es gratis\Imágenes\9e6c7f3379733871c315f6d30e709c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8333026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79A41"/>
            </a:gs>
            <a:gs pos="50000">
              <a:srgbClr val="002200"/>
            </a:gs>
            <a:gs pos="100000">
              <a:srgbClr val="447A2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La vida es gratis\Imágenes\3 - 97db3ec7cc37bf406ae3cb53385d6fb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31300" cy="51260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1347614"/>
            <a:ext cx="3635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rgbClr val="21321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vida es muy valiosa como para desperdiciarla. </a:t>
            </a:r>
            <a:endParaRPr lang="es-ES" sz="3200" b="1" dirty="0">
              <a:effectLst>
                <a:glow rad="63500">
                  <a:srgbClr val="21321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100" name="Picture 4" descr="E:\PPS  EXCLUSIVOS\- La vida es gratis\Imágenes\367d8eae73c0e60cdaee13745ad8529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267494"/>
            <a:ext cx="4032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Todos somos muy importantes para todos. </a:t>
            </a:r>
            <a:br>
              <a:rPr lang="es-ES" sz="3200" b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endParaRPr lang="es-ES" sz="32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96945"/>
            </a:gs>
            <a:gs pos="50000">
              <a:srgbClr val="7E4C26"/>
            </a:gs>
            <a:gs pos="100000">
              <a:srgbClr val="67442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La vida es gratis\Imágenes\5 - 8548d73bfad2ca6cdb64ae303882a79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39238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699542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Piensas que tal vez para el mundo no eres nadie,</a:t>
            </a:r>
            <a:endParaRPr lang="es-ES" sz="3200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4" name="Picture 4" descr="E:\PPS  EXCLUSIVOS\- La vida es gratis\Imágenes\6 - b7d160389c6fac029605f1569d69287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411510"/>
            <a:ext cx="44807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 para alguien eres el mundo. </a:t>
            </a:r>
            <a:endParaRPr lang="es-ES" sz="3200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574B3F"/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vida es gratis\Imágenes\0991e2825bc62a6720af8d0d77ad32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33950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Muchas veces piensas que alguien es perfecto.</a:t>
            </a:r>
            <a:endParaRPr lang="es-ES" sz="3200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1" name="Picture 3" descr="E:\PPS  EXCLUSIVOS\- La vida es gratis\Imágenes\5891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effectLst>
            <a:glow rad="63500">
              <a:srgbClr val="54456B">
                <a:alpha val="40000"/>
              </a:srgbClr>
            </a:glow>
          </a:effectLst>
        </p:spPr>
      </p:pic>
      <p:sp>
        <p:nvSpPr>
          <p:cNvPr id="3" name="2 Rectángulo"/>
          <p:cNvSpPr/>
          <p:nvPr/>
        </p:nvSpPr>
        <p:spPr>
          <a:xfrm>
            <a:off x="323528" y="699542"/>
            <a:ext cx="3499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hay nadie perfecto, todos somos iguales.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17D67"/>
            </a:gs>
            <a:gs pos="50000">
              <a:srgbClr val="574B3F"/>
            </a:gs>
            <a:gs pos="100000">
              <a:srgbClr val="F4F8B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ida es gratis\Imágenes\Imagen3_1x1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3867894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tx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Hay gente que tiene cosas que tú no tienes</a:t>
            </a:r>
            <a:endParaRPr lang="es-ES" sz="3200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tx2">
                    <a:lumMod val="9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E:\PPS  EXCLUSIVOS\- La vida es gratis\Imágenes\pexels-photo-12639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776" y="411510"/>
            <a:ext cx="49119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C000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tú tienes cosas que ellas no tienen.</a:t>
            </a:r>
            <a:endParaRPr lang="es-ES" sz="3200" dirty="0">
              <a:solidFill>
                <a:srgbClr val="FFC000"/>
              </a:solidFill>
              <a:effectLst>
                <a:glow rad="63500">
                  <a:srgbClr val="222F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vida es gratis\Imágenes\49851801a0f1d8a3784da720ed9052c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5350420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rgbClr val="574B3F"/>
            </a:gs>
            <a:gs pos="100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vida es gratis\Imágenes\tumblr_ogd9thn5191szm930o1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1" y="2931790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rgbClr val="3A4D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Muchas veces te sientes poco para alguien.</a:t>
            </a:r>
            <a:endParaRPr lang="es-ES" sz="3200" dirty="0">
              <a:effectLst>
                <a:glow rad="63500">
                  <a:srgbClr val="3A4D6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3" name="Picture 3" descr="E:\PPS  EXCLUSIVOS\- La vida es gratis\Imágenes\5185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915566"/>
            <a:ext cx="4230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rgbClr val="1C501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tiene que ser así, nadie es, ni poco ni mucho  para nadie. </a:t>
            </a:r>
            <a:endParaRPr lang="es-ES" sz="3200" dirty="0">
              <a:effectLst>
                <a:glow rad="63500">
                  <a:srgbClr val="1C501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50000"/>
              </a:schemeClr>
            </a:gs>
            <a:gs pos="50000">
              <a:schemeClr val="bg2">
                <a:lumMod val="75000"/>
              </a:schemeClr>
            </a:gs>
            <a:gs pos="100000">
              <a:srgbClr val="35231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vida es gratis\Imágenes\13 - brian-marston-near-herefor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699542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Vivaldi" pitchFamily="66" charset="0"/>
              </a:rPr>
              <a:t>Lo que ocurre es que  algunos lastimamos con más facilidad que otros. </a:t>
            </a:r>
            <a:endParaRPr lang="es-ES" sz="3200" dirty="0"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rgbClr val="714B25"/>
            </a:gs>
            <a:gs pos="100000">
              <a:srgbClr val="642F0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7" name="Picture 1" descr="E:\PPS  EXCLUSIVOS\- La vida es gratis\Imágenes\orig_3561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987574"/>
            <a:ext cx="3995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virtudes del otro son mas visibles que las tuyas.</a:t>
            </a:r>
            <a:endParaRPr lang="es-ES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E:\PPS  EXCLUSIVOS\- La vida es gratis\Imágenes\15 - 8918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1118599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86EEE"/>
            </a:gs>
            <a:gs pos="50000">
              <a:srgbClr val="A3B0EF"/>
            </a:gs>
            <a:gs pos="100000">
              <a:srgbClr val="1E1F2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49" name="Picture 1" descr="E:\PPS  EXCLUSIVOS\- La vida es gratis\Imágenes\16 - manos-entrelazadas-representando-conectar-es-magic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339502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473F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Muchas veces te aferras a algo o a alguien.</a:t>
            </a:r>
            <a:endParaRPr lang="es-ES" sz="3200" dirty="0">
              <a:solidFill>
                <a:srgbClr val="473FA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7650" name="Picture 2" descr="E:\PPS  EXCLUSIVOS\- La vida es gratis\Imágenes\17 - aliza_razell_1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41151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esta mal, pero trata de no hacerlo indispensable para tu vida.</a:t>
            </a:r>
            <a:endParaRPr lang="es-ES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D7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625" name="Picture 1" descr="E:\PPS  EXCLUSIVOS\- La vida es gratis\Imágenes\chuong-trinh-aupair-duc-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195486"/>
            <a:ext cx="3096344" cy="1797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si lo haces piensa que también hay  personas que </a:t>
            </a:r>
          </a:p>
          <a:p>
            <a:pPr>
              <a:lnSpc>
                <a:spcPts val="3300"/>
              </a:lnSpc>
            </a:pPr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quieren.</a:t>
            </a:r>
            <a:endParaRPr lang="es-ES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79A86"/>
            </a:gs>
            <a:gs pos="50000">
              <a:srgbClr val="6C826C"/>
            </a:gs>
            <a:gs pos="100000">
              <a:srgbClr val="16261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vida es gratis\Imágenes\mujer-con-paja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339502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bg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Nunca te guíes por las apariencias,</a:t>
            </a:r>
            <a:endParaRPr lang="es-ES" sz="3200" dirty="0">
              <a:effectLst>
                <a:glow rad="63500">
                  <a:schemeClr val="bg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0" name="Picture 2" descr="E:\PPS  EXCLUSIVOS\- La vida es gratis\Imágenes\19 - information_items_25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483518"/>
            <a:ext cx="2375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bg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Ellas engañan. </a:t>
            </a:r>
            <a:endParaRPr lang="es-ES" sz="3200" dirty="0">
              <a:effectLst>
                <a:glow rad="63500">
                  <a:schemeClr val="bg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D3914"/>
            </a:gs>
            <a:gs pos="50000">
              <a:srgbClr val="225423"/>
            </a:gs>
            <a:gs pos="100000">
              <a:srgbClr val="16193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ida es gratis\Imágenes\38849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771550"/>
            <a:ext cx="20008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rgbClr val="1F4D0F"/>
                  </a:glow>
                </a:effectLst>
                <a:latin typeface="Vivaldi" pitchFamily="66" charset="0"/>
              </a:rPr>
              <a:t>Piensa que ...</a:t>
            </a:r>
            <a:endParaRPr lang="es-ES" sz="3200" dirty="0">
              <a:effectLst>
                <a:glow rad="63500">
                  <a:srgbClr val="1F4D0F"/>
                </a:glow>
              </a:effectLst>
              <a:latin typeface="Vivaldi" pitchFamily="66" charset="0"/>
            </a:endParaRPr>
          </a:p>
        </p:txBody>
      </p:sp>
      <p:pic>
        <p:nvPicPr>
          <p:cNvPr id="3075" name="Picture 3" descr="E:\PPS  EXCLUSIVOS\- La vida es gratis\Imágenes\poema-96728-el-aroma-de-un-amor-lej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1275606"/>
            <a:ext cx="32403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 cuerpo es la parte visible del alma que lo habita.</a:t>
            </a:r>
            <a:endParaRPr lang="es-ES" sz="3200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La vida es gratis\Imágenes\zhnytiedheihpturbqm2wgrse8wpf2hpusag3e77xguiyhc2cq7ijvsl619pw9fo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6337901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rgbClr val="251F0B"/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La vida es gratis\Imágenes\54358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699542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Muchas veces nos desilusionamos.</a:t>
            </a:r>
            <a:endParaRPr lang="es-ES" sz="3200" dirty="0">
              <a:effectLst>
                <a:glow rad="63500">
                  <a:schemeClr val="accent4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6" name="Picture 6" descr="E:\PPS  EXCLUSIVOS\- La vida es gratis\Imágenes\mutN-3SO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339502"/>
            <a:ext cx="3563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rgbClr val="2432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todo lo que esperamos   </a:t>
            </a:r>
          </a:p>
          <a:p>
            <a:pPr algn="ctr"/>
            <a:r>
              <a:rPr lang="es-ES" sz="3200" b="1" dirty="0" smtClean="0">
                <a:effectLst>
                  <a:glow rad="63500">
                    <a:srgbClr val="2432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o pensamos se nos cumple,</a:t>
            </a:r>
            <a:endParaRPr lang="es-ES" sz="3200" dirty="0">
              <a:effectLst>
                <a:glow rad="63500">
                  <a:srgbClr val="24320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9" name="Picture 9" descr="E:\PPS  EXCLUSIVOS\- La vida es gratis\Imágenes\26 - eiffel tower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16016" y="339502"/>
            <a:ext cx="4248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¿Dónde estarían las sorpresas?.</a:t>
            </a:r>
            <a:endParaRPr lang="es-ES" sz="3200" dirty="0"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50000">
              <a:schemeClr val="tx2">
                <a:lumMod val="90000"/>
              </a:schemeClr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vida es gratis\Imágenes\24114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067694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glow rad="63500">
                    <a:schemeClr val="tx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Muchas</a:t>
            </a:r>
            <a:r>
              <a:rPr lang="es-ES" sz="3200" b="1" i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glow rad="63500">
                    <a:schemeClr val="tx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veces nos traicionan los</a:t>
            </a:r>
            <a:r>
              <a:rPr lang="es-ES" sz="32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glow rad="63500">
                    <a:schemeClr val="tx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i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glow rad="63500">
                    <a:schemeClr val="tx2">
                      <a:lumMod val="9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amigos.</a:t>
            </a:r>
            <a:endParaRPr lang="es-ES" sz="32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glow rad="63500">
                  <a:schemeClr val="tx2">
                    <a:lumMod val="9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1" name="Picture 3" descr="E:\PPS  EXCLUSIVOS\- La vida es gratis\Imágenes\chica-consolando-ami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7904" y="195486"/>
            <a:ext cx="201622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b="1" i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ahí </a:t>
            </a:r>
            <a:r>
              <a:rPr lang="es-ES" sz="3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aparecen</a:t>
            </a:r>
            <a:r>
              <a:rPr lang="es-ES" sz="3000" b="1" i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los verdaderos amigos que nos consuelan. </a:t>
            </a:r>
            <a:endParaRPr lang="es-ES" sz="30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50000">
              <a:schemeClr val="tx2">
                <a:lumMod val="9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ida es gratis\Imágenes\WhXI-3rv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99542"/>
            <a:ext cx="2520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</a:t>
            </a:r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hí </a:t>
            </a:r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nos damos cuenta si estamos yendo por el buen camino.</a:t>
            </a:r>
            <a:endParaRPr lang="es-ES" sz="3200" dirty="0">
              <a:ln>
                <a:solidFill>
                  <a:srgbClr val="80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8" name="Picture 6" descr="E:\PPS  EXCLUSIVOS\- La vida es gratis\Imágenes\38 - 74871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8762" cy="51482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555526"/>
            <a:ext cx="3779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todos esos motivos no bajes los brazos nunca.</a:t>
            </a:r>
            <a:endParaRPr lang="es-ES" sz="32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5E7392"/>
            </a:gs>
            <a:gs pos="100000">
              <a:schemeClr val="bg1">
                <a:lumMod val="75000"/>
                <a:lumOff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La vida es gratis\Imágenes\thumb-1920-107143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300" cy="513238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483518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51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todo eso vive la vida al máximo, diviértete.</a:t>
            </a:r>
            <a:endParaRPr lang="es-ES" sz="3200" dirty="0">
              <a:solidFill>
                <a:srgbClr val="00518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8434" name="Picture 2" descr="E:\PPS  EXCLUSIVOS\- La vida es gratis\Imágenes\lienzo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4A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todo eso quiere la vida, ella no es muy larga, </a:t>
            </a:r>
          </a:p>
          <a:p>
            <a:pPr algn="ctr"/>
            <a:r>
              <a:rPr lang="es-ES" sz="3200" b="1" dirty="0" smtClean="0">
                <a:solidFill>
                  <a:srgbClr val="004A8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 si divertida. </a:t>
            </a:r>
            <a:endParaRPr lang="es-ES" sz="3200" dirty="0">
              <a:solidFill>
                <a:srgbClr val="004A8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La vida es gratis\Imágenes\33 - 2397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9936406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0000"/>
                <a:lumOff val="40000"/>
              </a:schemeClr>
            </a:gs>
            <a:gs pos="50000">
              <a:srgbClr val="714B25"/>
            </a:gs>
            <a:gs pos="100000">
              <a:srgbClr val="002E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La vida es gratis\Imágenes\34 - 60894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2643758"/>
            <a:ext cx="33439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rgbClr val="703D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Puede que te toque vivir cosas muy feas</a:t>
            </a:r>
            <a:endParaRPr lang="es-ES" sz="3200" dirty="0">
              <a:effectLst>
                <a:glow rad="63500">
                  <a:srgbClr val="703D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099" name="Picture 3" descr="E:\PPS  EXCLUSIVOS\- La vida es gratis\Imágenes\35 - 83972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525"/>
            <a:ext cx="9144000" cy="51530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39502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FDBF1"/>
                </a:solidFill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Vivaldi" pitchFamily="66" charset="0"/>
              </a:rPr>
              <a:t>Pero después va a venir algo mejor. </a:t>
            </a:r>
            <a:endParaRPr lang="es-ES" sz="3200" dirty="0">
              <a:solidFill>
                <a:srgbClr val="0FDBF1"/>
              </a:solidFill>
              <a:effectLst>
                <a:glow rad="63500">
                  <a:srgbClr val="00206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La vida es gratis\Imágenes\3e4d62b2-221e-4d6c-8d23-7a05d936268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27534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Vivaldi" pitchFamily="66" charset="0"/>
              </a:rPr>
              <a:t>No hagas que tu vida sea un infierno,</a:t>
            </a:r>
            <a:endParaRPr lang="es-ES" sz="3200" dirty="0">
              <a:latin typeface="Vivaldi" pitchFamily="66" charset="0"/>
            </a:endParaRPr>
          </a:p>
        </p:txBody>
      </p:sp>
      <p:pic>
        <p:nvPicPr>
          <p:cNvPr id="12292" name="Picture 4" descr="E:\PPS  EXCLUSIVOS\- La vida es gratis\Imágenes\37 - beach-sea-water-fire-red-clouds-sky-beautiful-sunset-views-wallpaper-preview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1059582"/>
            <a:ext cx="3635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bg2">
                      <a:lumMod val="75000"/>
                      <a:alpha val="40000"/>
                    </a:schemeClr>
                  </a:glow>
                </a:effectLst>
                <a:latin typeface="Vivaldi" pitchFamily="66" charset="0"/>
              </a:rPr>
              <a:t>Trata de disfrutar cada momento como si fuese el ultimo.</a:t>
            </a:r>
            <a:endParaRPr lang="es-ES" sz="3200" dirty="0">
              <a:effectLst>
                <a:glow rad="63500">
                  <a:schemeClr val="bg2">
                    <a:lumMod val="7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4224"/>
            </a:gs>
            <a:gs pos="50000">
              <a:schemeClr val="accent2">
                <a:lumMod val="75000"/>
              </a:schemeClr>
            </a:gs>
            <a:gs pos="100000">
              <a:srgbClr val="ACA16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vida es gratis\Imágenes\7c6d9d7d7d3c440f2c290dcf1ff896e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1779662"/>
            <a:ext cx="35036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Toma bien las decisiones importantes,</a:t>
            </a:r>
            <a:endParaRPr lang="es-ES" sz="3200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2" name="Picture 4" descr="E:\PPS  EXCLUSIVOS\- La vida es gratis\Imágenes\40 - fotos de paisajes naturales con montañas playas flores lagos chozas cabañas mar y ríos (9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41151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0066FF"/>
                  </a:solidFill>
                </a:ln>
                <a:solidFill>
                  <a:srgbClr val="37CBFF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te equivocas puedes derribar lo que construiste a lo largo de tu vida. </a:t>
            </a:r>
            <a:endParaRPr lang="es-ES" sz="3200" dirty="0">
              <a:ln>
                <a:solidFill>
                  <a:srgbClr val="0066FF"/>
                </a:solidFill>
              </a:ln>
              <a:solidFill>
                <a:srgbClr val="37CBFF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950F"/>
            </a:gs>
            <a:gs pos="5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La vida es gratis\Imágenes\41b - 1267536718_landscape-photos-nature-photos-wildlife-photography-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5040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Nunca cambies, siempre sé tu mismo.</a:t>
            </a:r>
            <a:endParaRPr lang="es-ES" sz="3200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1028" name="Picture 4" descr="E:\PPS  EXCLUSIVOS\- La vida es gratis\Imágenes\42 - priroda-islandiia-pliazh-liod-solnts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267494"/>
            <a:ext cx="3419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bg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Piensa que siempre hay gente que te va a recibir con los brazos abiertos. </a:t>
            </a:r>
            <a:endParaRPr lang="es-ES" sz="3200" dirty="0">
              <a:effectLst>
                <a:glow rad="63500">
                  <a:schemeClr val="bg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La vida es gratis\Imágenes\9042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8949819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bg2">
                <a:lumMod val="75000"/>
              </a:schemeClr>
            </a:gs>
            <a:gs pos="100000">
              <a:schemeClr val="bg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La vida es gratis\Imágenes\44 - 568853__night_p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Nunca creas que es tarde para volver a empezar.</a:t>
            </a:r>
            <a:endParaRPr lang="es-ES" sz="3200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2056" name="Picture 8" descr="E:\PPS  EXCLUSIVOS\- La vida es gratis\Imágenes\45 - thailand-hd_wall_17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2283718"/>
            <a:ext cx="30963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Nunca es tarde para realizar un sueño, </a:t>
            </a:r>
          </a:p>
          <a:p>
            <a:pPr algn="ctr"/>
            <a:r>
              <a:rPr lang="es-ES" sz="3200" b="1" dirty="0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ellos no son imposibles. </a:t>
            </a:r>
            <a:endParaRPr lang="es-ES" sz="3200" dirty="0">
              <a:effectLst>
                <a:glow rad="63500">
                  <a:schemeClr val="accent6">
                    <a:lumMod val="5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8C82B4"/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La vida es gratis\Imágenes\78713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3219822"/>
            <a:ext cx="32403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Vivaldi" pitchFamily="66" charset="0"/>
              </a:rPr>
              <a:t>La vida es gratis, </a:t>
            </a:r>
          </a:p>
          <a:p>
            <a:pPr algn="ctr"/>
            <a:r>
              <a:rPr lang="es-ES" sz="3200" b="1" dirty="0" smtClean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Vivaldi" pitchFamily="66" charset="0"/>
              </a:rPr>
              <a:t>es un regalo y los regalos no hay que rechazarlos.</a:t>
            </a:r>
            <a:endParaRPr lang="es-ES" sz="3200" dirty="0">
              <a:effectLst>
                <a:glow rad="63500">
                  <a:srgbClr val="00206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pic>
        <p:nvPicPr>
          <p:cNvPr id="7170" name="Picture 2" descr="E:\PPS  EXCLUSIVOS\- La vida es gratis\Imágenes\47 - 7051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771550"/>
            <a:ext cx="353964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  <a:latin typeface="Vivaldi" pitchFamily="66" charset="0"/>
              </a:rPr>
              <a:t>Si no lo quieres aceptar, no lo hagas,</a:t>
            </a:r>
            <a:endParaRPr lang="es-ES" sz="3200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5000"/>
            </a:gs>
            <a:gs pos="50000">
              <a:srgbClr val="FF0000"/>
            </a:gs>
            <a:gs pos="100000">
              <a:srgbClr val="008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66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66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E:\PPS  EXCLUSIVOS\- La vida es gratis\Imágenes\48 - 31308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627534"/>
            <a:ext cx="33661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 piensa en todo </a:t>
            </a:r>
            <a:endParaRPr lang="es-ES" sz="3200" b="1" dirty="0" smtClean="0">
              <a:effectLst>
                <a:glow rad="63500">
                  <a:schemeClr val="accent3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i="1" dirty="0" smtClean="0"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 que te estas perdiendo.</a:t>
            </a:r>
            <a:endParaRPr lang="es-ES" sz="3200" b="1" dirty="0">
              <a:effectLst>
                <a:glow rad="63500">
                  <a:schemeClr val="accent3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2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437129"/>
            </a:gs>
            <a:gs pos="100000">
              <a:srgbClr val="0CF4D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vida es gratis\Imágenes\49 - 41709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1059582"/>
            <a:ext cx="34198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effectLst>
                  <a:glow rad="63500">
                    <a:srgbClr val="006600">
                      <a:alpha val="40000"/>
                    </a:srgbClr>
                  </a:glow>
                </a:effectLst>
                <a:latin typeface="Vivaldi" pitchFamily="66" charset="0"/>
              </a:rPr>
              <a:t>Siempre acuérdate que en nuestro </a:t>
            </a:r>
            <a:r>
              <a:rPr lang="es-ES" sz="3200" b="1" dirty="0" smtClean="0">
                <a:effectLst>
                  <a:glow rad="63500">
                    <a:srgbClr val="006600">
                      <a:alpha val="40000"/>
                    </a:srgbClr>
                  </a:glow>
                </a:effectLst>
                <a:latin typeface="Vivaldi" pitchFamily="66" charset="0"/>
              </a:rPr>
              <a:t>idioma</a:t>
            </a:r>
            <a:r>
              <a:rPr lang="es-ES" sz="3200" b="1" i="1" dirty="0" smtClean="0">
                <a:effectLst>
                  <a:glow rad="63500">
                    <a:srgbClr val="006600">
                      <a:alpha val="40000"/>
                    </a:srgbClr>
                  </a:glow>
                </a:effectLst>
                <a:latin typeface="Vivaldi" pitchFamily="66" charset="0"/>
              </a:rPr>
              <a:t> hay una palabra para volver a empezar... </a:t>
            </a:r>
            <a:endParaRPr lang="es-ES" sz="3200" dirty="0">
              <a:effectLst>
                <a:glow rad="63500">
                  <a:srgbClr val="0066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pic>
        <p:nvPicPr>
          <p:cNvPr id="5123" name="Picture 3" descr="E:\PPS  EXCLUSIVOS\- La vida es gratis\Imágenes\41693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890304"/>
            <a:ext cx="29610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7200" b="1" i="1" dirty="0" smtClean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Perdón. </a:t>
            </a:r>
            <a:endParaRPr lang="es-ES" sz="7200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7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vida es gratis\Imágenes\thumb-1920-7025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12641" y="-16237"/>
            <a:ext cx="913447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6570092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4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La vida es gratis\Imágenes\ae8cb1a65d02c6e7127b9060daac860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37650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987574"/>
            <a:ext cx="1850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Octubre 2020</a:t>
            </a:r>
            <a:endParaRPr lang="es-ES" sz="2800" b="1" dirty="0"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1995686"/>
            <a:ext cx="35702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Música:  </a:t>
            </a:r>
            <a:r>
              <a:rPr lang="es-ES" sz="2800" b="1" dirty="0" err="1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Sergey</a:t>
            </a:r>
            <a:r>
              <a:rPr lang="es-ES" sz="2800" b="1" dirty="0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 </a:t>
            </a:r>
            <a:r>
              <a:rPr lang="es-ES" sz="2800" b="1" dirty="0" err="1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Chekalin</a:t>
            </a:r>
            <a:endParaRPr lang="es-ES" sz="2800" b="1" dirty="0" smtClean="0"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  <a:p>
            <a:r>
              <a:rPr lang="es-ES" sz="2800" b="1" dirty="0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	   Vals de lluvia</a:t>
            </a:r>
            <a:endParaRPr lang="es-ES" sz="2800" b="1" dirty="0"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452319" y="3291831"/>
            <a:ext cx="1224136" cy="1521460"/>
            <a:chOff x="6818548" y="2205038"/>
            <a:chExt cx="1896906" cy="1611504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049715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818548" y="3425352"/>
              <a:ext cx="1896906" cy="391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effectLst>
                    <a:glow rad="63500">
                      <a:schemeClr val="accent4">
                        <a:lumMod val="75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" y="0"/>
            <a:ext cx="9134474" cy="5143500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2780831"/>
      </p:ext>
    </p:extLst>
  </p:cSld>
  <p:clrMapOvr>
    <a:masterClrMapping/>
  </p:clrMapOvr>
  <p:transition spd="slow" advClick="0" advTm="2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9" grpId="0" animBg="1"/>
      <p:bldP spid="12" grpId="0" animBg="1"/>
      <p:bldP spid="14" grpId="0" animBg="1"/>
      <p:bldP spid="16" grpId="0" animBg="1"/>
      <p:bldP spid="18" grpId="0" animBg="1"/>
      <p:bldP spid="10" grpId="0" animBg="1"/>
      <p:bldP spid="11" grpId="0" animBg="1"/>
      <p:bldP spid="13" grpId="0" animBg="1"/>
      <p:bldP spid="15" grpId="0" animBg="1"/>
      <p:bldP spid="17" grpId="0" animBg="1"/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2453</TotalTime>
  <Words>428</Words>
  <Application>Microsoft Office PowerPoint</Application>
  <PresentationFormat>Presentación en pantalla (16:9)</PresentationFormat>
  <Paragraphs>57</Paragraphs>
  <Slides>33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Arial</vt:lpstr>
      <vt:lpstr>Brock Script</vt:lpstr>
      <vt:lpstr>Calibri</vt:lpstr>
      <vt:lpstr>Vivaldi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217</cp:revision>
  <dcterms:created xsi:type="dcterms:W3CDTF">2016-05-08T23:43:18Z</dcterms:created>
  <dcterms:modified xsi:type="dcterms:W3CDTF">2020-10-09T23:01:30Z</dcterms:modified>
</cp:coreProperties>
</file>