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7" r:id="rId3"/>
    <p:sldId id="259" r:id="rId4"/>
    <p:sldId id="260" r:id="rId5"/>
    <p:sldId id="261" r:id="rId6"/>
    <p:sldId id="262" r:id="rId7"/>
    <p:sldId id="274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5" r:id="rId19"/>
    <p:sldId id="270" r:id="rId20"/>
    <p:sldId id="276" r:id="rId21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2"/>
    </p:embeddedFont>
    <p:embeddedFont>
      <p:font typeface="Harrington" panose="04040505050A02020702" pitchFamily="82" charset="0"/>
      <p:regular r:id="rId23"/>
    </p:embeddedFont>
    <p:embeddedFont>
      <p:font typeface="Kristen ITC" panose="03050502040202030202" pitchFamily="66" charset="0"/>
      <p:regular r:id="rId24"/>
    </p:embeddedFont>
    <p:embeddedFont>
      <p:font typeface="ScalaJewel Crystal" pitchFamily="50" charset="0"/>
      <p:regular r:id="rId2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zwrF8QIGGPaeinWveSKMA==" hashData="iiF2W07cCxjP261bUTr+Jo1hP4U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8C8C"/>
    <a:srgbClr val="938B85"/>
    <a:srgbClr val="419182"/>
    <a:srgbClr val="009999"/>
    <a:srgbClr val="7AB9D8"/>
    <a:srgbClr val="79C9D9"/>
    <a:srgbClr val="15C7EB"/>
    <a:srgbClr val="59D8F1"/>
    <a:srgbClr val="4CB6FE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571" autoAdjust="0"/>
  </p:normalViewPr>
  <p:slideViewPr>
    <p:cSldViewPr>
      <p:cViewPr varScale="1">
        <p:scale>
          <a:sx n="81" d="100"/>
          <a:sy n="81" d="100"/>
        </p:scale>
        <p:origin x="96" y="146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30907-6462-4B6D-A6F0-716619349422}" type="datetimeFigureOut">
              <a:rPr lang="es-ES" smtClean="0"/>
              <a:pPr/>
              <a:t>22/11/2024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9B003-5E3C-4A7A-BCB7-6002B1141B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30907-6462-4B6D-A6F0-716619349422}" type="datetimeFigureOut">
              <a:rPr lang="es-ES" smtClean="0"/>
              <a:pPr/>
              <a:t>22/11/2024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9B003-5E3C-4A7A-BCB7-6002B1141B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30907-6462-4B6D-A6F0-716619349422}" type="datetimeFigureOut">
              <a:rPr lang="es-ES" smtClean="0"/>
              <a:pPr/>
              <a:t>22/11/2024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9B003-5E3C-4A7A-BCB7-6002B1141B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30907-6462-4B6D-A6F0-716619349422}" type="datetimeFigureOut">
              <a:rPr lang="es-ES" smtClean="0"/>
              <a:pPr/>
              <a:t>22/11/2024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9B003-5E3C-4A7A-BCB7-6002B1141B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30907-6462-4B6D-A6F0-716619349422}" type="datetimeFigureOut">
              <a:rPr lang="es-ES" smtClean="0"/>
              <a:pPr/>
              <a:t>22/11/2024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9B003-5E3C-4A7A-BCB7-6002B1141B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30907-6462-4B6D-A6F0-716619349422}" type="datetimeFigureOut">
              <a:rPr lang="es-ES" smtClean="0"/>
              <a:pPr/>
              <a:t>22/11/2024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9B003-5E3C-4A7A-BCB7-6002B1141B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30907-6462-4B6D-A6F0-716619349422}" type="datetimeFigureOut">
              <a:rPr lang="es-ES" smtClean="0"/>
              <a:pPr/>
              <a:t>22/11/2024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9B003-5E3C-4A7A-BCB7-6002B1141B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30907-6462-4B6D-A6F0-716619349422}" type="datetimeFigureOut">
              <a:rPr lang="es-ES" smtClean="0"/>
              <a:pPr/>
              <a:t>22/11/2024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9B003-5E3C-4A7A-BCB7-6002B1141B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30907-6462-4B6D-A6F0-716619349422}" type="datetimeFigureOut">
              <a:rPr lang="es-ES" smtClean="0"/>
              <a:pPr/>
              <a:t>22/11/2024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9B003-5E3C-4A7A-BCB7-6002B1141B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30907-6462-4B6D-A6F0-716619349422}" type="datetimeFigureOut">
              <a:rPr lang="es-ES" smtClean="0"/>
              <a:pPr/>
              <a:t>22/11/2024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9B003-5E3C-4A7A-BCB7-6002B1141B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30907-6462-4B6D-A6F0-716619349422}" type="datetimeFigureOut">
              <a:rPr lang="es-ES" smtClean="0"/>
              <a:pPr/>
              <a:t>22/11/2024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9B003-5E3C-4A7A-BCB7-6002B1141B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C3330907-6462-4B6D-A6F0-716619349422}" type="datetimeFigureOut">
              <a:rPr lang="es-ES" smtClean="0"/>
              <a:pPr/>
              <a:t>22/11/2024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0429B003-5E3C-4A7A-BCB7-6002B1141B1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Crysta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" Type="http://schemas.openxmlformats.org/officeDocument/2006/relationships/image" Target="../media/image1.jpe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jpe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" Type="http://schemas.openxmlformats.org/officeDocument/2006/relationships/image" Target="../media/image2.gif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5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6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6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0.png"/><Relationship Id="rId18" Type="http://schemas.openxmlformats.org/officeDocument/2006/relationships/image" Target="../media/image7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6.png"/><Relationship Id="rId11" Type="http://schemas.openxmlformats.org/officeDocument/2006/relationships/image" Target="../media/image6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5.png"/><Relationship Id="rId9" Type="http://schemas.openxmlformats.org/officeDocument/2006/relationships/image" Target="../media/image6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4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" name="Picture 20" descr="E:\PPS  EXCLUSIVOS\- La verdadera riqueza\Imágenes\1 - 5aad8e8e84bb391e3620942bc4ad668f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4048" y="411510"/>
            <a:ext cx="4139952" cy="1646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000"/>
              </a:lnSpc>
            </a:pPr>
            <a:r>
              <a:rPr lang="es-ES" sz="5400" b="1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25400" dir="5400000" algn="ctr" rotWithShape="0">
                    <a:srgbClr val="CB716F"/>
                  </a:outerShdw>
                </a:effectLst>
                <a:latin typeface="ChopinScript" pitchFamily="2" charset="0"/>
              </a:rPr>
              <a:t>La Verdadera </a:t>
            </a:r>
          </a:p>
          <a:p>
            <a:pPr>
              <a:lnSpc>
                <a:spcPts val="6000"/>
              </a:lnSpc>
            </a:pPr>
            <a:r>
              <a:rPr lang="es-ES" sz="5400" b="1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25400" dir="5400000" algn="ctr" rotWithShape="0">
                    <a:srgbClr val="CB716F"/>
                  </a:outerShdw>
                </a:effectLst>
                <a:latin typeface="ChopinScript" pitchFamily="2" charset="0"/>
              </a:rPr>
              <a:t>        Riqueza</a:t>
            </a:r>
          </a:p>
        </p:txBody>
      </p:sp>
      <p:sp>
        <p:nvSpPr>
          <p:cNvPr id="4" name="3 Elipse"/>
          <p:cNvSpPr/>
          <p:nvPr/>
        </p:nvSpPr>
        <p:spPr>
          <a:xfrm>
            <a:off x="2627784" y="1113588"/>
            <a:ext cx="1296144" cy="972108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Elipse"/>
          <p:cNvSpPr/>
          <p:nvPr/>
        </p:nvSpPr>
        <p:spPr>
          <a:xfrm>
            <a:off x="1547664" y="573528"/>
            <a:ext cx="1080120" cy="918102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Elipse"/>
          <p:cNvSpPr/>
          <p:nvPr/>
        </p:nvSpPr>
        <p:spPr>
          <a:xfrm>
            <a:off x="611560" y="195486"/>
            <a:ext cx="936104" cy="756084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0" y="0"/>
            <a:ext cx="611560" cy="555526"/>
          </a:xfrm>
          <a:prstGeom prst="ellipse">
            <a:avLst/>
          </a:prstGeom>
          <a:blipFill>
            <a:blip r:embed="rId8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 flipH="1">
            <a:off x="5292080" y="1131591"/>
            <a:ext cx="1296144" cy="936104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 flipH="1">
            <a:off x="6516216" y="555526"/>
            <a:ext cx="1152128" cy="936104"/>
          </a:xfrm>
          <a:prstGeom prst="ellipse">
            <a:avLst/>
          </a:prstGeom>
          <a:blipFill>
            <a:blip r:embed="rId10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 flipH="1">
            <a:off x="7668344" y="249492"/>
            <a:ext cx="864096" cy="702078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 flipH="1">
            <a:off x="8532440" y="1"/>
            <a:ext cx="611560" cy="483518"/>
          </a:xfrm>
          <a:prstGeom prst="ellipse">
            <a:avLst/>
          </a:prstGeom>
          <a:blipFill>
            <a:blip r:embed="rId12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 flipV="1">
            <a:off x="2627784" y="3111810"/>
            <a:ext cx="1296144" cy="1026114"/>
          </a:xfrm>
          <a:prstGeom prst="ellipse">
            <a:avLst/>
          </a:prstGeom>
          <a:blipFill>
            <a:blip r:embed="rId13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Elipse"/>
          <p:cNvSpPr/>
          <p:nvPr/>
        </p:nvSpPr>
        <p:spPr>
          <a:xfrm flipV="1">
            <a:off x="1547664" y="3579862"/>
            <a:ext cx="1080120" cy="756084"/>
          </a:xfrm>
          <a:prstGeom prst="ellipse">
            <a:avLst/>
          </a:prstGeom>
          <a:blipFill>
            <a:blip r:embed="rId14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Elipse"/>
          <p:cNvSpPr/>
          <p:nvPr/>
        </p:nvSpPr>
        <p:spPr>
          <a:xfrm flipV="1">
            <a:off x="683568" y="4137924"/>
            <a:ext cx="864096" cy="702078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Elipse"/>
          <p:cNvSpPr/>
          <p:nvPr/>
        </p:nvSpPr>
        <p:spPr>
          <a:xfrm flipV="1">
            <a:off x="0" y="4659982"/>
            <a:ext cx="683568" cy="483518"/>
          </a:xfrm>
          <a:prstGeom prst="ellipse">
            <a:avLst/>
          </a:prstGeom>
          <a:blipFill>
            <a:blip r:embed="rId15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Elipse"/>
          <p:cNvSpPr/>
          <p:nvPr/>
        </p:nvSpPr>
        <p:spPr>
          <a:xfrm flipH="1" flipV="1">
            <a:off x="5220072" y="3111810"/>
            <a:ext cx="1368152" cy="1026114"/>
          </a:xfrm>
          <a:prstGeom prst="ellipse">
            <a:avLst/>
          </a:prstGeom>
          <a:blipFill>
            <a:blip r:embed="rId16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Elipse"/>
          <p:cNvSpPr/>
          <p:nvPr/>
        </p:nvSpPr>
        <p:spPr>
          <a:xfrm flipH="1" flipV="1">
            <a:off x="6588224" y="3597865"/>
            <a:ext cx="1080120" cy="774086"/>
          </a:xfrm>
          <a:prstGeom prst="ellipse">
            <a:avLst/>
          </a:prstGeom>
          <a:blipFill>
            <a:blip r:embed="rId17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Elipse"/>
          <p:cNvSpPr/>
          <p:nvPr/>
        </p:nvSpPr>
        <p:spPr>
          <a:xfrm flipH="1" flipV="1">
            <a:off x="7668340" y="4137923"/>
            <a:ext cx="864101" cy="702079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Elipse"/>
          <p:cNvSpPr/>
          <p:nvPr/>
        </p:nvSpPr>
        <p:spPr>
          <a:xfrm flipH="1" flipV="1">
            <a:off x="8532440" y="4659982"/>
            <a:ext cx="611560" cy="483518"/>
          </a:xfrm>
          <a:prstGeom prst="ellipse">
            <a:avLst/>
          </a:prstGeom>
          <a:blipFill>
            <a:blip r:embed="rId12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Elipse"/>
          <p:cNvSpPr/>
          <p:nvPr/>
        </p:nvSpPr>
        <p:spPr>
          <a:xfrm>
            <a:off x="3851920" y="1707654"/>
            <a:ext cx="1440160" cy="1080120"/>
          </a:xfrm>
          <a:prstGeom prst="ellipse">
            <a:avLst/>
          </a:prstGeom>
          <a:blipFill>
            <a:blip r:embed="rId18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Elipse"/>
          <p:cNvSpPr/>
          <p:nvPr/>
        </p:nvSpPr>
        <p:spPr>
          <a:xfrm>
            <a:off x="3851920" y="2427735"/>
            <a:ext cx="1440160" cy="936104"/>
          </a:xfrm>
          <a:prstGeom prst="ellipse">
            <a:avLst/>
          </a:prstGeom>
          <a:blipFill>
            <a:blip r:embed="rId19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Elipse"/>
          <p:cNvSpPr/>
          <p:nvPr/>
        </p:nvSpPr>
        <p:spPr>
          <a:xfrm>
            <a:off x="2699792" y="2031690"/>
            <a:ext cx="1152128" cy="1080120"/>
          </a:xfrm>
          <a:prstGeom prst="ellipse">
            <a:avLst/>
          </a:prstGeom>
          <a:blipFill>
            <a:blip r:embed="rId20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Elipse"/>
          <p:cNvSpPr/>
          <p:nvPr/>
        </p:nvSpPr>
        <p:spPr>
          <a:xfrm>
            <a:off x="5292080" y="2067694"/>
            <a:ext cx="1152128" cy="1080120"/>
          </a:xfrm>
          <a:prstGeom prst="ellipse">
            <a:avLst/>
          </a:prstGeom>
          <a:blipFill>
            <a:blip r:embed="rId20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Elipse"/>
          <p:cNvSpPr/>
          <p:nvPr/>
        </p:nvSpPr>
        <p:spPr>
          <a:xfrm>
            <a:off x="3851920" y="1059582"/>
            <a:ext cx="1440160" cy="756084"/>
          </a:xfrm>
          <a:prstGeom prst="ellipse">
            <a:avLst/>
          </a:prstGeom>
          <a:blipFill>
            <a:blip r:embed="rId21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Elipse"/>
          <p:cNvSpPr/>
          <p:nvPr/>
        </p:nvSpPr>
        <p:spPr>
          <a:xfrm>
            <a:off x="3851920" y="3363839"/>
            <a:ext cx="1440160" cy="792088"/>
          </a:xfrm>
          <a:prstGeom prst="ellipse">
            <a:avLst/>
          </a:prstGeom>
          <a:blipFill>
            <a:blip r:embed="rId22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Elipse"/>
          <p:cNvSpPr/>
          <p:nvPr/>
        </p:nvSpPr>
        <p:spPr>
          <a:xfrm>
            <a:off x="1547664" y="1995687"/>
            <a:ext cx="1152128" cy="954106"/>
          </a:xfrm>
          <a:prstGeom prst="ellipse">
            <a:avLst/>
          </a:prstGeom>
          <a:blipFill>
            <a:blip r:embed="rId23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Elipse"/>
          <p:cNvSpPr/>
          <p:nvPr/>
        </p:nvSpPr>
        <p:spPr>
          <a:xfrm>
            <a:off x="6444208" y="2067694"/>
            <a:ext cx="1152128" cy="882098"/>
          </a:xfrm>
          <a:prstGeom prst="ellipse">
            <a:avLst/>
          </a:prstGeom>
          <a:blipFill>
            <a:blip r:embed="rId24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Elipse"/>
          <p:cNvSpPr/>
          <p:nvPr/>
        </p:nvSpPr>
        <p:spPr>
          <a:xfrm>
            <a:off x="4067944" y="411510"/>
            <a:ext cx="1080120" cy="648072"/>
          </a:xfrm>
          <a:prstGeom prst="ellipse">
            <a:avLst/>
          </a:prstGeom>
          <a:blipFill>
            <a:blip r:embed="rId25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Elipse"/>
          <p:cNvSpPr/>
          <p:nvPr/>
        </p:nvSpPr>
        <p:spPr>
          <a:xfrm>
            <a:off x="4067944" y="4191930"/>
            <a:ext cx="1080120" cy="540060"/>
          </a:xfrm>
          <a:prstGeom prst="ellipse">
            <a:avLst/>
          </a:prstGeom>
          <a:blipFill>
            <a:blip r:embed="rId26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Elipse"/>
          <p:cNvSpPr/>
          <p:nvPr/>
        </p:nvSpPr>
        <p:spPr>
          <a:xfrm>
            <a:off x="683568" y="2139702"/>
            <a:ext cx="864096" cy="702078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Elipse"/>
          <p:cNvSpPr/>
          <p:nvPr/>
        </p:nvSpPr>
        <p:spPr>
          <a:xfrm>
            <a:off x="7524328" y="2139702"/>
            <a:ext cx="1008112" cy="756084"/>
          </a:xfrm>
          <a:prstGeom prst="ellipse">
            <a:avLst/>
          </a:prstGeom>
          <a:blipFill>
            <a:blip r:embed="rId27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Elipse"/>
          <p:cNvSpPr/>
          <p:nvPr/>
        </p:nvSpPr>
        <p:spPr>
          <a:xfrm>
            <a:off x="4211960" y="0"/>
            <a:ext cx="720080" cy="411510"/>
          </a:xfrm>
          <a:prstGeom prst="ellipse">
            <a:avLst/>
          </a:prstGeom>
          <a:blipFill>
            <a:blip r:embed="rId28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Elipse"/>
          <p:cNvSpPr/>
          <p:nvPr/>
        </p:nvSpPr>
        <p:spPr>
          <a:xfrm>
            <a:off x="4283968" y="4731990"/>
            <a:ext cx="648072" cy="411510"/>
          </a:xfrm>
          <a:prstGeom prst="ellipse">
            <a:avLst/>
          </a:prstGeom>
          <a:blipFill>
            <a:blip r:embed="rId29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Elipse"/>
          <p:cNvSpPr/>
          <p:nvPr/>
        </p:nvSpPr>
        <p:spPr>
          <a:xfrm>
            <a:off x="0" y="2283718"/>
            <a:ext cx="683568" cy="486054"/>
          </a:xfrm>
          <a:prstGeom prst="ellipse">
            <a:avLst/>
          </a:prstGeom>
          <a:blipFill>
            <a:blip r:embed="rId30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Elipse"/>
          <p:cNvSpPr/>
          <p:nvPr/>
        </p:nvSpPr>
        <p:spPr>
          <a:xfrm>
            <a:off x="8532440" y="2301720"/>
            <a:ext cx="611560" cy="540060"/>
          </a:xfrm>
          <a:prstGeom prst="ellipse">
            <a:avLst/>
          </a:prstGeom>
          <a:blipFill>
            <a:blip r:embed="rId31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>
    <p:sndAc>
      <p:stSnd>
        <p:snd r:embed="rId2" name="ABBA- I Have A dream - editado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3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4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6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60" dur="7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1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62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La verdadera riqueza\Imágenes\2 - USA_Parks_Mountains_Grasslands_Lupinus_Sunrises_612884_128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Franja diagonal"/>
          <p:cNvSpPr/>
          <p:nvPr/>
        </p:nvSpPr>
        <p:spPr>
          <a:xfrm flipH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ranja diagonal"/>
          <p:cNvSpPr/>
          <p:nvPr/>
        </p:nvSpPr>
        <p:spPr>
          <a:xfrm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 flipV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V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97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La verdadera riqueza\Imágenes\3 - Ireland_Coast_Sunrises_and_sunsets_Sky_Donegal_612809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4288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3363838"/>
            <a:ext cx="447750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Piensa en hacerte rico:</a:t>
            </a:r>
          </a:p>
        </p:txBody>
      </p:sp>
      <p:pic>
        <p:nvPicPr>
          <p:cNvPr id="4100" name="Picture 4" descr="E:\PPS  EXCLUSIVOS\- La verdadera riqueza\Imágenes\4 - 103505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4" y="987574"/>
            <a:ext cx="345638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Las amistades no tienen precio,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tx1">
                <a:lumMod val="85000"/>
                <a:lumOff val="15000"/>
              </a:schemeClr>
            </a:gs>
            <a:gs pos="32000">
              <a:srgbClr val="800000">
                <a:alpha val="83000"/>
              </a:srgbClr>
            </a:gs>
            <a:gs pos="100000">
              <a:srgbClr val="4B7000">
                <a:alpha val="93725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La verdadera riqueza\Imágenes\5 - Germany_Scenery_Rivers_Sunrises_and_sunsets_Trees_618953_1280x8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43808" y="627534"/>
            <a:ext cx="459132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El tiempo es invaluable,</a:t>
            </a:r>
          </a:p>
        </p:txBody>
      </p:sp>
      <p:pic>
        <p:nvPicPr>
          <p:cNvPr id="5124" name="Picture 4" descr="E:\PPS  EXCLUSIVOS\- La verdadera riqueza\Imágenes\6 - Spain_Forests_Hayedo_de_4880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938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23728" y="2571750"/>
            <a:ext cx="396044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La salud  es riqueza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3C5374"/>
            </a:gs>
            <a:gs pos="32000">
              <a:srgbClr val="F9B073">
                <a:alpha val="99000"/>
              </a:srgbClr>
            </a:gs>
            <a:gs pos="71000">
              <a:schemeClr val="tx1">
                <a:lumMod val="85000"/>
                <a:lumOff val="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La verdadera riqueza\Imágenes\USA_Coast_Sunrises_and_sunsets_Big_Sur_Crag_618120_1280x83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1275606"/>
            <a:ext cx="25922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Y el amor es un tesoro.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61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La verdadera riqueza\Imágenes\9 - Switzerland_Mountains_Lake_Scenery_Blausee_Alps_618401_1280x8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8313" y="357190"/>
            <a:ext cx="8280400" cy="43743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042988" y="735808"/>
            <a:ext cx="7129462" cy="36718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547813" y="1113236"/>
            <a:ext cx="6119812" cy="297060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600"/>
                            </p:stCondLst>
                            <p:childTnLst>
                              <p:par>
                                <p:cTn id="20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La verdadera riqueza\Imágenes\9 - Rome_Italy_Colosseum_Ruins_Monuments_Sunrises_and_601290_1280x88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79712" y="411510"/>
            <a:ext cx="424847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ScalaJewel Crystal" pitchFamily="50" charset="0"/>
              </a:rPr>
              <a:t>Crea un nido de hermosos recuerdos</a:t>
            </a:r>
          </a:p>
        </p:txBody>
      </p:sp>
      <p:pic>
        <p:nvPicPr>
          <p:cNvPr id="2052" name="Picture 4" descr="E:\PPS  EXCLUSIVOS\- La verdadera riqueza\Imágenes\10 - 295552-alexfas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4" y="699542"/>
            <a:ext cx="604867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Y recurre a ellos de vez en cuando para aliviar tus penas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 EXCLUSIVOS\- La verdadera riqueza\Imágenes\11 - gistain001-1300x9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3074" name="Picture 2" descr="E:\PPS  EXCLUSIVOS\- La verdadera riqueza\Imágenes\gistain001-1300x9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1347614"/>
            <a:ext cx="496855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Identifica los recuerdos que te hacen valeroso</a:t>
            </a:r>
          </a:p>
        </p:txBody>
      </p:sp>
      <p:pic>
        <p:nvPicPr>
          <p:cNvPr id="1026" name="Picture 2" descr="E:\PPS  EXCLUSIVOS\- La verdadera riqueza\Imágenes\30981807195_8659a99b20_brio cinca- pine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23928" y="987574"/>
            <a:ext cx="471795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Y revívelos maravillado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a verdadera riqueza\Imágenes\13 - 111509-landscape-na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Ordenar"/>
          <p:cNvSpPr/>
          <p:nvPr/>
        </p:nvSpPr>
        <p:spPr>
          <a:xfrm>
            <a:off x="971600" y="0"/>
            <a:ext cx="7128792" cy="5143500"/>
          </a:xfrm>
          <a:prstGeom prst="flowChartSor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4" name="3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5" name="4 Combinar"/>
          <p:cNvSpPr/>
          <p:nvPr/>
        </p:nvSpPr>
        <p:spPr>
          <a:xfrm rot="16200000" flipV="1">
            <a:off x="4286249" y="285753"/>
            <a:ext cx="5143500" cy="4571998"/>
          </a:xfrm>
          <a:prstGeom prst="flowChartMerg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6" name="5 Combinar"/>
          <p:cNvSpPr/>
          <p:nvPr/>
        </p:nvSpPr>
        <p:spPr>
          <a:xfrm>
            <a:off x="0" y="2"/>
            <a:ext cx="4572000" cy="2571750"/>
          </a:xfrm>
          <a:prstGeom prst="flowChartMerg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7" name="6 Combinar"/>
          <p:cNvSpPr/>
          <p:nvPr/>
        </p:nvSpPr>
        <p:spPr>
          <a:xfrm>
            <a:off x="4572000" y="2"/>
            <a:ext cx="4572000" cy="2571750"/>
          </a:xfrm>
          <a:prstGeom prst="flowChartMerg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8" name="7 Combinar"/>
          <p:cNvSpPr/>
          <p:nvPr/>
        </p:nvSpPr>
        <p:spPr>
          <a:xfrm flipV="1">
            <a:off x="0" y="2571752"/>
            <a:ext cx="4572000" cy="2571750"/>
          </a:xfrm>
          <a:prstGeom prst="flowChartMerg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9" name="8 Combinar"/>
          <p:cNvSpPr/>
          <p:nvPr/>
        </p:nvSpPr>
        <p:spPr>
          <a:xfrm flipV="1">
            <a:off x="4572000" y="2571752"/>
            <a:ext cx="4572000" cy="2571750"/>
          </a:xfrm>
          <a:prstGeom prst="flowChartMerg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accent1">
                <a:lumMod val="50000"/>
              </a:schemeClr>
            </a:gs>
            <a:gs pos="32000">
              <a:schemeClr val="tx2">
                <a:lumMod val="60000"/>
                <a:lumOff val="40000"/>
              </a:schemeClr>
            </a:gs>
            <a:gs pos="100000">
              <a:srgbClr val="0033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La verdadera riqueza\Imágenes\14 - Ireland_Coast_Sunrises_and_sunsets_Donegal_Clouds_605283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59632" y="339502"/>
            <a:ext cx="590465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Ten siempre a mano esperanzas secretas para ayudarte a proyectar el mañana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D29874"/>
            </a:gs>
            <a:gs pos="32000">
              <a:srgbClr val="003300">
                <a:alpha val="88000"/>
              </a:srgbClr>
            </a:gs>
            <a:gs pos="100000">
              <a:srgbClr val="FFB793"/>
            </a:gs>
            <a:gs pos="100000">
              <a:srgbClr val="0066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La verdadera riqueza\Imágenes\15 - USA_Scenery_Parks_Mountains_Rivers_Sunrises_and_619306_128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483518"/>
            <a:ext cx="764824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Recuerda que ver cumplirSE tus sueños,</a:t>
            </a:r>
          </a:p>
        </p:txBody>
      </p:sp>
      <p:pic>
        <p:nvPicPr>
          <p:cNvPr id="5123" name="Picture 3" descr="E:\PPS  EXCLUSIVOS\- La verdadera riqueza\Imágenes\wp65441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3003798"/>
            <a:ext cx="511870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Es algo imposible de pagar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accent4">
                <a:lumMod val="75000"/>
              </a:schemeClr>
            </a:gs>
            <a:gs pos="32000">
              <a:schemeClr val="accent2">
                <a:lumMod val="40000"/>
                <a:lumOff val="60000"/>
              </a:schemeClr>
            </a:gs>
            <a:gs pos="100000">
              <a:schemeClr val="accent6">
                <a:lumMod val="50000"/>
              </a:schemeClr>
            </a:gs>
            <a:gs pos="100000">
              <a:srgbClr val="0066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La verdadera riqueza\Imágenes\17 - USA_Parks_Sunrises_and_sunsets_Joshua_Tree_613760_1280x84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63688" y="843558"/>
            <a:ext cx="349807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Entrega sonrisas,</a:t>
            </a:r>
          </a:p>
        </p:txBody>
      </p:sp>
      <p:pic>
        <p:nvPicPr>
          <p:cNvPr id="6147" name="Picture 3" descr="E:\PPS  EXCLUSIVOS\- La verdadera riqueza\Imágenes\nature-3125912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74162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19672" y="3435846"/>
            <a:ext cx="626469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Y verás cómo te serán devueltas multiplicadas por cien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B6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La verdadera riqueza\Imágenes\gH4RM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4" grpId="0" animBg="1"/>
      <p:bldP spid="5" grpId="0" animBg="1"/>
      <p:bldP spid="7" grpId="0" animBg="1"/>
      <p:bldP spid="9" grpId="0" animBg="1"/>
      <p:bldP spid="11" grpId="0" animBg="1"/>
      <p:bldP spid="3" grpId="0" animBg="1"/>
      <p:bldP spid="6" grpId="0" animBg="1"/>
      <p:bldP spid="8" grpId="0" animBg="1"/>
      <p:bldP spid="10" grpId="0" animBg="1"/>
      <p:bldP spid="12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AB9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La verdadera riqueza\Imágenes\20 - Lake_Stones_Forests_Sunrises_and_sunsets_USA_600473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87624" y="1995686"/>
            <a:ext cx="439248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Rellena tus bolsillos con amabilidad y optimismo;</a:t>
            </a:r>
          </a:p>
        </p:txBody>
      </p:sp>
      <p:pic>
        <p:nvPicPr>
          <p:cNvPr id="11266" name="Picture 2" descr="E:\Imágenes\paisajes\Bridges_Sea_France_Biarritz_Crag_564364_1280x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87824" y="2283718"/>
            <a:ext cx="352839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No hay nada más valioso en el mundo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91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La verdadera riqueza\Imágenes\beautiful-landscape-2-hd-2560x14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851920" y="1923678"/>
            <a:ext cx="496855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Disfruta de las pequeñas cosas de la vida</a:t>
            </a:r>
          </a:p>
        </p:txBody>
      </p:sp>
      <p:pic>
        <p:nvPicPr>
          <p:cNvPr id="10242" name="Picture 2" descr="E:\PPS  EXCLUSIVOS\- La verdadera riqueza\Imágenes\23 - USA_Parks_Mountains_Lake_Scenery_Grand_Teton_619318_1280x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2643758"/>
            <a:ext cx="324036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Esas que </a:t>
            </a:r>
          </a:p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no tienen precio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La verdadera riqueza\Imágenes\24 - Norway_Scenery_Mountains_Sky_Fjord_613353_1280x7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75656" y="339502"/>
            <a:ext cx="5976663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La madurez tiene más que ver con los tipos de experiencias que has vivido y lo que aprendiste de ellas</a:t>
            </a:r>
          </a:p>
        </p:txBody>
      </p:sp>
      <p:pic>
        <p:nvPicPr>
          <p:cNvPr id="9218" name="Picture 2" descr="E:\PPS  EXCLUSIVOS\- La verdadera riqueza\Imágenes\Imag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131840" y="2715766"/>
            <a:ext cx="460851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Y menos que ver con el número de cumpleaños que has celebrado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C8C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a verdadera riqueza\Imágenes\26 - 01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2051" name="Picture 3" descr="E:\PPS  EXCLUSIVOS\- La verdadera riqueza\Imágenes\26 - 01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grpSp>
        <p:nvGrpSpPr>
          <p:cNvPr id="23" name="22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8205" name="Picture 13" descr="E:\Imágenes\Otoño\01o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5143500"/>
            </a:xfrm>
            <a:prstGeom prst="rect">
              <a:avLst/>
            </a:prstGeom>
            <a:noFill/>
          </p:spPr>
        </p:pic>
        <p:sp>
          <p:nvSpPr>
            <p:cNvPr id="21" name="20 CuadroTexto"/>
            <p:cNvSpPr txBox="1"/>
            <p:nvPr/>
          </p:nvSpPr>
          <p:spPr>
            <a:xfrm rot="465909">
              <a:off x="6346929" y="3962136"/>
              <a:ext cx="151645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dirty="0" err="1">
                  <a:solidFill>
                    <a:srgbClr val="533B21"/>
                  </a:solidFill>
                  <a:effectLst>
                    <a:outerShdw blurRad="50800" sx="1000" sy="1000" algn="ctr" rotWithShape="0">
                      <a:srgbClr val="CB716F"/>
                    </a:outerShdw>
                  </a:effectLst>
                  <a:latin typeface="ChopinScript" pitchFamily="2" charset="0"/>
                </a:rPr>
                <a:t>Ppsx</a:t>
              </a:r>
              <a:r>
                <a:rPr lang="es-ES" sz="1600" dirty="0">
                  <a:solidFill>
                    <a:srgbClr val="533B21"/>
                  </a:solidFill>
                  <a:effectLst>
                    <a:outerShdw blurRad="50800" sx="1000" sy="1000" algn="ctr" rotWithShape="0">
                      <a:srgbClr val="CB716F"/>
                    </a:outerShdw>
                  </a:effectLst>
                  <a:latin typeface="ChopinScript" pitchFamily="2" charset="0"/>
                </a:rPr>
                <a:t> Margarita</a:t>
              </a:r>
            </a:p>
          </p:txBody>
        </p:sp>
        <p:pic>
          <p:nvPicPr>
            <p:cNvPr id="8209" name="Picture 17" descr="E:\PPS  EXCLUSIVOS\- La verdadera riqueza\Imágenes\descarga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1046163"/>
              <a:ext cx="4254500" cy="4097337"/>
            </a:xfrm>
            <a:prstGeom prst="rect">
              <a:avLst/>
            </a:prstGeom>
            <a:noFill/>
          </p:spPr>
        </p:pic>
      </p:grp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:\PPS  EXCLUSIVOS\- La verdadera riqueza\Imágenes\977709592513+FONDO NEG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07704" y="555526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NOVIEMBRE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971600" y="1995686"/>
            <a:ext cx="26757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Música: ABBA</a:t>
            </a:r>
          </a:p>
          <a:p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I HAVE A DREAM</a:t>
            </a:r>
          </a:p>
        </p:txBody>
      </p:sp>
      <p:grpSp>
        <p:nvGrpSpPr>
          <p:cNvPr id="6" name="19 Grupo"/>
          <p:cNvGrpSpPr/>
          <p:nvPr/>
        </p:nvGrpSpPr>
        <p:grpSpPr>
          <a:xfrm>
            <a:off x="7668344" y="3651871"/>
            <a:ext cx="1152128" cy="1305436"/>
            <a:chOff x="2920357" y="2847045"/>
            <a:chExt cx="1357938" cy="1200004"/>
          </a:xfrm>
        </p:grpSpPr>
        <p:sp>
          <p:nvSpPr>
            <p:cNvPr id="7" name="20 CuadroTexto"/>
            <p:cNvSpPr txBox="1"/>
            <p:nvPr/>
          </p:nvSpPr>
          <p:spPr>
            <a:xfrm>
              <a:off x="2920357" y="3707546"/>
              <a:ext cx="1357938" cy="33950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solidFill>
                    <a:schemeClr val="bg1"/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5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1285</TotalTime>
  <Words>206</Words>
  <Application>Microsoft Office PowerPoint</Application>
  <PresentationFormat>Presentación en pantalla (16:9)</PresentationFormat>
  <Paragraphs>31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ScalaJewel Crystal</vt:lpstr>
      <vt:lpstr>Harrington</vt:lpstr>
      <vt:lpstr>Kristen ITC</vt:lpstr>
      <vt:lpstr>Arial</vt:lpstr>
      <vt:lpstr>ChopinScript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13</cp:revision>
  <dcterms:created xsi:type="dcterms:W3CDTF">2024-10-03T21:34:24Z</dcterms:created>
  <dcterms:modified xsi:type="dcterms:W3CDTF">2024-11-22T02:26:27Z</dcterms:modified>
</cp:coreProperties>
</file>