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76" r:id="rId4"/>
    <p:sldId id="257" r:id="rId5"/>
    <p:sldId id="258" r:id="rId6"/>
    <p:sldId id="259" r:id="rId7"/>
    <p:sldId id="274" r:id="rId8"/>
    <p:sldId id="260" r:id="rId9"/>
    <p:sldId id="261" r:id="rId10"/>
    <p:sldId id="262" r:id="rId11"/>
    <p:sldId id="263" r:id="rId12"/>
    <p:sldId id="264" r:id="rId13"/>
    <p:sldId id="282" r:id="rId14"/>
    <p:sldId id="288" r:id="rId15"/>
    <p:sldId id="265" r:id="rId16"/>
    <p:sldId id="266" r:id="rId17"/>
    <p:sldId id="268" r:id="rId18"/>
    <p:sldId id="269" r:id="rId19"/>
    <p:sldId id="285" r:id="rId20"/>
    <p:sldId id="283" r:id="rId21"/>
    <p:sldId id="270" r:id="rId22"/>
    <p:sldId id="271" r:id="rId23"/>
    <p:sldId id="272" r:id="rId24"/>
    <p:sldId id="273" r:id="rId25"/>
    <p:sldId id="287" r:id="rId26"/>
    <p:sldId id="281" r:id="rId27"/>
    <p:sldId id="284" r:id="rId28"/>
  </p:sldIdLst>
  <p:sldSz cx="9144000" cy="5143500" type="screen16x9"/>
  <p:notesSz cx="6858000" cy="9144000"/>
  <p:embeddedFontLst>
    <p:embeddedFont>
      <p:font typeface="ChopinScript" panose="00000400000000000000" pitchFamily="2" charset="0"/>
      <p:regular r:id="rId29"/>
    </p:embeddedFont>
    <p:embeddedFont>
      <p:font typeface="Kristen ITC" panose="03050502040202030202" pitchFamily="66" charset="0"/>
      <p:regular r:id="rId30"/>
    </p:embeddedFont>
    <p:embeddedFont>
      <p:font typeface="ScalaJewel Crystal" pitchFamily="50" charset="0"/>
      <p:regular r:id="rId31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PH7rcILYMt4r77QQ+hN+A==" hashData="Zo+FKkcLsaxFa7NtAu509pA+OOUBqruTu+1L8w4eezY2hOOcFyLFA8e/rURrKbgy38XAPtx+fbMruY6m6QLKS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D641B"/>
    <a:srgbClr val="AF7C21"/>
    <a:srgbClr val="663300"/>
    <a:srgbClr val="FF6699"/>
    <a:srgbClr val="FFCCCC"/>
    <a:srgbClr val="FF99CC"/>
    <a:srgbClr val="FF9999"/>
    <a:srgbClr val="FA6C6C"/>
    <a:srgbClr val="B29484"/>
    <a:srgbClr val="7A8D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84" y="9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3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2.fntdata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F130-B2A5-4575-B897-494071E8D44D}" type="datetimeFigureOut">
              <a:rPr lang="es-ES" smtClean="0"/>
              <a:pPr/>
              <a:t>01/06/2026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2E58-CDA1-4DFE-9AAA-BEE1B77651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F130-B2A5-4575-B897-494071E8D44D}" type="datetimeFigureOut">
              <a:rPr lang="es-ES" smtClean="0"/>
              <a:pPr/>
              <a:t>01/06/2026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2E58-CDA1-4DFE-9AAA-BEE1B77651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F130-B2A5-4575-B897-494071E8D44D}" type="datetimeFigureOut">
              <a:rPr lang="es-ES" smtClean="0"/>
              <a:pPr/>
              <a:t>01/06/2026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2E58-CDA1-4DFE-9AAA-BEE1B77651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F130-B2A5-4575-B897-494071E8D44D}" type="datetimeFigureOut">
              <a:rPr lang="es-ES" smtClean="0"/>
              <a:pPr/>
              <a:t>01/06/2026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2E58-CDA1-4DFE-9AAA-BEE1B77651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F130-B2A5-4575-B897-494071E8D44D}" type="datetimeFigureOut">
              <a:rPr lang="es-ES" smtClean="0"/>
              <a:pPr/>
              <a:t>01/06/2026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2E58-CDA1-4DFE-9AAA-BEE1B77651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F130-B2A5-4575-B897-494071E8D44D}" type="datetimeFigureOut">
              <a:rPr lang="es-ES" smtClean="0"/>
              <a:pPr/>
              <a:t>01/06/2026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2E58-CDA1-4DFE-9AAA-BEE1B77651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F130-B2A5-4575-B897-494071E8D44D}" type="datetimeFigureOut">
              <a:rPr lang="es-ES" smtClean="0"/>
              <a:pPr/>
              <a:t>01/06/2026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2E58-CDA1-4DFE-9AAA-BEE1B77651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F130-B2A5-4575-B897-494071E8D44D}" type="datetimeFigureOut">
              <a:rPr lang="es-ES" smtClean="0"/>
              <a:pPr/>
              <a:t>01/06/2026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2E58-CDA1-4DFE-9AAA-BEE1B77651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F130-B2A5-4575-B897-494071E8D44D}" type="datetimeFigureOut">
              <a:rPr lang="es-ES" smtClean="0"/>
              <a:pPr/>
              <a:t>01/06/2026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2E58-CDA1-4DFE-9AAA-BEE1B77651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F130-B2A5-4575-B897-494071E8D44D}" type="datetimeFigureOut">
              <a:rPr lang="es-ES" smtClean="0"/>
              <a:pPr/>
              <a:t>01/06/2026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2E58-CDA1-4DFE-9AAA-BEE1B77651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F130-B2A5-4575-B897-494071E8D44D}" type="datetimeFigureOut">
              <a:rPr lang="es-ES" smtClean="0"/>
              <a:pPr/>
              <a:t>01/06/2026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2E58-CDA1-4DFE-9AAA-BEE1B776510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</a:lstStyle>
          <a:p>
            <a:fld id="{07E3F130-B2A5-4575-B897-494071E8D44D}" type="datetimeFigureOut">
              <a:rPr lang="es-ES" smtClean="0"/>
              <a:pPr/>
              <a:t>01/06/2026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</a:lstStyle>
          <a:p>
            <a:fld id="{50722E58-CDA1-4DFE-9AAA-BEE1B776510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alaJewel Crystal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38.png"/><Relationship Id="rId18" Type="http://schemas.openxmlformats.org/officeDocument/2006/relationships/image" Target="../media/image4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4.png"/><Relationship Id="rId11" Type="http://schemas.openxmlformats.org/officeDocument/2006/relationships/image" Target="../media/image3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3.png"/><Relationship Id="rId9" Type="http://schemas.openxmlformats.org/officeDocument/2006/relationships/image" Target="../media/image3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S  EXCLUSIVOS\- La vejez\Imágenes\a72682ea-c665-4edf-a18d-8fc33b7dfc1e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475656" y="2859782"/>
            <a:ext cx="66247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rgbClr val="663300"/>
                  </a:outerShdw>
                </a:effectLst>
                <a:latin typeface="ChopinScript" pitchFamily="2" charset="0"/>
              </a:rPr>
              <a:t>La vejez</a:t>
            </a:r>
          </a:p>
          <a:p>
            <a:pPr algn="ctr"/>
            <a:r>
              <a:rPr lang="es-ES" sz="4000" b="1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rgbClr val="663300"/>
                  </a:outerShdw>
                </a:effectLst>
                <a:latin typeface="ChopinScript" pitchFamily="2" charset="0"/>
              </a:rPr>
              <a:t>Una Etapa Para Vivir y Valorar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9000">
        <p14:vortex dir="r"/>
        <p:sndAc>
          <p:stSnd>
            <p:snd r:embed="rId2" name="Nikos Ignatiadis - The Beginning.wav"/>
          </p:stSnd>
        </p:sndAc>
      </p:transition>
    </mc:Choice>
    <mc:Fallback>
      <p:transition spd="slow" advClick="0" advTm="9000">
        <p:fade/>
        <p:sndAc>
          <p:stSnd>
            <p:snd r:embed="rId2" name="Nikos Ignatiadis - The Beginni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La vejez\Imágenes\d24ba643-9679-48d6-be24-e4445675f4b9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circle/>
      </p:transition>
    </mc:Choice>
    <mc:Fallback>
      <p:transition spd="slow" advClick="0" advTm="4000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E:\PPS  EXCLUSIVOS\- La vejez - Una etapa para vivir y valorar\Imágenes\6d9b6ba7-42fa-435c-bf71-222265e7c6ad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139952" y="843558"/>
            <a:ext cx="36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rgbClr val="C00000"/>
                </a:solidFill>
                <a:effectLst>
                  <a:outerShdw blurRad="63500" dist="635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encontré una frase que me gustó y quiero compartirla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1000">
        <p:blinds dir="vert"/>
      </p:transition>
    </mc:Choice>
    <mc:Fallback>
      <p:transition spd="slow" advClick="0" advTm="11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La vejez\Imágenes\3e696385-7ef8-4d02-b002-27126c0d2966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79371" y="307818"/>
            <a:ext cx="2557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blipFill>
                  <a:blip r:embed="rId3"/>
                  <a:stretch>
                    <a:fillRect/>
                  </a:stretch>
                </a:blipFill>
                <a:latin typeface="ScalaJewel Crystal" pitchFamily="50" charset="0"/>
              </a:rPr>
              <a:t>“LA JUVENTUD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211960" y="843558"/>
            <a:ext cx="41764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>
                <a:blipFill>
                  <a:blip r:embed="rId3"/>
                  <a:stretch>
                    <a:fillRect/>
                  </a:stretch>
                </a:blipFill>
                <a:latin typeface="ScalaJewel Crystal" pitchFamily="50" charset="0"/>
              </a:rPr>
              <a:t>Se otorga a la mayoría,</a:t>
            </a:r>
          </a:p>
          <a:p>
            <a:pPr algn="ctr"/>
            <a:r>
              <a:rPr lang="es-ES" sz="2200" dirty="0">
                <a:blipFill>
                  <a:blip r:embed="rId3"/>
                  <a:stretch>
                    <a:fillRect/>
                  </a:stretch>
                </a:blipFill>
                <a:latin typeface="ScalaJewel Crystal" pitchFamily="50" charset="0"/>
              </a:rPr>
              <a:t>Pero …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1000">
        <p14:gallery dir="l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La vejez\Imágenes\2e9c0054-4e1d-4fc4-a838-e9d882ce55cb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91680" y="411510"/>
            <a:ext cx="15119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blipFill>
                  <a:blip r:embed="rId3"/>
                  <a:stretch>
                    <a:fillRect/>
                  </a:stretch>
                </a:blipFill>
                <a:latin typeface="ScalaJewel Crystal" pitchFamily="50" charset="0"/>
              </a:rPr>
              <a:t>LA VEJEZ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1403648" y="1131590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blipFill>
                  <a:blip r:embed="rId3"/>
                  <a:stretch>
                    <a:fillRect/>
                  </a:stretch>
                </a:blipFill>
                <a:latin typeface="ScalaJewel Crystal" pitchFamily="50" charset="0"/>
              </a:rPr>
              <a:t>Solo a los elegidos”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9000">
        <p14:prism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PPS  EXCLUSIVOS\- La vejez\Imágenes\a8d995bf-61cc-4beb-8dd9-de68afdd6980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9512" y="123478"/>
            <a:ext cx="590465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latin typeface="ScalaJewel Crystal" pitchFamily="50" charset="0"/>
              </a:rPr>
              <a:t>La vejez es una etapa natural de la vida Que trae consigo experiencias,</a:t>
            </a:r>
          </a:p>
          <a:p>
            <a:r>
              <a:rPr lang="es-ES" sz="2000" dirty="0">
                <a:solidFill>
                  <a:schemeClr val="bg1"/>
                </a:solidFill>
                <a:latin typeface="ScalaJewel Crystal" pitchFamily="50" charset="0"/>
              </a:rPr>
              <a:t>Aprendizajes y nuevas oportunidades</a:t>
            </a:r>
          </a:p>
          <a:p>
            <a:r>
              <a:rPr lang="es-ES" sz="2000" dirty="0">
                <a:solidFill>
                  <a:schemeClr val="bg1"/>
                </a:solidFill>
                <a:latin typeface="ScalaJewel Crystal" pitchFamily="50" charset="0"/>
              </a:rPr>
              <a:t>Para disfrutar lo que realmente importa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0000">
        <p14:doors dir="vert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La vejez - Una etapa para vivir y valorar\Imágenes\un-estudio-asegura-que-la-salud-mental-de-los-mayores-es-mejor-que-hace-30-an-os_6_928x621.jpe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164288" y="483518"/>
            <a:ext cx="18002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C000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No todos llegan</a:t>
            </a:r>
          </a:p>
          <a:p>
            <a:pPr algn="ctr"/>
            <a:endParaRPr lang="es-ES" sz="2000" dirty="0">
              <a:solidFill>
                <a:srgbClr val="C00000"/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ScalaJewel Crystal" pitchFamily="50" charset="0"/>
            </a:endParaRPr>
          </a:p>
          <a:p>
            <a:pPr algn="ctr"/>
            <a:r>
              <a:rPr lang="es-ES" sz="2000" dirty="0">
                <a:solidFill>
                  <a:srgbClr val="C000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No todos resisten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9000">
        <p:randomBar dir="vert"/>
      </p:transition>
    </mc:Choice>
    <mc:Fallback>
      <p:transition spd="slow" advClick="0" advTm="9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La vejez\Imágenes\9dc86616-d635-42f8-afb5-c07b913173ac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2427734"/>
            <a:ext cx="38884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blipFill>
                  <a:blip r:embed="rId3"/>
                  <a:stretch>
                    <a:fillRect/>
                  </a:stretch>
                </a:blipFill>
                <a:latin typeface="ScalaJewel Crystal" pitchFamily="50" charset="0"/>
              </a:rPr>
              <a:t>No todos se levantan una vez mas</a:t>
            </a:r>
          </a:p>
          <a:p>
            <a:pPr algn="ctr"/>
            <a:r>
              <a:rPr lang="es-ES" sz="2400" dirty="0">
                <a:blipFill>
                  <a:blip r:embed="rId3"/>
                  <a:stretch>
                    <a:fillRect/>
                  </a:stretch>
                </a:blipFill>
                <a:latin typeface="ScalaJewel Crystal" pitchFamily="50" charset="0"/>
              </a:rPr>
              <a:t>Cuando la vida los derrumba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9000">
        <p15:prstTrans prst="pageCurlDouble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La vejez\Imágenes\adultos-mayo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2787774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635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LLEGAR A LA VEJEZ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635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No es cuestión de suerte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9000">
        <p:checker/>
      </p:transition>
    </mc:Choice>
    <mc:Fallback>
      <p:transition spd="slow" advClick="0" advTm="9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La vejez\Imágenes\7397c7ce-c09b-4821-93ec-3cfb080ef9fc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83568" y="3723878"/>
            <a:ext cx="78277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latin typeface="ScalaJewel Crystal" pitchFamily="50" charset="0"/>
              </a:rPr>
              <a:t>Es cuestión de batallas ganadas en silencio,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latin typeface="ScalaJewel Crystal" pitchFamily="50" charset="0"/>
              </a:rPr>
              <a:t>de cicatrices que no te avergüenzan</a:t>
            </a:r>
          </a:p>
        </p:txBody>
      </p:sp>
      <p:pic>
        <p:nvPicPr>
          <p:cNvPr id="19458" name="Picture 2" descr="E:\PPS  EXCLUSIVOS\- La vejez - Una etapa para vivir y valorar\Imágenes\11 - 6f442778-d0cb-4d06-bf9d-29e32bbdbf23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5633"/>
            <a:ext cx="9156700" cy="5127105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652120" y="1275606"/>
            <a:ext cx="324036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200" dirty="0">
                <a:solidFill>
                  <a:schemeClr val="bg1"/>
                </a:solidFill>
                <a:latin typeface="ScalaJewel Crystal" pitchFamily="50" charset="0"/>
              </a:rPr>
              <a:t>De un corazón que, a pesar de todo,</a:t>
            </a:r>
          </a:p>
          <a:p>
            <a:pPr algn="ctr"/>
            <a:r>
              <a:rPr lang="es-ES" sz="2200" dirty="0">
                <a:solidFill>
                  <a:schemeClr val="bg1"/>
                </a:solidFill>
                <a:latin typeface="ScalaJewel Crystal" pitchFamily="50" charset="0"/>
              </a:rPr>
              <a:t>Sigue siendo agradecido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1000">
        <p14:ripple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La vejez - Una etapa para vivir y valorar\Imágenes\ac2f8da2-6690-4834-ad6b-7408461ee091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491880" y="555526"/>
            <a:ext cx="54726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  Los años traen conocimiento,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   Vivencias y una mirada más    profunda de la vida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3000">
        <p14:prism isContent="1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La vejez - Una etapa para vivir y valorar\Imágenes\12 - 0713ffb4-c377-49d0-a80f-c266bb5e61d7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627534"/>
            <a:ext cx="24482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latin typeface="ScalaJewel Crystal" pitchFamily="50" charset="0"/>
              </a:rPr>
              <a:t>Envejecer no es perder juventud,</a:t>
            </a:r>
          </a:p>
          <a:p>
            <a:r>
              <a:rPr lang="es-ES" sz="2400" dirty="0">
                <a:solidFill>
                  <a:schemeClr val="bg1"/>
                </a:solidFill>
                <a:latin typeface="ScalaJewel Crystal" pitchFamily="50" charset="0"/>
              </a:rPr>
              <a:t>Sino ganar sabiduría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0">
        <p15:prstTrans prst="curtains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80EA158-DF3D-AD95-F1DF-2401E7F50A9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"/>
            <a:ext cx="9144000" cy="514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068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4000">
        <p15:prstTrans prst="peelOff"/>
      </p:transition>
    </mc:Choice>
    <mc:Fallback>
      <p:transition spd="slow" advClick="0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E:\PPS  EXCLUSIVOS\- La vejez\Imágenes\a7d3ce8b-22bb-439f-97e0-21a45d6db5a3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652120" y="267494"/>
            <a:ext cx="331236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2200" dirty="0">
                <a:solidFill>
                  <a:schemeClr val="bg1"/>
                </a:solidFill>
                <a:latin typeface="ScalaJewel Crystal" pitchFamily="50" charset="0"/>
              </a:rPr>
              <a:t>Compartir con los seres queridos y </a:t>
            </a:r>
          </a:p>
          <a:p>
            <a:pPr algn="r"/>
            <a:r>
              <a:rPr lang="es-ES" sz="2200" dirty="0">
                <a:solidFill>
                  <a:schemeClr val="bg1"/>
                </a:solidFill>
                <a:latin typeface="ScalaJewel Crystal" pitchFamily="50" charset="0"/>
              </a:rPr>
              <a:t>Cuidar el bienestar emocional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683568" y="411510"/>
            <a:ext cx="223224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>
                <a:solidFill>
                  <a:schemeClr val="bg1"/>
                </a:solidFill>
                <a:latin typeface="ScalaJewel Crystal" pitchFamily="50" charset="0"/>
              </a:rPr>
              <a:t>Es tiempo de valorar  lo sencillo,</a:t>
            </a:r>
          </a:p>
        </p:txBody>
      </p:sp>
      <p:pic>
        <p:nvPicPr>
          <p:cNvPr id="9222" name="Picture 6" descr="E:\PPS  EXCLUSIVOS\- La vejez\Imágenes\claves-para-llevar-una-vejez-saludab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6305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3291830"/>
            <a:ext cx="31293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DISFRUTA TU EDAD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1000">
        <p:blinds dir="vert"/>
      </p:transition>
    </mc:Choice>
    <mc:Fallback>
      <p:transition spd="slow" advClick="0" advTm="21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 descr="E:\PPS  EXCLUSIVOS\- La vejez\Imágenes\13 - 4228e16e-5d28-41e4-87c1-a91e9576cd93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563888" y="483518"/>
            <a:ext cx="526939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200" dirty="0">
                <a:solidFill>
                  <a:srgbClr val="C000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Porque no es solo cumplir años,</a:t>
            </a:r>
          </a:p>
          <a:p>
            <a:pPr algn="ctr"/>
            <a:r>
              <a:rPr lang="es-ES" sz="2200" dirty="0">
                <a:solidFill>
                  <a:srgbClr val="C000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Ser mayor es un privilegio,</a:t>
            </a:r>
          </a:p>
          <a:p>
            <a:pPr algn="ctr"/>
            <a:r>
              <a:rPr lang="es-ES" sz="2200" dirty="0">
                <a:solidFill>
                  <a:srgbClr val="C000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Es vivir con gratitud y plenitud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1000">
        <p14:prism isInverted="1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La vejez - Una etapa para vivir y valorar\Imágenes\people-218843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555526"/>
            <a:ext cx="518457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rgbClr val="C000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Entiendes</a:t>
            </a:r>
            <a:r>
              <a:rPr lang="es-ES" sz="2200" dirty="0">
                <a:solidFill>
                  <a:srgbClr val="C000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 que lo importante no es tener, sino ser</a:t>
            </a:r>
          </a:p>
        </p:txBody>
      </p:sp>
      <p:pic>
        <p:nvPicPr>
          <p:cNvPr id="7171" name="Picture 3" descr="E:\PPS  EXCLUSIVOS\- La vejez - Una etapa para vivir y valorar\Imágenes\una-pareja-de-personas-mayor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-14288"/>
            <a:ext cx="9147174" cy="51577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716016" y="555526"/>
            <a:ext cx="4032448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>
                <a:solidFill>
                  <a:srgbClr val="C000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Ya no necesitas demostrar nada a nadie</a:t>
            </a:r>
          </a:p>
          <a:p>
            <a:pPr algn="ctr"/>
            <a:r>
              <a:rPr lang="es-ES" sz="2200" dirty="0">
                <a:solidFill>
                  <a:srgbClr val="C000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Has construido una vida única, </a:t>
            </a:r>
          </a:p>
          <a:p>
            <a:pPr algn="ctr"/>
            <a:r>
              <a:rPr lang="es-ES" sz="2200" dirty="0">
                <a:solidFill>
                  <a:srgbClr val="C000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llena de aprendizajes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1000">
        <p14:honeycomb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E:\PPS  EXCLUSIVOS\- La vejez - Una etapa para vivir y valorar\Imágenes\28b174d0-d68e-4b6a-aa16-fecd91a7ab3e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9" y="3219822"/>
            <a:ext cx="3528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latin typeface="ScalaJewel Crystal" pitchFamily="50" charset="0"/>
              </a:rPr>
              <a:t>No tengas añoranza por volver a ser joven,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0000">
        <p15:prstTrans prst="curtains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E:\PPS  EXCLUSIVOS\- La vejez - Una etapa para vivir y valorar\Imágenes\wallpaper-2932500+png.jpg">
            <a:extLst>
              <a:ext uri="{FF2B5EF4-FFF2-40B4-BE49-F238E27FC236}">
                <a16:creationId xmlns:a16="http://schemas.microsoft.com/office/drawing/2014/main" id="{6284E3DA-630A-7CEB-FE81-1571E09978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1 CuadroTexto">
            <a:extLst>
              <a:ext uri="{FF2B5EF4-FFF2-40B4-BE49-F238E27FC236}">
                <a16:creationId xmlns:a16="http://schemas.microsoft.com/office/drawing/2014/main" id="{E10ECFF8-8FA6-8748-F080-023900779D45}"/>
              </a:ext>
            </a:extLst>
          </p:cNvPr>
          <p:cNvSpPr txBox="1"/>
          <p:nvPr/>
        </p:nvSpPr>
        <p:spPr>
          <a:xfrm>
            <a:off x="611560" y="771550"/>
            <a:ext cx="3441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Honra tu historia </a:t>
            </a:r>
          </a:p>
        </p:txBody>
      </p:sp>
    </p:spTree>
    <p:extLst>
      <p:ext uri="{BB962C8B-B14F-4D97-AF65-F5344CB8AC3E}">
        <p14:creationId xmlns:p14="http://schemas.microsoft.com/office/powerpoint/2010/main" val="3399113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6000">
        <p:wheel spokes="1"/>
      </p:transition>
    </mc:Choice>
    <mc:Fallback>
      <p:transition spd="slow" advClick="0" advTm="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E:\PPS  EXCLUSIVOS\- La vejez - Una etapa para vivir y valorar\Imágenes\e5d28314-b009-42be-909c-24c0eeca54f4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5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012160" y="555526"/>
            <a:ext cx="28083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Porque hay una belleza incomparable en ser Maduro, entero y en paz contigo  y con tu vida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13000">
        <p15:prstTrans prst="peelOff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E:\PPS  EXCLUSIVOS\- La vejez - Una etapa para vivir y valorar\Imágenes\d4c3e082-bfea-4625-a532-c719cff89cf2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979" y="-14288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19" y="339502"/>
            <a:ext cx="324036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C000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Nunca es tarde para aprender,</a:t>
            </a:r>
          </a:p>
          <a:p>
            <a:pPr algn="ctr"/>
            <a:r>
              <a:rPr lang="es-ES" sz="2000" dirty="0">
                <a:solidFill>
                  <a:srgbClr val="C000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Tener sueños y mantener la mente</a:t>
            </a:r>
          </a:p>
          <a:p>
            <a:pPr algn="ctr"/>
            <a:r>
              <a:rPr lang="es-ES" sz="2000" dirty="0">
                <a:solidFill>
                  <a:srgbClr val="C000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Y el corazón activos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7000">
        <p:wheel spokes="1"/>
      </p:transition>
    </mc:Choice>
    <mc:Fallback>
      <p:transition spd="slow" advClick="0" advTm="17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E:\PPS  EXCLUSIVOS\- La vejez - Una etapa para vivir y valorar\Imágenes\2b3a749a-f8a8-4d90-8b1f-77b238947254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04048" y="3003798"/>
            <a:ext cx="36724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VIVE, AGRADECE, DISFRUTA, AMA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Y nunca dejes de soñar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1000">
        <p14:flythrough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E:\PPS  EXCLUSIVOS\- La vejez - Una etapa para vivir y valorar\Imágenes\29b59da5-d10f-4a11-934b-48abaabb721c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 flipH="1">
            <a:off x="5292080" y="1275606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Porque quien ha llegado hasta aquí …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9000">
        <p14:window dir="vert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E:\PPS  EXCLUSIVOS\- La vejez - Una etapa para vivir y valorar\Imágenes\6b5b59b0-89d2-4e30-b61a-b772e9e1f125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419872" y="2211710"/>
            <a:ext cx="370646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YA ES UN GUERRERO/A,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Una leyenda,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Un ejemplo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9000">
        <p14:prism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17B3D8D-40D0-5DC1-EF8E-5B6536CD6B3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"/>
            <a:ext cx="9144000" cy="514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115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Click="0" advTm="4000">
        <p14:glitter pattern="hexagon"/>
      </p:transition>
    </mc:Choice>
    <mc:Fallback>
      <p:transition spd="slow" advClick="0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La vejez - Una etapa para vivir y valorar\Imágenes\1384374080f78623339e77d1834872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91680" y="2361823"/>
            <a:ext cx="38354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>
                <a:ln>
                  <a:solidFill>
                    <a:schemeClr val="bg1"/>
                  </a:solidFill>
                </a:ln>
                <a:solidFill>
                  <a:schemeClr val="bg1">
                    <a:lumMod val="65000"/>
                  </a:schemeClr>
                </a:solidFill>
                <a:effectLst>
                  <a:outerShdw blurRad="50800" dist="50800" dir="5400000" algn="ctr" rotWithShape="0">
                    <a:srgbClr val="FF6699"/>
                  </a:outerShdw>
                </a:effectLst>
                <a:latin typeface="ScalaJewel Crystal" pitchFamily="50" charset="0"/>
              </a:rPr>
              <a:t>Música: </a:t>
            </a:r>
            <a:r>
              <a:rPr lang="es-ES" sz="2000" dirty="0" err="1">
                <a:ln>
                  <a:solidFill>
                    <a:schemeClr val="bg1"/>
                  </a:solidFill>
                </a:ln>
                <a:solidFill>
                  <a:schemeClr val="bg1">
                    <a:lumMod val="65000"/>
                  </a:schemeClr>
                </a:solidFill>
                <a:effectLst>
                  <a:outerShdw blurRad="50800" dist="50800" dir="5400000" algn="ctr" rotWithShape="0">
                    <a:srgbClr val="FF6699"/>
                  </a:outerShdw>
                </a:effectLst>
                <a:latin typeface="ScalaJewel Crystal" pitchFamily="50" charset="0"/>
              </a:rPr>
              <a:t>nikos</a:t>
            </a:r>
            <a:r>
              <a:rPr lang="es-ES" sz="2000" dirty="0">
                <a:ln>
                  <a:solidFill>
                    <a:schemeClr val="bg1"/>
                  </a:solidFill>
                </a:ln>
                <a:solidFill>
                  <a:schemeClr val="bg1">
                    <a:lumMod val="65000"/>
                  </a:schemeClr>
                </a:solidFill>
                <a:effectLst>
                  <a:outerShdw blurRad="50800" dist="50800" dir="5400000" algn="ctr" rotWithShape="0">
                    <a:srgbClr val="FF6699"/>
                  </a:outerShdw>
                </a:effectLst>
                <a:latin typeface="ScalaJewel Crystal" pitchFamily="50" charset="0"/>
              </a:rPr>
              <a:t> </a:t>
            </a:r>
            <a:r>
              <a:rPr lang="es-ES" sz="2000" dirty="0" err="1">
                <a:ln>
                  <a:solidFill>
                    <a:schemeClr val="bg1"/>
                  </a:solidFill>
                </a:ln>
                <a:solidFill>
                  <a:schemeClr val="bg1">
                    <a:lumMod val="65000"/>
                  </a:schemeClr>
                </a:solidFill>
                <a:effectLst>
                  <a:outerShdw blurRad="50800" dist="50800" dir="5400000" algn="ctr" rotWithShape="0">
                    <a:srgbClr val="FF6699"/>
                  </a:outerShdw>
                </a:effectLst>
                <a:latin typeface="ScalaJewel Crystal" pitchFamily="50" charset="0"/>
              </a:rPr>
              <a:t>ignatiadis</a:t>
            </a:r>
            <a:endParaRPr lang="es-ES" sz="2000" dirty="0">
              <a:ln>
                <a:solidFill>
                  <a:schemeClr val="bg1"/>
                </a:solidFill>
              </a:ln>
              <a:solidFill>
                <a:schemeClr val="bg1">
                  <a:lumMod val="65000"/>
                </a:schemeClr>
              </a:solidFill>
              <a:effectLst>
                <a:outerShdw blurRad="50800" dist="50800" dir="5400000" algn="ctr" rotWithShape="0">
                  <a:srgbClr val="FF6699"/>
                </a:outerShdw>
              </a:effectLst>
              <a:latin typeface="ScalaJewel Crystal" pitchFamily="50" charset="0"/>
            </a:endParaRPr>
          </a:p>
          <a:p>
            <a:r>
              <a:rPr lang="es-ES" sz="2000" dirty="0">
                <a:ln>
                  <a:solidFill>
                    <a:schemeClr val="bg1"/>
                  </a:solidFill>
                </a:ln>
                <a:solidFill>
                  <a:schemeClr val="bg1">
                    <a:lumMod val="65000"/>
                  </a:schemeClr>
                </a:solidFill>
                <a:effectLst>
                  <a:outerShdw blurRad="50800" dist="50800" dir="5400000" algn="ctr" rotWithShape="0">
                    <a:srgbClr val="FF6699"/>
                  </a:outerShdw>
                </a:effectLst>
                <a:latin typeface="ScalaJewel Crystal" pitchFamily="50" charset="0"/>
              </a:rPr>
              <a:t>	   </a:t>
            </a:r>
            <a:r>
              <a:rPr lang="es-ES" sz="2000" dirty="0" err="1">
                <a:ln>
                  <a:solidFill>
                    <a:schemeClr val="bg1"/>
                  </a:solidFill>
                </a:ln>
                <a:solidFill>
                  <a:schemeClr val="bg1">
                    <a:lumMod val="65000"/>
                  </a:schemeClr>
                </a:solidFill>
                <a:effectLst>
                  <a:outerShdw blurRad="50800" dist="50800" dir="5400000" algn="ctr" rotWithShape="0">
                    <a:srgbClr val="FF6699"/>
                  </a:outerShdw>
                </a:effectLst>
                <a:latin typeface="ScalaJewel Crystal" pitchFamily="50" charset="0"/>
              </a:rPr>
              <a:t>the</a:t>
            </a:r>
            <a:r>
              <a:rPr lang="es-ES" sz="2000" dirty="0">
                <a:ln>
                  <a:solidFill>
                    <a:schemeClr val="bg1"/>
                  </a:solidFill>
                </a:ln>
                <a:solidFill>
                  <a:schemeClr val="bg1">
                    <a:lumMod val="65000"/>
                  </a:schemeClr>
                </a:solidFill>
                <a:effectLst>
                  <a:outerShdw blurRad="50800" dist="50800" dir="5400000" algn="ctr" rotWithShape="0">
                    <a:srgbClr val="FF6699"/>
                  </a:outerShdw>
                </a:effectLst>
                <a:latin typeface="ScalaJewel Crystal" pitchFamily="50" charset="0"/>
              </a:rPr>
              <a:t> </a:t>
            </a:r>
            <a:r>
              <a:rPr lang="es-ES" sz="2000" dirty="0" err="1">
                <a:ln>
                  <a:solidFill>
                    <a:schemeClr val="bg1"/>
                  </a:solidFill>
                </a:ln>
                <a:solidFill>
                  <a:schemeClr val="bg1">
                    <a:lumMod val="65000"/>
                  </a:schemeClr>
                </a:solidFill>
                <a:effectLst>
                  <a:outerShdw blurRad="50800" dist="50800" dir="5400000" algn="ctr" rotWithShape="0">
                    <a:srgbClr val="FF6699"/>
                  </a:outerShdw>
                </a:effectLst>
                <a:latin typeface="ScalaJewel Crystal" pitchFamily="50" charset="0"/>
              </a:rPr>
              <a:t>beginning</a:t>
            </a:r>
            <a:endParaRPr lang="es-ES" sz="2000" dirty="0">
              <a:ln>
                <a:solidFill>
                  <a:schemeClr val="bg1"/>
                </a:solidFill>
              </a:ln>
              <a:solidFill>
                <a:schemeClr val="bg1">
                  <a:lumMod val="65000"/>
                </a:schemeClr>
              </a:solidFill>
              <a:effectLst>
                <a:outerShdw blurRad="50800" dist="50800" dir="5400000" algn="ctr" rotWithShape="0">
                  <a:srgbClr val="FF6699"/>
                </a:outerShdw>
              </a:effectLst>
              <a:latin typeface="ScalaJewel Crystal" pitchFamily="50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040812" y="1419622"/>
            <a:ext cx="1531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>
                <a:ln>
                  <a:solidFill>
                    <a:schemeClr val="bg1"/>
                  </a:solidFill>
                </a:ln>
                <a:solidFill>
                  <a:schemeClr val="bg1">
                    <a:lumMod val="65000"/>
                  </a:schemeClr>
                </a:solidFill>
                <a:effectLst>
                  <a:outerShdw blurRad="50800" dist="50800" dir="5400000" algn="ctr" rotWithShape="0">
                    <a:srgbClr val="FF6699"/>
                  </a:outerShdw>
                </a:effectLst>
                <a:latin typeface="ScalaJewel Crystal" pitchFamily="50" charset="0"/>
              </a:rPr>
              <a:t>Junio 2026</a:t>
            </a:r>
          </a:p>
        </p:txBody>
      </p:sp>
      <p:sp>
        <p:nvSpPr>
          <p:cNvPr id="2050" name="AutoShape 2" descr="Imagen generada: Abuela soplando corazones rosad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052" name="Picture 4" descr="E:\PPS  EXCLUSIVOS\- La vejez - Una etapa para vivir y valorar\Imágenes\Firm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2715766"/>
            <a:ext cx="1809750" cy="198755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2000">
        <p15:prstTrans prst="curtains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737</TotalTime>
  <Words>328</Words>
  <Application>Microsoft Office PowerPoint</Application>
  <PresentationFormat>Presentación en pantalla (16:9)</PresentationFormat>
  <Paragraphs>55</Paragraphs>
  <Slides>26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32" baseType="lpstr">
      <vt:lpstr>ScalaJewel Crystal</vt:lpstr>
      <vt:lpstr>Arial</vt:lpstr>
      <vt:lpstr>ChopinScript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9</cp:revision>
  <dcterms:created xsi:type="dcterms:W3CDTF">2026-05-29T20:12:07Z</dcterms:created>
  <dcterms:modified xsi:type="dcterms:W3CDTF">2026-06-01T22:43:19Z</dcterms:modified>
</cp:coreProperties>
</file>