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1"/>
  </p:notesMasterIdLst>
  <p:sldIdLst>
    <p:sldId id="271" r:id="rId3"/>
    <p:sldId id="269" r:id="rId4"/>
    <p:sldId id="293" r:id="rId5"/>
    <p:sldId id="284" r:id="rId6"/>
    <p:sldId id="263" r:id="rId7"/>
    <p:sldId id="285" r:id="rId8"/>
    <p:sldId id="283" r:id="rId9"/>
    <p:sldId id="270" r:id="rId10"/>
    <p:sldId id="281" r:id="rId11"/>
    <p:sldId id="280" r:id="rId12"/>
    <p:sldId id="264" r:id="rId13"/>
    <p:sldId id="279" r:id="rId14"/>
    <p:sldId id="277" r:id="rId15"/>
    <p:sldId id="265" r:id="rId16"/>
    <p:sldId id="278" r:id="rId17"/>
    <p:sldId id="276" r:id="rId18"/>
    <p:sldId id="266" r:id="rId19"/>
    <p:sldId id="275" r:id="rId20"/>
    <p:sldId id="274" r:id="rId21"/>
    <p:sldId id="267" r:id="rId22"/>
    <p:sldId id="273" r:id="rId23"/>
    <p:sldId id="294" r:id="rId24"/>
    <p:sldId id="268" r:id="rId25"/>
    <p:sldId id="286" r:id="rId26"/>
    <p:sldId id="292" r:id="rId27"/>
    <p:sldId id="262" r:id="rId28"/>
    <p:sldId id="290" r:id="rId29"/>
    <p:sldId id="289" r:id="rId30"/>
    <p:sldId id="261" r:id="rId31"/>
    <p:sldId id="272" r:id="rId32"/>
    <p:sldId id="299" r:id="rId33"/>
    <p:sldId id="298" r:id="rId34"/>
    <p:sldId id="288" r:id="rId35"/>
    <p:sldId id="296" r:id="rId36"/>
    <p:sldId id="300" r:id="rId37"/>
    <p:sldId id="295" r:id="rId38"/>
    <p:sldId id="297" r:id="rId39"/>
    <p:sldId id="306" r:id="rId40"/>
    <p:sldId id="304" r:id="rId41"/>
    <p:sldId id="303" r:id="rId42"/>
    <p:sldId id="307" r:id="rId43"/>
    <p:sldId id="302" r:id="rId44"/>
    <p:sldId id="308" r:id="rId45"/>
    <p:sldId id="282" r:id="rId46"/>
    <p:sldId id="287" r:id="rId47"/>
    <p:sldId id="309" r:id="rId48"/>
    <p:sldId id="305" r:id="rId49"/>
    <p:sldId id="310" r:id="rId5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EbbwjBS2OefgDEa6QabuQ" hashData="XVjTSZMSPMi9/HeAv8GHH0ZbrC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3333CC"/>
    <a:srgbClr val="92D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1086"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E5E6C6-8730-44C4-B49E-C2C413290CBC}" type="datetimeFigureOut">
              <a:rPr lang="es-ES" smtClean="0"/>
              <a:pPr/>
              <a:t>16/03/2015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72EAF5-F386-42E1-9548-4A09280B073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4272EAF5-F386-42E1-9548-4A09280B073E}"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5F7760B-6D66-4AA0-A88F-494A30D1DC18}"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2F6AD1-D630-46B2-8A34-CCE31729DA0F}" type="slidenum">
              <a:rPr lang="es-ES" smtClean="0"/>
              <a:pPr/>
              <a:t>‹Nº›</a:t>
            </a:fld>
            <a:endParaRPr lang="es-ES"/>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F7760B-6D66-4AA0-A88F-494A30D1DC18}" type="datetimeFigureOut">
              <a:rPr lang="es-ES" smtClean="0"/>
              <a:pPr/>
              <a:t>16/03/2015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F6AD1-D630-46B2-8A34-CCE31729DA0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2_a.jpg"/>
          <p:cNvPicPr>
            <a:picLocks noGrp="1" noChangeAspect="1"/>
          </p:cNvPicPr>
          <p:nvPr>
            <p:ph idx="1"/>
          </p:nvPr>
        </p:nvPicPr>
        <p:blipFill>
          <a:blip r:embed="rId4"/>
          <a:stretch>
            <a:fillRect/>
          </a:stretch>
        </p:blipFill>
        <p:spPr>
          <a:xfrm>
            <a:off x="0" y="0"/>
            <a:ext cx="9144000" cy="6858000"/>
          </a:xfrm>
        </p:spPr>
      </p:pic>
      <p:sp>
        <p:nvSpPr>
          <p:cNvPr id="5" name="4 CuadroTexto"/>
          <p:cNvSpPr txBox="1"/>
          <p:nvPr/>
        </p:nvSpPr>
        <p:spPr>
          <a:xfrm>
            <a:off x="142844" y="285728"/>
            <a:ext cx="2571768" cy="830997"/>
          </a:xfrm>
          <a:prstGeom prst="rect">
            <a:avLst/>
          </a:prstGeom>
          <a:noFill/>
        </p:spPr>
        <p:txBody>
          <a:bodyPr wrap="square" rtlCol="0">
            <a:spAutoFit/>
          </a:bodyPr>
          <a:lstStyle/>
          <a:p>
            <a:r>
              <a:rPr lang="es-ES_tradnl" sz="2400" dirty="0" smtClean="0">
                <a:latin typeface="Broadway" pitchFamily="82" charset="0"/>
              </a:rPr>
              <a:t>         </a:t>
            </a:r>
          </a:p>
          <a:p>
            <a:r>
              <a:rPr lang="es-ES_tradnl" sz="2400" dirty="0" smtClean="0">
                <a:latin typeface="Broadway" pitchFamily="82" charset="0"/>
              </a:rPr>
              <a:t> </a:t>
            </a:r>
            <a:endParaRPr lang="es-ES" sz="2400" dirty="0">
              <a:latin typeface="Broadway" pitchFamily="82" charset="0"/>
            </a:endParaRPr>
          </a:p>
        </p:txBody>
      </p:sp>
      <p:pic>
        <p:nvPicPr>
          <p:cNvPr id="48130" name="Picture 2" descr="Rendered Image"/>
          <p:cNvPicPr>
            <a:picLocks noChangeAspect="1" noChangeArrowheads="1"/>
          </p:cNvPicPr>
          <p:nvPr/>
        </p:nvPicPr>
        <p:blipFill>
          <a:blip r:embed="rId5">
            <a:lum contrast="20000"/>
          </a:blip>
          <a:srcRect/>
          <a:stretch>
            <a:fillRect/>
          </a:stretch>
        </p:blipFill>
        <p:spPr bwMode="auto">
          <a:xfrm>
            <a:off x="2111098" y="2500306"/>
            <a:ext cx="265372" cy="480988"/>
          </a:xfrm>
          <a:prstGeom prst="rect">
            <a:avLst/>
          </a:prstGeom>
          <a:noFill/>
          <a:effectLst>
            <a:reflection blurRad="6350" stA="50000" endA="300" endPos="90000" dir="5400000" sy="-100000" algn="bl" rotWithShape="0"/>
          </a:effectLst>
        </p:spPr>
      </p:pic>
      <p:pic>
        <p:nvPicPr>
          <p:cNvPr id="48132" name="Picture 4" descr="Rendered Image"/>
          <p:cNvPicPr>
            <a:picLocks noChangeAspect="1" noChangeArrowheads="1"/>
          </p:cNvPicPr>
          <p:nvPr/>
        </p:nvPicPr>
        <p:blipFill>
          <a:blip r:embed="rId6">
            <a:lum contrast="20000"/>
          </a:blip>
          <a:srcRect/>
          <a:stretch>
            <a:fillRect/>
          </a:stretch>
        </p:blipFill>
        <p:spPr bwMode="auto">
          <a:xfrm>
            <a:off x="2428860" y="3167060"/>
            <a:ext cx="357190" cy="476251"/>
          </a:xfrm>
          <a:prstGeom prst="rect">
            <a:avLst/>
          </a:prstGeom>
          <a:noFill/>
          <a:effectLst>
            <a:reflection blurRad="6350" stA="50000" endA="300" endPos="90000" dir="5400000" sy="-100000" algn="bl" rotWithShape="0"/>
          </a:effectLst>
        </p:spPr>
      </p:pic>
      <p:pic>
        <p:nvPicPr>
          <p:cNvPr id="48134" name="Picture 6" descr="Rendered Image"/>
          <p:cNvPicPr>
            <a:picLocks noChangeAspect="1" noChangeArrowheads="1"/>
          </p:cNvPicPr>
          <p:nvPr/>
        </p:nvPicPr>
        <p:blipFill>
          <a:blip r:embed="rId7">
            <a:lum contrast="20000"/>
          </a:blip>
          <a:srcRect/>
          <a:stretch>
            <a:fillRect/>
          </a:stretch>
        </p:blipFill>
        <p:spPr bwMode="auto">
          <a:xfrm>
            <a:off x="357158" y="571480"/>
            <a:ext cx="257175" cy="495301"/>
          </a:xfrm>
          <a:prstGeom prst="rect">
            <a:avLst/>
          </a:prstGeom>
          <a:noFill/>
          <a:effectLst>
            <a:reflection blurRad="6350" stA="50000" endA="300" endPos="90000" dir="5400000" sy="-100000" algn="bl" rotWithShape="0"/>
          </a:effectLst>
        </p:spPr>
      </p:pic>
      <p:pic>
        <p:nvPicPr>
          <p:cNvPr id="48136" name="Picture 8" descr="Rendered Image"/>
          <p:cNvPicPr>
            <a:picLocks noChangeAspect="1" noChangeArrowheads="1"/>
          </p:cNvPicPr>
          <p:nvPr/>
        </p:nvPicPr>
        <p:blipFill>
          <a:blip r:embed="rId8">
            <a:lum contrast="20000"/>
          </a:blip>
          <a:srcRect/>
          <a:stretch>
            <a:fillRect/>
          </a:stretch>
        </p:blipFill>
        <p:spPr bwMode="auto">
          <a:xfrm>
            <a:off x="571472" y="1071570"/>
            <a:ext cx="266700" cy="485775"/>
          </a:xfrm>
          <a:prstGeom prst="rect">
            <a:avLst/>
          </a:prstGeom>
          <a:noFill/>
          <a:effectLst>
            <a:reflection blurRad="6350" stA="50000" endA="300" endPos="90000" dir="5400000" sy="-100000" algn="bl" rotWithShape="0"/>
          </a:effectLst>
        </p:spPr>
      </p:pic>
      <p:pic>
        <p:nvPicPr>
          <p:cNvPr id="48138" name="Picture 10" descr="Rendered Image"/>
          <p:cNvPicPr>
            <a:picLocks noChangeAspect="1" noChangeArrowheads="1"/>
          </p:cNvPicPr>
          <p:nvPr/>
        </p:nvPicPr>
        <p:blipFill>
          <a:blip r:embed="rId9">
            <a:lum contrast="20000"/>
          </a:blip>
          <a:srcRect/>
          <a:stretch>
            <a:fillRect/>
          </a:stretch>
        </p:blipFill>
        <p:spPr bwMode="auto">
          <a:xfrm>
            <a:off x="785786" y="1571612"/>
            <a:ext cx="381000" cy="495301"/>
          </a:xfrm>
          <a:prstGeom prst="rect">
            <a:avLst/>
          </a:prstGeom>
          <a:noFill/>
          <a:effectLst>
            <a:reflection blurRad="6350" stA="50000" endA="300" endPos="90000" dir="5400000" sy="-100000" algn="bl" rotWithShape="0"/>
          </a:effectLst>
        </p:spPr>
      </p:pic>
      <p:pic>
        <p:nvPicPr>
          <p:cNvPr id="10" name="Picture 4" descr="Rendered Image"/>
          <p:cNvPicPr>
            <a:picLocks noChangeAspect="1" noChangeArrowheads="1"/>
          </p:cNvPicPr>
          <p:nvPr/>
        </p:nvPicPr>
        <p:blipFill>
          <a:blip r:embed="rId6">
            <a:lum contrast="20000"/>
          </a:blip>
          <a:srcRect/>
          <a:stretch>
            <a:fillRect/>
          </a:stretch>
        </p:blipFill>
        <p:spPr bwMode="auto">
          <a:xfrm>
            <a:off x="928662" y="2071703"/>
            <a:ext cx="375049" cy="500066"/>
          </a:xfrm>
          <a:prstGeom prst="rect">
            <a:avLst/>
          </a:prstGeom>
          <a:noFill/>
          <a:effectLst>
            <a:reflection blurRad="6350" stA="50000" endA="300" endPos="90000" dir="5400000" sy="-100000" algn="bl" rotWithShape="0"/>
          </a:effectLst>
        </p:spPr>
      </p:pic>
      <p:pic>
        <p:nvPicPr>
          <p:cNvPr id="11" name="Picture 2" descr="Rendered Image"/>
          <p:cNvPicPr>
            <a:picLocks noChangeAspect="1" noChangeArrowheads="1"/>
          </p:cNvPicPr>
          <p:nvPr/>
        </p:nvPicPr>
        <p:blipFill>
          <a:blip r:embed="rId5">
            <a:lum contrast="20000"/>
          </a:blip>
          <a:srcRect/>
          <a:stretch>
            <a:fillRect/>
          </a:stretch>
        </p:blipFill>
        <p:spPr bwMode="auto">
          <a:xfrm>
            <a:off x="1214414" y="2571769"/>
            <a:ext cx="275898" cy="500066"/>
          </a:xfrm>
          <a:prstGeom prst="rect">
            <a:avLst/>
          </a:prstGeom>
          <a:noFill/>
          <a:effectLst>
            <a:reflection blurRad="6350" stA="50000" endA="300" endPos="90000" dir="5400000" sy="-100000" algn="bl" rotWithShape="0"/>
          </a:effectLst>
        </p:spPr>
      </p:pic>
      <p:pic>
        <p:nvPicPr>
          <p:cNvPr id="12" name="Picture 8" descr="Rendered Image"/>
          <p:cNvPicPr>
            <a:picLocks noChangeAspect="1" noChangeArrowheads="1"/>
          </p:cNvPicPr>
          <p:nvPr/>
        </p:nvPicPr>
        <p:blipFill>
          <a:blip r:embed="rId8">
            <a:lum contrast="20000"/>
          </a:blip>
          <a:srcRect/>
          <a:stretch>
            <a:fillRect/>
          </a:stretch>
        </p:blipFill>
        <p:spPr bwMode="auto">
          <a:xfrm>
            <a:off x="1428728" y="3071834"/>
            <a:ext cx="266700" cy="485775"/>
          </a:xfrm>
          <a:prstGeom prst="rect">
            <a:avLst/>
          </a:prstGeom>
          <a:noFill/>
          <a:effectLst>
            <a:reflection blurRad="6350" stA="50000" endA="300" endPos="90000" dir="5400000" sy="-100000" algn="bl" rotWithShape="0"/>
          </a:effectLst>
        </p:spPr>
      </p:pic>
      <p:pic>
        <p:nvPicPr>
          <p:cNvPr id="13" name="Picture 6" descr="Rendered Image"/>
          <p:cNvPicPr>
            <a:picLocks noChangeAspect="1" noChangeArrowheads="1"/>
          </p:cNvPicPr>
          <p:nvPr/>
        </p:nvPicPr>
        <p:blipFill>
          <a:blip r:embed="rId7">
            <a:lum contrast="20000"/>
          </a:blip>
          <a:srcRect/>
          <a:stretch>
            <a:fillRect/>
          </a:stretch>
        </p:blipFill>
        <p:spPr bwMode="auto">
          <a:xfrm>
            <a:off x="1643042" y="3500462"/>
            <a:ext cx="257175" cy="495301"/>
          </a:xfrm>
          <a:prstGeom prst="rect">
            <a:avLst/>
          </a:prstGeom>
          <a:noFill/>
          <a:effectLst>
            <a:reflection blurRad="6350" stA="50000" endA="300" endPos="90000" dir="5400000" sy="-100000" algn="bl" rotWithShape="0"/>
          </a:effectLst>
        </p:spPr>
      </p:pic>
      <p:pic>
        <p:nvPicPr>
          <p:cNvPr id="48140" name="Picture 12" descr="Rendered Image"/>
          <p:cNvPicPr>
            <a:picLocks noChangeAspect="1" noChangeArrowheads="1"/>
          </p:cNvPicPr>
          <p:nvPr/>
        </p:nvPicPr>
        <p:blipFill>
          <a:blip r:embed="rId10">
            <a:lum contrast="20000"/>
          </a:blip>
          <a:srcRect/>
          <a:stretch>
            <a:fillRect/>
          </a:stretch>
        </p:blipFill>
        <p:spPr bwMode="auto">
          <a:xfrm>
            <a:off x="1857356" y="3929090"/>
            <a:ext cx="247650" cy="485775"/>
          </a:xfrm>
          <a:prstGeom prst="rect">
            <a:avLst/>
          </a:prstGeom>
          <a:noFill/>
          <a:effectLst>
            <a:reflection blurRad="6350" stA="50000" endA="300" endPos="90000" dir="5400000" sy="-100000" algn="bl" rotWithShape="0"/>
          </a:effectLst>
        </p:spPr>
      </p:pic>
      <p:pic>
        <p:nvPicPr>
          <p:cNvPr id="15" name="Picture 8" descr="Rendered Image"/>
          <p:cNvPicPr>
            <a:picLocks noChangeAspect="1" noChangeArrowheads="1"/>
          </p:cNvPicPr>
          <p:nvPr/>
        </p:nvPicPr>
        <p:blipFill>
          <a:blip r:embed="rId8">
            <a:lum contrast="20000"/>
          </a:blip>
          <a:srcRect/>
          <a:stretch>
            <a:fillRect/>
          </a:stretch>
        </p:blipFill>
        <p:spPr bwMode="auto">
          <a:xfrm>
            <a:off x="2071670" y="4357718"/>
            <a:ext cx="266700" cy="485775"/>
          </a:xfrm>
          <a:prstGeom prst="rect">
            <a:avLst/>
          </a:prstGeom>
          <a:noFill/>
          <a:effectLst>
            <a:reflection blurRad="6350" stA="50000" endA="300" endPos="90000" dir="5400000" sy="-100000" algn="bl" rotWithShape="0"/>
          </a:effectLst>
        </p:spPr>
      </p:pic>
      <p:pic>
        <p:nvPicPr>
          <p:cNvPr id="48142" name="Picture 14" descr="Rendered Image"/>
          <p:cNvPicPr>
            <a:picLocks noChangeAspect="1" noChangeArrowheads="1"/>
          </p:cNvPicPr>
          <p:nvPr/>
        </p:nvPicPr>
        <p:blipFill>
          <a:blip r:embed="rId11">
            <a:lum contrast="20000"/>
          </a:blip>
          <a:srcRect/>
          <a:stretch>
            <a:fillRect/>
          </a:stretch>
        </p:blipFill>
        <p:spPr bwMode="auto">
          <a:xfrm>
            <a:off x="2285984" y="4786322"/>
            <a:ext cx="342900" cy="485775"/>
          </a:xfrm>
          <a:prstGeom prst="rect">
            <a:avLst/>
          </a:prstGeom>
          <a:noFill/>
          <a:effectLst>
            <a:reflection blurRad="6350" stA="50000" endA="300" endPos="90000" dir="5400000" sy="-100000" algn="bl" rotWithShape="0"/>
          </a:effectLst>
        </p:spPr>
      </p:pic>
      <p:pic>
        <p:nvPicPr>
          <p:cNvPr id="17" name="Picture 12" descr="Rendered Image"/>
          <p:cNvPicPr>
            <a:picLocks noChangeAspect="1" noChangeArrowheads="1"/>
          </p:cNvPicPr>
          <p:nvPr/>
        </p:nvPicPr>
        <p:blipFill>
          <a:blip r:embed="rId10">
            <a:lum contrast="20000"/>
          </a:blip>
          <a:srcRect/>
          <a:stretch>
            <a:fillRect/>
          </a:stretch>
        </p:blipFill>
        <p:spPr bwMode="auto">
          <a:xfrm>
            <a:off x="2571736" y="5286388"/>
            <a:ext cx="247650" cy="485775"/>
          </a:xfrm>
          <a:prstGeom prst="rect">
            <a:avLst/>
          </a:prstGeom>
          <a:noFill/>
          <a:effectLst>
            <a:reflection blurRad="6350" stA="50000" endA="300" endPos="90000" dir="5400000" sy="-100000" algn="bl" rotWithShape="0"/>
          </a:effectLst>
        </p:spPr>
      </p:pic>
      <p:pic>
        <p:nvPicPr>
          <p:cNvPr id="48144" name="Picture 16" descr="Rendered Image"/>
          <p:cNvPicPr>
            <a:picLocks noChangeAspect="1" noChangeArrowheads="1"/>
          </p:cNvPicPr>
          <p:nvPr/>
        </p:nvPicPr>
        <p:blipFill>
          <a:blip r:embed="rId12">
            <a:lum contrast="20000"/>
          </a:blip>
          <a:srcRect/>
          <a:stretch>
            <a:fillRect/>
          </a:stretch>
        </p:blipFill>
        <p:spPr bwMode="auto">
          <a:xfrm>
            <a:off x="2857488" y="5500702"/>
            <a:ext cx="152400" cy="561975"/>
          </a:xfrm>
          <a:prstGeom prst="rect">
            <a:avLst/>
          </a:prstGeom>
          <a:noFill/>
          <a:effectLst>
            <a:reflection blurRad="6350" stA="50000" endA="300" endPos="90000" dir="5400000" sy="-100000" algn="bl" rotWithShape="0"/>
          </a:effectLst>
        </p:spPr>
      </p:pic>
      <p:pic>
        <p:nvPicPr>
          <p:cNvPr id="19" name="Picture 4" descr="Rendered Image"/>
          <p:cNvPicPr>
            <a:picLocks noChangeAspect="1" noChangeArrowheads="1"/>
          </p:cNvPicPr>
          <p:nvPr/>
        </p:nvPicPr>
        <p:blipFill>
          <a:blip r:embed="rId6">
            <a:lum contrast="20000"/>
          </a:blip>
          <a:srcRect/>
          <a:stretch>
            <a:fillRect/>
          </a:stretch>
        </p:blipFill>
        <p:spPr bwMode="auto">
          <a:xfrm>
            <a:off x="3000364" y="6000768"/>
            <a:ext cx="375049" cy="500066"/>
          </a:xfrm>
          <a:prstGeom prst="rect">
            <a:avLst/>
          </a:prstGeom>
          <a:noFill/>
          <a:effectLst>
            <a:reflection blurRad="6350" stA="50000" endA="300" endPos="90000" dir="5400000" sy="-100000" algn="bl" rotWithShape="0"/>
          </a:effectLst>
        </p:spPr>
      </p:pic>
      <p:pic>
        <p:nvPicPr>
          <p:cNvPr id="50180" name="Picture 4" descr="Rendered Image"/>
          <p:cNvPicPr>
            <a:picLocks noChangeAspect="1" noChangeArrowheads="1"/>
          </p:cNvPicPr>
          <p:nvPr/>
        </p:nvPicPr>
        <p:blipFill>
          <a:blip r:embed="rId13"/>
          <a:srcRect/>
          <a:stretch>
            <a:fillRect/>
          </a:stretch>
        </p:blipFill>
        <p:spPr bwMode="auto">
          <a:xfrm>
            <a:off x="285720" y="6215082"/>
            <a:ext cx="2214546" cy="244972"/>
          </a:xfrm>
          <a:prstGeom prst="rect">
            <a:avLst/>
          </a:prstGeom>
          <a:noFill/>
        </p:spPr>
      </p:pic>
    </p:spTree>
  </p:cSld>
  <p:clrMapOvr>
    <a:masterClrMapping/>
  </p:clrMapOvr>
  <p:transition advTm="22000">
    <p:sndAc>
      <p:stSnd loop="1">
        <p:snd r:embed="rId3" name="My Way - 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 presetClass="entr" presetSubtype="1" fill="hold" nodeType="afterEffect">
                                  <p:stCondLst>
                                    <p:cond delay="0"/>
                                  </p:stCondLst>
                                  <p:childTnLst>
                                    <p:set>
                                      <p:cBhvr>
                                        <p:cTn id="11" dur="1" fill="hold">
                                          <p:stCondLst>
                                            <p:cond delay="0"/>
                                          </p:stCondLst>
                                        </p:cTn>
                                        <p:tgtEl>
                                          <p:spTgt spid="48130"/>
                                        </p:tgtEl>
                                        <p:attrNameLst>
                                          <p:attrName>style.visibility</p:attrName>
                                        </p:attrNameLst>
                                      </p:cBhvr>
                                      <p:to>
                                        <p:strVal val="visible"/>
                                      </p:to>
                                    </p:set>
                                    <p:anim calcmode="lin" valueType="num">
                                      <p:cBhvr additive="base">
                                        <p:cTn id="12" dur="3000" fill="hold"/>
                                        <p:tgtEl>
                                          <p:spTgt spid="48130"/>
                                        </p:tgtEl>
                                        <p:attrNameLst>
                                          <p:attrName>ppt_x</p:attrName>
                                        </p:attrNameLst>
                                      </p:cBhvr>
                                      <p:tavLst>
                                        <p:tav tm="0">
                                          <p:val>
                                            <p:strVal val="#ppt_x"/>
                                          </p:val>
                                        </p:tav>
                                        <p:tav tm="100000">
                                          <p:val>
                                            <p:strVal val="#ppt_x"/>
                                          </p:val>
                                        </p:tav>
                                      </p:tavLst>
                                    </p:anim>
                                    <p:anim calcmode="lin" valueType="num">
                                      <p:cBhvr additive="base">
                                        <p:cTn id="13" dur="3000" fill="hold"/>
                                        <p:tgtEl>
                                          <p:spTgt spid="48130"/>
                                        </p:tgtEl>
                                        <p:attrNameLst>
                                          <p:attrName>ppt_y</p:attrName>
                                        </p:attrNameLst>
                                      </p:cBhvr>
                                      <p:tavLst>
                                        <p:tav tm="0">
                                          <p:val>
                                            <p:strVal val="0-#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48132"/>
                                        </p:tgtEl>
                                        <p:attrNameLst>
                                          <p:attrName>style.visibility</p:attrName>
                                        </p:attrNameLst>
                                      </p:cBhvr>
                                      <p:to>
                                        <p:strVal val="visible"/>
                                      </p:to>
                                    </p:set>
                                    <p:anim calcmode="lin" valueType="num">
                                      <p:cBhvr additive="base">
                                        <p:cTn id="16" dur="3000" fill="hold"/>
                                        <p:tgtEl>
                                          <p:spTgt spid="48132"/>
                                        </p:tgtEl>
                                        <p:attrNameLst>
                                          <p:attrName>ppt_x</p:attrName>
                                        </p:attrNameLst>
                                      </p:cBhvr>
                                      <p:tavLst>
                                        <p:tav tm="0">
                                          <p:val>
                                            <p:strVal val="#ppt_x"/>
                                          </p:val>
                                        </p:tav>
                                        <p:tav tm="100000">
                                          <p:val>
                                            <p:strVal val="#ppt_x"/>
                                          </p:val>
                                        </p:tav>
                                      </p:tavLst>
                                    </p:anim>
                                    <p:anim calcmode="lin" valueType="num">
                                      <p:cBhvr additive="base">
                                        <p:cTn id="17" dur="3000" fill="hold"/>
                                        <p:tgtEl>
                                          <p:spTgt spid="48132"/>
                                        </p:tgtEl>
                                        <p:attrNameLst>
                                          <p:attrName>ppt_y</p:attrName>
                                        </p:attrNameLst>
                                      </p:cBhvr>
                                      <p:tavLst>
                                        <p:tav tm="0">
                                          <p:val>
                                            <p:strVal val="0-#ppt_h/2"/>
                                          </p:val>
                                        </p:tav>
                                        <p:tav tm="100000">
                                          <p:val>
                                            <p:strVal val="#ppt_y"/>
                                          </p:val>
                                        </p:tav>
                                      </p:tavLst>
                                    </p:anim>
                                  </p:childTnLst>
                                </p:cTn>
                              </p:par>
                              <p:par>
                                <p:cTn id="18" presetID="17" presetClass="entr" presetSubtype="8" fill="hold" nodeType="withEffect">
                                  <p:stCondLst>
                                    <p:cond delay="0"/>
                                  </p:stCondLst>
                                  <p:childTnLst>
                                    <p:set>
                                      <p:cBhvr>
                                        <p:cTn id="19" dur="1" fill="hold">
                                          <p:stCondLst>
                                            <p:cond delay="0"/>
                                          </p:stCondLst>
                                        </p:cTn>
                                        <p:tgtEl>
                                          <p:spTgt spid="48130"/>
                                        </p:tgtEl>
                                        <p:attrNameLst>
                                          <p:attrName>style.visibility</p:attrName>
                                        </p:attrNameLst>
                                      </p:cBhvr>
                                      <p:to>
                                        <p:strVal val="visible"/>
                                      </p:to>
                                    </p:set>
                                    <p:anim calcmode="lin" valueType="num">
                                      <p:cBhvr>
                                        <p:cTn id="20" dur="3000" fill="hold"/>
                                        <p:tgtEl>
                                          <p:spTgt spid="48130"/>
                                        </p:tgtEl>
                                        <p:attrNameLst>
                                          <p:attrName>ppt_x</p:attrName>
                                        </p:attrNameLst>
                                      </p:cBhvr>
                                      <p:tavLst>
                                        <p:tav tm="0">
                                          <p:val>
                                            <p:strVal val="#ppt_x-#ppt_w/2"/>
                                          </p:val>
                                        </p:tav>
                                        <p:tav tm="100000">
                                          <p:val>
                                            <p:strVal val="#ppt_x"/>
                                          </p:val>
                                        </p:tav>
                                      </p:tavLst>
                                    </p:anim>
                                    <p:anim calcmode="lin" valueType="num">
                                      <p:cBhvr>
                                        <p:cTn id="21" dur="3000" fill="hold"/>
                                        <p:tgtEl>
                                          <p:spTgt spid="48130"/>
                                        </p:tgtEl>
                                        <p:attrNameLst>
                                          <p:attrName>ppt_y</p:attrName>
                                        </p:attrNameLst>
                                      </p:cBhvr>
                                      <p:tavLst>
                                        <p:tav tm="0">
                                          <p:val>
                                            <p:strVal val="#ppt_y"/>
                                          </p:val>
                                        </p:tav>
                                        <p:tav tm="100000">
                                          <p:val>
                                            <p:strVal val="#ppt_y"/>
                                          </p:val>
                                        </p:tav>
                                      </p:tavLst>
                                    </p:anim>
                                    <p:anim calcmode="lin" valueType="num">
                                      <p:cBhvr>
                                        <p:cTn id="22" dur="3000" fill="hold"/>
                                        <p:tgtEl>
                                          <p:spTgt spid="48130"/>
                                        </p:tgtEl>
                                        <p:attrNameLst>
                                          <p:attrName>ppt_w</p:attrName>
                                        </p:attrNameLst>
                                      </p:cBhvr>
                                      <p:tavLst>
                                        <p:tav tm="0">
                                          <p:val>
                                            <p:fltVal val="0"/>
                                          </p:val>
                                        </p:tav>
                                        <p:tav tm="100000">
                                          <p:val>
                                            <p:strVal val="#ppt_w"/>
                                          </p:val>
                                        </p:tav>
                                      </p:tavLst>
                                    </p:anim>
                                    <p:anim calcmode="lin" valueType="num">
                                      <p:cBhvr>
                                        <p:cTn id="23" dur="3000" fill="hold"/>
                                        <p:tgtEl>
                                          <p:spTgt spid="48130"/>
                                        </p:tgtEl>
                                        <p:attrNameLst>
                                          <p:attrName>ppt_h</p:attrName>
                                        </p:attrNameLst>
                                      </p:cBhvr>
                                      <p:tavLst>
                                        <p:tav tm="0">
                                          <p:val>
                                            <p:strVal val="#ppt_h"/>
                                          </p:val>
                                        </p:tav>
                                        <p:tav tm="100000">
                                          <p:val>
                                            <p:strVal val="#ppt_h"/>
                                          </p:val>
                                        </p:tav>
                                      </p:tavLst>
                                    </p:anim>
                                  </p:childTnLst>
                                </p:cTn>
                              </p:par>
                              <p:par>
                                <p:cTn id="24" presetID="17" presetClass="entr" presetSubtype="8" fill="hold" nodeType="withEffect">
                                  <p:stCondLst>
                                    <p:cond delay="0"/>
                                  </p:stCondLst>
                                  <p:childTnLst>
                                    <p:set>
                                      <p:cBhvr>
                                        <p:cTn id="25" dur="1" fill="hold">
                                          <p:stCondLst>
                                            <p:cond delay="0"/>
                                          </p:stCondLst>
                                        </p:cTn>
                                        <p:tgtEl>
                                          <p:spTgt spid="48132"/>
                                        </p:tgtEl>
                                        <p:attrNameLst>
                                          <p:attrName>style.visibility</p:attrName>
                                        </p:attrNameLst>
                                      </p:cBhvr>
                                      <p:to>
                                        <p:strVal val="visible"/>
                                      </p:to>
                                    </p:set>
                                    <p:anim calcmode="lin" valueType="num">
                                      <p:cBhvr>
                                        <p:cTn id="26" dur="3000" fill="hold"/>
                                        <p:tgtEl>
                                          <p:spTgt spid="48132"/>
                                        </p:tgtEl>
                                        <p:attrNameLst>
                                          <p:attrName>ppt_x</p:attrName>
                                        </p:attrNameLst>
                                      </p:cBhvr>
                                      <p:tavLst>
                                        <p:tav tm="0">
                                          <p:val>
                                            <p:strVal val="#ppt_x-#ppt_w/2"/>
                                          </p:val>
                                        </p:tav>
                                        <p:tav tm="100000">
                                          <p:val>
                                            <p:strVal val="#ppt_x"/>
                                          </p:val>
                                        </p:tav>
                                      </p:tavLst>
                                    </p:anim>
                                    <p:anim calcmode="lin" valueType="num">
                                      <p:cBhvr>
                                        <p:cTn id="27" dur="3000" fill="hold"/>
                                        <p:tgtEl>
                                          <p:spTgt spid="48132"/>
                                        </p:tgtEl>
                                        <p:attrNameLst>
                                          <p:attrName>ppt_y</p:attrName>
                                        </p:attrNameLst>
                                      </p:cBhvr>
                                      <p:tavLst>
                                        <p:tav tm="0">
                                          <p:val>
                                            <p:strVal val="#ppt_y"/>
                                          </p:val>
                                        </p:tav>
                                        <p:tav tm="100000">
                                          <p:val>
                                            <p:strVal val="#ppt_y"/>
                                          </p:val>
                                        </p:tav>
                                      </p:tavLst>
                                    </p:anim>
                                    <p:anim calcmode="lin" valueType="num">
                                      <p:cBhvr>
                                        <p:cTn id="28" dur="3000" fill="hold"/>
                                        <p:tgtEl>
                                          <p:spTgt spid="48132"/>
                                        </p:tgtEl>
                                        <p:attrNameLst>
                                          <p:attrName>ppt_w</p:attrName>
                                        </p:attrNameLst>
                                      </p:cBhvr>
                                      <p:tavLst>
                                        <p:tav tm="0">
                                          <p:val>
                                            <p:fltVal val="0"/>
                                          </p:val>
                                        </p:tav>
                                        <p:tav tm="100000">
                                          <p:val>
                                            <p:strVal val="#ppt_w"/>
                                          </p:val>
                                        </p:tav>
                                      </p:tavLst>
                                    </p:anim>
                                    <p:anim calcmode="lin" valueType="num">
                                      <p:cBhvr>
                                        <p:cTn id="29" dur="3000" fill="hold"/>
                                        <p:tgtEl>
                                          <p:spTgt spid="48132"/>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21600000">
                                      <p:cBhvr>
                                        <p:cTn id="31" dur="3000" fill="hold"/>
                                        <p:tgtEl>
                                          <p:spTgt spid="48130"/>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48132"/>
                                        </p:tgtEl>
                                        <p:attrNameLst>
                                          <p:attrName>r</p:attrName>
                                        </p:attrNameLst>
                                      </p:cBhvr>
                                    </p:animRot>
                                  </p:childTnLst>
                                </p:cTn>
                              </p:par>
                            </p:childTnLst>
                          </p:cTn>
                        </p:par>
                        <p:par>
                          <p:cTn id="34" fill="hold">
                            <p:stCondLst>
                              <p:cond delay="8000"/>
                            </p:stCondLst>
                            <p:childTnLst>
                              <p:par>
                                <p:cTn id="35" presetID="2" presetClass="entr" presetSubtype="9" fill="hold" nodeType="afterEffect">
                                  <p:stCondLst>
                                    <p:cond delay="0"/>
                                  </p:stCondLst>
                                  <p:childTnLst>
                                    <p:set>
                                      <p:cBhvr>
                                        <p:cTn id="36" dur="1" fill="hold">
                                          <p:stCondLst>
                                            <p:cond delay="0"/>
                                          </p:stCondLst>
                                        </p:cTn>
                                        <p:tgtEl>
                                          <p:spTgt spid="48134"/>
                                        </p:tgtEl>
                                        <p:attrNameLst>
                                          <p:attrName>style.visibility</p:attrName>
                                        </p:attrNameLst>
                                      </p:cBhvr>
                                      <p:to>
                                        <p:strVal val="visible"/>
                                      </p:to>
                                    </p:set>
                                    <p:anim calcmode="lin" valueType="num">
                                      <p:cBhvr additive="base">
                                        <p:cTn id="37" dur="3000" fill="hold"/>
                                        <p:tgtEl>
                                          <p:spTgt spid="48134"/>
                                        </p:tgtEl>
                                        <p:attrNameLst>
                                          <p:attrName>ppt_x</p:attrName>
                                        </p:attrNameLst>
                                      </p:cBhvr>
                                      <p:tavLst>
                                        <p:tav tm="0">
                                          <p:val>
                                            <p:strVal val="0-#ppt_w/2"/>
                                          </p:val>
                                        </p:tav>
                                        <p:tav tm="100000">
                                          <p:val>
                                            <p:strVal val="#ppt_x"/>
                                          </p:val>
                                        </p:tav>
                                      </p:tavLst>
                                    </p:anim>
                                    <p:anim calcmode="lin" valueType="num">
                                      <p:cBhvr additive="base">
                                        <p:cTn id="38" dur="3000" fill="hold"/>
                                        <p:tgtEl>
                                          <p:spTgt spid="4813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8136"/>
                                        </p:tgtEl>
                                        <p:attrNameLst>
                                          <p:attrName>style.visibility</p:attrName>
                                        </p:attrNameLst>
                                      </p:cBhvr>
                                      <p:to>
                                        <p:strVal val="visible"/>
                                      </p:to>
                                    </p:set>
                                    <p:anim calcmode="lin" valueType="num">
                                      <p:cBhvr additive="base">
                                        <p:cTn id="41" dur="3000" fill="hold"/>
                                        <p:tgtEl>
                                          <p:spTgt spid="48136"/>
                                        </p:tgtEl>
                                        <p:attrNameLst>
                                          <p:attrName>ppt_x</p:attrName>
                                        </p:attrNameLst>
                                      </p:cBhvr>
                                      <p:tavLst>
                                        <p:tav tm="0">
                                          <p:val>
                                            <p:strVal val="0-#ppt_w/2"/>
                                          </p:val>
                                        </p:tav>
                                        <p:tav tm="100000">
                                          <p:val>
                                            <p:strVal val="#ppt_x"/>
                                          </p:val>
                                        </p:tav>
                                      </p:tavLst>
                                    </p:anim>
                                    <p:anim calcmode="lin" valueType="num">
                                      <p:cBhvr additive="base">
                                        <p:cTn id="42" dur="3000" fill="hold"/>
                                        <p:tgtEl>
                                          <p:spTgt spid="4813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8138"/>
                                        </p:tgtEl>
                                        <p:attrNameLst>
                                          <p:attrName>style.visibility</p:attrName>
                                        </p:attrNameLst>
                                      </p:cBhvr>
                                      <p:to>
                                        <p:strVal val="visible"/>
                                      </p:to>
                                    </p:set>
                                    <p:anim calcmode="lin" valueType="num">
                                      <p:cBhvr additive="base">
                                        <p:cTn id="45" dur="3000" fill="hold"/>
                                        <p:tgtEl>
                                          <p:spTgt spid="48138"/>
                                        </p:tgtEl>
                                        <p:attrNameLst>
                                          <p:attrName>ppt_x</p:attrName>
                                        </p:attrNameLst>
                                      </p:cBhvr>
                                      <p:tavLst>
                                        <p:tav tm="0">
                                          <p:val>
                                            <p:strVal val="0-#ppt_w/2"/>
                                          </p:val>
                                        </p:tav>
                                        <p:tav tm="100000">
                                          <p:val>
                                            <p:strVal val="#ppt_x"/>
                                          </p:val>
                                        </p:tav>
                                      </p:tavLst>
                                    </p:anim>
                                    <p:anim calcmode="lin" valueType="num">
                                      <p:cBhvr additive="base">
                                        <p:cTn id="46" dur="3000" fill="hold"/>
                                        <p:tgtEl>
                                          <p:spTgt spid="4813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0-#ppt_w/2"/>
                                          </p:val>
                                        </p:tav>
                                        <p:tav tm="100000">
                                          <p:val>
                                            <p:strVal val="#ppt_x"/>
                                          </p:val>
                                        </p:tav>
                                      </p:tavLst>
                                    </p:anim>
                                    <p:anim calcmode="lin" valueType="num">
                                      <p:cBhvr additive="base">
                                        <p:cTn id="62" dur="3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8140"/>
                                        </p:tgtEl>
                                        <p:attrNameLst>
                                          <p:attrName>style.visibility</p:attrName>
                                        </p:attrNameLst>
                                      </p:cBhvr>
                                      <p:to>
                                        <p:strVal val="visible"/>
                                      </p:to>
                                    </p:set>
                                    <p:anim calcmode="lin" valueType="num">
                                      <p:cBhvr additive="base">
                                        <p:cTn id="65" dur="3000" fill="hold"/>
                                        <p:tgtEl>
                                          <p:spTgt spid="48140"/>
                                        </p:tgtEl>
                                        <p:attrNameLst>
                                          <p:attrName>ppt_x</p:attrName>
                                        </p:attrNameLst>
                                      </p:cBhvr>
                                      <p:tavLst>
                                        <p:tav tm="0">
                                          <p:val>
                                            <p:strVal val="0-#ppt_w/2"/>
                                          </p:val>
                                        </p:tav>
                                        <p:tav tm="100000">
                                          <p:val>
                                            <p:strVal val="#ppt_x"/>
                                          </p:val>
                                        </p:tav>
                                      </p:tavLst>
                                    </p:anim>
                                    <p:anim calcmode="lin" valueType="num">
                                      <p:cBhvr additive="base">
                                        <p:cTn id="66" dur="3000" fill="hold"/>
                                        <p:tgtEl>
                                          <p:spTgt spid="4814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0-#ppt_w/2"/>
                                          </p:val>
                                        </p:tav>
                                        <p:tav tm="100000">
                                          <p:val>
                                            <p:strVal val="#ppt_x"/>
                                          </p:val>
                                        </p:tav>
                                      </p:tavLst>
                                    </p:anim>
                                    <p:anim calcmode="lin" valueType="num">
                                      <p:cBhvr additive="base">
                                        <p:cTn id="70" dur="3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48142"/>
                                        </p:tgtEl>
                                        <p:attrNameLst>
                                          <p:attrName>style.visibility</p:attrName>
                                        </p:attrNameLst>
                                      </p:cBhvr>
                                      <p:to>
                                        <p:strVal val="visible"/>
                                      </p:to>
                                    </p:set>
                                    <p:anim calcmode="lin" valueType="num">
                                      <p:cBhvr additive="base">
                                        <p:cTn id="73" dur="3000" fill="hold"/>
                                        <p:tgtEl>
                                          <p:spTgt spid="48142"/>
                                        </p:tgtEl>
                                        <p:attrNameLst>
                                          <p:attrName>ppt_x</p:attrName>
                                        </p:attrNameLst>
                                      </p:cBhvr>
                                      <p:tavLst>
                                        <p:tav tm="0">
                                          <p:val>
                                            <p:strVal val="0-#ppt_w/2"/>
                                          </p:val>
                                        </p:tav>
                                        <p:tav tm="100000">
                                          <p:val>
                                            <p:strVal val="#ppt_x"/>
                                          </p:val>
                                        </p:tav>
                                      </p:tavLst>
                                    </p:anim>
                                    <p:anim calcmode="lin" valueType="num">
                                      <p:cBhvr additive="base">
                                        <p:cTn id="74" dur="3000" fill="hold"/>
                                        <p:tgtEl>
                                          <p:spTgt spid="4814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3000" fill="hold"/>
                                        <p:tgtEl>
                                          <p:spTgt spid="17"/>
                                        </p:tgtEl>
                                        <p:attrNameLst>
                                          <p:attrName>ppt_x</p:attrName>
                                        </p:attrNameLst>
                                      </p:cBhvr>
                                      <p:tavLst>
                                        <p:tav tm="0">
                                          <p:val>
                                            <p:strVal val="0-#ppt_w/2"/>
                                          </p:val>
                                        </p:tav>
                                        <p:tav tm="100000">
                                          <p:val>
                                            <p:strVal val="#ppt_x"/>
                                          </p:val>
                                        </p:tav>
                                      </p:tavLst>
                                    </p:anim>
                                    <p:anim calcmode="lin" valueType="num">
                                      <p:cBhvr additive="base">
                                        <p:cTn id="78" dur="3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48144"/>
                                        </p:tgtEl>
                                        <p:attrNameLst>
                                          <p:attrName>style.visibility</p:attrName>
                                        </p:attrNameLst>
                                      </p:cBhvr>
                                      <p:to>
                                        <p:strVal val="visible"/>
                                      </p:to>
                                    </p:set>
                                    <p:anim calcmode="lin" valueType="num">
                                      <p:cBhvr additive="base">
                                        <p:cTn id="81" dur="3000" fill="hold"/>
                                        <p:tgtEl>
                                          <p:spTgt spid="48144"/>
                                        </p:tgtEl>
                                        <p:attrNameLst>
                                          <p:attrName>ppt_x</p:attrName>
                                        </p:attrNameLst>
                                      </p:cBhvr>
                                      <p:tavLst>
                                        <p:tav tm="0">
                                          <p:val>
                                            <p:strVal val="0-#ppt_w/2"/>
                                          </p:val>
                                        </p:tav>
                                        <p:tav tm="100000">
                                          <p:val>
                                            <p:strVal val="#ppt_x"/>
                                          </p:val>
                                        </p:tav>
                                      </p:tavLst>
                                    </p:anim>
                                    <p:anim calcmode="lin" valueType="num">
                                      <p:cBhvr additive="base">
                                        <p:cTn id="82" dur="3000" fill="hold"/>
                                        <p:tgtEl>
                                          <p:spTgt spid="4814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3000" fill="hold"/>
                                        <p:tgtEl>
                                          <p:spTgt spid="19"/>
                                        </p:tgtEl>
                                        <p:attrNameLst>
                                          <p:attrName>ppt_x</p:attrName>
                                        </p:attrNameLst>
                                      </p:cBhvr>
                                      <p:tavLst>
                                        <p:tav tm="0">
                                          <p:val>
                                            <p:strVal val="0-#ppt_w/2"/>
                                          </p:val>
                                        </p:tav>
                                        <p:tav tm="100000">
                                          <p:val>
                                            <p:strVal val="#ppt_x"/>
                                          </p:val>
                                        </p:tav>
                                      </p:tavLst>
                                    </p:anim>
                                    <p:anim calcmode="lin" valueType="num">
                                      <p:cBhvr additive="base">
                                        <p:cTn id="86" dur="3000" fill="hold"/>
                                        <p:tgtEl>
                                          <p:spTgt spid="19"/>
                                        </p:tgtEl>
                                        <p:attrNameLst>
                                          <p:attrName>ppt_y</p:attrName>
                                        </p:attrNameLst>
                                      </p:cBhvr>
                                      <p:tavLst>
                                        <p:tav tm="0">
                                          <p:val>
                                            <p:strVal val="0-#ppt_h/2"/>
                                          </p:val>
                                        </p:tav>
                                        <p:tav tm="100000">
                                          <p:val>
                                            <p:strVal val="#ppt_y"/>
                                          </p:val>
                                        </p:tav>
                                      </p:tavLst>
                                    </p:anim>
                                  </p:childTnLst>
                                </p:cTn>
                              </p:par>
                              <p:par>
                                <p:cTn id="87" presetID="17" presetClass="entr" presetSubtype="8" fill="hold" nodeType="withEffect">
                                  <p:stCondLst>
                                    <p:cond delay="0"/>
                                  </p:stCondLst>
                                  <p:childTnLst>
                                    <p:set>
                                      <p:cBhvr>
                                        <p:cTn id="88" dur="1" fill="hold">
                                          <p:stCondLst>
                                            <p:cond delay="0"/>
                                          </p:stCondLst>
                                        </p:cTn>
                                        <p:tgtEl>
                                          <p:spTgt spid="48134"/>
                                        </p:tgtEl>
                                        <p:attrNameLst>
                                          <p:attrName>style.visibility</p:attrName>
                                        </p:attrNameLst>
                                      </p:cBhvr>
                                      <p:to>
                                        <p:strVal val="visible"/>
                                      </p:to>
                                    </p:set>
                                    <p:anim calcmode="lin" valueType="num">
                                      <p:cBhvr>
                                        <p:cTn id="89" dur="3000" fill="hold"/>
                                        <p:tgtEl>
                                          <p:spTgt spid="48134"/>
                                        </p:tgtEl>
                                        <p:attrNameLst>
                                          <p:attrName>ppt_x</p:attrName>
                                        </p:attrNameLst>
                                      </p:cBhvr>
                                      <p:tavLst>
                                        <p:tav tm="0">
                                          <p:val>
                                            <p:strVal val="#ppt_x-#ppt_w/2"/>
                                          </p:val>
                                        </p:tav>
                                        <p:tav tm="100000">
                                          <p:val>
                                            <p:strVal val="#ppt_x"/>
                                          </p:val>
                                        </p:tav>
                                      </p:tavLst>
                                    </p:anim>
                                    <p:anim calcmode="lin" valueType="num">
                                      <p:cBhvr>
                                        <p:cTn id="90" dur="3000" fill="hold"/>
                                        <p:tgtEl>
                                          <p:spTgt spid="48134"/>
                                        </p:tgtEl>
                                        <p:attrNameLst>
                                          <p:attrName>ppt_y</p:attrName>
                                        </p:attrNameLst>
                                      </p:cBhvr>
                                      <p:tavLst>
                                        <p:tav tm="0">
                                          <p:val>
                                            <p:strVal val="#ppt_y"/>
                                          </p:val>
                                        </p:tav>
                                        <p:tav tm="100000">
                                          <p:val>
                                            <p:strVal val="#ppt_y"/>
                                          </p:val>
                                        </p:tav>
                                      </p:tavLst>
                                    </p:anim>
                                    <p:anim calcmode="lin" valueType="num">
                                      <p:cBhvr>
                                        <p:cTn id="91" dur="3000" fill="hold"/>
                                        <p:tgtEl>
                                          <p:spTgt spid="48134"/>
                                        </p:tgtEl>
                                        <p:attrNameLst>
                                          <p:attrName>ppt_w</p:attrName>
                                        </p:attrNameLst>
                                      </p:cBhvr>
                                      <p:tavLst>
                                        <p:tav tm="0">
                                          <p:val>
                                            <p:fltVal val="0"/>
                                          </p:val>
                                        </p:tav>
                                        <p:tav tm="100000">
                                          <p:val>
                                            <p:strVal val="#ppt_w"/>
                                          </p:val>
                                        </p:tav>
                                      </p:tavLst>
                                    </p:anim>
                                    <p:anim calcmode="lin" valueType="num">
                                      <p:cBhvr>
                                        <p:cTn id="92" dur="3000" fill="hold"/>
                                        <p:tgtEl>
                                          <p:spTgt spid="48134"/>
                                        </p:tgtEl>
                                        <p:attrNameLst>
                                          <p:attrName>ppt_h</p:attrName>
                                        </p:attrNameLst>
                                      </p:cBhvr>
                                      <p:tavLst>
                                        <p:tav tm="0">
                                          <p:val>
                                            <p:strVal val="#ppt_h"/>
                                          </p:val>
                                        </p:tav>
                                        <p:tav tm="100000">
                                          <p:val>
                                            <p:strVal val="#ppt_h"/>
                                          </p:val>
                                        </p:tav>
                                      </p:tavLst>
                                    </p:anim>
                                  </p:childTnLst>
                                </p:cTn>
                              </p:par>
                              <p:par>
                                <p:cTn id="93" presetID="17" presetClass="entr" presetSubtype="8" fill="hold" nodeType="withEffect">
                                  <p:stCondLst>
                                    <p:cond delay="0"/>
                                  </p:stCondLst>
                                  <p:childTnLst>
                                    <p:set>
                                      <p:cBhvr>
                                        <p:cTn id="94" dur="1" fill="hold">
                                          <p:stCondLst>
                                            <p:cond delay="0"/>
                                          </p:stCondLst>
                                        </p:cTn>
                                        <p:tgtEl>
                                          <p:spTgt spid="48136"/>
                                        </p:tgtEl>
                                        <p:attrNameLst>
                                          <p:attrName>style.visibility</p:attrName>
                                        </p:attrNameLst>
                                      </p:cBhvr>
                                      <p:to>
                                        <p:strVal val="visible"/>
                                      </p:to>
                                    </p:set>
                                    <p:anim calcmode="lin" valueType="num">
                                      <p:cBhvr>
                                        <p:cTn id="95" dur="3000" fill="hold"/>
                                        <p:tgtEl>
                                          <p:spTgt spid="48136"/>
                                        </p:tgtEl>
                                        <p:attrNameLst>
                                          <p:attrName>ppt_x</p:attrName>
                                        </p:attrNameLst>
                                      </p:cBhvr>
                                      <p:tavLst>
                                        <p:tav tm="0">
                                          <p:val>
                                            <p:strVal val="#ppt_x-#ppt_w/2"/>
                                          </p:val>
                                        </p:tav>
                                        <p:tav tm="100000">
                                          <p:val>
                                            <p:strVal val="#ppt_x"/>
                                          </p:val>
                                        </p:tav>
                                      </p:tavLst>
                                    </p:anim>
                                    <p:anim calcmode="lin" valueType="num">
                                      <p:cBhvr>
                                        <p:cTn id="96" dur="3000" fill="hold"/>
                                        <p:tgtEl>
                                          <p:spTgt spid="48136"/>
                                        </p:tgtEl>
                                        <p:attrNameLst>
                                          <p:attrName>ppt_y</p:attrName>
                                        </p:attrNameLst>
                                      </p:cBhvr>
                                      <p:tavLst>
                                        <p:tav tm="0">
                                          <p:val>
                                            <p:strVal val="#ppt_y"/>
                                          </p:val>
                                        </p:tav>
                                        <p:tav tm="100000">
                                          <p:val>
                                            <p:strVal val="#ppt_y"/>
                                          </p:val>
                                        </p:tav>
                                      </p:tavLst>
                                    </p:anim>
                                    <p:anim calcmode="lin" valueType="num">
                                      <p:cBhvr>
                                        <p:cTn id="97" dur="3000" fill="hold"/>
                                        <p:tgtEl>
                                          <p:spTgt spid="48136"/>
                                        </p:tgtEl>
                                        <p:attrNameLst>
                                          <p:attrName>ppt_w</p:attrName>
                                        </p:attrNameLst>
                                      </p:cBhvr>
                                      <p:tavLst>
                                        <p:tav tm="0">
                                          <p:val>
                                            <p:fltVal val="0"/>
                                          </p:val>
                                        </p:tav>
                                        <p:tav tm="100000">
                                          <p:val>
                                            <p:strVal val="#ppt_w"/>
                                          </p:val>
                                        </p:tav>
                                      </p:tavLst>
                                    </p:anim>
                                    <p:anim calcmode="lin" valueType="num">
                                      <p:cBhvr>
                                        <p:cTn id="98" dur="3000" fill="hold"/>
                                        <p:tgtEl>
                                          <p:spTgt spid="48136"/>
                                        </p:tgtEl>
                                        <p:attrNameLst>
                                          <p:attrName>ppt_h</p:attrName>
                                        </p:attrNameLst>
                                      </p:cBhvr>
                                      <p:tavLst>
                                        <p:tav tm="0">
                                          <p:val>
                                            <p:strVal val="#ppt_h"/>
                                          </p:val>
                                        </p:tav>
                                        <p:tav tm="100000">
                                          <p:val>
                                            <p:strVal val="#ppt_h"/>
                                          </p:val>
                                        </p:tav>
                                      </p:tavLst>
                                    </p:anim>
                                  </p:childTnLst>
                                </p:cTn>
                              </p:par>
                              <p:par>
                                <p:cTn id="99" presetID="17" presetClass="entr" presetSubtype="8" fill="hold" nodeType="withEffect">
                                  <p:stCondLst>
                                    <p:cond delay="0"/>
                                  </p:stCondLst>
                                  <p:childTnLst>
                                    <p:set>
                                      <p:cBhvr>
                                        <p:cTn id="100" dur="1" fill="hold">
                                          <p:stCondLst>
                                            <p:cond delay="0"/>
                                          </p:stCondLst>
                                        </p:cTn>
                                        <p:tgtEl>
                                          <p:spTgt spid="48138"/>
                                        </p:tgtEl>
                                        <p:attrNameLst>
                                          <p:attrName>style.visibility</p:attrName>
                                        </p:attrNameLst>
                                      </p:cBhvr>
                                      <p:to>
                                        <p:strVal val="visible"/>
                                      </p:to>
                                    </p:set>
                                    <p:anim calcmode="lin" valueType="num">
                                      <p:cBhvr>
                                        <p:cTn id="101" dur="3000" fill="hold"/>
                                        <p:tgtEl>
                                          <p:spTgt spid="48138"/>
                                        </p:tgtEl>
                                        <p:attrNameLst>
                                          <p:attrName>ppt_x</p:attrName>
                                        </p:attrNameLst>
                                      </p:cBhvr>
                                      <p:tavLst>
                                        <p:tav tm="0">
                                          <p:val>
                                            <p:strVal val="#ppt_x-#ppt_w/2"/>
                                          </p:val>
                                        </p:tav>
                                        <p:tav tm="100000">
                                          <p:val>
                                            <p:strVal val="#ppt_x"/>
                                          </p:val>
                                        </p:tav>
                                      </p:tavLst>
                                    </p:anim>
                                    <p:anim calcmode="lin" valueType="num">
                                      <p:cBhvr>
                                        <p:cTn id="102" dur="3000" fill="hold"/>
                                        <p:tgtEl>
                                          <p:spTgt spid="48138"/>
                                        </p:tgtEl>
                                        <p:attrNameLst>
                                          <p:attrName>ppt_y</p:attrName>
                                        </p:attrNameLst>
                                      </p:cBhvr>
                                      <p:tavLst>
                                        <p:tav tm="0">
                                          <p:val>
                                            <p:strVal val="#ppt_y"/>
                                          </p:val>
                                        </p:tav>
                                        <p:tav tm="100000">
                                          <p:val>
                                            <p:strVal val="#ppt_y"/>
                                          </p:val>
                                        </p:tav>
                                      </p:tavLst>
                                    </p:anim>
                                    <p:anim calcmode="lin" valueType="num">
                                      <p:cBhvr>
                                        <p:cTn id="103" dur="3000" fill="hold"/>
                                        <p:tgtEl>
                                          <p:spTgt spid="48138"/>
                                        </p:tgtEl>
                                        <p:attrNameLst>
                                          <p:attrName>ppt_w</p:attrName>
                                        </p:attrNameLst>
                                      </p:cBhvr>
                                      <p:tavLst>
                                        <p:tav tm="0">
                                          <p:val>
                                            <p:fltVal val="0"/>
                                          </p:val>
                                        </p:tav>
                                        <p:tav tm="100000">
                                          <p:val>
                                            <p:strVal val="#ppt_w"/>
                                          </p:val>
                                        </p:tav>
                                      </p:tavLst>
                                    </p:anim>
                                    <p:anim calcmode="lin" valueType="num">
                                      <p:cBhvr>
                                        <p:cTn id="104" dur="3000" fill="hold"/>
                                        <p:tgtEl>
                                          <p:spTgt spid="48138"/>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3000" fill="hold"/>
                                        <p:tgtEl>
                                          <p:spTgt spid="10"/>
                                        </p:tgtEl>
                                        <p:attrNameLst>
                                          <p:attrName>ppt_x</p:attrName>
                                        </p:attrNameLst>
                                      </p:cBhvr>
                                      <p:tavLst>
                                        <p:tav tm="0">
                                          <p:val>
                                            <p:strVal val="#ppt_x-#ppt_w/2"/>
                                          </p:val>
                                        </p:tav>
                                        <p:tav tm="100000">
                                          <p:val>
                                            <p:strVal val="#ppt_x"/>
                                          </p:val>
                                        </p:tav>
                                      </p:tavLst>
                                    </p:anim>
                                    <p:anim calcmode="lin" valueType="num">
                                      <p:cBhvr>
                                        <p:cTn id="108" dur="3000" fill="hold"/>
                                        <p:tgtEl>
                                          <p:spTgt spid="10"/>
                                        </p:tgtEl>
                                        <p:attrNameLst>
                                          <p:attrName>ppt_y</p:attrName>
                                        </p:attrNameLst>
                                      </p:cBhvr>
                                      <p:tavLst>
                                        <p:tav tm="0">
                                          <p:val>
                                            <p:strVal val="#ppt_y"/>
                                          </p:val>
                                        </p:tav>
                                        <p:tav tm="100000">
                                          <p:val>
                                            <p:strVal val="#ppt_y"/>
                                          </p:val>
                                        </p:tav>
                                      </p:tavLst>
                                    </p:anim>
                                    <p:anim calcmode="lin" valueType="num">
                                      <p:cBhvr>
                                        <p:cTn id="109" dur="3000" fill="hold"/>
                                        <p:tgtEl>
                                          <p:spTgt spid="10"/>
                                        </p:tgtEl>
                                        <p:attrNameLst>
                                          <p:attrName>ppt_w</p:attrName>
                                        </p:attrNameLst>
                                      </p:cBhvr>
                                      <p:tavLst>
                                        <p:tav tm="0">
                                          <p:val>
                                            <p:fltVal val="0"/>
                                          </p:val>
                                        </p:tav>
                                        <p:tav tm="100000">
                                          <p:val>
                                            <p:strVal val="#ppt_w"/>
                                          </p:val>
                                        </p:tav>
                                      </p:tavLst>
                                    </p:anim>
                                    <p:anim calcmode="lin" valueType="num">
                                      <p:cBhvr>
                                        <p:cTn id="110" dur="3000" fill="hold"/>
                                        <p:tgtEl>
                                          <p:spTgt spid="10"/>
                                        </p:tgtEl>
                                        <p:attrNameLst>
                                          <p:attrName>ppt_h</p:attrName>
                                        </p:attrNameLst>
                                      </p:cBhvr>
                                      <p:tavLst>
                                        <p:tav tm="0">
                                          <p:val>
                                            <p:strVal val="#ppt_h"/>
                                          </p:val>
                                        </p:tav>
                                        <p:tav tm="100000">
                                          <p:val>
                                            <p:strVal val="#ppt_h"/>
                                          </p:val>
                                        </p:tav>
                                      </p:tavLst>
                                    </p:anim>
                                  </p:childTnLst>
                                </p:cTn>
                              </p:par>
                              <p:par>
                                <p:cTn id="111" presetID="17" presetClass="entr" presetSubtype="8" fill="hold"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3000" fill="hold"/>
                                        <p:tgtEl>
                                          <p:spTgt spid="11"/>
                                        </p:tgtEl>
                                        <p:attrNameLst>
                                          <p:attrName>ppt_x</p:attrName>
                                        </p:attrNameLst>
                                      </p:cBhvr>
                                      <p:tavLst>
                                        <p:tav tm="0">
                                          <p:val>
                                            <p:strVal val="#ppt_x-#ppt_w/2"/>
                                          </p:val>
                                        </p:tav>
                                        <p:tav tm="100000">
                                          <p:val>
                                            <p:strVal val="#ppt_x"/>
                                          </p:val>
                                        </p:tav>
                                      </p:tavLst>
                                    </p:anim>
                                    <p:anim calcmode="lin" valueType="num">
                                      <p:cBhvr>
                                        <p:cTn id="114" dur="3000" fill="hold"/>
                                        <p:tgtEl>
                                          <p:spTgt spid="11"/>
                                        </p:tgtEl>
                                        <p:attrNameLst>
                                          <p:attrName>ppt_y</p:attrName>
                                        </p:attrNameLst>
                                      </p:cBhvr>
                                      <p:tavLst>
                                        <p:tav tm="0">
                                          <p:val>
                                            <p:strVal val="#ppt_y"/>
                                          </p:val>
                                        </p:tav>
                                        <p:tav tm="100000">
                                          <p:val>
                                            <p:strVal val="#ppt_y"/>
                                          </p:val>
                                        </p:tav>
                                      </p:tavLst>
                                    </p:anim>
                                    <p:anim calcmode="lin" valueType="num">
                                      <p:cBhvr>
                                        <p:cTn id="115" dur="3000" fill="hold"/>
                                        <p:tgtEl>
                                          <p:spTgt spid="11"/>
                                        </p:tgtEl>
                                        <p:attrNameLst>
                                          <p:attrName>ppt_w</p:attrName>
                                        </p:attrNameLst>
                                      </p:cBhvr>
                                      <p:tavLst>
                                        <p:tav tm="0">
                                          <p:val>
                                            <p:fltVal val="0"/>
                                          </p:val>
                                        </p:tav>
                                        <p:tav tm="100000">
                                          <p:val>
                                            <p:strVal val="#ppt_w"/>
                                          </p:val>
                                        </p:tav>
                                      </p:tavLst>
                                    </p:anim>
                                    <p:anim calcmode="lin" valueType="num">
                                      <p:cBhvr>
                                        <p:cTn id="116" dur="3000" fill="hold"/>
                                        <p:tgtEl>
                                          <p:spTgt spid="11"/>
                                        </p:tgtEl>
                                        <p:attrNameLst>
                                          <p:attrName>ppt_h</p:attrName>
                                        </p:attrNameLst>
                                      </p:cBhvr>
                                      <p:tavLst>
                                        <p:tav tm="0">
                                          <p:val>
                                            <p:strVal val="#ppt_h"/>
                                          </p:val>
                                        </p:tav>
                                        <p:tav tm="100000">
                                          <p:val>
                                            <p:strVal val="#ppt_h"/>
                                          </p:val>
                                        </p:tav>
                                      </p:tavLst>
                                    </p:anim>
                                  </p:childTnLst>
                                </p:cTn>
                              </p:par>
                              <p:par>
                                <p:cTn id="117" presetID="17" presetClass="entr" presetSubtype="8" fill="hold" nodeType="withEffect">
                                  <p:stCondLst>
                                    <p:cond delay="0"/>
                                  </p:stCondLst>
                                  <p:childTnLst>
                                    <p:set>
                                      <p:cBhvr>
                                        <p:cTn id="118" dur="1" fill="hold">
                                          <p:stCondLst>
                                            <p:cond delay="0"/>
                                          </p:stCondLst>
                                        </p:cTn>
                                        <p:tgtEl>
                                          <p:spTgt spid="12"/>
                                        </p:tgtEl>
                                        <p:attrNameLst>
                                          <p:attrName>style.visibility</p:attrName>
                                        </p:attrNameLst>
                                      </p:cBhvr>
                                      <p:to>
                                        <p:strVal val="visible"/>
                                      </p:to>
                                    </p:set>
                                    <p:anim calcmode="lin" valueType="num">
                                      <p:cBhvr>
                                        <p:cTn id="119" dur="3000" fill="hold"/>
                                        <p:tgtEl>
                                          <p:spTgt spid="12"/>
                                        </p:tgtEl>
                                        <p:attrNameLst>
                                          <p:attrName>ppt_x</p:attrName>
                                        </p:attrNameLst>
                                      </p:cBhvr>
                                      <p:tavLst>
                                        <p:tav tm="0">
                                          <p:val>
                                            <p:strVal val="#ppt_x-#ppt_w/2"/>
                                          </p:val>
                                        </p:tav>
                                        <p:tav tm="100000">
                                          <p:val>
                                            <p:strVal val="#ppt_x"/>
                                          </p:val>
                                        </p:tav>
                                      </p:tavLst>
                                    </p:anim>
                                    <p:anim calcmode="lin" valueType="num">
                                      <p:cBhvr>
                                        <p:cTn id="120" dur="3000" fill="hold"/>
                                        <p:tgtEl>
                                          <p:spTgt spid="12"/>
                                        </p:tgtEl>
                                        <p:attrNameLst>
                                          <p:attrName>ppt_y</p:attrName>
                                        </p:attrNameLst>
                                      </p:cBhvr>
                                      <p:tavLst>
                                        <p:tav tm="0">
                                          <p:val>
                                            <p:strVal val="#ppt_y"/>
                                          </p:val>
                                        </p:tav>
                                        <p:tav tm="100000">
                                          <p:val>
                                            <p:strVal val="#ppt_y"/>
                                          </p:val>
                                        </p:tav>
                                      </p:tavLst>
                                    </p:anim>
                                    <p:anim calcmode="lin" valueType="num">
                                      <p:cBhvr>
                                        <p:cTn id="121" dur="3000" fill="hold"/>
                                        <p:tgtEl>
                                          <p:spTgt spid="12"/>
                                        </p:tgtEl>
                                        <p:attrNameLst>
                                          <p:attrName>ppt_w</p:attrName>
                                        </p:attrNameLst>
                                      </p:cBhvr>
                                      <p:tavLst>
                                        <p:tav tm="0">
                                          <p:val>
                                            <p:fltVal val="0"/>
                                          </p:val>
                                        </p:tav>
                                        <p:tav tm="100000">
                                          <p:val>
                                            <p:strVal val="#ppt_w"/>
                                          </p:val>
                                        </p:tav>
                                      </p:tavLst>
                                    </p:anim>
                                    <p:anim calcmode="lin" valueType="num">
                                      <p:cBhvr>
                                        <p:cTn id="122" dur="3000" fill="hold"/>
                                        <p:tgtEl>
                                          <p:spTgt spid="12"/>
                                        </p:tgtEl>
                                        <p:attrNameLst>
                                          <p:attrName>ppt_h</p:attrName>
                                        </p:attrNameLst>
                                      </p:cBhvr>
                                      <p:tavLst>
                                        <p:tav tm="0">
                                          <p:val>
                                            <p:strVal val="#ppt_h"/>
                                          </p:val>
                                        </p:tav>
                                        <p:tav tm="100000">
                                          <p:val>
                                            <p:strVal val="#ppt_h"/>
                                          </p:val>
                                        </p:tav>
                                      </p:tavLst>
                                    </p:anim>
                                  </p:childTnLst>
                                </p:cTn>
                              </p:par>
                              <p:par>
                                <p:cTn id="123" presetID="17" presetClass="entr" presetSubtype="8"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p:cTn id="125" dur="3000" fill="hold"/>
                                        <p:tgtEl>
                                          <p:spTgt spid="13"/>
                                        </p:tgtEl>
                                        <p:attrNameLst>
                                          <p:attrName>ppt_x</p:attrName>
                                        </p:attrNameLst>
                                      </p:cBhvr>
                                      <p:tavLst>
                                        <p:tav tm="0">
                                          <p:val>
                                            <p:strVal val="#ppt_x-#ppt_w/2"/>
                                          </p:val>
                                        </p:tav>
                                        <p:tav tm="100000">
                                          <p:val>
                                            <p:strVal val="#ppt_x"/>
                                          </p:val>
                                        </p:tav>
                                      </p:tavLst>
                                    </p:anim>
                                    <p:anim calcmode="lin" valueType="num">
                                      <p:cBhvr>
                                        <p:cTn id="126" dur="3000" fill="hold"/>
                                        <p:tgtEl>
                                          <p:spTgt spid="13"/>
                                        </p:tgtEl>
                                        <p:attrNameLst>
                                          <p:attrName>ppt_y</p:attrName>
                                        </p:attrNameLst>
                                      </p:cBhvr>
                                      <p:tavLst>
                                        <p:tav tm="0">
                                          <p:val>
                                            <p:strVal val="#ppt_y"/>
                                          </p:val>
                                        </p:tav>
                                        <p:tav tm="100000">
                                          <p:val>
                                            <p:strVal val="#ppt_y"/>
                                          </p:val>
                                        </p:tav>
                                      </p:tavLst>
                                    </p:anim>
                                    <p:anim calcmode="lin" valueType="num">
                                      <p:cBhvr>
                                        <p:cTn id="127" dur="3000" fill="hold"/>
                                        <p:tgtEl>
                                          <p:spTgt spid="13"/>
                                        </p:tgtEl>
                                        <p:attrNameLst>
                                          <p:attrName>ppt_w</p:attrName>
                                        </p:attrNameLst>
                                      </p:cBhvr>
                                      <p:tavLst>
                                        <p:tav tm="0">
                                          <p:val>
                                            <p:fltVal val="0"/>
                                          </p:val>
                                        </p:tav>
                                        <p:tav tm="100000">
                                          <p:val>
                                            <p:strVal val="#ppt_w"/>
                                          </p:val>
                                        </p:tav>
                                      </p:tavLst>
                                    </p:anim>
                                    <p:anim calcmode="lin" valueType="num">
                                      <p:cBhvr>
                                        <p:cTn id="128" dur="3000" fill="hold"/>
                                        <p:tgtEl>
                                          <p:spTgt spid="13"/>
                                        </p:tgtEl>
                                        <p:attrNameLst>
                                          <p:attrName>ppt_h</p:attrName>
                                        </p:attrNameLst>
                                      </p:cBhvr>
                                      <p:tavLst>
                                        <p:tav tm="0">
                                          <p:val>
                                            <p:strVal val="#ppt_h"/>
                                          </p:val>
                                        </p:tav>
                                        <p:tav tm="100000">
                                          <p:val>
                                            <p:strVal val="#ppt_h"/>
                                          </p:val>
                                        </p:tav>
                                      </p:tavLst>
                                    </p:anim>
                                  </p:childTnLst>
                                </p:cTn>
                              </p:par>
                              <p:par>
                                <p:cTn id="129" presetID="17" presetClass="entr" presetSubtype="8" fill="hold" nodeType="withEffect">
                                  <p:stCondLst>
                                    <p:cond delay="0"/>
                                  </p:stCondLst>
                                  <p:childTnLst>
                                    <p:set>
                                      <p:cBhvr>
                                        <p:cTn id="130" dur="1" fill="hold">
                                          <p:stCondLst>
                                            <p:cond delay="0"/>
                                          </p:stCondLst>
                                        </p:cTn>
                                        <p:tgtEl>
                                          <p:spTgt spid="48140"/>
                                        </p:tgtEl>
                                        <p:attrNameLst>
                                          <p:attrName>style.visibility</p:attrName>
                                        </p:attrNameLst>
                                      </p:cBhvr>
                                      <p:to>
                                        <p:strVal val="visible"/>
                                      </p:to>
                                    </p:set>
                                    <p:anim calcmode="lin" valueType="num">
                                      <p:cBhvr>
                                        <p:cTn id="131" dur="3000" fill="hold"/>
                                        <p:tgtEl>
                                          <p:spTgt spid="48140"/>
                                        </p:tgtEl>
                                        <p:attrNameLst>
                                          <p:attrName>ppt_x</p:attrName>
                                        </p:attrNameLst>
                                      </p:cBhvr>
                                      <p:tavLst>
                                        <p:tav tm="0">
                                          <p:val>
                                            <p:strVal val="#ppt_x-#ppt_w/2"/>
                                          </p:val>
                                        </p:tav>
                                        <p:tav tm="100000">
                                          <p:val>
                                            <p:strVal val="#ppt_x"/>
                                          </p:val>
                                        </p:tav>
                                      </p:tavLst>
                                    </p:anim>
                                    <p:anim calcmode="lin" valueType="num">
                                      <p:cBhvr>
                                        <p:cTn id="132" dur="3000" fill="hold"/>
                                        <p:tgtEl>
                                          <p:spTgt spid="48140"/>
                                        </p:tgtEl>
                                        <p:attrNameLst>
                                          <p:attrName>ppt_y</p:attrName>
                                        </p:attrNameLst>
                                      </p:cBhvr>
                                      <p:tavLst>
                                        <p:tav tm="0">
                                          <p:val>
                                            <p:strVal val="#ppt_y"/>
                                          </p:val>
                                        </p:tav>
                                        <p:tav tm="100000">
                                          <p:val>
                                            <p:strVal val="#ppt_y"/>
                                          </p:val>
                                        </p:tav>
                                      </p:tavLst>
                                    </p:anim>
                                    <p:anim calcmode="lin" valueType="num">
                                      <p:cBhvr>
                                        <p:cTn id="133" dur="3000" fill="hold"/>
                                        <p:tgtEl>
                                          <p:spTgt spid="48140"/>
                                        </p:tgtEl>
                                        <p:attrNameLst>
                                          <p:attrName>ppt_w</p:attrName>
                                        </p:attrNameLst>
                                      </p:cBhvr>
                                      <p:tavLst>
                                        <p:tav tm="0">
                                          <p:val>
                                            <p:fltVal val="0"/>
                                          </p:val>
                                        </p:tav>
                                        <p:tav tm="100000">
                                          <p:val>
                                            <p:strVal val="#ppt_w"/>
                                          </p:val>
                                        </p:tav>
                                      </p:tavLst>
                                    </p:anim>
                                    <p:anim calcmode="lin" valueType="num">
                                      <p:cBhvr>
                                        <p:cTn id="134" dur="3000" fill="hold"/>
                                        <p:tgtEl>
                                          <p:spTgt spid="48140"/>
                                        </p:tgtEl>
                                        <p:attrNameLst>
                                          <p:attrName>ppt_h</p:attrName>
                                        </p:attrNameLst>
                                      </p:cBhvr>
                                      <p:tavLst>
                                        <p:tav tm="0">
                                          <p:val>
                                            <p:strVal val="#ppt_h"/>
                                          </p:val>
                                        </p:tav>
                                        <p:tav tm="100000">
                                          <p:val>
                                            <p:strVal val="#ppt_h"/>
                                          </p:val>
                                        </p:tav>
                                      </p:tavLst>
                                    </p:anim>
                                  </p:childTnLst>
                                </p:cTn>
                              </p:par>
                              <p:par>
                                <p:cTn id="135" presetID="17" presetClass="entr" presetSubtype="8" fill="hold"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3000" fill="hold"/>
                                        <p:tgtEl>
                                          <p:spTgt spid="15"/>
                                        </p:tgtEl>
                                        <p:attrNameLst>
                                          <p:attrName>ppt_x</p:attrName>
                                        </p:attrNameLst>
                                      </p:cBhvr>
                                      <p:tavLst>
                                        <p:tav tm="0">
                                          <p:val>
                                            <p:strVal val="#ppt_x-#ppt_w/2"/>
                                          </p:val>
                                        </p:tav>
                                        <p:tav tm="100000">
                                          <p:val>
                                            <p:strVal val="#ppt_x"/>
                                          </p:val>
                                        </p:tav>
                                      </p:tavLst>
                                    </p:anim>
                                    <p:anim calcmode="lin" valueType="num">
                                      <p:cBhvr>
                                        <p:cTn id="138" dur="3000" fill="hold"/>
                                        <p:tgtEl>
                                          <p:spTgt spid="15"/>
                                        </p:tgtEl>
                                        <p:attrNameLst>
                                          <p:attrName>ppt_y</p:attrName>
                                        </p:attrNameLst>
                                      </p:cBhvr>
                                      <p:tavLst>
                                        <p:tav tm="0">
                                          <p:val>
                                            <p:strVal val="#ppt_y"/>
                                          </p:val>
                                        </p:tav>
                                        <p:tav tm="100000">
                                          <p:val>
                                            <p:strVal val="#ppt_y"/>
                                          </p:val>
                                        </p:tav>
                                      </p:tavLst>
                                    </p:anim>
                                    <p:anim calcmode="lin" valueType="num">
                                      <p:cBhvr>
                                        <p:cTn id="139" dur="3000" fill="hold"/>
                                        <p:tgtEl>
                                          <p:spTgt spid="15"/>
                                        </p:tgtEl>
                                        <p:attrNameLst>
                                          <p:attrName>ppt_w</p:attrName>
                                        </p:attrNameLst>
                                      </p:cBhvr>
                                      <p:tavLst>
                                        <p:tav tm="0">
                                          <p:val>
                                            <p:fltVal val="0"/>
                                          </p:val>
                                        </p:tav>
                                        <p:tav tm="100000">
                                          <p:val>
                                            <p:strVal val="#ppt_w"/>
                                          </p:val>
                                        </p:tav>
                                      </p:tavLst>
                                    </p:anim>
                                    <p:anim calcmode="lin" valueType="num">
                                      <p:cBhvr>
                                        <p:cTn id="140" dur="3000" fill="hold"/>
                                        <p:tgtEl>
                                          <p:spTgt spid="15"/>
                                        </p:tgtEl>
                                        <p:attrNameLst>
                                          <p:attrName>ppt_h</p:attrName>
                                        </p:attrNameLst>
                                      </p:cBhvr>
                                      <p:tavLst>
                                        <p:tav tm="0">
                                          <p:val>
                                            <p:strVal val="#ppt_h"/>
                                          </p:val>
                                        </p:tav>
                                        <p:tav tm="100000">
                                          <p:val>
                                            <p:strVal val="#ppt_h"/>
                                          </p:val>
                                        </p:tav>
                                      </p:tavLst>
                                    </p:anim>
                                  </p:childTnLst>
                                </p:cTn>
                              </p:par>
                              <p:par>
                                <p:cTn id="141" presetID="17" presetClass="entr" presetSubtype="8" fill="hold" nodeType="withEffect">
                                  <p:stCondLst>
                                    <p:cond delay="0"/>
                                  </p:stCondLst>
                                  <p:childTnLst>
                                    <p:set>
                                      <p:cBhvr>
                                        <p:cTn id="142" dur="1" fill="hold">
                                          <p:stCondLst>
                                            <p:cond delay="0"/>
                                          </p:stCondLst>
                                        </p:cTn>
                                        <p:tgtEl>
                                          <p:spTgt spid="48142"/>
                                        </p:tgtEl>
                                        <p:attrNameLst>
                                          <p:attrName>style.visibility</p:attrName>
                                        </p:attrNameLst>
                                      </p:cBhvr>
                                      <p:to>
                                        <p:strVal val="visible"/>
                                      </p:to>
                                    </p:set>
                                    <p:anim calcmode="lin" valueType="num">
                                      <p:cBhvr>
                                        <p:cTn id="143" dur="3000" fill="hold"/>
                                        <p:tgtEl>
                                          <p:spTgt spid="48142"/>
                                        </p:tgtEl>
                                        <p:attrNameLst>
                                          <p:attrName>ppt_x</p:attrName>
                                        </p:attrNameLst>
                                      </p:cBhvr>
                                      <p:tavLst>
                                        <p:tav tm="0">
                                          <p:val>
                                            <p:strVal val="#ppt_x-#ppt_w/2"/>
                                          </p:val>
                                        </p:tav>
                                        <p:tav tm="100000">
                                          <p:val>
                                            <p:strVal val="#ppt_x"/>
                                          </p:val>
                                        </p:tav>
                                      </p:tavLst>
                                    </p:anim>
                                    <p:anim calcmode="lin" valueType="num">
                                      <p:cBhvr>
                                        <p:cTn id="144" dur="3000" fill="hold"/>
                                        <p:tgtEl>
                                          <p:spTgt spid="48142"/>
                                        </p:tgtEl>
                                        <p:attrNameLst>
                                          <p:attrName>ppt_y</p:attrName>
                                        </p:attrNameLst>
                                      </p:cBhvr>
                                      <p:tavLst>
                                        <p:tav tm="0">
                                          <p:val>
                                            <p:strVal val="#ppt_y"/>
                                          </p:val>
                                        </p:tav>
                                        <p:tav tm="100000">
                                          <p:val>
                                            <p:strVal val="#ppt_y"/>
                                          </p:val>
                                        </p:tav>
                                      </p:tavLst>
                                    </p:anim>
                                    <p:anim calcmode="lin" valueType="num">
                                      <p:cBhvr>
                                        <p:cTn id="145" dur="3000" fill="hold"/>
                                        <p:tgtEl>
                                          <p:spTgt spid="48142"/>
                                        </p:tgtEl>
                                        <p:attrNameLst>
                                          <p:attrName>ppt_w</p:attrName>
                                        </p:attrNameLst>
                                      </p:cBhvr>
                                      <p:tavLst>
                                        <p:tav tm="0">
                                          <p:val>
                                            <p:fltVal val="0"/>
                                          </p:val>
                                        </p:tav>
                                        <p:tav tm="100000">
                                          <p:val>
                                            <p:strVal val="#ppt_w"/>
                                          </p:val>
                                        </p:tav>
                                      </p:tavLst>
                                    </p:anim>
                                    <p:anim calcmode="lin" valueType="num">
                                      <p:cBhvr>
                                        <p:cTn id="146" dur="3000" fill="hold"/>
                                        <p:tgtEl>
                                          <p:spTgt spid="48142"/>
                                        </p:tgtEl>
                                        <p:attrNameLst>
                                          <p:attrName>ppt_h</p:attrName>
                                        </p:attrNameLst>
                                      </p:cBhvr>
                                      <p:tavLst>
                                        <p:tav tm="0">
                                          <p:val>
                                            <p:strVal val="#ppt_h"/>
                                          </p:val>
                                        </p:tav>
                                        <p:tav tm="100000">
                                          <p:val>
                                            <p:strVal val="#ppt_h"/>
                                          </p:val>
                                        </p:tav>
                                      </p:tavLst>
                                    </p:anim>
                                  </p:childTnLst>
                                </p:cTn>
                              </p:par>
                              <p:par>
                                <p:cTn id="147" presetID="17" presetClass="entr" presetSubtype="8" fill="hold" nodeType="withEffect">
                                  <p:stCondLst>
                                    <p:cond delay="0"/>
                                  </p:stCondLst>
                                  <p:childTnLst>
                                    <p:set>
                                      <p:cBhvr>
                                        <p:cTn id="148" dur="1" fill="hold">
                                          <p:stCondLst>
                                            <p:cond delay="0"/>
                                          </p:stCondLst>
                                        </p:cTn>
                                        <p:tgtEl>
                                          <p:spTgt spid="17"/>
                                        </p:tgtEl>
                                        <p:attrNameLst>
                                          <p:attrName>style.visibility</p:attrName>
                                        </p:attrNameLst>
                                      </p:cBhvr>
                                      <p:to>
                                        <p:strVal val="visible"/>
                                      </p:to>
                                    </p:set>
                                    <p:anim calcmode="lin" valueType="num">
                                      <p:cBhvr>
                                        <p:cTn id="149" dur="3000" fill="hold"/>
                                        <p:tgtEl>
                                          <p:spTgt spid="17"/>
                                        </p:tgtEl>
                                        <p:attrNameLst>
                                          <p:attrName>ppt_x</p:attrName>
                                        </p:attrNameLst>
                                      </p:cBhvr>
                                      <p:tavLst>
                                        <p:tav tm="0">
                                          <p:val>
                                            <p:strVal val="#ppt_x-#ppt_w/2"/>
                                          </p:val>
                                        </p:tav>
                                        <p:tav tm="100000">
                                          <p:val>
                                            <p:strVal val="#ppt_x"/>
                                          </p:val>
                                        </p:tav>
                                      </p:tavLst>
                                    </p:anim>
                                    <p:anim calcmode="lin" valueType="num">
                                      <p:cBhvr>
                                        <p:cTn id="150" dur="3000" fill="hold"/>
                                        <p:tgtEl>
                                          <p:spTgt spid="17"/>
                                        </p:tgtEl>
                                        <p:attrNameLst>
                                          <p:attrName>ppt_y</p:attrName>
                                        </p:attrNameLst>
                                      </p:cBhvr>
                                      <p:tavLst>
                                        <p:tav tm="0">
                                          <p:val>
                                            <p:strVal val="#ppt_y"/>
                                          </p:val>
                                        </p:tav>
                                        <p:tav tm="100000">
                                          <p:val>
                                            <p:strVal val="#ppt_y"/>
                                          </p:val>
                                        </p:tav>
                                      </p:tavLst>
                                    </p:anim>
                                    <p:anim calcmode="lin" valueType="num">
                                      <p:cBhvr>
                                        <p:cTn id="151" dur="3000" fill="hold"/>
                                        <p:tgtEl>
                                          <p:spTgt spid="17"/>
                                        </p:tgtEl>
                                        <p:attrNameLst>
                                          <p:attrName>ppt_w</p:attrName>
                                        </p:attrNameLst>
                                      </p:cBhvr>
                                      <p:tavLst>
                                        <p:tav tm="0">
                                          <p:val>
                                            <p:fltVal val="0"/>
                                          </p:val>
                                        </p:tav>
                                        <p:tav tm="100000">
                                          <p:val>
                                            <p:strVal val="#ppt_w"/>
                                          </p:val>
                                        </p:tav>
                                      </p:tavLst>
                                    </p:anim>
                                    <p:anim calcmode="lin" valueType="num">
                                      <p:cBhvr>
                                        <p:cTn id="152" dur="3000" fill="hold"/>
                                        <p:tgtEl>
                                          <p:spTgt spid="17"/>
                                        </p:tgtEl>
                                        <p:attrNameLst>
                                          <p:attrName>ppt_h</p:attrName>
                                        </p:attrNameLst>
                                      </p:cBhvr>
                                      <p:tavLst>
                                        <p:tav tm="0">
                                          <p:val>
                                            <p:strVal val="#ppt_h"/>
                                          </p:val>
                                        </p:tav>
                                        <p:tav tm="100000">
                                          <p:val>
                                            <p:strVal val="#ppt_h"/>
                                          </p:val>
                                        </p:tav>
                                      </p:tavLst>
                                    </p:anim>
                                  </p:childTnLst>
                                </p:cTn>
                              </p:par>
                              <p:par>
                                <p:cTn id="153" presetID="17" presetClass="entr" presetSubtype="8" fill="hold" nodeType="withEffect">
                                  <p:stCondLst>
                                    <p:cond delay="0"/>
                                  </p:stCondLst>
                                  <p:childTnLst>
                                    <p:set>
                                      <p:cBhvr>
                                        <p:cTn id="154" dur="1" fill="hold">
                                          <p:stCondLst>
                                            <p:cond delay="0"/>
                                          </p:stCondLst>
                                        </p:cTn>
                                        <p:tgtEl>
                                          <p:spTgt spid="48144"/>
                                        </p:tgtEl>
                                        <p:attrNameLst>
                                          <p:attrName>style.visibility</p:attrName>
                                        </p:attrNameLst>
                                      </p:cBhvr>
                                      <p:to>
                                        <p:strVal val="visible"/>
                                      </p:to>
                                    </p:set>
                                    <p:anim calcmode="lin" valueType="num">
                                      <p:cBhvr>
                                        <p:cTn id="155" dur="3000" fill="hold"/>
                                        <p:tgtEl>
                                          <p:spTgt spid="48144"/>
                                        </p:tgtEl>
                                        <p:attrNameLst>
                                          <p:attrName>ppt_x</p:attrName>
                                        </p:attrNameLst>
                                      </p:cBhvr>
                                      <p:tavLst>
                                        <p:tav tm="0">
                                          <p:val>
                                            <p:strVal val="#ppt_x-#ppt_w/2"/>
                                          </p:val>
                                        </p:tav>
                                        <p:tav tm="100000">
                                          <p:val>
                                            <p:strVal val="#ppt_x"/>
                                          </p:val>
                                        </p:tav>
                                      </p:tavLst>
                                    </p:anim>
                                    <p:anim calcmode="lin" valueType="num">
                                      <p:cBhvr>
                                        <p:cTn id="156" dur="3000" fill="hold"/>
                                        <p:tgtEl>
                                          <p:spTgt spid="48144"/>
                                        </p:tgtEl>
                                        <p:attrNameLst>
                                          <p:attrName>ppt_y</p:attrName>
                                        </p:attrNameLst>
                                      </p:cBhvr>
                                      <p:tavLst>
                                        <p:tav tm="0">
                                          <p:val>
                                            <p:strVal val="#ppt_y"/>
                                          </p:val>
                                        </p:tav>
                                        <p:tav tm="100000">
                                          <p:val>
                                            <p:strVal val="#ppt_y"/>
                                          </p:val>
                                        </p:tav>
                                      </p:tavLst>
                                    </p:anim>
                                    <p:anim calcmode="lin" valueType="num">
                                      <p:cBhvr>
                                        <p:cTn id="157" dur="3000" fill="hold"/>
                                        <p:tgtEl>
                                          <p:spTgt spid="48144"/>
                                        </p:tgtEl>
                                        <p:attrNameLst>
                                          <p:attrName>ppt_w</p:attrName>
                                        </p:attrNameLst>
                                      </p:cBhvr>
                                      <p:tavLst>
                                        <p:tav tm="0">
                                          <p:val>
                                            <p:fltVal val="0"/>
                                          </p:val>
                                        </p:tav>
                                        <p:tav tm="100000">
                                          <p:val>
                                            <p:strVal val="#ppt_w"/>
                                          </p:val>
                                        </p:tav>
                                      </p:tavLst>
                                    </p:anim>
                                    <p:anim calcmode="lin" valueType="num">
                                      <p:cBhvr>
                                        <p:cTn id="158" dur="3000" fill="hold"/>
                                        <p:tgtEl>
                                          <p:spTgt spid="48144"/>
                                        </p:tgtEl>
                                        <p:attrNameLst>
                                          <p:attrName>ppt_h</p:attrName>
                                        </p:attrNameLst>
                                      </p:cBhvr>
                                      <p:tavLst>
                                        <p:tav tm="0">
                                          <p:val>
                                            <p:strVal val="#ppt_h"/>
                                          </p:val>
                                        </p:tav>
                                        <p:tav tm="100000">
                                          <p:val>
                                            <p:strVal val="#ppt_h"/>
                                          </p:val>
                                        </p:tav>
                                      </p:tavLst>
                                    </p:anim>
                                  </p:childTnLst>
                                </p:cTn>
                              </p:par>
                              <p:par>
                                <p:cTn id="159" presetID="17" presetClass="entr" presetSubtype="8" fill="hold"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3000" fill="hold"/>
                                        <p:tgtEl>
                                          <p:spTgt spid="19"/>
                                        </p:tgtEl>
                                        <p:attrNameLst>
                                          <p:attrName>ppt_x</p:attrName>
                                        </p:attrNameLst>
                                      </p:cBhvr>
                                      <p:tavLst>
                                        <p:tav tm="0">
                                          <p:val>
                                            <p:strVal val="#ppt_x-#ppt_w/2"/>
                                          </p:val>
                                        </p:tav>
                                        <p:tav tm="100000">
                                          <p:val>
                                            <p:strVal val="#ppt_x"/>
                                          </p:val>
                                        </p:tav>
                                      </p:tavLst>
                                    </p:anim>
                                    <p:anim calcmode="lin" valueType="num">
                                      <p:cBhvr>
                                        <p:cTn id="162" dur="3000" fill="hold"/>
                                        <p:tgtEl>
                                          <p:spTgt spid="19"/>
                                        </p:tgtEl>
                                        <p:attrNameLst>
                                          <p:attrName>ppt_y</p:attrName>
                                        </p:attrNameLst>
                                      </p:cBhvr>
                                      <p:tavLst>
                                        <p:tav tm="0">
                                          <p:val>
                                            <p:strVal val="#ppt_y"/>
                                          </p:val>
                                        </p:tav>
                                        <p:tav tm="100000">
                                          <p:val>
                                            <p:strVal val="#ppt_y"/>
                                          </p:val>
                                        </p:tav>
                                      </p:tavLst>
                                    </p:anim>
                                    <p:anim calcmode="lin" valueType="num">
                                      <p:cBhvr>
                                        <p:cTn id="163" dur="3000" fill="hold"/>
                                        <p:tgtEl>
                                          <p:spTgt spid="19"/>
                                        </p:tgtEl>
                                        <p:attrNameLst>
                                          <p:attrName>ppt_w</p:attrName>
                                        </p:attrNameLst>
                                      </p:cBhvr>
                                      <p:tavLst>
                                        <p:tav tm="0">
                                          <p:val>
                                            <p:fltVal val="0"/>
                                          </p:val>
                                        </p:tav>
                                        <p:tav tm="100000">
                                          <p:val>
                                            <p:strVal val="#ppt_w"/>
                                          </p:val>
                                        </p:tav>
                                      </p:tavLst>
                                    </p:anim>
                                    <p:anim calcmode="lin" valueType="num">
                                      <p:cBhvr>
                                        <p:cTn id="164" dur="3000" fill="hold"/>
                                        <p:tgtEl>
                                          <p:spTgt spid="19"/>
                                        </p:tgtEl>
                                        <p:attrNameLst>
                                          <p:attrName>ppt_h</p:attrName>
                                        </p:attrNameLst>
                                      </p:cBhvr>
                                      <p:tavLst>
                                        <p:tav tm="0">
                                          <p:val>
                                            <p:strVal val="#ppt_h"/>
                                          </p:val>
                                        </p:tav>
                                        <p:tav tm="100000">
                                          <p:val>
                                            <p:strVal val="#ppt_h"/>
                                          </p:val>
                                        </p:tav>
                                      </p:tavLst>
                                    </p:anim>
                                  </p:childTnLst>
                                </p:cTn>
                              </p:par>
                              <p:par>
                                <p:cTn id="165" presetID="8" presetClass="emph" presetSubtype="0" fill="hold" nodeType="withEffect">
                                  <p:stCondLst>
                                    <p:cond delay="0"/>
                                  </p:stCondLst>
                                  <p:childTnLst>
                                    <p:animRot by="21600000">
                                      <p:cBhvr>
                                        <p:cTn id="166" dur="3000" fill="hold"/>
                                        <p:tgtEl>
                                          <p:spTgt spid="48134"/>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48136"/>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48138"/>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0"/>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48140"/>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48142"/>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7"/>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48144"/>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9"/>
                                        </p:tgtEl>
                                        <p:attrNameLst>
                                          <p:attrName>r</p:attrName>
                                        </p:attrNameLst>
                                      </p:cBhvr>
                                    </p:animRot>
                                  </p:childTnLst>
                                </p:cTn>
                              </p:par>
                            </p:childTnLst>
                          </p:cTn>
                        </p:par>
                        <p:par>
                          <p:cTn id="191" fill="hold">
                            <p:stCondLst>
                              <p:cond delay="11000"/>
                            </p:stCondLst>
                            <p:childTnLst>
                              <p:par>
                                <p:cTn id="192" presetID="17" presetClass="entr" presetSubtype="10" fill="hold" nodeType="afterEffect">
                                  <p:stCondLst>
                                    <p:cond delay="0"/>
                                  </p:stCondLst>
                                  <p:childTnLst>
                                    <p:set>
                                      <p:cBhvr>
                                        <p:cTn id="193" dur="1" fill="hold">
                                          <p:stCondLst>
                                            <p:cond delay="0"/>
                                          </p:stCondLst>
                                        </p:cTn>
                                        <p:tgtEl>
                                          <p:spTgt spid="50180"/>
                                        </p:tgtEl>
                                        <p:attrNameLst>
                                          <p:attrName>style.visibility</p:attrName>
                                        </p:attrNameLst>
                                      </p:cBhvr>
                                      <p:to>
                                        <p:strVal val="visible"/>
                                      </p:to>
                                    </p:set>
                                    <p:anim calcmode="lin" valueType="num">
                                      <p:cBhvr>
                                        <p:cTn id="194" dur="2000" fill="hold"/>
                                        <p:tgtEl>
                                          <p:spTgt spid="50180"/>
                                        </p:tgtEl>
                                        <p:attrNameLst>
                                          <p:attrName>ppt_w</p:attrName>
                                        </p:attrNameLst>
                                      </p:cBhvr>
                                      <p:tavLst>
                                        <p:tav tm="0">
                                          <p:val>
                                            <p:fltVal val="0"/>
                                          </p:val>
                                        </p:tav>
                                        <p:tav tm="100000">
                                          <p:val>
                                            <p:strVal val="#ppt_w"/>
                                          </p:val>
                                        </p:tav>
                                      </p:tavLst>
                                    </p:anim>
                                    <p:anim calcmode="lin" valueType="num">
                                      <p:cBhvr>
                                        <p:cTn id="195" dur="2000" fill="hold"/>
                                        <p:tgtEl>
                                          <p:spTgt spid="5018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143108" y="2643182"/>
            <a:ext cx="5214974" cy="3108543"/>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gency FB" pitchFamily="34" charset="0"/>
              </a:rPr>
              <a:t>Los 60...los 70....años, una nueva historia</a:t>
            </a:r>
          </a:p>
          <a:p>
            <a:pPr algn="ctr"/>
            <a:r>
              <a:rPr lang="es-ES" sz="2800" b="1" dirty="0" smtClean="0">
                <a:solidFill>
                  <a:schemeClr val="bg1"/>
                </a:solidFill>
                <a:effectLst>
                  <a:outerShdw blurRad="38100" dist="38100" dir="2700000" algn="tl">
                    <a:srgbClr val="000000">
                      <a:alpha val="43137"/>
                    </a:srgbClr>
                  </a:outerShdw>
                </a:effectLst>
              </a:rPr>
              <a:t>“ La </a:t>
            </a:r>
            <a:r>
              <a:rPr lang="es-ES" sz="2800" b="1" dirty="0" err="1" smtClean="0">
                <a:solidFill>
                  <a:schemeClr val="bg1"/>
                </a:solidFill>
                <a:effectLst>
                  <a:outerShdw blurRad="38100" dist="38100" dir="2700000" algn="tl">
                    <a:srgbClr val="000000">
                      <a:alpha val="43137"/>
                    </a:srgbClr>
                  </a:outerShdw>
                </a:effectLst>
              </a:rPr>
              <a:t>Sexalescencia</a:t>
            </a:r>
            <a:r>
              <a:rPr lang="es-ES" sz="2800" b="1" dirty="0" smtClean="0">
                <a:solidFill>
                  <a:schemeClr val="bg1"/>
                </a:solidFill>
                <a:effectLst>
                  <a:outerShdw blurRad="38100" dist="38100" dir="2700000" algn="tl">
                    <a:srgbClr val="000000">
                      <a:alpha val="43137"/>
                    </a:srgbClr>
                  </a:outerShdw>
                </a:effectLst>
              </a:rPr>
              <a:t>“</a:t>
            </a:r>
            <a:r>
              <a:rPr lang="es-ES" sz="2800" dirty="0" smtClean="0">
                <a:solidFill>
                  <a:schemeClr val="bg1"/>
                </a:solidFill>
                <a:effectLst>
                  <a:outerShdw blurRad="38100" dist="38100" dir="2700000" algn="tl">
                    <a:srgbClr val="000000">
                      <a:alpha val="43137"/>
                    </a:srgbClr>
                  </a:outerShdw>
                </a:effectLst>
              </a:rPr>
              <a:t/>
            </a:r>
            <a:br>
              <a:rPr lang="es-ES" sz="2800" dirty="0" smtClean="0">
                <a:solidFill>
                  <a:schemeClr val="bg1"/>
                </a:solidFill>
                <a:effectLst>
                  <a:outerShdw blurRad="38100" dist="38100" dir="2700000" algn="tl">
                    <a:srgbClr val="000000">
                      <a:alpha val="43137"/>
                    </a:srgbClr>
                  </a:outerShdw>
                </a:effectLst>
              </a:rPr>
            </a:br>
            <a:r>
              <a:rPr lang="es-ES" sz="2800" dirty="0" smtClean="0">
                <a:solidFill>
                  <a:schemeClr val="bg1"/>
                </a:solidFill>
                <a:effectLst>
                  <a:outerShdw blurRad="38100" dist="38100" dir="2700000" algn="tl">
                    <a:srgbClr val="000000">
                      <a:alpha val="43137"/>
                    </a:srgbClr>
                  </a:outerShdw>
                </a:effectLst>
                <a:latin typeface="Agency FB" pitchFamily="34" charset="0"/>
              </a:rPr>
              <a:t>Si miramos con cuidado podemos detectar la aparición de una franja social que antes no existía: la gente que hoy tiene alrededor de sesenta años:</a:t>
            </a:r>
          </a:p>
          <a:p>
            <a:endParaRPr lang="es-ES" sz="2800"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2214546" y="1000108"/>
            <a:ext cx="4502643" cy="1015663"/>
          </a:xfrm>
          <a:prstGeom prst="rect">
            <a:avLst/>
          </a:prstGeom>
          <a:noFill/>
        </p:spPr>
        <p:txBody>
          <a:bodyPr wrap="none" rtlCol="0">
            <a:spAutoFit/>
          </a:bodyPr>
          <a:lstStyle/>
          <a:p>
            <a:r>
              <a:rPr lang="es-ES" sz="6000" b="1" dirty="0" smtClean="0">
                <a:solidFill>
                  <a:srgbClr val="C00000"/>
                </a:solidFill>
                <a:latin typeface="Brush Script MT" pitchFamily="66" charset="0"/>
              </a:rPr>
              <a:t>La </a:t>
            </a:r>
            <a:r>
              <a:rPr lang="es-ES" sz="6000" b="1" dirty="0" err="1" smtClean="0">
                <a:solidFill>
                  <a:srgbClr val="C00000"/>
                </a:solidFill>
                <a:latin typeface="Brush Script MT" pitchFamily="66" charset="0"/>
              </a:rPr>
              <a:t>Sexalescencia</a:t>
            </a:r>
            <a:endParaRPr lang="es-ES" sz="6000" b="1" dirty="0">
              <a:solidFill>
                <a:srgbClr val="C00000"/>
              </a:solidFill>
              <a:latin typeface="Brush Script MT" pitchFamily="66" charset="0"/>
            </a:endParaRPr>
          </a:p>
        </p:txBody>
      </p:sp>
      <p:sp>
        <p:nvSpPr>
          <p:cNvPr id="9" name="8 CuadroTexto"/>
          <p:cNvSpPr txBox="1"/>
          <p:nvPr/>
        </p:nvSpPr>
        <p:spPr>
          <a:xfrm>
            <a:off x="2214546" y="1857364"/>
            <a:ext cx="4285147" cy="984885"/>
          </a:xfrm>
          <a:prstGeom prst="rect">
            <a:avLst/>
          </a:prstGeom>
          <a:noFill/>
        </p:spPr>
        <p:txBody>
          <a:bodyPr wrap="none" rtlCol="0">
            <a:spAutoFit/>
          </a:bodyPr>
          <a:lstStyle/>
          <a:p>
            <a:r>
              <a:rPr lang="es-ES" sz="3200" dirty="0" smtClean="0">
                <a:solidFill>
                  <a:srgbClr val="C00000"/>
                </a:solidFill>
                <a:effectLst>
                  <a:outerShdw blurRad="38100" dist="38100" dir="2700000" algn="tl">
                    <a:srgbClr val="000000">
                      <a:alpha val="43137"/>
                    </a:srgbClr>
                  </a:outerShdw>
                </a:effectLst>
                <a:latin typeface="Brush Script MT" pitchFamily="66" charset="0"/>
              </a:rPr>
              <a:t>  </a:t>
            </a:r>
            <a:r>
              <a:rPr lang="es-ES" sz="4000" b="1" dirty="0" smtClean="0">
                <a:solidFill>
                  <a:srgbClr val="C00000"/>
                </a:solidFill>
                <a:latin typeface="Brush Script MT" pitchFamily="66" charset="0"/>
              </a:rPr>
              <a:t>Mujeres </a:t>
            </a:r>
            <a:r>
              <a:rPr lang="es-ES" sz="4000" b="1" dirty="0" err="1" smtClean="0">
                <a:solidFill>
                  <a:srgbClr val="C00000"/>
                </a:solidFill>
                <a:latin typeface="Brush Script MT" pitchFamily="66" charset="0"/>
              </a:rPr>
              <a:t>Desapuradas</a:t>
            </a:r>
            <a:endParaRPr lang="es-ES" sz="3200" b="1" dirty="0" smtClean="0">
              <a:solidFill>
                <a:srgbClr val="C00000"/>
              </a:solidFill>
              <a:latin typeface="Brush Script MT" pitchFamily="66" charset="0"/>
            </a:endParaRPr>
          </a:p>
          <a:p>
            <a:endParaRPr lang="es-ES" dirty="0">
              <a:solidFill>
                <a:srgbClr val="C00000"/>
              </a:solidFill>
              <a:effectLst>
                <a:outerShdw blurRad="38100" dist="38100" dir="2700000" algn="tl">
                  <a:srgbClr val="000000">
                    <a:alpha val="43137"/>
                  </a:srgbClr>
                </a:outerShdw>
              </a:effectLst>
            </a:endParaRPr>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8">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8">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4800"/>
                            </p:stCondLst>
                            <p:childTnLst>
                              <p:par>
                                <p:cTn id="12" presetID="52" presetClass="entr" presetSubtype="0" fill="hold" nodeType="after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Scale>
                                      <p:cBhvr>
                                        <p:cTn id="14" dur="2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9">
                                            <p:txEl>
                                              <p:pRg st="0" end="0"/>
                                            </p:txEl>
                                          </p:spTgt>
                                        </p:tgtEl>
                                        <p:attrNameLst>
                                          <p:attrName>ppt_x</p:attrName>
                                          <p:attrName>ppt_y</p:attrName>
                                        </p:attrNameLst>
                                      </p:cBhvr>
                                    </p:animMotion>
                                    <p:animEffect transition="in" filter="fade">
                                      <p:cBhvr>
                                        <p:cTn id="16" dur="2000"/>
                                        <p:tgtEl>
                                          <p:spTgt spid="9">
                                            <p:txEl>
                                              <p:pRg st="0" end="0"/>
                                            </p:txEl>
                                          </p:spTgt>
                                        </p:tgtEl>
                                      </p:cBhvr>
                                    </p:animEffect>
                                  </p:childTnLst>
                                </p:cTn>
                              </p:par>
                            </p:childTnLst>
                          </p:cTn>
                        </p:par>
                        <p:par>
                          <p:cTn id="17" fill="hold">
                            <p:stCondLst>
                              <p:cond delay="10200"/>
                            </p:stCondLst>
                            <p:childTnLst>
                              <p:par>
                                <p:cTn id="18" presetID="29"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ppt_x</p:attrName>
                                        </p:attrNameLst>
                                      </p:cBhvr>
                                      <p:tavLst>
                                        <p:tav tm="0">
                                          <p:val>
                                            <p:strVal val="#ppt_x-.2"/>
                                          </p:val>
                                        </p:tav>
                                        <p:tav tm="100000">
                                          <p:val>
                                            <p:strVal val="#ppt_x"/>
                                          </p:val>
                                        </p:tav>
                                      </p:tavLst>
                                    </p:anim>
                                    <p:anim calcmode="lin" valueType="num">
                                      <p:cBhvr>
                                        <p:cTn id="21"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Marcador de contenido" descr="cf9e2d226e7cbefdcded016b00409c99.jpg"/>
          <p:cNvPicPr>
            <a:picLocks noGrp="1" noChangeAspect="1"/>
          </p:cNvPicPr>
          <p:nvPr>
            <p:ph idx="1"/>
          </p:nvPr>
        </p:nvPicPr>
        <p:blipFill>
          <a:blip r:embed="rId2"/>
          <a:stretch>
            <a:fillRect/>
          </a:stretch>
        </p:blipFill>
        <p:spPr>
          <a:xfrm>
            <a:off x="-8930" y="0"/>
            <a:ext cx="9152930" cy="6858000"/>
          </a:xfrm>
        </p:spPr>
      </p:pic>
      <p:pic>
        <p:nvPicPr>
          <p:cNvPr id="5" name="3 Marcador de contenido" descr="cf9e2d226e7cbefdcded016b00409c99.jpg"/>
          <p:cNvPicPr>
            <a:picLocks noChangeAspect="1"/>
          </p:cNvPicPr>
          <p:nvPr/>
        </p:nvPicPr>
        <p:blipFill>
          <a:blip r:embed="rId2"/>
          <a:stretch>
            <a:fillRect/>
          </a:stretch>
        </p:blipFill>
        <p:spPr>
          <a:xfrm>
            <a:off x="0" y="0"/>
            <a:ext cx="9152930" cy="6858000"/>
          </a:xfrm>
          <a:prstGeom prst="rect">
            <a:avLst/>
          </a:prstGeom>
        </p:spPr>
      </p:pic>
      <p:pic>
        <p:nvPicPr>
          <p:cNvPr id="6" name="3 Marcador de contenido" descr="cf9e2d226e7cbefdcded016b00409c99.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Marcador de contenido" descr="9e3a70732b71677c64f14036bf75ef8a.jpg"/>
          <p:cNvPicPr>
            <a:picLocks noGrp="1" noChangeAspect="1"/>
          </p:cNvPicPr>
          <p:nvPr>
            <p:ph idx="1"/>
          </p:nvPr>
        </p:nvPicPr>
        <p:blipFill>
          <a:blip r:embed="rId2"/>
          <a:stretch>
            <a:fillRect/>
          </a:stretch>
        </p:blipFill>
        <p:spPr>
          <a:xfrm>
            <a:off x="-8930" y="0"/>
            <a:ext cx="9152930" cy="6858000"/>
          </a:xfrm>
        </p:spPr>
      </p:pic>
      <p:pic>
        <p:nvPicPr>
          <p:cNvPr id="5" name="3 Marcador de contenido" descr="9e3a70732b71677c64f14036bf75ef8a.jpg"/>
          <p:cNvPicPr>
            <a:picLocks noChangeAspect="1"/>
          </p:cNvPicPr>
          <p:nvPr/>
        </p:nvPicPr>
        <p:blipFill>
          <a:blip r:embed="rId2"/>
          <a:stretch>
            <a:fillRect/>
          </a:stretch>
        </p:blipFill>
        <p:spPr>
          <a:xfrm>
            <a:off x="-8930" y="0"/>
            <a:ext cx="9152930" cy="6858000"/>
          </a:xfrm>
          <a:prstGeom prst="rect">
            <a:avLst/>
          </a:prstGeom>
        </p:spPr>
      </p:pic>
      <p:pic>
        <p:nvPicPr>
          <p:cNvPr id="6" name="3 Marcador de contenido" descr="9e3a70732b71677c64f14036bf75ef8a.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000232" y="2500306"/>
            <a:ext cx="4929222" cy="2246769"/>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rPr>
              <a:t>LA SEXALESCENCIA</a:t>
            </a:r>
            <a:r>
              <a:rPr lang="es-ES" sz="2800" dirty="0" smtClean="0">
                <a:solidFill>
                  <a:schemeClr val="bg1"/>
                </a:solidFill>
                <a:effectLst>
                  <a:outerShdw blurRad="38100" dist="38100" dir="2700000" algn="tl">
                    <a:srgbClr val="000000">
                      <a:alpha val="43137"/>
                    </a:srgbClr>
                  </a:outerShdw>
                </a:effectLst>
              </a:rPr>
              <a:t>. Es una generación que ha echado fuera del idioma la palabra </a:t>
            </a:r>
            <a:r>
              <a:rPr lang="es-ES" sz="2800" b="1" dirty="0" smtClean="0">
                <a:solidFill>
                  <a:schemeClr val="bg1"/>
                </a:solidFill>
                <a:effectLst>
                  <a:outerShdw blurRad="38100" dist="38100" dir="2700000" algn="tl">
                    <a:srgbClr val="000000">
                      <a:alpha val="43137"/>
                    </a:srgbClr>
                  </a:outerShdw>
                </a:effectLst>
              </a:rPr>
              <a:t>"sexagenario", </a:t>
            </a:r>
            <a:r>
              <a:rPr lang="es-ES" sz="2800" dirty="0" smtClean="0">
                <a:solidFill>
                  <a:schemeClr val="bg1"/>
                </a:solidFill>
                <a:effectLst>
                  <a:outerShdw blurRad="38100" dist="38100" dir="2700000" algn="tl">
                    <a:srgbClr val="000000">
                      <a:alpha val="43137"/>
                    </a:srgbClr>
                  </a:outerShdw>
                </a:effectLst>
              </a:rPr>
              <a:t>porque sencillamente no tiene entre sus planes actuales la posibilidad de envejecer</a:t>
            </a:r>
            <a:r>
              <a:rPr lang="es-ES" sz="2800" dirty="0" smtClean="0">
                <a:solidFill>
                  <a:schemeClr val="bg1"/>
                </a:solidFill>
              </a:rPr>
              <a:t>. </a:t>
            </a:r>
            <a:endParaRPr lang="es-ES" sz="2800" dirty="0">
              <a:solidFill>
                <a:schemeClr val="bg1"/>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4" name="3 Marcador de contenido" descr="8ce8444a078227f1665554535fe416cc.jpg"/>
          <p:cNvPicPr>
            <a:picLocks noGrp="1" noChangeAspect="1"/>
          </p:cNvPicPr>
          <p:nvPr>
            <p:ph idx="1"/>
          </p:nvPr>
        </p:nvPicPr>
        <p:blipFill>
          <a:blip r:embed="rId2"/>
          <a:stretch>
            <a:fillRect/>
          </a:stretch>
        </p:blipFill>
        <p:spPr>
          <a:xfrm>
            <a:off x="11891" y="0"/>
            <a:ext cx="9132109" cy="6858000"/>
          </a:xfrm>
        </p:spPr>
      </p:pic>
      <p:pic>
        <p:nvPicPr>
          <p:cNvPr id="5" name="3 Marcador de contenido" descr="8ce8444a078227f1665554535fe416cc.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p:spPr>
        <p:txBody>
          <a:bodyPr/>
          <a:lstStyle/>
          <a:p>
            <a:endParaRPr lang="es-ES" dirty="0"/>
          </a:p>
        </p:txBody>
      </p:sp>
      <p:pic>
        <p:nvPicPr>
          <p:cNvPr id="4" name="3 Marcador de contenido" descr="99e900513595970a4658dfa118bdcf13.jpg"/>
          <p:cNvPicPr>
            <a:picLocks noGrp="1" noChangeAspect="1"/>
          </p:cNvPicPr>
          <p:nvPr>
            <p:ph idx="1"/>
          </p:nvPr>
        </p:nvPicPr>
        <p:blipFill>
          <a:blip r:embed="rId2"/>
          <a:stretch>
            <a:fillRect/>
          </a:stretch>
        </p:blipFill>
        <p:spPr>
          <a:xfrm>
            <a:off x="-35719" y="0"/>
            <a:ext cx="9179719" cy="6858000"/>
          </a:xfrm>
        </p:spPr>
      </p:pic>
      <p:pic>
        <p:nvPicPr>
          <p:cNvPr id="5" name="3 Marcador de contenido" descr="99e900513595970a4658dfa118bdcf13.jpg"/>
          <p:cNvPicPr>
            <a:picLocks noChangeAspect="1"/>
          </p:cNvPicPr>
          <p:nvPr/>
        </p:nvPicPr>
        <p:blipFill>
          <a:blip r:embed="rId2"/>
          <a:stretch>
            <a:fillRect/>
          </a:stretch>
        </p:blipFill>
        <p:spPr>
          <a:xfrm>
            <a:off x="-35719" y="0"/>
            <a:ext cx="9179719"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71670" y="1357298"/>
            <a:ext cx="5000660" cy="3970318"/>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Se trata de una verdadera novedad demográfica parecida a la aparición en su momento, de la "adolescencia", que también fue una franja social nueva que surgió a mediados del S. XX para dar identidad a una masa de niños desbordados, en cuerpos creciditos, que no sabían hasta entonces dónde meterse, ni cómo vestirse</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5400000" scaled="1"/>
            <a:tileRect/>
          </a:gradFill>
        </p:spPr>
        <p:txBody>
          <a:bodyPr/>
          <a:lstStyle/>
          <a:p>
            <a:endParaRPr lang="es-ES" dirty="0"/>
          </a:p>
        </p:txBody>
      </p:sp>
      <p:pic>
        <p:nvPicPr>
          <p:cNvPr id="4" name="3 Marcador de contenido" descr="2054ddedc8a285a1e435378725b6cdae.jpg"/>
          <p:cNvPicPr>
            <a:picLocks noGrp="1" noChangeAspect="1"/>
          </p:cNvPicPr>
          <p:nvPr>
            <p:ph idx="1"/>
          </p:nvPr>
        </p:nvPicPr>
        <p:blipFill>
          <a:blip r:embed="rId2"/>
          <a:stretch>
            <a:fillRect/>
          </a:stretch>
        </p:blipFill>
        <p:spPr>
          <a:xfrm>
            <a:off x="0" y="0"/>
            <a:ext cx="9188648" cy="6858000"/>
          </a:xfrm>
        </p:spPr>
      </p:pic>
      <p:pic>
        <p:nvPicPr>
          <p:cNvPr id="5" name="3 Marcador de contenido" descr="2054ddedc8a285a1e435378725b6cdae.jpg"/>
          <p:cNvPicPr>
            <a:picLocks noChangeAspect="1"/>
          </p:cNvPicPr>
          <p:nvPr/>
        </p:nvPicPr>
        <p:blipFill>
          <a:blip r:embed="rId2"/>
          <a:stretch>
            <a:fillRect/>
          </a:stretch>
        </p:blipFill>
        <p:spPr>
          <a:xfrm>
            <a:off x="-44648" y="0"/>
            <a:ext cx="9188648"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Marcador de contenido" descr="48919f072556ebd96aaa940d1d2f4807.jpg"/>
          <p:cNvPicPr>
            <a:picLocks noGrp="1" noChangeAspect="1"/>
          </p:cNvPicPr>
          <p:nvPr>
            <p:ph idx="1"/>
          </p:nvPr>
        </p:nvPicPr>
        <p:blipFill>
          <a:blip r:embed="rId2"/>
          <a:stretch>
            <a:fillRect/>
          </a:stretch>
        </p:blipFill>
        <p:spPr>
          <a:xfrm>
            <a:off x="-8930" y="0"/>
            <a:ext cx="9152930" cy="6858000"/>
          </a:xfrm>
        </p:spPr>
      </p:pic>
      <p:pic>
        <p:nvPicPr>
          <p:cNvPr id="5" name="3 Marcador de contenido" descr="48919f072556ebd96aaa940d1d2f4807.jpg"/>
          <p:cNvPicPr>
            <a:picLocks noChangeAspect="1"/>
          </p:cNvPicPr>
          <p:nvPr/>
        </p:nvPicPr>
        <p:blipFill>
          <a:blip r:embed="rId2"/>
          <a:stretch>
            <a:fillRect/>
          </a:stretch>
        </p:blipFill>
        <p:spPr>
          <a:xfrm>
            <a:off x="0" y="0"/>
            <a:ext cx="9152930" cy="6858000"/>
          </a:xfrm>
          <a:prstGeom prst="rect">
            <a:avLst/>
          </a:prstGeom>
        </p:spPr>
      </p:pic>
      <p:pic>
        <p:nvPicPr>
          <p:cNvPr id="6" name="3 Marcador de contenido" descr="48919f072556ebd96aaa940d1d2f4807.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071670" y="1571612"/>
            <a:ext cx="4786346" cy="3970318"/>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Este nuevo grupo humano que hoy ronda los sesenta o setenta, ha llevado una vida razonablemente satisfactoria. Son hombres y mujeres independientes que trabajan desde hace mucho tiempo y han logrado cambiar el significado tétrico que tanta literatura latinoamericana le </a:t>
            </a:r>
            <a:r>
              <a:rPr lang="es-ES" sz="2800" dirty="0" err="1" smtClean="0">
                <a:solidFill>
                  <a:schemeClr val="bg1"/>
                </a:solidFill>
                <a:effectLst>
                  <a:outerShdw blurRad="38100" dist="38100" dir="2700000" algn="tl">
                    <a:srgbClr val="000000">
                      <a:alpha val="43137"/>
                    </a:srgbClr>
                  </a:outerShdw>
                </a:effectLst>
              </a:rPr>
              <a:t>dió</a:t>
            </a:r>
            <a:r>
              <a:rPr lang="es-ES" sz="2800" dirty="0" smtClean="0">
                <a:solidFill>
                  <a:schemeClr val="bg1"/>
                </a:solidFill>
                <a:effectLst>
                  <a:outerShdw blurRad="38100" dist="38100" dir="2700000" algn="tl">
                    <a:srgbClr val="000000">
                      <a:alpha val="43137"/>
                    </a:srgbClr>
                  </a:outerShdw>
                </a:effectLst>
              </a:rPr>
              <a:t> durante décadas al concepto del trabajo</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Marcador de contenido" descr="158265-bedstemor.jpg"/>
          <p:cNvPicPr>
            <a:picLocks noGrp="1" noChangeAspect="1"/>
          </p:cNvPicPr>
          <p:nvPr>
            <p:ph idx="1"/>
          </p:nvPr>
        </p:nvPicPr>
        <p:blipFill>
          <a:blip r:embed="rId2"/>
          <a:stretch>
            <a:fillRect/>
          </a:stretch>
        </p:blipFill>
        <p:spPr>
          <a:xfrm>
            <a:off x="0" y="0"/>
            <a:ext cx="9144000" cy="6858000"/>
          </a:xfrm>
        </p:spPr>
      </p:pic>
      <p:pic>
        <p:nvPicPr>
          <p:cNvPr id="5" name="3 Marcador de contenido" descr="158265-bedstem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00000"/>
          </a:solidFill>
        </p:spPr>
        <p:txBody>
          <a:bodyPr/>
          <a:lstStyle/>
          <a:p>
            <a:endParaRPr lang="es-ES" dirty="0"/>
          </a:p>
        </p:txBody>
      </p:sp>
      <p:pic>
        <p:nvPicPr>
          <p:cNvPr id="4" name="3 Marcador de contenido" descr="915170e18ff55d8643726453c1fa8634.jpg"/>
          <p:cNvPicPr>
            <a:picLocks noGrp="1" noChangeAspect="1"/>
          </p:cNvPicPr>
          <p:nvPr>
            <p:ph idx="1"/>
          </p:nvPr>
        </p:nvPicPr>
        <p:blipFill>
          <a:blip r:embed="rId2"/>
          <a:stretch>
            <a:fillRect/>
          </a:stretch>
        </p:blipFill>
        <p:spPr>
          <a:xfrm>
            <a:off x="0" y="0"/>
            <a:ext cx="9144000" cy="6858000"/>
          </a:xfrm>
        </p:spPr>
      </p:pic>
      <p:pic>
        <p:nvPicPr>
          <p:cNvPr id="5" name="3 Marcador de contenido" descr="915170e18ff55d8643726453c1fa86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143108" y="1785926"/>
            <a:ext cx="4500594" cy="3108543"/>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Lejos de las tristes oficinas, muchos de ellos buscaron y encontraron hace mucho la actividad que más le gustaba y se ganan la vida con eso. Supuestamente debe ser por esto que se sienten plenos; algunos ni sueñan con jubilarse.</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3333CC">
                  <a:shade val="30000"/>
                  <a:satMod val="115000"/>
                </a:srgbClr>
              </a:gs>
              <a:gs pos="50000">
                <a:srgbClr val="3333CC">
                  <a:shade val="67500"/>
                  <a:satMod val="115000"/>
                </a:srgbClr>
              </a:gs>
              <a:gs pos="100000">
                <a:srgbClr val="3333CC">
                  <a:shade val="100000"/>
                  <a:satMod val="115000"/>
                </a:srgbClr>
              </a:gs>
            </a:gsLst>
            <a:lin ang="5400000" scaled="1"/>
            <a:tileRect/>
          </a:gradFill>
        </p:spPr>
        <p:txBody>
          <a:bodyPr/>
          <a:lstStyle/>
          <a:p>
            <a:endParaRPr lang="es-ES" dirty="0"/>
          </a:p>
        </p:txBody>
      </p:sp>
      <p:pic>
        <p:nvPicPr>
          <p:cNvPr id="4" name="3 Marcador de contenido" descr="358174a201aac59de5d3a474fcf98179.jpg"/>
          <p:cNvPicPr>
            <a:picLocks noGrp="1" noChangeAspect="1"/>
          </p:cNvPicPr>
          <p:nvPr>
            <p:ph idx="1"/>
          </p:nvPr>
        </p:nvPicPr>
        <p:blipFill>
          <a:blip r:embed="rId2"/>
          <a:stretch>
            <a:fillRect/>
          </a:stretch>
        </p:blipFill>
        <p:spPr>
          <a:xfrm>
            <a:off x="0" y="0"/>
            <a:ext cx="9144000" cy="6858000"/>
          </a:xfrm>
        </p:spPr>
      </p:pic>
      <p:pic>
        <p:nvPicPr>
          <p:cNvPr id="5" name="3 Marcador de contenido" descr="358174a201aac59de5d3a474fcf9817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5000"/>
                                        <p:tgtEl>
                                          <p:spTgt spid="4"/>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randombar(horizontal)">
                                      <p:cBhvr>
                                        <p:cTn id="2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p:spPr>
        <p:txBody>
          <a:bodyPr/>
          <a:lstStyle/>
          <a:p>
            <a:endParaRPr lang="es-ES" dirty="0"/>
          </a:p>
        </p:txBody>
      </p:sp>
      <p:pic>
        <p:nvPicPr>
          <p:cNvPr id="4" name="3 Marcador de contenido" descr="a9d4bddc74b499a6a2e95ab8ea8ba570.jpg"/>
          <p:cNvPicPr>
            <a:picLocks noGrp="1" noChangeAspect="1"/>
          </p:cNvPicPr>
          <p:nvPr>
            <p:ph idx="1"/>
          </p:nvPr>
        </p:nvPicPr>
        <p:blipFill>
          <a:blip r:embed="rId2"/>
          <a:stretch>
            <a:fillRect/>
          </a:stretch>
        </p:blipFill>
        <p:spPr>
          <a:xfrm>
            <a:off x="-8930" y="0"/>
            <a:ext cx="9152930" cy="6858000"/>
          </a:xfrm>
        </p:spPr>
      </p:pic>
      <p:pic>
        <p:nvPicPr>
          <p:cNvPr id="5" name="3 Marcador de contenido" descr="a9d4bddc74b499a6a2e95ab8ea8ba570.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00232" y="1285860"/>
            <a:ext cx="5072098" cy="3970318"/>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Los que ya se han jubilado disfrutan con plenitud de cada uno de sus días sin temores al ocio o a la soledad, crecen desde adentro. Disfrutan el ocio, porque después de años de trabajo, crianza de hijos, carencias, desvelos y sucesos fortuitos bien vale mirar el mar con la mente vacía o ver volar una paloma desde el 5º piso del departamento</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p:spPr>
        <p:txBody>
          <a:bodyPr/>
          <a:lstStyle/>
          <a:p>
            <a:endParaRPr lang="es-ES" dirty="0"/>
          </a:p>
        </p:txBody>
      </p:sp>
      <p:pic>
        <p:nvPicPr>
          <p:cNvPr id="4" name="3 Marcador de contenido" descr="aa83ca_2a8f7ace0d7cb6231fcbfcd79eaaf225.jpg"/>
          <p:cNvPicPr>
            <a:picLocks noGrp="1" noChangeAspect="1"/>
          </p:cNvPicPr>
          <p:nvPr>
            <p:ph idx="1"/>
          </p:nvPr>
        </p:nvPicPr>
        <p:blipFill>
          <a:blip r:embed="rId2"/>
          <a:stretch>
            <a:fillRect/>
          </a:stretch>
        </p:blipFill>
        <p:spPr>
          <a:xfrm>
            <a:off x="0" y="0"/>
            <a:ext cx="9144000" cy="6858000"/>
          </a:xfrm>
        </p:spPr>
      </p:pic>
      <p:pic>
        <p:nvPicPr>
          <p:cNvPr id="5" name="3 Marcador de contenido" descr="aa83ca_2a8f7ace0d7cb6231fcbfcd79eaaf22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5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p:spPr>
        <p:txBody>
          <a:bodyPr/>
          <a:lstStyle/>
          <a:p>
            <a:endParaRPr lang="es-ES" dirty="0"/>
          </a:p>
        </p:txBody>
      </p:sp>
      <p:pic>
        <p:nvPicPr>
          <p:cNvPr id="4" name="3 Marcador de contenido" descr="Adulto_mayor.jpg"/>
          <p:cNvPicPr>
            <a:picLocks noGrp="1" noChangeAspect="1"/>
          </p:cNvPicPr>
          <p:nvPr>
            <p:ph idx="1"/>
          </p:nvPr>
        </p:nvPicPr>
        <p:blipFill>
          <a:blip r:embed="rId2"/>
          <a:stretch>
            <a:fillRect/>
          </a:stretch>
        </p:blipFill>
        <p:spPr>
          <a:xfrm>
            <a:off x="0" y="0"/>
            <a:ext cx="9144000" cy="6858000"/>
          </a:xfrm>
        </p:spPr>
      </p:pic>
      <p:pic>
        <p:nvPicPr>
          <p:cNvPr id="5" name="3 Marcador de contenido" descr="Adulto_may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00232" y="1500174"/>
            <a:ext cx="4429156" cy="3970318"/>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Dentro de ese universo de personas saludables, curiosas y activas, la mujer tiene un papel rutilante. Ella trae décadas de experiencia de hacer su voluntad, cuando sus madres habían sido educadas a obedecer y ahora pueden ocupar lugares en la sociedad que sus madres ni habrían soñado en ocupar.</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chemeClr>
              </a:gs>
              <a:gs pos="50000">
                <a:schemeClr val="bg2">
                  <a:lumMod val="75000"/>
                  <a:shade val="67500"/>
                  <a:satMod val="115000"/>
                </a:schemeClr>
              </a:gs>
              <a:gs pos="100000">
                <a:schemeClr val="bg2">
                  <a:lumMod val="75000"/>
                  <a:shade val="100000"/>
                  <a:satMod val="115000"/>
                </a:schemeClr>
              </a:gs>
            </a:gsLst>
            <a:lin ang="5400000" scaled="1"/>
            <a:tileRect/>
          </a:gradFill>
        </p:spPr>
        <p:txBody>
          <a:bodyPr/>
          <a:lstStyle/>
          <a:p>
            <a:endParaRPr lang="es-ES" dirty="0"/>
          </a:p>
        </p:txBody>
      </p:sp>
      <p:pic>
        <p:nvPicPr>
          <p:cNvPr id="4" name="3 Marcador de contenido" descr="Ældre dame_0.jpg"/>
          <p:cNvPicPr>
            <a:picLocks noGrp="1" noChangeAspect="1"/>
          </p:cNvPicPr>
          <p:nvPr>
            <p:ph idx="1"/>
          </p:nvPr>
        </p:nvPicPr>
        <p:blipFill>
          <a:blip r:embed="rId2"/>
          <a:stretch>
            <a:fillRect/>
          </a:stretch>
        </p:blipFill>
        <p:spPr>
          <a:xfrm>
            <a:off x="0" y="0"/>
            <a:ext cx="9144000" cy="6858000"/>
          </a:xfrm>
        </p:spPr>
      </p:pic>
      <p:pic>
        <p:nvPicPr>
          <p:cNvPr id="5" name="3 Marcador de contenido" descr="Ældre dame_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9"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ssolve">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xnf801.jpg"/>
          <p:cNvPicPr>
            <a:picLocks noGrp="1" noChangeAspect="1"/>
          </p:cNvPicPr>
          <p:nvPr>
            <p:ph idx="1"/>
          </p:nvPr>
        </p:nvPicPr>
        <p:blipFill>
          <a:blip r:embed="rId2"/>
          <a:stretch>
            <a:fillRect/>
          </a:stretch>
        </p:blipFill>
        <p:spPr>
          <a:xfrm>
            <a:off x="0" y="0"/>
            <a:ext cx="9144000" cy="6858000"/>
          </a:xfrm>
        </p:spPr>
      </p:pic>
      <p:pic>
        <p:nvPicPr>
          <p:cNvPr id="5" name="3 Marcador de contenido" descr="bxnf8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00232" y="1857364"/>
            <a:ext cx="4929222" cy="2677656"/>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Esta mujer </a:t>
            </a:r>
            <a:r>
              <a:rPr lang="es-ES" sz="2800" b="1" dirty="0" err="1" smtClean="0">
                <a:solidFill>
                  <a:schemeClr val="bg1"/>
                </a:solidFill>
                <a:effectLst>
                  <a:outerShdw blurRad="38100" dist="38100" dir="2700000" algn="tl">
                    <a:srgbClr val="000000">
                      <a:alpha val="43137"/>
                    </a:srgbClr>
                  </a:outerShdw>
                </a:effectLst>
              </a:rPr>
              <a:t>sexalescente</a:t>
            </a:r>
            <a:r>
              <a:rPr lang="es-ES" sz="2800" dirty="0" smtClean="0">
                <a:solidFill>
                  <a:schemeClr val="bg1"/>
                </a:solidFill>
                <a:effectLst>
                  <a:outerShdw blurRad="38100" dist="38100" dir="2700000" algn="tl">
                    <a:srgbClr val="000000">
                      <a:alpha val="43137"/>
                    </a:srgbClr>
                  </a:outerShdw>
                </a:effectLst>
              </a:rPr>
              <a:t> pudo sobrevivir a la borrachera de poder que le </a:t>
            </a:r>
            <a:r>
              <a:rPr lang="es-ES" sz="2800" dirty="0" err="1" smtClean="0">
                <a:solidFill>
                  <a:schemeClr val="bg1"/>
                </a:solidFill>
                <a:effectLst>
                  <a:outerShdw blurRad="38100" dist="38100" dir="2700000" algn="tl">
                    <a:srgbClr val="000000">
                      <a:alpha val="43137"/>
                    </a:srgbClr>
                  </a:outerShdw>
                </a:effectLst>
              </a:rPr>
              <a:t>dió</a:t>
            </a:r>
            <a:r>
              <a:rPr lang="es-ES" sz="2800" dirty="0" smtClean="0">
                <a:solidFill>
                  <a:schemeClr val="bg1"/>
                </a:solidFill>
                <a:effectLst>
                  <a:outerShdw blurRad="38100" dist="38100" dir="2700000" algn="tl">
                    <a:srgbClr val="000000">
                      <a:alpha val="43137"/>
                    </a:srgbClr>
                  </a:outerShdw>
                </a:effectLst>
              </a:rPr>
              <a:t> el feminismo de los 60′, en aquellos momentos de su juventud en los que los cambios eran tantos, pudo detenerse a reflexionar que quería en realidad</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p:spPr>
        <p:txBody>
          <a:bodyPr/>
          <a:lstStyle/>
          <a:p>
            <a:endParaRPr lang="es-ES" dirty="0"/>
          </a:p>
        </p:txBody>
      </p:sp>
      <p:pic>
        <p:nvPicPr>
          <p:cNvPr id="4" name="3 Marcador de contenido" descr="7fdb2f38d29277a8b2969b97e00bf960.jpg"/>
          <p:cNvPicPr>
            <a:picLocks noGrp="1" noChangeAspect="1"/>
          </p:cNvPicPr>
          <p:nvPr>
            <p:ph idx="1"/>
          </p:nvPr>
        </p:nvPicPr>
        <p:blipFill>
          <a:blip r:embed="rId2"/>
          <a:stretch>
            <a:fillRect/>
          </a:stretch>
        </p:blipFill>
        <p:spPr>
          <a:xfrm>
            <a:off x="0" y="0"/>
            <a:ext cx="9179719" cy="6858000"/>
          </a:xfrm>
        </p:spPr>
      </p:pic>
      <p:pic>
        <p:nvPicPr>
          <p:cNvPr id="5" name="3 Marcador de contenido" descr="7fdb2f38d29277a8b2969b97e00bf960.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eporte-y-mujeres-mayores.jpg"/>
          <p:cNvPicPr>
            <a:picLocks noGrp="1" noChangeAspect="1"/>
          </p:cNvPicPr>
          <p:nvPr>
            <p:ph idx="1"/>
          </p:nvPr>
        </p:nvPicPr>
        <p:blipFill>
          <a:blip r:embed="rId2"/>
          <a:stretch>
            <a:fillRect/>
          </a:stretch>
        </p:blipFill>
        <p:spPr>
          <a:xfrm>
            <a:off x="0" y="13368"/>
            <a:ext cx="9144000" cy="6844632"/>
          </a:xfrm>
        </p:spPr>
      </p:pic>
      <p:pic>
        <p:nvPicPr>
          <p:cNvPr id="5" name="3 Marcador de contenido" descr="deporte-y-mujeres-mayores.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00232" y="2214554"/>
            <a:ext cx="4929222" cy="2677656"/>
          </a:xfrm>
          <a:prstGeom prst="rect">
            <a:avLst/>
          </a:prstGeom>
          <a:noFill/>
        </p:spPr>
        <p:txBody>
          <a:bodyPr wrap="square" rtlCol="0">
            <a:spAutoFit/>
          </a:bodyPr>
          <a:lstStyle/>
          <a:p>
            <a:pPr algn="ctr"/>
            <a:r>
              <a:rPr lang="es-ES" dirty="0" smtClean="0"/>
              <a:t>. </a:t>
            </a:r>
            <a:r>
              <a:rPr lang="es-ES" sz="2800" dirty="0" smtClean="0">
                <a:solidFill>
                  <a:schemeClr val="bg1"/>
                </a:solidFill>
                <a:effectLst>
                  <a:outerShdw blurRad="38100" dist="38100" dir="2700000" algn="tl">
                    <a:srgbClr val="000000">
                      <a:alpha val="43137"/>
                    </a:srgbClr>
                  </a:outerShdw>
                </a:effectLst>
              </a:rPr>
              <a:t>Algunas se fueron a vivir solas, otras estudiaron carreras que siempre habían sido exclusivamente masculinas, algunas estudiaron una carrera universitaria junto con la de sus hijos, otras eligieron tener hijos a temprana edad</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los-brillaron-en-los-Tony_foto9-e11758d0-a5a2-102c-b0dc-0019b9d5c8df.jpg"/>
          <p:cNvPicPr>
            <a:picLocks noGrp="1" noChangeAspect="1"/>
          </p:cNvPicPr>
          <p:nvPr>
            <p:ph idx="1"/>
          </p:nvPr>
        </p:nvPicPr>
        <p:blipFill>
          <a:blip r:embed="rId2"/>
          <a:stretch>
            <a:fillRect/>
          </a:stretch>
        </p:blipFill>
        <p:spPr>
          <a:xfrm>
            <a:off x="0" y="13342"/>
            <a:ext cx="9144000" cy="6844658"/>
          </a:xfrm>
        </p:spPr>
      </p:pic>
      <p:pic>
        <p:nvPicPr>
          <p:cNvPr id="5" name="3 Marcador de contenido" descr="Ellos-brillaron-en-los-Tony_foto9-e11758d0-a5a2-102c-b0dc-0019b9d5c8df.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Marcador de contenido" descr="f1368fa931a046de80fb60d3d7b21226.jpg"/>
          <p:cNvPicPr>
            <a:picLocks noGrp="1" noChangeAspect="1"/>
          </p:cNvPicPr>
          <p:nvPr>
            <p:ph idx="1"/>
          </p:nvPr>
        </p:nvPicPr>
        <p:blipFill>
          <a:blip r:embed="rId2"/>
          <a:stretch>
            <a:fillRect/>
          </a:stretch>
        </p:blipFill>
        <p:spPr>
          <a:xfrm>
            <a:off x="0" y="0"/>
            <a:ext cx="9188648" cy="6858000"/>
          </a:xfrm>
        </p:spPr>
      </p:pic>
      <p:pic>
        <p:nvPicPr>
          <p:cNvPr id="5" name="3 Marcador de contenido" descr="f1368fa931a046de80fb60d3d7b21226.jpg"/>
          <p:cNvPicPr>
            <a:picLocks noChangeAspect="1"/>
          </p:cNvPicPr>
          <p:nvPr/>
        </p:nvPicPr>
        <p:blipFill>
          <a:blip r:embed="rId2"/>
          <a:stretch>
            <a:fillRect/>
          </a:stretch>
        </p:blipFill>
        <p:spPr>
          <a:xfrm>
            <a:off x="0" y="0"/>
            <a:ext cx="9188648" cy="6858000"/>
          </a:xfrm>
          <a:prstGeom prst="rect">
            <a:avLst/>
          </a:prstGeom>
        </p:spPr>
      </p:pic>
      <p:pic>
        <p:nvPicPr>
          <p:cNvPr id="6" name="3 Marcador de contenido" descr="f1368fa931a046de80fb60d3d7b21226.jp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1928794" y="1214422"/>
            <a:ext cx="4714908" cy="4401205"/>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fueron periodistas, atletas o crearon su propio "YO, S.A.". Este tipo de mujeres nacidas en los 50s. no son ni por equivocación las clásicas "suegras" que quieren que los hijos les estén llamando todos los días, porque ellas tienen su propia vida y ya no viven a través de la vida de los hijos. Su camino no ha sido fácil y todavía lo van diseñando cotidianamente</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p:spPr>
        <p:txBody>
          <a:bodyPr/>
          <a:lstStyle/>
          <a:p>
            <a:endParaRPr lang="es-ES" dirty="0"/>
          </a:p>
        </p:txBody>
      </p:sp>
      <p:pic>
        <p:nvPicPr>
          <p:cNvPr id="4" name="3 Marcador de contenido" descr="fabbfa37e43bd473b039f2fd37273e1e.jpg"/>
          <p:cNvPicPr>
            <a:picLocks noGrp="1" noChangeAspect="1"/>
          </p:cNvPicPr>
          <p:nvPr>
            <p:ph idx="1"/>
          </p:nvPr>
        </p:nvPicPr>
        <p:blipFill>
          <a:blip r:embed="rId2"/>
          <a:stretch>
            <a:fillRect/>
          </a:stretch>
        </p:blipFill>
        <p:spPr>
          <a:xfrm>
            <a:off x="0" y="0"/>
            <a:ext cx="9144000" cy="6858000"/>
          </a:xfrm>
        </p:spPr>
      </p:pic>
      <p:pic>
        <p:nvPicPr>
          <p:cNvPr id="5" name="3 Marcador de contenido" descr="fabbfa37e43bd473b039f2fd37273e1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Marcador de contenido" descr="menopavza_0.jpg"/>
          <p:cNvPicPr>
            <a:picLocks noGrp="1" noChangeAspect="1"/>
          </p:cNvPicPr>
          <p:nvPr>
            <p:ph idx="1"/>
          </p:nvPr>
        </p:nvPicPr>
        <p:blipFill>
          <a:blip r:embed="rId2"/>
          <a:stretch>
            <a:fillRect/>
          </a:stretch>
        </p:blipFill>
        <p:spPr>
          <a:xfrm>
            <a:off x="0" y="6691"/>
            <a:ext cx="9144000" cy="6851309"/>
          </a:xfrm>
        </p:spPr>
      </p:pic>
      <p:pic>
        <p:nvPicPr>
          <p:cNvPr id="5" name="3 Marcador de contenido" descr="menopavza_0.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5000"/>
                                        <p:tgtEl>
                                          <p:spTgt spid="5"/>
                                        </p:tgtEl>
                                      </p:cBhvr>
                                    </p:animEffect>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00233" y="1785926"/>
            <a:ext cx="4929222" cy="2677656"/>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Pero algunas cosas ya pueden darse por sabidas, por ejemplo que no son personas detenidas en el tiempo; la gente de "sesenta o setenta"", hombres y mujeres, maneja el ordenador como si lo hubiera hecho toda la vida</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50000"/>
            </a:schemeClr>
          </a:solidFill>
        </p:spPr>
        <p:txBody>
          <a:bodyPr/>
          <a:lstStyle/>
          <a:p>
            <a:endParaRPr lang="es-ES" dirty="0"/>
          </a:p>
        </p:txBody>
      </p:sp>
      <p:pic>
        <p:nvPicPr>
          <p:cNvPr id="4" name="3 Marcador de contenido" descr="image_9461316_0.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_9461316_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Marcador de contenido" descr="IMG_4291.jpg"/>
          <p:cNvPicPr>
            <a:picLocks noGrp="1" noChangeAspect="1"/>
          </p:cNvPicPr>
          <p:nvPr>
            <p:ph idx="1"/>
          </p:nvPr>
        </p:nvPicPr>
        <p:blipFill>
          <a:blip r:embed="rId2"/>
          <a:stretch>
            <a:fillRect/>
          </a:stretch>
        </p:blipFill>
        <p:spPr>
          <a:xfrm>
            <a:off x="0" y="13368"/>
            <a:ext cx="9144000" cy="6844632"/>
          </a:xfrm>
        </p:spPr>
      </p:pic>
      <p:pic>
        <p:nvPicPr>
          <p:cNvPr id="6" name="3 Marcador de contenido" descr="IMG_4291.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1785918" y="1714488"/>
            <a:ext cx="5143536" cy="3108543"/>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Se escriben, y se ven, con los hijos que están lejos y hasta se olvidan del viejo teléfono para contactar a sus amigos y les escriben un e-mail con sus ideas y vivencias. Por lo general están satisfechos de su estado civil y si no lo están, no se conforman y procuran cambiarlo</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p:spPr>
        <p:txBody>
          <a:bodyPr/>
          <a:lstStyle/>
          <a:p>
            <a:endParaRPr lang="es-ES" dirty="0"/>
          </a:p>
        </p:txBody>
      </p:sp>
      <p:pic>
        <p:nvPicPr>
          <p:cNvPr id="4" name="3 Marcador de contenido" descr="mujeres.jpg"/>
          <p:cNvPicPr>
            <a:picLocks noGrp="1" noChangeAspect="1"/>
          </p:cNvPicPr>
          <p:nvPr>
            <p:ph idx="1"/>
          </p:nvPr>
        </p:nvPicPr>
        <p:blipFill>
          <a:blip r:embed="rId2"/>
          <a:stretch>
            <a:fillRect/>
          </a:stretch>
        </p:blipFill>
        <p:spPr>
          <a:xfrm>
            <a:off x="0" y="0"/>
            <a:ext cx="9144000" cy="6858000"/>
          </a:xfrm>
        </p:spPr>
      </p:pic>
      <p:pic>
        <p:nvPicPr>
          <p:cNvPr id="5" name="3 Marcador de contenido" descr="mujer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p:spPr>
        <p:txBody>
          <a:bodyPr/>
          <a:lstStyle/>
          <a:p>
            <a:endParaRPr lang="es-ES" dirty="0"/>
          </a:p>
        </p:txBody>
      </p:sp>
      <p:pic>
        <p:nvPicPr>
          <p:cNvPr id="4" name="3 Marcador de contenido" descr="ffb07589090eb548b6228d9b1c7247ba.jpg"/>
          <p:cNvPicPr>
            <a:picLocks noGrp="1" noChangeAspect="1"/>
          </p:cNvPicPr>
          <p:nvPr>
            <p:ph idx="1"/>
          </p:nvPr>
        </p:nvPicPr>
        <p:blipFill>
          <a:blip r:embed="rId2"/>
          <a:stretch>
            <a:fillRect/>
          </a:stretch>
        </p:blipFill>
        <p:spPr>
          <a:xfrm>
            <a:off x="0" y="0"/>
            <a:ext cx="9161860" cy="6858000"/>
          </a:xfrm>
        </p:spPr>
      </p:pic>
      <p:pic>
        <p:nvPicPr>
          <p:cNvPr id="5" name="3 Marcador de contenido" descr="ffb07589090eb548b6228d9b1c7247ba.jpg"/>
          <p:cNvPicPr>
            <a:picLocks noChangeAspect="1"/>
          </p:cNvPicPr>
          <p:nvPr/>
        </p:nvPicPr>
        <p:blipFill>
          <a:blip r:embed="rId2"/>
          <a:stretch>
            <a:fillRect/>
          </a:stretch>
        </p:blipFill>
        <p:spPr>
          <a:xfrm>
            <a:off x="0" y="0"/>
            <a:ext cx="916186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71670" y="2071678"/>
            <a:ext cx="4929222" cy="3108543"/>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Raramente se deshacen en un llanto sentimental. A diferencia de los jóvenes; los </a:t>
            </a:r>
            <a:r>
              <a:rPr lang="es-ES" sz="2800" b="1" dirty="0" err="1" smtClean="0">
                <a:solidFill>
                  <a:schemeClr val="bg1"/>
                </a:solidFill>
                <a:effectLst>
                  <a:outerShdw blurRad="38100" dist="38100" dir="2700000" algn="tl">
                    <a:srgbClr val="000000">
                      <a:alpha val="43137"/>
                    </a:srgbClr>
                  </a:outerShdw>
                </a:effectLst>
              </a:rPr>
              <a:t>sexalescentes</a:t>
            </a:r>
            <a:r>
              <a:rPr lang="es-ES" sz="2800" b="1" dirty="0" smtClean="0">
                <a:solidFill>
                  <a:schemeClr val="bg1"/>
                </a:solidFill>
                <a:effectLst>
                  <a:outerShdw blurRad="38100" dist="38100" dir="2700000" algn="tl">
                    <a:srgbClr val="000000">
                      <a:alpha val="43137"/>
                    </a:srgbClr>
                  </a:outerShdw>
                </a:effectLst>
              </a:rPr>
              <a:t> </a:t>
            </a:r>
            <a:r>
              <a:rPr lang="es-ES" sz="2800" dirty="0" smtClean="0">
                <a:solidFill>
                  <a:schemeClr val="bg1"/>
                </a:solidFill>
                <a:effectLst>
                  <a:outerShdw blurRad="38100" dist="38100" dir="2700000" algn="tl">
                    <a:srgbClr val="000000">
                      <a:alpha val="43137"/>
                    </a:srgbClr>
                  </a:outerShdw>
                </a:effectLst>
              </a:rPr>
              <a:t>conocen y ponderan todos los riesgos. Nadie se pone a llorar cuando pierde: sólo reflexiona, toma nota, a lo sumo… y a otra cosa. </a:t>
            </a:r>
            <a:br>
              <a:rPr lang="es-ES" sz="2800" dirty="0" smtClean="0">
                <a:solidFill>
                  <a:schemeClr val="bg1"/>
                </a:solidFill>
                <a:effectLst>
                  <a:outerShdw blurRad="38100" dist="38100" dir="2700000" algn="tl">
                    <a:srgbClr val="000000">
                      <a:alpha val="43137"/>
                    </a:srgbClr>
                  </a:outerShdw>
                </a:effectLst>
              </a:rPr>
            </a:b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C000"/>
          </a:solidFill>
        </p:spPr>
        <p:txBody>
          <a:bodyPr/>
          <a:lstStyle/>
          <a:p>
            <a:endParaRPr lang="es-ES" dirty="0"/>
          </a:p>
        </p:txBody>
      </p:sp>
      <p:pic>
        <p:nvPicPr>
          <p:cNvPr id="4" name="3 Marcador de contenido" descr="Pelo_corto._Adulto_mayor.jpg"/>
          <p:cNvPicPr>
            <a:picLocks noGrp="1" noChangeAspect="1"/>
          </p:cNvPicPr>
          <p:nvPr>
            <p:ph idx="1"/>
          </p:nvPr>
        </p:nvPicPr>
        <p:blipFill>
          <a:blip r:embed="rId2"/>
          <a:stretch>
            <a:fillRect/>
          </a:stretch>
        </p:blipFill>
        <p:spPr>
          <a:xfrm>
            <a:off x="0" y="0"/>
            <a:ext cx="9144000" cy="6858000"/>
          </a:xfrm>
        </p:spPr>
      </p:pic>
      <p:pic>
        <p:nvPicPr>
          <p:cNvPr id="5" name="3 Marcador de contenido" descr="Pelo_corto._Adulto_may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plus(out)">
                                      <p:cBhvr>
                                        <p:cTn id="15" dur="5000"/>
                                        <p:tgtEl>
                                          <p:spTgt spid="4"/>
                                        </p:tgtEl>
                                      </p:cBhvr>
                                    </p:animEffect>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creen_Shot_2013-06-09_at_1.01.34_PM.png"/>
          <p:cNvPicPr>
            <a:picLocks noGrp="1" noChangeAspect="1"/>
          </p:cNvPicPr>
          <p:nvPr>
            <p:ph idx="1"/>
          </p:nvPr>
        </p:nvPicPr>
        <p:blipFill>
          <a:blip r:embed="rId2"/>
          <a:stretch>
            <a:fillRect/>
          </a:stretch>
        </p:blipFill>
        <p:spPr>
          <a:xfrm>
            <a:off x="17790" y="0"/>
            <a:ext cx="9108420" cy="6858000"/>
          </a:xfrm>
        </p:spPr>
      </p:pic>
      <p:pic>
        <p:nvPicPr>
          <p:cNvPr id="5" name="3 Marcador de contenido" descr="Screen_Shot_2013-06-09_at_1.01.34_PM.png"/>
          <p:cNvPicPr>
            <a:picLocks noChangeAspect="1"/>
          </p:cNvPicPr>
          <p:nvPr/>
        </p:nvPicPr>
        <p:blipFill>
          <a:blip r:embed="rId2"/>
          <a:stretch>
            <a:fillRect/>
          </a:stretch>
        </p:blipFill>
        <p:spPr>
          <a:xfrm>
            <a:off x="35580" y="0"/>
            <a:ext cx="910842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1857356" y="1214422"/>
            <a:ext cx="4929222" cy="4401205"/>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La gente mayor comparte la devoción por la juventud y sus formas superlativas, casi insolentes de belleza, pero no se sienten en retirada. Compiten de otra forma, cultivan su propio estilo… Ellos, los varones no envidian la apariencia de jóvenes astros del deporte, o de los que lucen un traje Armani, ni ellas, las mujeres, sueñan con tener la figura tuneada de una vedette</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p:spPr>
        <p:txBody>
          <a:bodyPr/>
          <a:lstStyle/>
          <a:p>
            <a:endParaRPr lang="es-ES" dirty="0"/>
          </a:p>
        </p:txBody>
      </p:sp>
      <p:pic>
        <p:nvPicPr>
          <p:cNvPr id="4" name="3 Marcador de contenido" descr="seniors_large.jpg"/>
          <p:cNvPicPr>
            <a:picLocks noGrp="1" noChangeAspect="1"/>
          </p:cNvPicPr>
          <p:nvPr>
            <p:ph idx="1"/>
          </p:nvPr>
        </p:nvPicPr>
        <p:blipFill>
          <a:blip r:embed="rId2"/>
          <a:stretch>
            <a:fillRect/>
          </a:stretch>
        </p:blipFill>
        <p:spPr>
          <a:xfrm>
            <a:off x="0" y="6691"/>
            <a:ext cx="9144000" cy="6851309"/>
          </a:xfrm>
        </p:spPr>
      </p:pic>
      <p:pic>
        <p:nvPicPr>
          <p:cNvPr id="5" name="3 Marcador de contenido" descr="seniors_large.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2000232" y="857232"/>
            <a:ext cx="5143536" cy="5262979"/>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En lugar de eso saben de la importancia de una mirada cómplice, de una frase inteligente o de una sonrisa iluminada por la experiencia. </a:t>
            </a:r>
            <a:br>
              <a:rPr lang="es-ES" sz="2800" dirty="0" smtClean="0">
                <a:solidFill>
                  <a:schemeClr val="bg1"/>
                </a:solidFill>
                <a:effectLst>
                  <a:outerShdw blurRad="38100" dist="38100" dir="2700000" algn="tl">
                    <a:srgbClr val="000000">
                      <a:alpha val="43137"/>
                    </a:srgbClr>
                  </a:outerShdw>
                </a:effectLst>
              </a:rPr>
            </a:br>
            <a:r>
              <a:rPr lang="es-ES" sz="2800" dirty="0" smtClean="0">
                <a:solidFill>
                  <a:schemeClr val="bg1"/>
                </a:solidFill>
                <a:effectLst>
                  <a:outerShdw blurRad="38100" dist="38100" dir="2700000" algn="tl">
                    <a:srgbClr val="000000">
                      <a:alpha val="43137"/>
                    </a:srgbClr>
                  </a:outerShdw>
                </a:effectLst>
              </a:rPr>
              <a:t>Hoy la gente de 60 o 70, como es su costumbre, está estrenando una edad que todavía NO TIENE NOMBRE, antes los de esa edad eran viejos y hoy ya no lo son, hoy están plenos física e intelectualmente, recuerdan la juventud, pero sin nostalgias, porque la juventud también está llena de caídas y nostalgias y ellos lo saben</a:t>
            </a:r>
            <a:endParaRPr lang="es-ES" sz="2800" dirty="0">
              <a:solidFill>
                <a:schemeClr val="bg1"/>
              </a:solid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Marcador de contenido" descr="155b1cc6a3009de849b6d66a9b1b154e.jpg"/>
          <p:cNvPicPr>
            <a:picLocks noGrp="1" noChangeAspect="1"/>
          </p:cNvPicPr>
          <p:nvPr>
            <p:ph idx="1"/>
          </p:nvPr>
        </p:nvPicPr>
        <p:blipFill>
          <a:blip r:embed="rId2"/>
          <a:stretch>
            <a:fillRect/>
          </a:stretch>
        </p:blipFill>
        <p:spPr>
          <a:xfrm>
            <a:off x="-8930" y="0"/>
            <a:ext cx="9152930" cy="6858000"/>
          </a:xfrm>
        </p:spPr>
      </p:pic>
    </p:spTree>
  </p:cSld>
  <p:clrMapOvr>
    <a:masterClrMapping/>
  </p:clrMapOvr>
  <p:transition spd="slow" advTm="10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p:spPr>
        <p:txBody>
          <a:bodyPr/>
          <a:lstStyle/>
          <a:p>
            <a:endParaRPr lang="es-ES" dirty="0"/>
          </a:p>
        </p:txBody>
      </p:sp>
      <p:pic>
        <p:nvPicPr>
          <p:cNvPr id="4" name="3 Marcador de contenido" descr="4c3e3ee48a2f15704d9f581c1418bb0f.jpg"/>
          <p:cNvPicPr>
            <a:picLocks noGrp="1" noChangeAspect="1"/>
          </p:cNvPicPr>
          <p:nvPr>
            <p:ph idx="1"/>
          </p:nvPr>
        </p:nvPicPr>
        <p:blipFill>
          <a:blip r:embed="rId2"/>
          <a:stretch>
            <a:fillRect/>
          </a:stretch>
        </p:blipFill>
        <p:spPr>
          <a:xfrm>
            <a:off x="-35719" y="0"/>
            <a:ext cx="9179719" cy="6858000"/>
          </a:xfrm>
        </p:spPr>
      </p:pic>
      <p:pic>
        <p:nvPicPr>
          <p:cNvPr id="5" name="3 Marcador de contenido" descr="4c3e3ee48a2f15704d9f581c1418bb0f.jpg"/>
          <p:cNvPicPr>
            <a:picLocks noChangeAspect="1"/>
          </p:cNvPicPr>
          <p:nvPr/>
        </p:nvPicPr>
        <p:blipFill>
          <a:blip r:embed="rId2"/>
          <a:stretch>
            <a:fillRect/>
          </a:stretch>
        </p:blipFill>
        <p:spPr>
          <a:xfrm>
            <a:off x="-35719" y="0"/>
            <a:ext cx="9179719"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f4453db.png"/>
          <p:cNvPicPr>
            <a:picLocks noChangeAspect="1"/>
          </p:cNvPicPr>
          <p:nvPr/>
        </p:nvPicPr>
        <p:blipFill>
          <a:blip r:embed="rId2"/>
          <a:stretch>
            <a:fillRect/>
          </a:stretch>
        </p:blipFill>
        <p:spPr>
          <a:xfrm>
            <a:off x="0" y="1"/>
            <a:ext cx="9144000" cy="6858000"/>
          </a:xfrm>
          <a:prstGeom prst="rect">
            <a:avLst/>
          </a:prstGeom>
        </p:spPr>
      </p:pic>
      <p:sp>
        <p:nvSpPr>
          <p:cNvPr id="7" name="6 CuadroTexto"/>
          <p:cNvSpPr txBox="1"/>
          <p:nvPr/>
        </p:nvSpPr>
        <p:spPr>
          <a:xfrm>
            <a:off x="1785918" y="1857364"/>
            <a:ext cx="5143536" cy="3108543"/>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rPr>
              <a:t>La gente de 60 y 70 de hoy celebra el Sol cada mañana y sonríe para sí misma muy a menudo…hacen planes con su propia vida, no con la de los demás. Quizás por alguna razón secreta que sólo saben y sabrán los del siglo XXI.</a:t>
            </a:r>
            <a:br>
              <a:rPr lang="es-ES" sz="2800" dirty="0" smtClean="0">
                <a:solidFill>
                  <a:schemeClr val="bg1"/>
                </a:solidFill>
                <a:effectLst>
                  <a:outerShdw blurRad="38100" dist="38100" dir="2700000" algn="tl">
                    <a:srgbClr val="000000">
                      <a:alpha val="43137"/>
                    </a:srgbClr>
                  </a:outerShdw>
                </a:effectLst>
              </a:rPr>
            </a:br>
            <a:endParaRPr lang="es-ES" sz="2800"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572132" y="5357826"/>
            <a:ext cx="1369286" cy="307777"/>
          </a:xfrm>
          <a:prstGeom prst="rect">
            <a:avLst/>
          </a:prstGeom>
          <a:noFill/>
        </p:spPr>
        <p:txBody>
          <a:bodyPr wrap="none" rtlCol="0">
            <a:spAutoFit/>
          </a:bodyPr>
          <a:lstStyle/>
          <a:p>
            <a:r>
              <a:rPr lang="es-ES_tradnl" sz="1400" b="1" dirty="0" smtClean="0">
                <a:solidFill>
                  <a:schemeClr val="bg1"/>
                </a:solidFill>
                <a:latin typeface="+mj-lt"/>
              </a:rPr>
              <a:t>Autor: Desconocido</a:t>
            </a:r>
            <a:endParaRPr lang="es-ES" sz="1400" b="1" dirty="0">
              <a:solidFill>
                <a:schemeClr val="bg1"/>
              </a:solidFill>
              <a:latin typeface="+mj-l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par>
                          <p:cTn id="10" fill="hold">
                            <p:stCondLst>
                              <p:cond delay="2000"/>
                            </p:stCondLst>
                            <p:childTnLst>
                              <p:par>
                                <p:cTn id="11" presetID="29" presetClass="entr" presetSubtype="0" fill="hold" nodeType="after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p:cTn id="13" dur="2000" fill="hold"/>
                                        <p:tgtEl>
                                          <p:spTgt spid="8">
                                            <p:txEl>
                                              <p:pRg st="0" end="0"/>
                                            </p:txEl>
                                          </p:spTgt>
                                        </p:tgtEl>
                                        <p:attrNameLst>
                                          <p:attrName>ppt_x</p:attrName>
                                        </p:attrNameLst>
                                      </p:cBhvr>
                                      <p:tavLst>
                                        <p:tav tm="0">
                                          <p:val>
                                            <p:strVal val="#ppt_x-.2"/>
                                          </p:val>
                                        </p:tav>
                                        <p:tav tm="100000">
                                          <p:val>
                                            <p:strVal val="#ppt_x"/>
                                          </p:val>
                                        </p:tav>
                                      </p:tavLst>
                                    </p:anim>
                                    <p:anim calcmode="lin" valueType="num">
                                      <p:cBhvr>
                                        <p:cTn id="14" dur="2000" fill="hold"/>
                                        <p:tgtEl>
                                          <p:spTgt spid="8">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5"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your-diabetes-01.jpg"/>
          <p:cNvPicPr>
            <a:picLocks noGrp="1" noChangeAspect="1"/>
          </p:cNvPicPr>
          <p:nvPr>
            <p:ph idx="1"/>
          </p:nvPr>
        </p:nvPicPr>
        <p:blipFill>
          <a:blip r:embed="rId2"/>
          <a:stretch>
            <a:fillRect/>
          </a:stretch>
        </p:blipFill>
        <p:spPr>
          <a:xfrm>
            <a:off x="0" y="10016"/>
            <a:ext cx="9144000" cy="6847984"/>
          </a:xfrm>
        </p:spPr>
      </p:pic>
      <p:pic>
        <p:nvPicPr>
          <p:cNvPr id="5" name="3 Marcador de contenido" descr="your-diabetes-01.jpg"/>
          <p:cNvPicPr>
            <a:picLocks noChangeAspect="1"/>
          </p:cNvPicPr>
          <p:nvPr/>
        </p:nvPicPr>
        <p:blipFill>
          <a:blip r:embed="rId2"/>
          <a:stretch>
            <a:fillRect/>
          </a:stretch>
        </p:blipFill>
        <p:spPr>
          <a:xfrm>
            <a:off x="0" y="10016"/>
            <a:ext cx="9144000" cy="6847984"/>
          </a:xfrm>
          <a:prstGeom prst="rect">
            <a:avLst/>
          </a:prstGeom>
        </p:spPr>
      </p:pic>
      <p:pic>
        <p:nvPicPr>
          <p:cNvPr id="2050" name="Picture 2" descr="Rendered Image"/>
          <p:cNvPicPr>
            <a:picLocks noChangeAspect="1" noChangeArrowheads="1"/>
          </p:cNvPicPr>
          <p:nvPr/>
        </p:nvPicPr>
        <p:blipFill>
          <a:blip r:embed="rId3">
            <a:duotone>
              <a:prstClr val="black"/>
              <a:srgbClr val="FF0000">
                <a:tint val="45000"/>
                <a:satMod val="400000"/>
              </a:srgbClr>
            </a:duotone>
            <a:lum contrast="40000"/>
          </a:blip>
          <a:srcRect/>
          <a:stretch>
            <a:fillRect/>
          </a:stretch>
        </p:blipFill>
        <p:spPr bwMode="auto">
          <a:xfrm rot="20470903">
            <a:off x="175999" y="5046244"/>
            <a:ext cx="2324100" cy="1476375"/>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23" presetClass="entr" presetSubtype="16"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2000" fill="hold"/>
                                        <p:tgtEl>
                                          <p:spTgt spid="2050"/>
                                        </p:tgtEl>
                                        <p:attrNameLst>
                                          <p:attrName>ppt_w</p:attrName>
                                        </p:attrNameLst>
                                      </p:cBhvr>
                                      <p:tavLst>
                                        <p:tav tm="0">
                                          <p:val>
                                            <p:fltVal val="0"/>
                                          </p:val>
                                        </p:tav>
                                        <p:tav tm="100000">
                                          <p:val>
                                            <p:strVal val="#ppt_w"/>
                                          </p:val>
                                        </p:tav>
                                      </p:tavLst>
                                    </p:anim>
                                    <p:anim calcmode="lin" valueType="num">
                                      <p:cBhvr>
                                        <p:cTn id="18"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809</Words>
  <Application>Microsoft Office PowerPoint</Application>
  <PresentationFormat>Presentación en pantalla (4:3)</PresentationFormat>
  <Paragraphs>26</Paragraphs>
  <Slides>48</Slides>
  <Notes>1</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42</cp:revision>
  <dcterms:created xsi:type="dcterms:W3CDTF">2015-03-16T16:37:11Z</dcterms:created>
  <dcterms:modified xsi:type="dcterms:W3CDTF">2015-03-16T22:21:36Z</dcterms:modified>
</cp:coreProperties>
</file>