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0" r:id="rId3"/>
    <p:sldId id="265" r:id="rId4"/>
    <p:sldId id="292" r:id="rId5"/>
    <p:sldId id="259" r:id="rId6"/>
    <p:sldId id="262" r:id="rId7"/>
    <p:sldId id="302" r:id="rId8"/>
    <p:sldId id="266" r:id="rId9"/>
    <p:sldId id="263" r:id="rId10"/>
    <p:sldId id="293" r:id="rId11"/>
    <p:sldId id="261" r:id="rId12"/>
    <p:sldId id="257" r:id="rId13"/>
    <p:sldId id="294" r:id="rId14"/>
    <p:sldId id="264" r:id="rId15"/>
    <p:sldId id="268" r:id="rId16"/>
    <p:sldId id="295" r:id="rId17"/>
    <p:sldId id="267" r:id="rId18"/>
    <p:sldId id="270" r:id="rId19"/>
    <p:sldId id="297" r:id="rId20"/>
    <p:sldId id="273" r:id="rId21"/>
    <p:sldId id="274" r:id="rId22"/>
    <p:sldId id="296" r:id="rId23"/>
    <p:sldId id="271" r:id="rId24"/>
    <p:sldId id="280" r:id="rId25"/>
    <p:sldId id="298" r:id="rId26"/>
    <p:sldId id="275" r:id="rId27"/>
    <p:sldId id="282" r:id="rId28"/>
    <p:sldId id="299" r:id="rId29"/>
    <p:sldId id="279" r:id="rId30"/>
    <p:sldId id="281" r:id="rId31"/>
    <p:sldId id="301" r:id="rId32"/>
    <p:sldId id="269" r:id="rId33"/>
    <p:sldId id="289" r:id="rId34"/>
    <p:sldId id="303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07AuO/uCSQRIukQrft3VA" hashData="Pv2HJq8pFEYLxtZL8XjtQsS7P0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198F"/>
    <a:srgbClr val="C331DB"/>
    <a:srgbClr val="6600FF"/>
    <a:srgbClr val="0000FF"/>
    <a:srgbClr val="990000"/>
    <a:srgbClr val="663300"/>
    <a:srgbClr val="2B0082"/>
    <a:srgbClr val="3B00B0"/>
    <a:srgbClr val="2B1E0B"/>
    <a:srgbClr val="6514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913DB-BC35-46CC-8649-9AE4263D71C2}" type="datetimeFigureOut">
              <a:rPr lang="es-PE" smtClean="0"/>
              <a:pPr/>
              <a:t>9/01/2023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B4BB7-4C77-4DA2-9395-A4E13D6523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bf2e13b9b98108e2105fc689475f93c.jpg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>
            <a:off x="2500298" y="0"/>
            <a:ext cx="4288263" cy="5143500"/>
          </a:xfrm>
          <a:prstGeom prst="rect">
            <a:avLst/>
          </a:prstGeom>
        </p:spPr>
      </p:pic>
      <p:pic>
        <p:nvPicPr>
          <p:cNvPr id="6" name="5 Imagen" descr="coollogo_com-2990910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29084">
            <a:off x="2680165" y="1710403"/>
            <a:ext cx="3776853" cy="585789"/>
          </a:xfrm>
          <a:prstGeom prst="rect">
            <a:avLst/>
          </a:prstGeom>
        </p:spPr>
      </p:pic>
      <p:pic>
        <p:nvPicPr>
          <p:cNvPr id="5" name="4 Imagen" descr="coollogo_com-7341724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44" y="4572014"/>
            <a:ext cx="1643074" cy="237189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 loop="1">
        <p:snd r:embed="rId2" name="Céline Dion - I'm Ali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2F4A5B"/>
            </a:gs>
            <a:gs pos="50000">
              <a:srgbClr val="F82489">
                <a:shade val="67500"/>
                <a:satMod val="115000"/>
              </a:srgbClr>
            </a:gs>
            <a:gs pos="100000">
              <a:srgbClr val="F8248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035552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5158153"/>
          </a:xfrm>
          <a:prstGeom prst="rect">
            <a:avLst/>
          </a:prstGeom>
        </p:spPr>
      </p:pic>
      <p:pic>
        <p:nvPicPr>
          <p:cNvPr id="5" name="4 Imagen" descr="stock-photo-1035552738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-14653"/>
            <a:ext cx="9144000" cy="5158153"/>
          </a:xfrm>
          <a:prstGeom prst="rect">
            <a:avLst/>
          </a:prstGeom>
        </p:spPr>
      </p:pic>
      <p:pic>
        <p:nvPicPr>
          <p:cNvPr id="4" name="3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85734"/>
            <a:ext cx="6541975" cy="4566299"/>
          </a:xfrm>
          <a:prstGeom prst="rect">
            <a:avLst/>
          </a:prstGeom>
        </p:spPr>
      </p:pic>
      <p:pic>
        <p:nvPicPr>
          <p:cNvPr id="4" name="3 Imagen" descr="fc9493acf1de763ef50f17d6387c97c2.jpg"/>
          <p:cNvPicPr>
            <a:picLocks noChangeAspect="1"/>
          </p:cNvPicPr>
          <p:nvPr/>
        </p:nvPicPr>
        <p:blipFill>
          <a:blip r:embed="rId4"/>
          <a:srcRect b="6944"/>
          <a:stretch>
            <a:fillRect/>
          </a:stretch>
        </p:blipFill>
        <p:spPr>
          <a:xfrm>
            <a:off x="1785918" y="642924"/>
            <a:ext cx="2917207" cy="40719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4929190" y="1285866"/>
            <a:ext cx="22860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651472"/>
                </a:solidFill>
              </a:rPr>
              <a:t>Tu vida comienza con una página en blanco como el lienzo del maestro.</a:t>
            </a:r>
            <a:br>
              <a:rPr lang="es-PE" sz="1400" b="1" dirty="0" smtClean="0">
                <a:solidFill>
                  <a:srgbClr val="651472"/>
                </a:solidFill>
              </a:rPr>
            </a:br>
            <a:r>
              <a:rPr lang="es-PE" sz="1400" b="1" dirty="0" smtClean="0">
                <a:solidFill>
                  <a:srgbClr val="651472"/>
                </a:solidFill>
              </a:rPr>
              <a:t>Blanco es el paisaje del invierno y blancas las palomas de la paz</a:t>
            </a:r>
            <a:br>
              <a:rPr lang="es-PE" sz="1400" b="1" dirty="0" smtClean="0">
                <a:solidFill>
                  <a:srgbClr val="651472"/>
                </a:solidFill>
              </a:rPr>
            </a:br>
            <a:r>
              <a:rPr lang="es-PE" sz="1400" b="1" dirty="0" smtClean="0">
                <a:solidFill>
                  <a:srgbClr val="651472"/>
                </a:solidFill>
              </a:rPr>
              <a:t>cuando vuelan libres por el cielo, blancas son las paredes de tu alma cuando se encuentra serena y blanca es la espuma del mar cuando se despide de las olas</a:t>
            </a:r>
            <a:br>
              <a:rPr lang="es-PE" sz="1400" b="1" dirty="0" smtClean="0">
                <a:solidFill>
                  <a:srgbClr val="651472"/>
                </a:solidFill>
              </a:rPr>
            </a:br>
            <a:r>
              <a:rPr lang="es-PE" sz="1400" b="1" dirty="0" smtClean="0">
                <a:solidFill>
                  <a:srgbClr val="651472"/>
                </a:solidFill>
              </a:rPr>
              <a:t>en la orilla sedienta de mar.</a:t>
            </a:r>
            <a:br>
              <a:rPr lang="es-PE" sz="1400" b="1" dirty="0" smtClean="0">
                <a:solidFill>
                  <a:srgbClr val="651472"/>
                </a:solidFill>
              </a:rPr>
            </a:br>
            <a:endParaRPr lang="es-PE" sz="1400" b="1" dirty="0">
              <a:solidFill>
                <a:srgbClr val="651472"/>
              </a:solidFill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33908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3390817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1379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34137980.jpg"/>
          <p:cNvPicPr>
            <a:picLocks noGrp="1" noChangeAspect="1"/>
          </p:cNvPicPr>
          <p:nvPr isPhoto="1"/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285734"/>
            <a:ext cx="6541975" cy="4566299"/>
          </a:xfrm>
          <a:prstGeom prst="rect">
            <a:avLst/>
          </a:prstGeom>
        </p:spPr>
      </p:pic>
      <p:pic>
        <p:nvPicPr>
          <p:cNvPr id="3" name="2 Imagen" descr="0b218b1497d3ef51dcc45c280c1423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928676"/>
            <a:ext cx="2802855" cy="34290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929190" y="1000114"/>
            <a:ext cx="221457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2B0082"/>
                </a:solidFill>
              </a:rPr>
              <a:t>Cuando eres pequeño comienzas a dibujar tu página con sueños de niño ilusionado y a medida que vas creciendo a veces ves tus lágrimas caer sobre tu página,</a:t>
            </a:r>
          </a:p>
          <a:p>
            <a:r>
              <a:rPr lang="es-PE" sz="1400" b="1" dirty="0" smtClean="0">
                <a:solidFill>
                  <a:srgbClr val="2B0082"/>
                </a:solidFill>
              </a:rPr>
              <a:t>intentando borrar tus sueños.</a:t>
            </a:r>
          </a:p>
          <a:p>
            <a:r>
              <a:rPr lang="es-PE" sz="1400" b="1" dirty="0" smtClean="0">
                <a:solidFill>
                  <a:srgbClr val="2B0082"/>
                </a:solidFill>
              </a:rPr>
              <a:t>No tengas prisa por escribir la página de tu vida. </a:t>
            </a:r>
          </a:p>
          <a:p>
            <a:r>
              <a:rPr lang="es-PE" sz="1400" b="1" dirty="0" smtClean="0">
                <a:solidFill>
                  <a:srgbClr val="2B0082"/>
                </a:solidFill>
              </a:rPr>
              <a:t>Debes hacerlo despacio y tomarte el tiempo que necesites para conocerte y encontrar tu lugar exacto en la vida.</a:t>
            </a:r>
            <a:br>
              <a:rPr lang="es-PE" sz="1400" b="1" dirty="0" smtClean="0">
                <a:solidFill>
                  <a:srgbClr val="2B0082"/>
                </a:solidFill>
              </a:rPr>
            </a:br>
            <a:r>
              <a:rPr lang="es-PE" sz="1400" b="1" dirty="0" smtClean="0">
                <a:solidFill>
                  <a:srgbClr val="2B0082"/>
                </a:solidFill>
              </a:rPr>
              <a:t/>
            </a:r>
            <a:br>
              <a:rPr lang="es-PE" sz="1400" b="1" dirty="0" smtClean="0">
                <a:solidFill>
                  <a:srgbClr val="2B0082"/>
                </a:solidFill>
              </a:rPr>
            </a:br>
            <a:endParaRPr lang="es-PE" sz="1400" b="1" dirty="0">
              <a:solidFill>
                <a:srgbClr val="2B0082"/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FF00"/>
            </a:gs>
            <a:gs pos="50000">
              <a:srgbClr val="CC3300">
                <a:shade val="67500"/>
                <a:satMod val="115000"/>
              </a:srgbClr>
            </a:gs>
            <a:gs pos="100000">
              <a:srgbClr val="CC3300">
                <a:shade val="100000"/>
                <a:satMod val="115000"/>
              </a:srgb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6670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5667054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FF99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3898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4389887.jpg"/>
          <p:cNvPicPr>
            <a:picLocks noGrp="1" noChangeAspect="1"/>
          </p:cNvPicPr>
          <p:nvPr isPhoto="1"/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85734"/>
            <a:ext cx="6541975" cy="4566299"/>
          </a:xfrm>
          <a:prstGeom prst="rect">
            <a:avLst/>
          </a:prstGeom>
        </p:spPr>
      </p:pic>
      <p:pic>
        <p:nvPicPr>
          <p:cNvPr id="3" name="2 Imagen" descr="1ca325015d061927a4aefeb060ecabd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1338" y="857238"/>
            <a:ext cx="2983537" cy="37862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857752" y="1928808"/>
            <a:ext cx="250033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663300"/>
                </a:solidFill>
              </a:rPr>
              <a:t>Nunca te ha gustado el espacio vacío y a menudo cometes la equivocación de precipitar el guión de tu vida y llenarlo de finales infelices y de experiencias innecesarias.</a:t>
            </a:r>
            <a:br>
              <a:rPr lang="es-PE" sz="1400" b="1" dirty="0" smtClean="0">
                <a:solidFill>
                  <a:srgbClr val="663300"/>
                </a:solidFill>
              </a:rPr>
            </a:br>
            <a:endParaRPr lang="es-PE" sz="1400" b="1" dirty="0" smtClean="0">
              <a:solidFill>
                <a:srgbClr val="663300"/>
              </a:solidFill>
            </a:endParaRPr>
          </a:p>
          <a:p>
            <a:endParaRPr lang="es-PE" sz="1400" b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1AA6"/>
            </a:gs>
            <a:gs pos="50000">
              <a:srgbClr val="A61AA6">
                <a:tint val="44500"/>
                <a:satMod val="160000"/>
              </a:srgbClr>
            </a:gs>
            <a:gs pos="100000">
              <a:srgbClr val="A61AA6">
                <a:tint val="23500"/>
                <a:satMod val="160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39485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3948598.jpg"/>
          <p:cNvPicPr>
            <a:picLocks noGrp="1" noChangeAspect="1"/>
          </p:cNvPicPr>
          <p:nvPr isPhoto="1"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1000">
              <a:srgbClr val="3E0A3E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32313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33231380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85734"/>
            <a:ext cx="6541975" cy="4566299"/>
          </a:xfrm>
          <a:prstGeom prst="rect">
            <a:avLst/>
          </a:prstGeom>
        </p:spPr>
      </p:pic>
      <p:pic>
        <p:nvPicPr>
          <p:cNvPr id="3" name="2 Imagen" descr="05a62743a08c2966218ee66eb1b1fa0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680" y="785800"/>
            <a:ext cx="2770824" cy="36433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857752" y="1714494"/>
            <a:ext cx="2286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990000"/>
                </a:solidFill>
              </a:rPr>
              <a:t>Pero no temas hacer tachones o cometer cientos de errores, pues casi siempre, de las mayores equivocaciones surge tu verdadero camino en la vida.</a:t>
            </a:r>
            <a:br>
              <a:rPr lang="es-PE" sz="1400" b="1" dirty="0" smtClean="0">
                <a:solidFill>
                  <a:srgbClr val="990000"/>
                </a:solidFill>
              </a:rPr>
            </a:br>
            <a:endParaRPr lang="es-PE" sz="14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426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4426832.jpg"/>
          <p:cNvPicPr>
            <a:picLocks noGrp="1" noChangeAspect="1"/>
          </p:cNvPicPr>
          <p:nvPr isPhoto="1"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CC3399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8053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tock-photo-1035805381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3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14296"/>
            <a:ext cx="6541975" cy="4566299"/>
          </a:xfrm>
          <a:prstGeom prst="rect">
            <a:avLst/>
          </a:prstGeom>
        </p:spPr>
      </p:pic>
      <p:pic>
        <p:nvPicPr>
          <p:cNvPr id="3" name="2 Imagen" descr="8b99ec9aa30657795822bb414b411022.jpg"/>
          <p:cNvPicPr>
            <a:picLocks noChangeAspect="1"/>
          </p:cNvPicPr>
          <p:nvPr/>
        </p:nvPicPr>
        <p:blipFill>
          <a:blip r:embed="rId4"/>
          <a:srcRect t="9722" b="6944"/>
          <a:stretch>
            <a:fillRect/>
          </a:stretch>
        </p:blipFill>
        <p:spPr>
          <a:xfrm>
            <a:off x="1643042" y="428610"/>
            <a:ext cx="2927178" cy="41434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857752" y="1500180"/>
            <a:ext cx="20717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990000"/>
                </a:solidFill>
              </a:rPr>
              <a:t>Y si alguna vez tienes dudas, detiene tu pensamiento</a:t>
            </a:r>
            <a:br>
              <a:rPr lang="es-PE" sz="1400" b="1" dirty="0" smtClean="0">
                <a:solidFill>
                  <a:srgbClr val="990000"/>
                </a:solidFill>
              </a:rPr>
            </a:br>
            <a:r>
              <a:rPr lang="es-PE" sz="1400" b="1" dirty="0" smtClean="0">
                <a:solidFill>
                  <a:srgbClr val="990000"/>
                </a:solidFill>
              </a:rPr>
              <a:t>tan sólo un instante, tan sólo un segundo y encontrarás que de tu silencio nacerá la respuesta que necesitas para seguir escribiendo tus sueños en la página de tu vida</a:t>
            </a:r>
            <a:endParaRPr lang="es-PE" sz="14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C4522E">
                <a:shade val="67500"/>
                <a:satMod val="115000"/>
              </a:srgbClr>
            </a:gs>
            <a:gs pos="100000">
              <a:srgbClr val="C4522E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739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5739383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00080"/>
            </a:gs>
            <a:gs pos="50000">
              <a:srgbClr val="FFC9FF">
                <a:shade val="67500"/>
                <a:satMod val="115000"/>
              </a:srgbClr>
            </a:gs>
            <a:gs pos="100000">
              <a:srgbClr val="FFC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60083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6008321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85734"/>
            <a:ext cx="6541975" cy="4566299"/>
          </a:xfrm>
          <a:prstGeom prst="rect">
            <a:avLst/>
          </a:prstGeom>
        </p:spPr>
      </p:pic>
      <p:pic>
        <p:nvPicPr>
          <p:cNvPr id="3" name="2 Imagen" descr="130f2a23edfa32e349a7a8765477dfa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785918" y="642924"/>
            <a:ext cx="2789278" cy="4000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857752" y="1071552"/>
            <a:ext cx="242889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medida que el tiempo pasa sientes que cada vez te queda menos espacio para seguir llenando tu página en blanco.</a:t>
            </a:r>
            <a:br>
              <a:rPr lang="es-PE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s-PE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Intentas apresurarte y escribir deprisa por temor a no dar por terminada la página de tu vida, pero si prestas atención y te escuchas a ti mismo te darás cuenta que tu página no finaliza y es infinita porque cada día que nace te dará la oportunidad de empezar</a:t>
            </a:r>
            <a:br>
              <a:rPr lang="es-PE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s-PE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5B3723">
                <a:shade val="67500"/>
                <a:satMod val="115000"/>
              </a:srgbClr>
            </a:gs>
            <a:gs pos="100000">
              <a:srgbClr val="5B372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2623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9262346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83561"/>
            </a:gs>
            <a:gs pos="50000">
              <a:srgbClr val="8E88E0">
                <a:shade val="67500"/>
                <a:satMod val="115000"/>
              </a:srgbClr>
            </a:gs>
            <a:gs pos="100000">
              <a:srgbClr val="8E88E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8304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9830493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85734"/>
            <a:ext cx="6541975" cy="4566299"/>
          </a:xfrm>
          <a:prstGeom prst="rect">
            <a:avLst/>
          </a:prstGeom>
        </p:spPr>
      </p:pic>
      <p:pic>
        <p:nvPicPr>
          <p:cNvPr id="3" name="2 Imagen" descr="26dfe389bc0e6ed4bf723c44a5ca80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642924"/>
            <a:ext cx="2758221" cy="39290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714876" y="1142990"/>
            <a:ext cx="27146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990000"/>
                </a:solidFill>
              </a:rPr>
              <a:t>Una nueva página en blanco y cuando la noche llegue y te envuelva con su manto y las estrellas te saluden desde el cielo les harás entrega de la página de ese día sin mirar atrás y sin arrepentirte de tu pasado y con cada nuevo amanecer nacerá en ti, la oportunidad de crear una</a:t>
            </a:r>
          </a:p>
          <a:p>
            <a:r>
              <a:rPr lang="es-PE" sz="1400" b="1" dirty="0" smtClean="0">
                <a:solidFill>
                  <a:srgbClr val="990000"/>
                </a:solidFill>
              </a:rPr>
              <a:t>nueva página y aunque pienses que no depende de ti,  eres tú mismo quien escribe su historia y quien decide hoy,  cómo será tu mañana.</a:t>
            </a:r>
            <a:br>
              <a:rPr lang="es-PE" sz="1400" b="1" dirty="0" smtClean="0">
                <a:solidFill>
                  <a:srgbClr val="990000"/>
                </a:solidFill>
              </a:rPr>
            </a:br>
            <a:endParaRPr lang="es-PE" sz="14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83920"/>
            </a:gs>
            <a:gs pos="50000">
              <a:srgbClr val="798F47">
                <a:shade val="67500"/>
                <a:satMod val="115000"/>
              </a:srgbClr>
            </a:gs>
            <a:gs pos="100000">
              <a:srgbClr val="798F47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62999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6299990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17428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41742816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85734"/>
            <a:ext cx="6541975" cy="4566299"/>
          </a:xfrm>
          <a:prstGeom prst="rect">
            <a:avLst/>
          </a:prstGeom>
        </p:spPr>
      </p:pic>
      <p:pic>
        <p:nvPicPr>
          <p:cNvPr id="3" name="2 Imagen" descr="660ff14eab168be4402dee7468ccbd16.jpg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1785918" y="500048"/>
            <a:ext cx="2935778" cy="41434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4929190" y="1285866"/>
            <a:ext cx="23574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0000FF"/>
                </a:solidFill>
              </a:rPr>
              <a:t>Y si alguna vez no te gusta el guión de tu vida, o sientes que no puedes pasar página, deja simplemente que tu página se la lleve el viento y acepta los aires de cambio,</a:t>
            </a:r>
            <a:br>
              <a:rPr lang="es-PE" sz="1400" b="1" dirty="0" smtClean="0">
                <a:solidFill>
                  <a:srgbClr val="0000FF"/>
                </a:solidFill>
              </a:rPr>
            </a:br>
            <a:r>
              <a:rPr lang="es-PE" sz="1400" b="1" dirty="0" smtClean="0">
                <a:solidFill>
                  <a:srgbClr val="0000FF"/>
                </a:solidFill>
              </a:rPr>
              <a:t> que oportunamente llegan a tu vida para hace viajar a tu página al lugar en el que hoy decidas comenzar una nueva vida.</a:t>
            </a:r>
            <a:br>
              <a:rPr lang="es-PE" sz="1400" b="1" dirty="0" smtClean="0">
                <a:solidFill>
                  <a:srgbClr val="0000FF"/>
                </a:solidFill>
              </a:rPr>
            </a:br>
            <a:endParaRPr lang="es-PE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33"/>
            </a:gs>
            <a:gs pos="50000">
              <a:srgbClr val="FF99FF">
                <a:shade val="67500"/>
                <a:satMod val="115000"/>
              </a:srgbClr>
            </a:gs>
            <a:gs pos="100000">
              <a:srgbClr val="FF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0238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40238361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00B0"/>
            </a:gs>
            <a:gs pos="50000">
              <a:srgbClr val="8E88E0">
                <a:shade val="67500"/>
                <a:satMod val="115000"/>
              </a:srgbClr>
            </a:gs>
            <a:gs pos="100000">
              <a:srgbClr val="8E88E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4896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44896385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14296"/>
            <a:ext cx="6541975" cy="4566299"/>
          </a:xfrm>
          <a:prstGeom prst="rect">
            <a:avLst/>
          </a:prstGeom>
        </p:spPr>
      </p:pic>
      <p:pic>
        <p:nvPicPr>
          <p:cNvPr id="4" name="3 Imagen" descr="fc835ea159e7c3a9af80e3679e1d82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928794" y="500048"/>
            <a:ext cx="2786082" cy="40971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4786314" y="2071684"/>
            <a:ext cx="25717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6600FF"/>
                </a:solidFill>
              </a:rPr>
              <a:t>Sólo tú puedes saber cómo contar tu historia, así que sólo tú puedes ser autor de la página en blanco de tu vida</a:t>
            </a:r>
            <a:r>
              <a:rPr lang="es-PE" sz="1400" dirty="0" smtClean="0"/>
              <a:t>.</a:t>
            </a:r>
            <a:endParaRPr lang="es-PE" sz="1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331DB">
                <a:shade val="67500"/>
                <a:satMod val="115000"/>
              </a:srgbClr>
            </a:gs>
            <a:gs pos="100000">
              <a:srgbClr val="C331DB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14319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41431979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8E88E0">
                <a:shade val="67500"/>
                <a:satMod val="115000"/>
              </a:srgbClr>
            </a:gs>
            <a:gs pos="100000">
              <a:srgbClr val="8E88E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47403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44740331.jpg"/>
          <p:cNvPicPr>
            <a:picLocks noGrp="1" noChangeAspect="1"/>
          </p:cNvPicPr>
          <p:nvPr isPhoto="1"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14296"/>
            <a:ext cx="6541975" cy="4566299"/>
          </a:xfrm>
          <a:prstGeom prst="rect">
            <a:avLst/>
          </a:prstGeom>
        </p:spPr>
      </p:pic>
      <p:pic>
        <p:nvPicPr>
          <p:cNvPr id="4" name="3 Imagen" descr="c7c9fa52ada24db9328fd0999e80d32b.jpg"/>
          <p:cNvPicPr>
            <a:picLocks noChangeAspect="1"/>
          </p:cNvPicPr>
          <p:nvPr/>
        </p:nvPicPr>
        <p:blipFill>
          <a:blip r:embed="rId4"/>
          <a:srcRect r="13953"/>
          <a:stretch>
            <a:fillRect/>
          </a:stretch>
        </p:blipFill>
        <p:spPr>
          <a:xfrm>
            <a:off x="1643042" y="285734"/>
            <a:ext cx="3325287" cy="45720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929190" y="1357304"/>
            <a:ext cx="228601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rgbClr val="7E198F"/>
                </a:solidFill>
              </a:rPr>
              <a:t>Hoy comienza tu destino a ser como decidas, hoy tú mismo escribirás tus sueños en la página en blanco de tu vida y ése será el mayor regalo que recibirás del Universo, el saber que sólo depende de ti resolver la incógnita de la felicidad de la página en blanco de tu vida.</a:t>
            </a:r>
          </a:p>
          <a:p>
            <a:r>
              <a:rPr lang="es-PE" sz="1400" b="1" dirty="0" smtClean="0">
                <a:solidFill>
                  <a:srgbClr val="7E198F"/>
                </a:solidFill>
              </a:rPr>
              <a:t> </a:t>
            </a:r>
          </a:p>
          <a:p>
            <a:endParaRPr lang="es-PE" sz="1400" b="1" dirty="0">
              <a:solidFill>
                <a:srgbClr val="7E198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000232" y="46434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4643438" y="4429138"/>
            <a:ext cx="1008609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dirty="0" smtClean="0"/>
              <a:t>Texto: Amparo </a:t>
            </a:r>
            <a:r>
              <a:rPr lang="es-PE" sz="900" b="1" dirty="0" err="1" smtClean="0"/>
              <a:t>Senra</a:t>
            </a:r>
            <a:endParaRPr lang="es-PE" sz="900" b="1" dirty="0" smtClean="0"/>
          </a:p>
          <a:p>
            <a:endParaRPr lang="es-PE" sz="1050" b="1" dirty="0" smtClean="0"/>
          </a:p>
          <a:p>
            <a:endParaRPr lang="es-PE" sz="1200" dirty="0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B64B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8436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35843607.jpg"/>
          <p:cNvPicPr>
            <a:picLocks noGrp="1" noChangeAspect="1"/>
          </p:cNvPicPr>
          <p:nvPr isPhoto="1"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85817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58581795.jpg"/>
          <p:cNvPicPr>
            <a:picLocks noGrp="1" noChangeAspect="1"/>
          </p:cNvPicPr>
          <p:nvPr isPhoto="1"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coollogo_com-734150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631901">
            <a:off x="6929454" y="3714758"/>
            <a:ext cx="1357322" cy="716134"/>
          </a:xfrm>
          <a:prstGeom prst="rect">
            <a:avLst/>
          </a:prstGeom>
        </p:spPr>
      </p:pic>
      <p:pic>
        <p:nvPicPr>
          <p:cNvPr id="5" name="4 Imagen" descr="open_book_vecto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Presentación en pantalla (16:9)</PresentationFormat>
  <Paragraphs>19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405</cp:revision>
  <dcterms:created xsi:type="dcterms:W3CDTF">2022-12-27T22:19:10Z</dcterms:created>
  <dcterms:modified xsi:type="dcterms:W3CDTF">2023-01-09T23:45:44Z</dcterms:modified>
</cp:coreProperties>
</file>