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3"/>
  </p:notesMasterIdLst>
  <p:sldIdLst>
    <p:sldId id="256" r:id="rId3"/>
    <p:sldId id="257" r:id="rId4"/>
    <p:sldId id="258" r:id="rId5"/>
    <p:sldId id="314" r:id="rId6"/>
    <p:sldId id="315" r:id="rId7"/>
    <p:sldId id="316" r:id="rId8"/>
    <p:sldId id="317" r:id="rId9"/>
    <p:sldId id="318" r:id="rId10"/>
    <p:sldId id="319" r:id="rId11"/>
    <p:sldId id="320" r:id="rId12"/>
    <p:sldId id="321" r:id="rId13"/>
    <p:sldId id="322" r:id="rId14"/>
    <p:sldId id="323" r:id="rId15"/>
    <p:sldId id="324" r:id="rId16"/>
    <p:sldId id="361" r:id="rId17"/>
    <p:sldId id="326" r:id="rId18"/>
    <p:sldId id="327" r:id="rId19"/>
    <p:sldId id="328" r:id="rId20"/>
    <p:sldId id="329" r:id="rId21"/>
    <p:sldId id="330" r:id="rId22"/>
    <p:sldId id="331" r:id="rId23"/>
    <p:sldId id="341" r:id="rId24"/>
    <p:sldId id="333" r:id="rId25"/>
    <p:sldId id="346" r:id="rId26"/>
    <p:sldId id="335" r:id="rId27"/>
    <p:sldId id="345" r:id="rId28"/>
    <p:sldId id="336" r:id="rId29"/>
    <p:sldId id="354" r:id="rId30"/>
    <p:sldId id="339" r:id="rId31"/>
    <p:sldId id="340" r:id="rId32"/>
    <p:sldId id="349" r:id="rId33"/>
    <p:sldId id="342" r:id="rId34"/>
    <p:sldId id="343" r:id="rId35"/>
    <p:sldId id="363" r:id="rId36"/>
    <p:sldId id="353" r:id="rId37"/>
    <p:sldId id="344" r:id="rId38"/>
    <p:sldId id="347" r:id="rId39"/>
    <p:sldId id="352" r:id="rId40"/>
    <p:sldId id="357" r:id="rId41"/>
    <p:sldId id="362" r:id="rId42"/>
    <p:sldId id="351" r:id="rId43"/>
    <p:sldId id="355" r:id="rId44"/>
    <p:sldId id="338" r:id="rId45"/>
    <p:sldId id="348" r:id="rId46"/>
    <p:sldId id="356" r:id="rId47"/>
    <p:sldId id="332" r:id="rId48"/>
    <p:sldId id="358" r:id="rId49"/>
    <p:sldId id="359" r:id="rId50"/>
    <p:sldId id="360" r:id="rId51"/>
    <p:sldId id="307" r:id="rId52"/>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PstlsHyDh80ovoS0xq2yA==" hashData="Mg7/Nzng8SvzJRjMrUTtfL4upy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0021"/>
    <a:srgbClr val="81011C"/>
    <a:srgbClr val="C8043C"/>
    <a:srgbClr val="FF6600"/>
    <a:srgbClr val="FF5757"/>
    <a:srgbClr val="E90345"/>
    <a:srgbClr val="FF3300"/>
    <a:srgbClr val="FF66FF"/>
    <a:srgbClr val="FF0000"/>
    <a:srgbClr val="D60C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913" autoAdjust="0"/>
  </p:normalViewPr>
  <p:slideViewPr>
    <p:cSldViewPr>
      <p:cViewPr>
        <p:scale>
          <a:sx n="73" d="100"/>
          <a:sy n="73" d="100"/>
        </p:scale>
        <p:origin x="-984" y="-1014"/>
      </p:cViewPr>
      <p:guideLst>
        <p:guide orient="horz" pos="1620"/>
        <p:guide pos="2880"/>
      </p:guideLst>
    </p:cSldViewPr>
  </p:slideViewPr>
  <p:notesTextViewPr>
    <p:cViewPr>
      <p:scale>
        <a:sx n="1" d="1"/>
        <a:sy n="1" d="1"/>
      </p:scale>
      <p:origin x="0" y="0"/>
    </p:cViewPr>
  </p:notesTextViewPr>
  <p:sorterViewPr>
    <p:cViewPr>
      <p:scale>
        <a:sx n="57" d="100"/>
        <a:sy n="57"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28A1C5-80BE-41DC-8D3A-125A94037E67}" type="datetimeFigureOut">
              <a:rPr lang="es-ES" smtClean="0"/>
              <a:t>27/02/2017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CADA084-1AED-4F88-80F3-3EF9744D3A56}" type="slidenum">
              <a:rPr lang="es-ES" smtClean="0"/>
              <a:t>‹Nº›</a:t>
            </a:fld>
            <a:endParaRPr lang="es-ES"/>
          </a:p>
        </p:txBody>
      </p:sp>
    </p:spTree>
    <p:extLst>
      <p:ext uri="{BB962C8B-B14F-4D97-AF65-F5344CB8AC3E}">
        <p14:creationId xmlns:p14="http://schemas.microsoft.com/office/powerpoint/2010/main" val="20781252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1</a:t>
            </a:fld>
            <a:endParaRPr lang="es-ES"/>
          </a:p>
        </p:txBody>
      </p:sp>
    </p:spTree>
    <p:extLst>
      <p:ext uri="{BB962C8B-B14F-4D97-AF65-F5344CB8AC3E}">
        <p14:creationId xmlns:p14="http://schemas.microsoft.com/office/powerpoint/2010/main" val="6724297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2</a:t>
            </a:fld>
            <a:endParaRPr lang="es-ES"/>
          </a:p>
        </p:txBody>
      </p:sp>
    </p:spTree>
    <p:extLst>
      <p:ext uri="{BB962C8B-B14F-4D97-AF65-F5344CB8AC3E}">
        <p14:creationId xmlns:p14="http://schemas.microsoft.com/office/powerpoint/2010/main" val="13543079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3</a:t>
            </a:fld>
            <a:endParaRPr lang="es-ES"/>
          </a:p>
        </p:txBody>
      </p:sp>
    </p:spTree>
    <p:extLst>
      <p:ext uri="{BB962C8B-B14F-4D97-AF65-F5344CB8AC3E}">
        <p14:creationId xmlns:p14="http://schemas.microsoft.com/office/powerpoint/2010/main" val="19188205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8</a:t>
            </a:fld>
            <a:endParaRPr lang="es-ES"/>
          </a:p>
        </p:txBody>
      </p:sp>
    </p:spTree>
    <p:extLst>
      <p:ext uri="{BB962C8B-B14F-4D97-AF65-F5344CB8AC3E}">
        <p14:creationId xmlns:p14="http://schemas.microsoft.com/office/powerpoint/2010/main" val="3813038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14</a:t>
            </a:fld>
            <a:endParaRPr lang="es-ES"/>
          </a:p>
        </p:txBody>
      </p:sp>
    </p:spTree>
    <p:extLst>
      <p:ext uri="{BB962C8B-B14F-4D97-AF65-F5344CB8AC3E}">
        <p14:creationId xmlns:p14="http://schemas.microsoft.com/office/powerpoint/2010/main" val="22168489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16</a:t>
            </a:fld>
            <a:endParaRPr lang="es-ES"/>
          </a:p>
        </p:txBody>
      </p:sp>
    </p:spTree>
    <p:extLst>
      <p:ext uri="{BB962C8B-B14F-4D97-AF65-F5344CB8AC3E}">
        <p14:creationId xmlns:p14="http://schemas.microsoft.com/office/powerpoint/2010/main" val="2508763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18</a:t>
            </a:fld>
            <a:endParaRPr lang="es-ES"/>
          </a:p>
        </p:txBody>
      </p:sp>
    </p:spTree>
    <p:extLst>
      <p:ext uri="{BB962C8B-B14F-4D97-AF65-F5344CB8AC3E}">
        <p14:creationId xmlns:p14="http://schemas.microsoft.com/office/powerpoint/2010/main" val="1147822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19</a:t>
            </a:fld>
            <a:endParaRPr lang="es-ES"/>
          </a:p>
        </p:txBody>
      </p:sp>
    </p:spTree>
    <p:extLst>
      <p:ext uri="{BB962C8B-B14F-4D97-AF65-F5344CB8AC3E}">
        <p14:creationId xmlns:p14="http://schemas.microsoft.com/office/powerpoint/2010/main" val="3971844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20</a:t>
            </a:fld>
            <a:endParaRPr lang="es-ES"/>
          </a:p>
        </p:txBody>
      </p:sp>
    </p:spTree>
    <p:extLst>
      <p:ext uri="{BB962C8B-B14F-4D97-AF65-F5344CB8AC3E}">
        <p14:creationId xmlns:p14="http://schemas.microsoft.com/office/powerpoint/2010/main" val="35825181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23</a:t>
            </a:fld>
            <a:endParaRPr lang="es-ES"/>
          </a:p>
        </p:txBody>
      </p:sp>
    </p:spTree>
    <p:extLst>
      <p:ext uri="{BB962C8B-B14F-4D97-AF65-F5344CB8AC3E}">
        <p14:creationId xmlns:p14="http://schemas.microsoft.com/office/powerpoint/2010/main" val="1995084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24</a:t>
            </a:fld>
            <a:endParaRPr lang="es-ES"/>
          </a:p>
        </p:txBody>
      </p:sp>
    </p:spTree>
    <p:extLst>
      <p:ext uri="{BB962C8B-B14F-4D97-AF65-F5344CB8AC3E}">
        <p14:creationId xmlns:p14="http://schemas.microsoft.com/office/powerpoint/2010/main" val="1400545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28</a:t>
            </a:fld>
            <a:endParaRPr lang="es-ES"/>
          </a:p>
        </p:txBody>
      </p:sp>
    </p:spTree>
    <p:extLst>
      <p:ext uri="{BB962C8B-B14F-4D97-AF65-F5344CB8AC3E}">
        <p14:creationId xmlns:p14="http://schemas.microsoft.com/office/powerpoint/2010/main" val="9048420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29</a:t>
            </a:fld>
            <a:endParaRPr lang="es-ES"/>
          </a:p>
        </p:txBody>
      </p:sp>
    </p:spTree>
    <p:extLst>
      <p:ext uri="{BB962C8B-B14F-4D97-AF65-F5344CB8AC3E}">
        <p14:creationId xmlns:p14="http://schemas.microsoft.com/office/powerpoint/2010/main" val="12531121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30</a:t>
            </a:fld>
            <a:endParaRPr lang="es-ES"/>
          </a:p>
        </p:txBody>
      </p:sp>
    </p:spTree>
    <p:extLst>
      <p:ext uri="{BB962C8B-B14F-4D97-AF65-F5344CB8AC3E}">
        <p14:creationId xmlns:p14="http://schemas.microsoft.com/office/powerpoint/2010/main" val="8617008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32</a:t>
            </a:fld>
            <a:endParaRPr lang="es-ES"/>
          </a:p>
        </p:txBody>
      </p:sp>
    </p:spTree>
    <p:extLst>
      <p:ext uri="{BB962C8B-B14F-4D97-AF65-F5344CB8AC3E}">
        <p14:creationId xmlns:p14="http://schemas.microsoft.com/office/powerpoint/2010/main" val="33708064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35</a:t>
            </a:fld>
            <a:endParaRPr lang="es-ES"/>
          </a:p>
        </p:txBody>
      </p:sp>
    </p:spTree>
    <p:extLst>
      <p:ext uri="{BB962C8B-B14F-4D97-AF65-F5344CB8AC3E}">
        <p14:creationId xmlns:p14="http://schemas.microsoft.com/office/powerpoint/2010/main" val="40851959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39</a:t>
            </a:fld>
            <a:endParaRPr lang="es-ES"/>
          </a:p>
        </p:txBody>
      </p:sp>
    </p:spTree>
    <p:extLst>
      <p:ext uri="{BB962C8B-B14F-4D97-AF65-F5344CB8AC3E}">
        <p14:creationId xmlns:p14="http://schemas.microsoft.com/office/powerpoint/2010/main" val="463401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41</a:t>
            </a:fld>
            <a:endParaRPr lang="es-ES"/>
          </a:p>
        </p:txBody>
      </p:sp>
    </p:spTree>
    <p:extLst>
      <p:ext uri="{BB962C8B-B14F-4D97-AF65-F5344CB8AC3E}">
        <p14:creationId xmlns:p14="http://schemas.microsoft.com/office/powerpoint/2010/main" val="20679420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42</a:t>
            </a:fld>
            <a:endParaRPr lang="es-ES"/>
          </a:p>
        </p:txBody>
      </p:sp>
    </p:spTree>
    <p:extLst>
      <p:ext uri="{BB962C8B-B14F-4D97-AF65-F5344CB8AC3E}">
        <p14:creationId xmlns:p14="http://schemas.microsoft.com/office/powerpoint/2010/main" val="123813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43</a:t>
            </a:fld>
            <a:endParaRPr lang="es-ES"/>
          </a:p>
        </p:txBody>
      </p:sp>
    </p:spTree>
    <p:extLst>
      <p:ext uri="{BB962C8B-B14F-4D97-AF65-F5344CB8AC3E}">
        <p14:creationId xmlns:p14="http://schemas.microsoft.com/office/powerpoint/2010/main" val="39026074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DCC0F71-1BBE-44BF-8625-B8B1905DBA13}" type="slidenum">
              <a:rPr lang="es-ES" smtClean="0"/>
              <a:t>45</a:t>
            </a:fld>
            <a:endParaRPr lang="es-ES"/>
          </a:p>
        </p:txBody>
      </p:sp>
    </p:spTree>
    <p:extLst>
      <p:ext uri="{BB962C8B-B14F-4D97-AF65-F5344CB8AC3E}">
        <p14:creationId xmlns:p14="http://schemas.microsoft.com/office/powerpoint/2010/main" val="291162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CADA084-1AED-4F88-80F3-3EF9744D3A56}" type="slidenum">
              <a:rPr lang="es-ES" smtClean="0"/>
              <a:t>48</a:t>
            </a:fld>
            <a:endParaRPr lang="es-ES"/>
          </a:p>
        </p:txBody>
      </p:sp>
    </p:spTree>
    <p:extLst>
      <p:ext uri="{BB962C8B-B14F-4D97-AF65-F5344CB8AC3E}">
        <p14:creationId xmlns:p14="http://schemas.microsoft.com/office/powerpoint/2010/main" val="706341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A687061-799C-42D2-92B5-BF54DA385FDF}" type="datetimeFigureOut">
              <a:rPr lang="es-ES" smtClean="0"/>
              <a:t>27/02/2017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8E5362C-FC35-4DDD-9AC9-152BB6C33897}" type="slidenum">
              <a:rPr lang="es-ES" smtClean="0"/>
              <a:t>‹Nº›</a:t>
            </a:fld>
            <a:endParaRPr lang="es-ES"/>
          </a:p>
        </p:txBody>
      </p:sp>
    </p:spTree>
    <p:extLst>
      <p:ext uri="{BB962C8B-B14F-4D97-AF65-F5344CB8AC3E}">
        <p14:creationId xmlns:p14="http://schemas.microsoft.com/office/powerpoint/2010/main" val="21745762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A687061-799C-42D2-92B5-BF54DA385FDF}" type="datetimeFigureOut">
              <a:rPr lang="es-ES" smtClean="0"/>
              <a:t>27/02/2017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8E5362C-FC35-4DDD-9AC9-152BB6C33897}" type="slidenum">
              <a:rPr lang="es-ES" smtClean="0"/>
              <a:t>‹Nº›</a:t>
            </a:fld>
            <a:endParaRPr lang="es-ES"/>
          </a:p>
        </p:txBody>
      </p:sp>
    </p:spTree>
    <p:extLst>
      <p:ext uri="{BB962C8B-B14F-4D97-AF65-F5344CB8AC3E}">
        <p14:creationId xmlns:p14="http://schemas.microsoft.com/office/powerpoint/2010/main" val="2298618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A687061-799C-42D2-92B5-BF54DA385FDF}" type="datetimeFigureOut">
              <a:rPr lang="es-ES" smtClean="0"/>
              <a:t>27/02/2017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8E5362C-FC35-4DDD-9AC9-152BB6C33897}" type="slidenum">
              <a:rPr lang="es-ES" smtClean="0"/>
              <a:t>‹Nº›</a:t>
            </a:fld>
            <a:endParaRPr lang="es-ES"/>
          </a:p>
        </p:txBody>
      </p:sp>
    </p:spTree>
    <p:extLst>
      <p:ext uri="{BB962C8B-B14F-4D97-AF65-F5344CB8AC3E}">
        <p14:creationId xmlns:p14="http://schemas.microsoft.com/office/powerpoint/2010/main" val="1357911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A687061-799C-42D2-92B5-BF54DA385FDF}" type="datetimeFigureOut">
              <a:rPr lang="es-ES" smtClean="0"/>
              <a:t>27/02/2017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8E5362C-FC35-4DDD-9AC9-152BB6C33897}" type="slidenum">
              <a:rPr lang="es-ES" smtClean="0"/>
              <a:t>‹Nº›</a:t>
            </a:fld>
            <a:endParaRPr lang="es-ES"/>
          </a:p>
        </p:txBody>
      </p:sp>
    </p:spTree>
    <p:extLst>
      <p:ext uri="{BB962C8B-B14F-4D97-AF65-F5344CB8AC3E}">
        <p14:creationId xmlns:p14="http://schemas.microsoft.com/office/powerpoint/2010/main" val="3326476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A687061-799C-42D2-92B5-BF54DA385FDF}" type="datetimeFigureOut">
              <a:rPr lang="es-ES" smtClean="0"/>
              <a:t>27/02/2017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8E5362C-FC35-4DDD-9AC9-152BB6C33897}" type="slidenum">
              <a:rPr lang="es-ES" smtClean="0"/>
              <a:t>‹Nº›</a:t>
            </a:fld>
            <a:endParaRPr lang="es-ES"/>
          </a:p>
        </p:txBody>
      </p:sp>
    </p:spTree>
    <p:extLst>
      <p:ext uri="{BB962C8B-B14F-4D97-AF65-F5344CB8AC3E}">
        <p14:creationId xmlns:p14="http://schemas.microsoft.com/office/powerpoint/2010/main" val="443627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A687061-799C-42D2-92B5-BF54DA385FDF}" type="datetimeFigureOut">
              <a:rPr lang="es-ES" smtClean="0"/>
              <a:t>27/02/2017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8E5362C-FC35-4DDD-9AC9-152BB6C33897}" type="slidenum">
              <a:rPr lang="es-ES" smtClean="0"/>
              <a:t>‹Nº›</a:t>
            </a:fld>
            <a:endParaRPr lang="es-ES"/>
          </a:p>
        </p:txBody>
      </p:sp>
    </p:spTree>
    <p:extLst>
      <p:ext uri="{BB962C8B-B14F-4D97-AF65-F5344CB8AC3E}">
        <p14:creationId xmlns:p14="http://schemas.microsoft.com/office/powerpoint/2010/main" val="2038616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A687061-799C-42D2-92B5-BF54DA385FDF}" type="datetimeFigureOut">
              <a:rPr lang="es-ES" smtClean="0"/>
              <a:t>27/02/2017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8E5362C-FC35-4DDD-9AC9-152BB6C33897}" type="slidenum">
              <a:rPr lang="es-ES" smtClean="0"/>
              <a:t>‹Nº›</a:t>
            </a:fld>
            <a:endParaRPr lang="es-ES"/>
          </a:p>
        </p:txBody>
      </p:sp>
    </p:spTree>
    <p:extLst>
      <p:ext uri="{BB962C8B-B14F-4D97-AF65-F5344CB8AC3E}">
        <p14:creationId xmlns:p14="http://schemas.microsoft.com/office/powerpoint/2010/main" val="1731665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A687061-799C-42D2-92B5-BF54DA385FDF}" type="datetimeFigureOut">
              <a:rPr lang="es-ES" smtClean="0"/>
              <a:t>27/02/2017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8E5362C-FC35-4DDD-9AC9-152BB6C33897}" type="slidenum">
              <a:rPr lang="es-ES" smtClean="0"/>
              <a:t>‹Nº›</a:t>
            </a:fld>
            <a:endParaRPr lang="es-ES"/>
          </a:p>
        </p:txBody>
      </p:sp>
    </p:spTree>
    <p:extLst>
      <p:ext uri="{BB962C8B-B14F-4D97-AF65-F5344CB8AC3E}">
        <p14:creationId xmlns:p14="http://schemas.microsoft.com/office/powerpoint/2010/main" val="85376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A687061-799C-42D2-92B5-BF54DA385FDF}" type="datetimeFigureOut">
              <a:rPr lang="es-ES" smtClean="0"/>
              <a:t>27/02/2017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8E5362C-FC35-4DDD-9AC9-152BB6C33897}" type="slidenum">
              <a:rPr lang="es-ES" smtClean="0"/>
              <a:t>‹Nº›</a:t>
            </a:fld>
            <a:endParaRPr lang="es-ES"/>
          </a:p>
        </p:txBody>
      </p:sp>
    </p:spTree>
    <p:extLst>
      <p:ext uri="{BB962C8B-B14F-4D97-AF65-F5344CB8AC3E}">
        <p14:creationId xmlns:p14="http://schemas.microsoft.com/office/powerpoint/2010/main" val="4196304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A687061-799C-42D2-92B5-BF54DA385FDF}" type="datetimeFigureOut">
              <a:rPr lang="es-ES" smtClean="0"/>
              <a:t>27/02/2017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8E5362C-FC35-4DDD-9AC9-152BB6C33897}" type="slidenum">
              <a:rPr lang="es-ES" smtClean="0"/>
              <a:t>‹Nº›</a:t>
            </a:fld>
            <a:endParaRPr lang="es-ES"/>
          </a:p>
        </p:txBody>
      </p:sp>
    </p:spTree>
    <p:extLst>
      <p:ext uri="{BB962C8B-B14F-4D97-AF65-F5344CB8AC3E}">
        <p14:creationId xmlns:p14="http://schemas.microsoft.com/office/powerpoint/2010/main" val="7854928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A687061-799C-42D2-92B5-BF54DA385FDF}" type="datetimeFigureOut">
              <a:rPr lang="es-ES" smtClean="0"/>
              <a:t>27/02/2017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8E5362C-FC35-4DDD-9AC9-152BB6C33897}" type="slidenum">
              <a:rPr lang="es-ES" smtClean="0"/>
              <a:t>‹Nº›</a:t>
            </a:fld>
            <a:endParaRPr lang="es-ES"/>
          </a:p>
        </p:txBody>
      </p:sp>
    </p:spTree>
    <p:extLst>
      <p:ext uri="{BB962C8B-B14F-4D97-AF65-F5344CB8AC3E}">
        <p14:creationId xmlns:p14="http://schemas.microsoft.com/office/powerpoint/2010/main" val="2753814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290478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A687061-799C-42D2-92B5-BF54DA385FDF}" type="datetimeFigureOut">
              <a:rPr lang="es-ES" smtClean="0"/>
              <a:t>27/02/2017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8E5362C-FC35-4DDD-9AC9-152BB6C33897}" type="slidenum">
              <a:rPr lang="es-ES" smtClean="0"/>
              <a:t>‹Nº›</a:t>
            </a:fld>
            <a:endParaRPr lang="es-ES"/>
          </a:p>
        </p:txBody>
      </p:sp>
    </p:spTree>
    <p:extLst>
      <p:ext uri="{BB962C8B-B14F-4D97-AF65-F5344CB8AC3E}">
        <p14:creationId xmlns:p14="http://schemas.microsoft.com/office/powerpoint/2010/main" val="109575138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image" Target="../media/image11.JP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3.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7" Type="http://schemas.openxmlformats.org/officeDocument/2006/relationships/image" Target="../media/image28.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7.png"/><Relationship Id="rId5" Type="http://schemas.microsoft.com/office/2007/relationships/hdphoto" Target="../media/hdphoto4.wdp"/><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jpg"/><Relationship Id="rId7" Type="http://schemas.openxmlformats.org/officeDocument/2006/relationships/image" Target="../media/image34.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8.JPG"/><Relationship Id="rId7" Type="http://schemas.openxmlformats.org/officeDocument/2006/relationships/image" Target="../media/image5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4.png"/></Relationships>
</file>

<file path=ppt/slides/_rels/slide2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4.png"/><Relationship Id="rId7" Type="http://schemas.openxmlformats.org/officeDocument/2006/relationships/image" Target="../media/image56.png"/><Relationship Id="rId2" Type="http://schemas.openxmlformats.org/officeDocument/2006/relationships/image" Target="../media/image53.jpeg"/><Relationship Id="rId1" Type="http://schemas.openxmlformats.org/officeDocument/2006/relationships/slideLayout" Target="../slideLayouts/slideLayout7.xml"/><Relationship Id="rId6" Type="http://schemas.microsoft.com/office/2007/relationships/hdphoto" Target="../media/hdphoto6.wdp"/><Relationship Id="rId5" Type="http://schemas.openxmlformats.org/officeDocument/2006/relationships/image" Target="../media/image55.png"/><Relationship Id="rId4" Type="http://schemas.microsoft.com/office/2007/relationships/hdphoto" Target="../media/hdphoto5.wdp"/></Relationships>
</file>

<file path=ppt/slides/_rels/slide2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61.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66.jpeg"/><Relationship Id="rId4" Type="http://schemas.openxmlformats.org/officeDocument/2006/relationships/image" Target="../media/image65.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3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G"/><Relationship Id="rId1" Type="http://schemas.openxmlformats.org/officeDocument/2006/relationships/slideLayout" Target="../slideLayouts/slideLayout7.xml"/><Relationship Id="rId5" Type="http://schemas.openxmlformats.org/officeDocument/2006/relationships/image" Target="../media/image71.png"/><Relationship Id="rId4" Type="http://schemas.microsoft.com/office/2007/relationships/hdphoto" Target="../media/hdphoto7.wdp"/></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39.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77.png"/><Relationship Id="rId4" Type="http://schemas.openxmlformats.org/officeDocument/2006/relationships/image" Target="../media/image76.jpeg"/></Relationships>
</file>

<file path=ppt/slides/_rels/slide40.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9.jpg"/><Relationship Id="rId7" Type="http://schemas.openxmlformats.org/officeDocument/2006/relationships/image" Target="../media/image83.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s/_rels/slide43.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image" Target="../media/image84.jpeg"/><Relationship Id="rId7" Type="http://schemas.openxmlformats.org/officeDocument/2006/relationships/image" Target="../media/image8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86.png"/><Relationship Id="rId5" Type="http://schemas.microsoft.com/office/2007/relationships/hdphoto" Target="../media/hdphoto6.wdp"/><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88.png"/></Relationships>
</file>

<file path=ppt/slides/_rels/slide44.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image" Target="../media/image95.png"/><Relationship Id="rId3" Type="http://schemas.openxmlformats.org/officeDocument/2006/relationships/image" Target="../media/image71.png"/><Relationship Id="rId7" Type="http://schemas.openxmlformats.org/officeDocument/2006/relationships/image" Target="../media/image9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 Id="rId9" Type="http://schemas.openxmlformats.org/officeDocument/2006/relationships/image" Target="../media/image96.png"/></Relationships>
</file>

<file path=ppt/slides/_rels/slide46.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01.JP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02.png"/></Relationships>
</file>

<file path=ppt/slides/_rels/slide49.xml.rels><?xml version="1.0" encoding="UTF-8" standalone="yes"?>
<Relationships xmlns="http://schemas.openxmlformats.org/package/2006/relationships"><Relationship Id="rId8" Type="http://schemas.microsoft.com/office/2007/relationships/hdphoto" Target="../media/hdphoto10.wdp"/><Relationship Id="rId3" Type="http://schemas.openxmlformats.org/officeDocument/2006/relationships/image" Target="../media/image104.png"/><Relationship Id="rId7" Type="http://schemas.openxmlformats.org/officeDocument/2006/relationships/image" Target="../media/image107.png"/><Relationship Id="rId2" Type="http://schemas.openxmlformats.org/officeDocument/2006/relationships/image" Target="../media/image103.jpg"/><Relationship Id="rId1" Type="http://schemas.openxmlformats.org/officeDocument/2006/relationships/slideLayout" Target="../slideLayouts/slideLayout7.xml"/><Relationship Id="rId6" Type="http://schemas.microsoft.com/office/2007/relationships/hdphoto" Target="../media/hdphoto9.wdp"/><Relationship Id="rId5" Type="http://schemas.openxmlformats.org/officeDocument/2006/relationships/image" Target="../media/image106.png"/><Relationship Id="rId10" Type="http://schemas.microsoft.com/office/2007/relationships/hdphoto" Target="../media/hdphoto11.wdp"/><Relationship Id="rId4" Type="http://schemas.openxmlformats.org/officeDocument/2006/relationships/image" Target="../media/image105.png"/><Relationship Id="rId9" Type="http://schemas.openxmlformats.org/officeDocument/2006/relationships/image" Target="../media/image108.png"/></Relationships>
</file>

<file path=ppt/slides/_rels/slide50.xml.rels><?xml version="1.0" encoding="UTF-8" standalone="yes"?>
<Relationships xmlns="http://schemas.openxmlformats.org/package/2006/relationships"><Relationship Id="rId8" Type="http://schemas.openxmlformats.org/officeDocument/2006/relationships/image" Target="../media/image111.png"/><Relationship Id="rId13" Type="http://schemas.openxmlformats.org/officeDocument/2006/relationships/image" Target="../media/image114.png"/><Relationship Id="rId18" Type="http://schemas.openxmlformats.org/officeDocument/2006/relationships/image" Target="../media/image11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1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10.png"/><Relationship Id="rId11" Type="http://schemas.openxmlformats.org/officeDocument/2006/relationships/image" Target="../media/image113.png"/><Relationship Id="rId5" Type="http://schemas.openxmlformats.org/officeDocument/2006/relationships/hyperlink" Target="http://www.mispps.com/" TargetMode="External"/><Relationship Id="rId15" Type="http://schemas.openxmlformats.org/officeDocument/2006/relationships/image" Target="../media/image115.png"/><Relationship Id="rId10" Type="http://schemas.openxmlformats.org/officeDocument/2006/relationships/hyperlink" Target="https://www.facebook.com/mispps" TargetMode="External"/><Relationship Id="rId4" Type="http://schemas.openxmlformats.org/officeDocument/2006/relationships/image" Target="../media/image109.png"/><Relationship Id="rId9" Type="http://schemas.openxmlformats.org/officeDocument/2006/relationships/image" Target="../media/image11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1"/>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t="-110" r="-93512"/>
          <a:stretch/>
        </p:blipFill>
        <p:spPr>
          <a:xfrm>
            <a:off x="-5760" y="0"/>
            <a:ext cx="17694670" cy="5149210"/>
          </a:xfrm>
          <a:prstGeom prst="rect">
            <a:avLst/>
          </a:prstGeom>
          <a:noFill/>
          <a:ln>
            <a:noFill/>
          </a:ln>
        </p:spPr>
      </p:pic>
      <p:pic>
        <p:nvPicPr>
          <p:cNvPr id="2" name="1 Imagen" descr="Diapositiva1"/>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l="-75749" r="-1"/>
          <a:stretch/>
        </p:blipFill>
        <p:spPr>
          <a:xfrm>
            <a:off x="-6926580" y="32404"/>
            <a:ext cx="16070580" cy="5143500"/>
          </a:xfrm>
          <a:prstGeom prst="rect">
            <a:avLst/>
          </a:prstGeom>
          <a:noFill/>
          <a:ln>
            <a:noFill/>
          </a:ln>
        </p:spPr>
      </p:pic>
      <p:pic>
        <p:nvPicPr>
          <p:cNvPr id="6" name="Picture 3"/>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flipH="1">
            <a:off x="3131840" y="1131591"/>
            <a:ext cx="2880320" cy="2880320"/>
          </a:xfrm>
          <a:prstGeom prst="rect">
            <a:avLst/>
          </a:prstGeom>
          <a:noFill/>
          <a:ln>
            <a:noFill/>
          </a:ln>
          <a:effectLst>
            <a:outerShdw sx="104000" sy="104000" algn="ctr" rotWithShape="0">
              <a:srgbClr val="CC006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flipH="1">
            <a:off x="3131840" y="1131590"/>
            <a:ext cx="2880320" cy="2880320"/>
          </a:xfrm>
          <a:prstGeom prst="rect">
            <a:avLst/>
          </a:prstGeom>
          <a:noFill/>
          <a:ln>
            <a:noFill/>
          </a:ln>
          <a:effectLst>
            <a:outerShdw sx="104000" sy="104000" algn="ctr" rotWithShape="0">
              <a:srgbClr val="CC006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flipH="1">
            <a:off x="3131840" y="1059582"/>
            <a:ext cx="2880320" cy="2880320"/>
          </a:xfrm>
          <a:prstGeom prst="rect">
            <a:avLst/>
          </a:prstGeom>
          <a:noFill/>
          <a:ln>
            <a:noFill/>
          </a:ln>
          <a:effectLst>
            <a:outerShdw sx="104000" sy="104000" algn="ctr" rotWithShape="0">
              <a:srgbClr val="CC006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12 Imagen" descr="Diapositiva1"/>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r="-1"/>
          <a:stretch/>
        </p:blipFill>
        <p:spPr>
          <a:xfrm>
            <a:off x="0" y="0"/>
            <a:ext cx="9144000" cy="5143500"/>
          </a:xfrm>
          <a:prstGeom prst="rect">
            <a:avLst/>
          </a:prstGeom>
          <a:noFill/>
          <a:ln>
            <a:noFill/>
          </a:ln>
        </p:spPr>
      </p:pic>
      <p:sp>
        <p:nvSpPr>
          <p:cNvPr id="4" name="4 Forma en L"/>
          <p:cNvSpPr/>
          <p:nvPr/>
        </p:nvSpPr>
        <p:spPr>
          <a:xfrm>
            <a:off x="0" y="-794"/>
            <a:ext cx="9207383" cy="5229588"/>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13118 w 9218951"/>
              <a:gd name="connsiteY0" fmla="*/ 0 h 5242650"/>
              <a:gd name="connsiteX1" fmla="*/ 1297586 w 9218951"/>
              <a:gd name="connsiteY1" fmla="*/ 39189 h 5242650"/>
              <a:gd name="connsiteX2" fmla="*/ 667508 w 9218951"/>
              <a:gd name="connsiteY2" fmla="*/ 4769544 h 5242650"/>
              <a:gd name="connsiteX3" fmla="*/ 6160958 w 9218951"/>
              <a:gd name="connsiteY3" fmla="*/ 4985943 h 5242650"/>
              <a:gd name="connsiteX4" fmla="*/ 9218951 w 9218951"/>
              <a:gd name="connsiteY4" fmla="*/ 4529702 h 5242650"/>
              <a:gd name="connsiteX5" fmla="*/ 9218950 w 9218951"/>
              <a:gd name="connsiteY5" fmla="*/ 5242650 h 5242650"/>
              <a:gd name="connsiteX6" fmla="*/ 0 w 9218951"/>
              <a:gd name="connsiteY6" fmla="*/ 5182689 h 5242650"/>
              <a:gd name="connsiteX7" fmla="*/ 13118 w 9218951"/>
              <a:gd name="connsiteY7" fmla="*/ 0 h 5242650"/>
              <a:gd name="connsiteX0" fmla="*/ 13118 w 9218951"/>
              <a:gd name="connsiteY0" fmla="*/ 0 h 5242650"/>
              <a:gd name="connsiteX1" fmla="*/ 1310705 w 9218951"/>
              <a:gd name="connsiteY1" fmla="*/ 13063 h 5242650"/>
              <a:gd name="connsiteX2" fmla="*/ 667508 w 9218951"/>
              <a:gd name="connsiteY2" fmla="*/ 4769544 h 5242650"/>
              <a:gd name="connsiteX3" fmla="*/ 6160958 w 9218951"/>
              <a:gd name="connsiteY3" fmla="*/ 4985943 h 5242650"/>
              <a:gd name="connsiteX4" fmla="*/ 9218951 w 9218951"/>
              <a:gd name="connsiteY4" fmla="*/ 4529702 h 5242650"/>
              <a:gd name="connsiteX5" fmla="*/ 9218950 w 9218951"/>
              <a:gd name="connsiteY5" fmla="*/ 5242650 h 5242650"/>
              <a:gd name="connsiteX6" fmla="*/ 0 w 9218951"/>
              <a:gd name="connsiteY6" fmla="*/ 5182689 h 5242650"/>
              <a:gd name="connsiteX7" fmla="*/ 13118 w 9218951"/>
              <a:gd name="connsiteY7" fmla="*/ 0 h 5242650"/>
              <a:gd name="connsiteX0" fmla="*/ 379 w 9245567"/>
              <a:gd name="connsiteY0" fmla="*/ 0 h 5229588"/>
              <a:gd name="connsiteX1" fmla="*/ 1337321 w 9245567"/>
              <a:gd name="connsiteY1" fmla="*/ 1 h 5229588"/>
              <a:gd name="connsiteX2" fmla="*/ 694124 w 9245567"/>
              <a:gd name="connsiteY2" fmla="*/ 4756482 h 5229588"/>
              <a:gd name="connsiteX3" fmla="*/ 6187574 w 9245567"/>
              <a:gd name="connsiteY3" fmla="*/ 4972881 h 5229588"/>
              <a:gd name="connsiteX4" fmla="*/ 9245567 w 9245567"/>
              <a:gd name="connsiteY4" fmla="*/ 4516640 h 5229588"/>
              <a:gd name="connsiteX5" fmla="*/ 9245566 w 9245567"/>
              <a:gd name="connsiteY5" fmla="*/ 5229588 h 5229588"/>
              <a:gd name="connsiteX6" fmla="*/ 26616 w 9245567"/>
              <a:gd name="connsiteY6" fmla="*/ 5169627 h 5229588"/>
              <a:gd name="connsiteX7" fmla="*/ 379 w 9245567"/>
              <a:gd name="connsiteY7" fmla="*/ 0 h 5229588"/>
              <a:gd name="connsiteX0" fmla="*/ 1262 w 9246450"/>
              <a:gd name="connsiteY0" fmla="*/ 0 h 5229588"/>
              <a:gd name="connsiteX1" fmla="*/ 1338204 w 9246450"/>
              <a:gd name="connsiteY1" fmla="*/ 1 h 5229588"/>
              <a:gd name="connsiteX2" fmla="*/ 695007 w 9246450"/>
              <a:gd name="connsiteY2" fmla="*/ 4756482 h 5229588"/>
              <a:gd name="connsiteX3" fmla="*/ 6188457 w 9246450"/>
              <a:gd name="connsiteY3" fmla="*/ 4972881 h 5229588"/>
              <a:gd name="connsiteX4" fmla="*/ 9246450 w 9246450"/>
              <a:gd name="connsiteY4" fmla="*/ 4516640 h 5229588"/>
              <a:gd name="connsiteX5" fmla="*/ 9246449 w 9246450"/>
              <a:gd name="connsiteY5" fmla="*/ 5229588 h 5229588"/>
              <a:gd name="connsiteX6" fmla="*/ 1263 w 9246450"/>
              <a:gd name="connsiteY6" fmla="*/ 5221878 h 5229588"/>
              <a:gd name="connsiteX7" fmla="*/ 1262 w 9246450"/>
              <a:gd name="connsiteY7" fmla="*/ 0 h 5229588"/>
              <a:gd name="connsiteX0" fmla="*/ 1262 w 9246450"/>
              <a:gd name="connsiteY0" fmla="*/ 0 h 5229588"/>
              <a:gd name="connsiteX1" fmla="*/ 1377558 w 9246450"/>
              <a:gd name="connsiteY1" fmla="*/ 1 h 5229588"/>
              <a:gd name="connsiteX2" fmla="*/ 695007 w 9246450"/>
              <a:gd name="connsiteY2" fmla="*/ 4756482 h 5229588"/>
              <a:gd name="connsiteX3" fmla="*/ 6188457 w 9246450"/>
              <a:gd name="connsiteY3" fmla="*/ 4972881 h 5229588"/>
              <a:gd name="connsiteX4" fmla="*/ 9246450 w 9246450"/>
              <a:gd name="connsiteY4" fmla="*/ 4516640 h 5229588"/>
              <a:gd name="connsiteX5" fmla="*/ 9246449 w 9246450"/>
              <a:gd name="connsiteY5" fmla="*/ 5229588 h 5229588"/>
              <a:gd name="connsiteX6" fmla="*/ 1263 w 9246450"/>
              <a:gd name="connsiteY6" fmla="*/ 5221878 h 5229588"/>
              <a:gd name="connsiteX7" fmla="*/ 1262 w 9246450"/>
              <a:gd name="connsiteY7" fmla="*/ 0 h 522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46450" h="5229588">
                <a:moveTo>
                  <a:pt x="1262" y="0"/>
                </a:moveTo>
                <a:lnTo>
                  <a:pt x="1377558" y="1"/>
                </a:lnTo>
                <a:cubicBezTo>
                  <a:pt x="303264" y="812288"/>
                  <a:pt x="884882" y="3269638"/>
                  <a:pt x="695007" y="4756482"/>
                </a:cubicBezTo>
                <a:cubicBezTo>
                  <a:pt x="2435192" y="4438870"/>
                  <a:pt x="4685508" y="5005040"/>
                  <a:pt x="6188457" y="4972881"/>
                </a:cubicBezTo>
                <a:cubicBezTo>
                  <a:pt x="7691406" y="4940722"/>
                  <a:pt x="8801415" y="4893573"/>
                  <a:pt x="9246450" y="4516640"/>
                </a:cubicBezTo>
                <a:cubicBezTo>
                  <a:pt x="9246450" y="4709319"/>
                  <a:pt x="9246449" y="5036909"/>
                  <a:pt x="9246449" y="5229588"/>
                </a:cubicBezTo>
                <a:lnTo>
                  <a:pt x="1263" y="5221878"/>
                </a:lnTo>
                <a:cubicBezTo>
                  <a:pt x="5636" y="3494315"/>
                  <a:pt x="-3111" y="1727563"/>
                  <a:pt x="1262" y="0"/>
                </a:cubicBezTo>
                <a:close/>
              </a:path>
            </a:pathLst>
          </a:custGeom>
          <a:gradFill flip="none" rotWithShape="1">
            <a:gsLst>
              <a:gs pos="60000">
                <a:srgbClr val="990015"/>
              </a:gs>
              <a:gs pos="93000">
                <a:srgbClr val="5C0021"/>
              </a:gs>
              <a:gs pos="0">
                <a:srgbClr val="A40000">
                  <a:lumMod val="7000"/>
                </a:srgbClr>
              </a:gs>
              <a:gs pos="50000">
                <a:srgbClr val="DB0007">
                  <a:lumMod val="44000"/>
                  <a:lumOff val="56000"/>
                </a:srgbClr>
              </a:gs>
              <a:gs pos="88000">
                <a:srgbClr val="990033"/>
              </a:gs>
              <a:gs pos="48000">
                <a:srgbClr val="EC676F"/>
              </a:gs>
              <a:gs pos="40000">
                <a:srgbClr val="8D002A"/>
              </a:gs>
              <a:gs pos="16000">
                <a:srgbClr val="CC0066">
                  <a:lumMod val="63000"/>
                  <a:alpha val="94000"/>
                </a:srgbClr>
              </a:gs>
              <a:gs pos="77000">
                <a:srgbClr val="C00000"/>
              </a:gs>
              <a:gs pos="76000">
                <a:srgbClr val="A40000"/>
              </a:gs>
            </a:gsLst>
            <a:lin ang="2700000" scaled="1"/>
            <a:tileRect/>
          </a:gradFill>
          <a:ln>
            <a:noFill/>
          </a:ln>
          <a:scene3d>
            <a:camera prst="orthographicFront"/>
            <a:lightRig rig="flood" dir="t">
              <a:rot lat="0" lon="0" rev="19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211960" y="339502"/>
            <a:ext cx="4594423" cy="2242902"/>
          </a:xfrm>
          <a:prstGeom prst="rect">
            <a:avLst/>
          </a:prstGeom>
          <a:noFill/>
          <a:ln>
            <a:noFill/>
          </a:ln>
          <a:effectLst>
            <a:outerShdw dist="3592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8 CuadroTexto"/>
          <p:cNvSpPr txBox="1"/>
          <p:nvPr/>
        </p:nvSpPr>
        <p:spPr>
          <a:xfrm>
            <a:off x="7920000" y="4860000"/>
            <a:ext cx="1232306" cy="284693"/>
          </a:xfrm>
          <a:prstGeom prst="rect">
            <a:avLst/>
          </a:prstGeom>
          <a:noFill/>
        </p:spPr>
        <p:txBody>
          <a:bodyPr lIns="68580" tIns="34290" rIns="68580" bIns="34290">
            <a:spAutoFit/>
            <a:scene3d>
              <a:camera prst="obliqueBottomLeft"/>
              <a:lightRig rig="threePt" dir="t"/>
            </a:scene3d>
            <a:sp3d extrusionH="63500">
              <a:extrusionClr>
                <a:schemeClr val="bg1"/>
              </a:extrusionClr>
            </a:sp3d>
          </a:bodyPr>
          <a:lstStyle/>
          <a:p>
            <a:pPr algn="ctr">
              <a:defRPr/>
            </a:pPr>
            <a:r>
              <a:rPr lang="es-ES" sz="700" i="1" dirty="0">
                <a:ln w="0">
                  <a:noFill/>
                </a:ln>
                <a:solidFill>
                  <a:srgbClr val="C8043C"/>
                </a:solidFill>
                <a:latin typeface="Arial Black" panose="020B0A04020102020204" pitchFamily="34" charset="0"/>
                <a:ea typeface="Adobe Gothic Std B" pitchFamily="34" charset="-128"/>
                <a:cs typeface="Aharoni" pitchFamily="2" charset="-79"/>
              </a:rPr>
              <a:t>CON </a:t>
            </a:r>
            <a:r>
              <a:rPr lang="es-ES" sz="700" i="1" dirty="0" smtClean="0">
                <a:ln w="0">
                  <a:noFill/>
                </a:ln>
                <a:solidFill>
                  <a:srgbClr val="C8043C"/>
                </a:solidFill>
                <a:latin typeface="Arial Black" panose="020B0A04020102020204" pitchFamily="34" charset="0"/>
                <a:ea typeface="Adobe Gothic Std B" pitchFamily="34" charset="-128"/>
                <a:cs typeface="Aharoni" pitchFamily="2" charset="-79"/>
              </a:rPr>
              <a:t>REPRODUCCIÓN</a:t>
            </a:r>
            <a:endParaRPr lang="es-ES" sz="700" i="1" dirty="0">
              <a:ln w="0">
                <a:noFill/>
              </a:ln>
              <a:solidFill>
                <a:srgbClr val="C8043C"/>
              </a:solidFill>
              <a:latin typeface="Arial Black" panose="020B0A04020102020204" pitchFamily="34" charset="0"/>
              <a:ea typeface="Adobe Gothic Std B" pitchFamily="34" charset="-128"/>
              <a:cs typeface="Aharoni" pitchFamily="2" charset="-79"/>
            </a:endParaRPr>
          </a:p>
          <a:p>
            <a:pPr algn="ctr">
              <a:defRPr/>
            </a:pPr>
            <a:r>
              <a:rPr lang="es-ES" sz="700" i="1" dirty="0">
                <a:ln w="0">
                  <a:noFill/>
                </a:ln>
                <a:solidFill>
                  <a:srgbClr val="C8043C"/>
                </a:solidFill>
                <a:latin typeface="Arial Black" panose="020B0A04020102020204" pitchFamily="34" charset="0"/>
                <a:ea typeface="Adobe Gothic Std B" pitchFamily="34" charset="-128"/>
                <a:cs typeface="Aharoni" pitchFamily="2" charset="-79"/>
              </a:rPr>
              <a:t> MANUAL Y MÚSICA </a:t>
            </a:r>
          </a:p>
        </p:txBody>
      </p:sp>
      <p:sp>
        <p:nvSpPr>
          <p:cNvPr id="7" name="6 CuadroTexto"/>
          <p:cNvSpPr txBox="1"/>
          <p:nvPr/>
        </p:nvSpPr>
        <p:spPr>
          <a:xfrm>
            <a:off x="34145"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C8043C"/>
                </a:solidFill>
                <a:latin typeface="AR BERKLEY" panose="02000000000000000000" pitchFamily="2" charset="0"/>
              </a:rPr>
              <a:t>P</a:t>
            </a:r>
            <a:r>
              <a:rPr lang="es-ES" sz="1400" dirty="0" smtClean="0">
                <a:ln w="0">
                  <a:noFill/>
                </a:ln>
                <a:solidFill>
                  <a:srgbClr val="C8043C"/>
                </a:solidFill>
                <a:latin typeface="AR BERKLEY" panose="02000000000000000000" pitchFamily="2" charset="0"/>
              </a:rPr>
              <a:t>&amp;</a:t>
            </a:r>
            <a:r>
              <a:rPr lang="es-ES" dirty="0" smtClean="0">
                <a:ln w="0">
                  <a:noFill/>
                </a:ln>
                <a:solidFill>
                  <a:srgbClr val="C8043C"/>
                </a:solidFill>
                <a:latin typeface="AR BERKLEY" panose="02000000000000000000" pitchFamily="2" charset="0"/>
              </a:rPr>
              <a:t>R</a:t>
            </a:r>
            <a:endParaRPr lang="es-ES" sz="1400" dirty="0" smtClean="0">
              <a:ln w="0">
                <a:noFill/>
              </a:ln>
              <a:solidFill>
                <a:srgbClr val="C8043C"/>
              </a:solidFill>
              <a:latin typeface="AR BERKLEY" panose="02000000000000000000" pitchFamily="2" charset="0"/>
            </a:endParaRPr>
          </a:p>
        </p:txBody>
      </p:sp>
    </p:spTree>
    <p:extLst>
      <p:ext uri="{BB962C8B-B14F-4D97-AF65-F5344CB8AC3E}">
        <p14:creationId xmlns:p14="http://schemas.microsoft.com/office/powerpoint/2010/main" val="1881231282"/>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MIRADA EN AZUL.wav"/>
          </p:stSnd>
        </p:sndAc>
      </p:transition>
    </mc:Choice>
    <mc:Fallback xmlns="">
      <p:transition spd="slow">
        <p:sndAc>
          <p:stSnd loop="1">
            <p:snd r:embed="rId7" name="MIRADA EN AZU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4000"/>
                                        <p:tgtEl>
                                          <p:spTgt spid="2"/>
                                        </p:tgtEl>
                                      </p:cBhvr>
                                    </p:animEffect>
                                  </p:childTnLst>
                                </p:cTn>
                              </p:par>
                              <p:par>
                                <p:cTn id="15" presetID="23" presetClass="entr" presetSubtype="28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4000" fill="hold"/>
                                        <p:tgtEl>
                                          <p:spTgt spid="12"/>
                                        </p:tgtEl>
                                        <p:attrNameLst>
                                          <p:attrName>ppt_w</p:attrName>
                                        </p:attrNameLst>
                                      </p:cBhvr>
                                      <p:tavLst>
                                        <p:tav tm="0">
                                          <p:val>
                                            <p:strVal val="4/3*#ppt_w"/>
                                          </p:val>
                                        </p:tav>
                                        <p:tav tm="100000">
                                          <p:val>
                                            <p:strVal val="#ppt_w"/>
                                          </p:val>
                                        </p:tav>
                                      </p:tavLst>
                                    </p:anim>
                                    <p:anim calcmode="lin" valueType="num">
                                      <p:cBhvr>
                                        <p:cTn id="18" dur="4000" fill="hold"/>
                                        <p:tgtEl>
                                          <p:spTgt spid="12"/>
                                        </p:tgtEl>
                                        <p:attrNameLst>
                                          <p:attrName>ppt_h</p:attrName>
                                        </p:attrNameLst>
                                      </p:cBhvr>
                                      <p:tavLst>
                                        <p:tav tm="0">
                                          <p:val>
                                            <p:strVal val="4/3*#ppt_h"/>
                                          </p:val>
                                        </p:tav>
                                        <p:tav tm="100000">
                                          <p:val>
                                            <p:strVal val="#ppt_h"/>
                                          </p:val>
                                        </p:tav>
                                      </p:tavLst>
                                    </p:anim>
                                  </p:childTnLst>
                                </p:cTn>
                              </p:par>
                              <p:par>
                                <p:cTn id="19" presetID="23" presetClass="entr" presetSubtype="27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750" fill="hold"/>
                                        <p:tgtEl>
                                          <p:spTgt spid="6"/>
                                        </p:tgtEl>
                                        <p:attrNameLst>
                                          <p:attrName>ppt_w</p:attrName>
                                        </p:attrNameLst>
                                      </p:cBhvr>
                                      <p:tavLst>
                                        <p:tav tm="0">
                                          <p:val>
                                            <p:strVal val="2/3*#ppt_w"/>
                                          </p:val>
                                        </p:tav>
                                        <p:tav tm="100000">
                                          <p:val>
                                            <p:strVal val="#ppt_w"/>
                                          </p:val>
                                        </p:tav>
                                      </p:tavLst>
                                    </p:anim>
                                    <p:anim calcmode="lin" valueType="num">
                                      <p:cBhvr>
                                        <p:cTn id="22" dur="3750" fill="hold"/>
                                        <p:tgtEl>
                                          <p:spTgt spid="6"/>
                                        </p:tgtEl>
                                        <p:attrNameLst>
                                          <p:attrName>ppt_h</p:attrName>
                                        </p:attrNameLst>
                                      </p:cBhvr>
                                      <p:tavLst>
                                        <p:tav tm="0">
                                          <p:val>
                                            <p:strVal val="2/3*#ppt_h"/>
                                          </p:val>
                                        </p:tav>
                                        <p:tav tm="100000">
                                          <p:val>
                                            <p:strVal val="#ppt_h"/>
                                          </p:val>
                                        </p:tav>
                                      </p:tavLst>
                                    </p:anim>
                                  </p:childTnLst>
                                </p:cTn>
                              </p:par>
                              <p:par>
                                <p:cTn id="23" presetID="8" presetClass="emph" presetSubtype="0" repeatCount="indefinite" fill="hold" nodeType="withEffect">
                                  <p:stCondLst>
                                    <p:cond delay="0"/>
                                  </p:stCondLst>
                                  <p:childTnLst>
                                    <p:animRot by="21600000">
                                      <p:cBhvr>
                                        <p:cTn id="24" dur="4500" fill="hold"/>
                                        <p:tgtEl>
                                          <p:spTgt spid="6"/>
                                        </p:tgtEl>
                                        <p:attrNameLst>
                                          <p:attrName>r</p:attrName>
                                        </p:attrNameLst>
                                      </p:cBhvr>
                                    </p:animRot>
                                  </p:childTnLst>
                                </p:cTn>
                              </p:par>
                              <p:par>
                                <p:cTn id="25" presetID="23" presetClass="entr" presetSubtype="272"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3750" fill="hold"/>
                                        <p:tgtEl>
                                          <p:spTgt spid="8"/>
                                        </p:tgtEl>
                                        <p:attrNameLst>
                                          <p:attrName>ppt_w</p:attrName>
                                        </p:attrNameLst>
                                      </p:cBhvr>
                                      <p:tavLst>
                                        <p:tav tm="0">
                                          <p:val>
                                            <p:strVal val="2/3*#ppt_w"/>
                                          </p:val>
                                        </p:tav>
                                        <p:tav tm="100000">
                                          <p:val>
                                            <p:strVal val="#ppt_w"/>
                                          </p:val>
                                        </p:tav>
                                      </p:tavLst>
                                    </p:anim>
                                    <p:anim calcmode="lin" valueType="num">
                                      <p:cBhvr>
                                        <p:cTn id="28" dur="3750" fill="hold"/>
                                        <p:tgtEl>
                                          <p:spTgt spid="8"/>
                                        </p:tgtEl>
                                        <p:attrNameLst>
                                          <p:attrName>ppt_h</p:attrName>
                                        </p:attrNameLst>
                                      </p:cBhvr>
                                      <p:tavLst>
                                        <p:tav tm="0">
                                          <p:val>
                                            <p:strVal val="2/3*#ppt_h"/>
                                          </p:val>
                                        </p:tav>
                                        <p:tav tm="100000">
                                          <p:val>
                                            <p:strVal val="#ppt_h"/>
                                          </p:val>
                                        </p:tav>
                                      </p:tavLst>
                                    </p:anim>
                                  </p:childTnLst>
                                </p:cTn>
                              </p:par>
                              <p:par>
                                <p:cTn id="29" presetID="8" presetClass="emph" presetSubtype="0" repeatCount="indefinite" fill="hold" nodeType="withEffect">
                                  <p:stCondLst>
                                    <p:cond delay="0"/>
                                  </p:stCondLst>
                                  <p:childTnLst>
                                    <p:animRot by="21600000">
                                      <p:cBhvr>
                                        <p:cTn id="30" dur="4500" fill="hold"/>
                                        <p:tgtEl>
                                          <p:spTgt spid="8"/>
                                        </p:tgtEl>
                                        <p:attrNameLst>
                                          <p:attrName>r</p:attrName>
                                        </p:attrNameLst>
                                      </p:cBhvr>
                                    </p:animRot>
                                  </p:childTnLst>
                                </p:cTn>
                              </p:par>
                              <p:par>
                                <p:cTn id="31" presetID="23" presetClass="entr" presetSubtype="288"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750" fill="hold"/>
                                        <p:tgtEl>
                                          <p:spTgt spid="11"/>
                                        </p:tgtEl>
                                        <p:attrNameLst>
                                          <p:attrName>ppt_w</p:attrName>
                                        </p:attrNameLst>
                                      </p:cBhvr>
                                      <p:tavLst>
                                        <p:tav tm="0">
                                          <p:val>
                                            <p:strVal val="4/3*#ppt_w"/>
                                          </p:val>
                                        </p:tav>
                                        <p:tav tm="100000">
                                          <p:val>
                                            <p:strVal val="#ppt_w"/>
                                          </p:val>
                                        </p:tav>
                                      </p:tavLst>
                                    </p:anim>
                                    <p:anim calcmode="lin" valueType="num">
                                      <p:cBhvr>
                                        <p:cTn id="34" dur="3750" fill="hold"/>
                                        <p:tgtEl>
                                          <p:spTgt spid="11"/>
                                        </p:tgtEl>
                                        <p:attrNameLst>
                                          <p:attrName>ppt_h</p:attrName>
                                        </p:attrNameLst>
                                      </p:cBhvr>
                                      <p:tavLst>
                                        <p:tav tm="0">
                                          <p:val>
                                            <p:strVal val="4/3*#ppt_h"/>
                                          </p:val>
                                        </p:tav>
                                        <p:tav tm="100000">
                                          <p:val>
                                            <p:strVal val="#ppt_h"/>
                                          </p:val>
                                        </p:tav>
                                      </p:tavLst>
                                    </p:anim>
                                  </p:childTnLst>
                                </p:cTn>
                              </p:par>
                              <p:par>
                                <p:cTn id="35" presetID="8" presetClass="emph" presetSubtype="0" repeatCount="indefinite" fill="hold" nodeType="withEffect">
                                  <p:stCondLst>
                                    <p:cond delay="0"/>
                                  </p:stCondLst>
                                  <p:childTnLst>
                                    <p:animRot by="21600000">
                                      <p:cBhvr>
                                        <p:cTn id="36" dur="4500" fill="hold"/>
                                        <p:tgtEl>
                                          <p:spTgt spid="11"/>
                                        </p:tgtEl>
                                        <p:attrNameLst>
                                          <p:attrName>r</p:attrName>
                                        </p:attrNameLst>
                                      </p:cBhvr>
                                    </p:animRot>
                                  </p:childTnLst>
                                </p:cTn>
                              </p:par>
                              <p:par>
                                <p:cTn id="37" presetID="23" presetClass="exit" presetSubtype="16" fill="hold" nodeType="withEffect">
                                  <p:stCondLst>
                                    <p:cond delay="0"/>
                                  </p:stCondLst>
                                  <p:childTnLst>
                                    <p:anim calcmode="lin" valueType="num">
                                      <p:cBhvr>
                                        <p:cTn id="38" dur="4750"/>
                                        <p:tgtEl>
                                          <p:spTgt spid="11"/>
                                        </p:tgtEl>
                                        <p:attrNameLst>
                                          <p:attrName>ppt_w</p:attrName>
                                        </p:attrNameLst>
                                      </p:cBhvr>
                                      <p:tavLst>
                                        <p:tav tm="0">
                                          <p:val>
                                            <p:strVal val="ppt_w"/>
                                          </p:val>
                                        </p:tav>
                                        <p:tav tm="100000">
                                          <p:val>
                                            <p:strVal val="4*ppt_w"/>
                                          </p:val>
                                        </p:tav>
                                      </p:tavLst>
                                    </p:anim>
                                    <p:anim calcmode="lin" valueType="num">
                                      <p:cBhvr>
                                        <p:cTn id="39" dur="4750"/>
                                        <p:tgtEl>
                                          <p:spTgt spid="11"/>
                                        </p:tgtEl>
                                        <p:attrNameLst>
                                          <p:attrName>ppt_h</p:attrName>
                                        </p:attrNameLst>
                                      </p:cBhvr>
                                      <p:tavLst>
                                        <p:tav tm="0">
                                          <p:val>
                                            <p:strVal val="ppt_h"/>
                                          </p:val>
                                        </p:tav>
                                        <p:tav tm="100000">
                                          <p:val>
                                            <p:strVal val="4*ppt_h"/>
                                          </p:val>
                                        </p:tav>
                                      </p:tavLst>
                                    </p:anim>
                                    <p:set>
                                      <p:cBhvr>
                                        <p:cTn id="40" dur="1" fill="hold">
                                          <p:stCondLst>
                                            <p:cond delay="4749"/>
                                          </p:stCondLst>
                                        </p:cTn>
                                        <p:tgtEl>
                                          <p:spTgt spid="11"/>
                                        </p:tgtEl>
                                        <p:attrNameLst>
                                          <p:attrName>style.visibility</p:attrName>
                                        </p:attrNameLst>
                                      </p:cBhvr>
                                      <p:to>
                                        <p:strVal val="hidden"/>
                                      </p:to>
                                    </p:set>
                                  </p:childTnLst>
                                </p:cTn>
                              </p:par>
                              <p:par>
                                <p:cTn id="41" presetID="23" presetClass="exit" presetSubtype="272" fill="hold" nodeType="withEffect">
                                  <p:stCondLst>
                                    <p:cond delay="0"/>
                                  </p:stCondLst>
                                  <p:childTnLst>
                                    <p:anim calcmode="lin" valueType="num">
                                      <p:cBhvr>
                                        <p:cTn id="42" dur="4750"/>
                                        <p:tgtEl>
                                          <p:spTgt spid="6"/>
                                        </p:tgtEl>
                                        <p:attrNameLst>
                                          <p:attrName>ppt_w</p:attrName>
                                        </p:attrNameLst>
                                      </p:cBhvr>
                                      <p:tavLst>
                                        <p:tav tm="0">
                                          <p:val>
                                            <p:strVal val="ppt_w"/>
                                          </p:val>
                                        </p:tav>
                                        <p:tav tm="100000">
                                          <p:val>
                                            <p:strVal val="4/3*ppt_w"/>
                                          </p:val>
                                        </p:tav>
                                      </p:tavLst>
                                    </p:anim>
                                    <p:anim calcmode="lin" valueType="num">
                                      <p:cBhvr>
                                        <p:cTn id="43" dur="4750"/>
                                        <p:tgtEl>
                                          <p:spTgt spid="6"/>
                                        </p:tgtEl>
                                        <p:attrNameLst>
                                          <p:attrName>ppt_h</p:attrName>
                                        </p:attrNameLst>
                                      </p:cBhvr>
                                      <p:tavLst>
                                        <p:tav tm="0">
                                          <p:val>
                                            <p:strVal val="ppt_h"/>
                                          </p:val>
                                        </p:tav>
                                        <p:tav tm="100000">
                                          <p:val>
                                            <p:strVal val="4/3*ppt_h"/>
                                          </p:val>
                                        </p:tav>
                                      </p:tavLst>
                                    </p:anim>
                                    <p:set>
                                      <p:cBhvr>
                                        <p:cTn id="44" dur="1" fill="hold">
                                          <p:stCondLst>
                                            <p:cond delay="4749"/>
                                          </p:stCondLst>
                                        </p:cTn>
                                        <p:tgtEl>
                                          <p:spTgt spid="6"/>
                                        </p:tgtEl>
                                        <p:attrNameLst>
                                          <p:attrName>style.visibility</p:attrName>
                                        </p:attrNameLst>
                                      </p:cBhvr>
                                      <p:to>
                                        <p:strVal val="hidden"/>
                                      </p:to>
                                    </p:set>
                                  </p:childTnLst>
                                </p:cTn>
                              </p:par>
                              <p:par>
                                <p:cTn id="45" presetID="23" presetClass="exit" presetSubtype="272" fill="hold" nodeType="withEffect">
                                  <p:stCondLst>
                                    <p:cond delay="0"/>
                                  </p:stCondLst>
                                  <p:childTnLst>
                                    <p:anim calcmode="lin" valueType="num">
                                      <p:cBhvr>
                                        <p:cTn id="46" dur="4750"/>
                                        <p:tgtEl>
                                          <p:spTgt spid="8"/>
                                        </p:tgtEl>
                                        <p:attrNameLst>
                                          <p:attrName>ppt_w</p:attrName>
                                        </p:attrNameLst>
                                      </p:cBhvr>
                                      <p:tavLst>
                                        <p:tav tm="0">
                                          <p:val>
                                            <p:strVal val="ppt_w"/>
                                          </p:val>
                                        </p:tav>
                                        <p:tav tm="100000">
                                          <p:val>
                                            <p:strVal val="4/3*ppt_w"/>
                                          </p:val>
                                        </p:tav>
                                      </p:tavLst>
                                    </p:anim>
                                    <p:anim calcmode="lin" valueType="num">
                                      <p:cBhvr>
                                        <p:cTn id="47" dur="4750"/>
                                        <p:tgtEl>
                                          <p:spTgt spid="8"/>
                                        </p:tgtEl>
                                        <p:attrNameLst>
                                          <p:attrName>ppt_h</p:attrName>
                                        </p:attrNameLst>
                                      </p:cBhvr>
                                      <p:tavLst>
                                        <p:tav tm="0">
                                          <p:val>
                                            <p:strVal val="ppt_h"/>
                                          </p:val>
                                        </p:tav>
                                        <p:tav tm="100000">
                                          <p:val>
                                            <p:strVal val="4/3*ppt_h"/>
                                          </p:val>
                                        </p:tav>
                                      </p:tavLst>
                                    </p:anim>
                                    <p:set>
                                      <p:cBhvr>
                                        <p:cTn id="48" dur="1" fill="hold">
                                          <p:stCondLst>
                                            <p:cond delay="4749"/>
                                          </p:stCondLst>
                                        </p:cTn>
                                        <p:tgtEl>
                                          <p:spTgt spid="8"/>
                                        </p:tgtEl>
                                        <p:attrNameLst>
                                          <p:attrName>style.visibility</p:attrName>
                                        </p:attrNameLst>
                                      </p:cBhvr>
                                      <p:to>
                                        <p:strVal val="hidden"/>
                                      </p:to>
                                    </p:set>
                                  </p:childTnLst>
                                </p:cTn>
                              </p:par>
                              <p:par>
                                <p:cTn id="49" presetID="14" presetClass="exit" presetSubtype="10" fill="hold" nodeType="withEffect">
                                  <p:stCondLst>
                                    <p:cond delay="750"/>
                                  </p:stCondLst>
                                  <p:childTnLst>
                                    <p:animEffect transition="out" filter="randombar(horizontal)">
                                      <p:cBhvr>
                                        <p:cTn id="50" dur="3900"/>
                                        <p:tgtEl>
                                          <p:spTgt spid="6"/>
                                        </p:tgtEl>
                                      </p:cBhvr>
                                    </p:animEffect>
                                    <p:set>
                                      <p:cBhvr>
                                        <p:cTn id="51" dur="1" fill="hold">
                                          <p:stCondLst>
                                            <p:cond delay="3899"/>
                                          </p:stCondLst>
                                        </p:cTn>
                                        <p:tgtEl>
                                          <p:spTgt spid="6"/>
                                        </p:tgtEl>
                                        <p:attrNameLst>
                                          <p:attrName>style.visibility</p:attrName>
                                        </p:attrNameLst>
                                      </p:cBhvr>
                                      <p:to>
                                        <p:strVal val="hidden"/>
                                      </p:to>
                                    </p:set>
                                  </p:childTnLst>
                                </p:cTn>
                              </p:par>
                              <p:par>
                                <p:cTn id="52" presetID="14" presetClass="exit" presetSubtype="5" fill="hold" nodeType="withEffect">
                                  <p:stCondLst>
                                    <p:cond delay="750"/>
                                  </p:stCondLst>
                                  <p:childTnLst>
                                    <p:animEffect transition="out" filter="randombar(vertical)">
                                      <p:cBhvr>
                                        <p:cTn id="53" dur="3900"/>
                                        <p:tgtEl>
                                          <p:spTgt spid="8"/>
                                        </p:tgtEl>
                                      </p:cBhvr>
                                    </p:animEffect>
                                    <p:set>
                                      <p:cBhvr>
                                        <p:cTn id="54" dur="1" fill="hold">
                                          <p:stCondLst>
                                            <p:cond delay="3899"/>
                                          </p:stCondLst>
                                        </p:cTn>
                                        <p:tgtEl>
                                          <p:spTgt spid="8"/>
                                        </p:tgtEl>
                                        <p:attrNameLst>
                                          <p:attrName>style.visibility</p:attrName>
                                        </p:attrNameLst>
                                      </p:cBhvr>
                                      <p:to>
                                        <p:strVal val="hidden"/>
                                      </p:to>
                                    </p:set>
                                  </p:childTnLst>
                                </p:cTn>
                              </p:par>
                              <p:par>
                                <p:cTn id="55" presetID="10" presetClass="exit" presetSubtype="0" fill="hold" nodeType="withEffect">
                                  <p:stCondLst>
                                    <p:cond delay="750"/>
                                  </p:stCondLst>
                                  <p:childTnLst>
                                    <p:animEffect transition="out" filter="fade">
                                      <p:cBhvr>
                                        <p:cTn id="56" dur="3900"/>
                                        <p:tgtEl>
                                          <p:spTgt spid="11"/>
                                        </p:tgtEl>
                                      </p:cBhvr>
                                    </p:animEffect>
                                    <p:set>
                                      <p:cBhvr>
                                        <p:cTn id="57" dur="1" fill="hold">
                                          <p:stCondLst>
                                            <p:cond delay="3899"/>
                                          </p:stCondLst>
                                        </p:cTn>
                                        <p:tgtEl>
                                          <p:spTgt spid="11"/>
                                        </p:tgtEl>
                                        <p:attrNameLst>
                                          <p:attrName>style.visibility</p:attrName>
                                        </p:attrNameLst>
                                      </p:cBhvr>
                                      <p:to>
                                        <p:strVal val="hidden"/>
                                      </p:to>
                                    </p:set>
                                  </p:childTnLst>
                                </p:cTn>
                              </p:par>
                              <p:par>
                                <p:cTn id="58" presetID="23" presetClass="entr" presetSubtype="528" fill="hold" nodeType="withEffect">
                                  <p:stCondLst>
                                    <p:cond delay="760"/>
                                  </p:stCondLst>
                                  <p:childTnLst>
                                    <p:set>
                                      <p:cBhvr>
                                        <p:cTn id="59" dur="1" fill="hold">
                                          <p:stCondLst>
                                            <p:cond delay="0"/>
                                          </p:stCondLst>
                                        </p:cTn>
                                        <p:tgtEl>
                                          <p:spTgt spid="10"/>
                                        </p:tgtEl>
                                        <p:attrNameLst>
                                          <p:attrName>style.visibility</p:attrName>
                                        </p:attrNameLst>
                                      </p:cBhvr>
                                      <p:to>
                                        <p:strVal val="visible"/>
                                      </p:to>
                                    </p:set>
                                    <p:anim calcmode="lin" valueType="num">
                                      <p:cBhvr>
                                        <p:cTn id="60" dur="3500" fill="hold"/>
                                        <p:tgtEl>
                                          <p:spTgt spid="10"/>
                                        </p:tgtEl>
                                        <p:attrNameLst>
                                          <p:attrName>ppt_w</p:attrName>
                                        </p:attrNameLst>
                                      </p:cBhvr>
                                      <p:tavLst>
                                        <p:tav tm="0">
                                          <p:val>
                                            <p:fltVal val="0"/>
                                          </p:val>
                                        </p:tav>
                                        <p:tav tm="100000">
                                          <p:val>
                                            <p:strVal val="#ppt_w"/>
                                          </p:val>
                                        </p:tav>
                                      </p:tavLst>
                                    </p:anim>
                                    <p:anim calcmode="lin" valueType="num">
                                      <p:cBhvr>
                                        <p:cTn id="61" dur="3500" fill="hold"/>
                                        <p:tgtEl>
                                          <p:spTgt spid="10"/>
                                        </p:tgtEl>
                                        <p:attrNameLst>
                                          <p:attrName>ppt_h</p:attrName>
                                        </p:attrNameLst>
                                      </p:cBhvr>
                                      <p:tavLst>
                                        <p:tav tm="0">
                                          <p:val>
                                            <p:fltVal val="0"/>
                                          </p:val>
                                        </p:tav>
                                        <p:tav tm="100000">
                                          <p:val>
                                            <p:strVal val="#ppt_h"/>
                                          </p:val>
                                        </p:tav>
                                      </p:tavLst>
                                    </p:anim>
                                    <p:anim calcmode="lin" valueType="num">
                                      <p:cBhvr>
                                        <p:cTn id="62" dur="3500" fill="hold"/>
                                        <p:tgtEl>
                                          <p:spTgt spid="10"/>
                                        </p:tgtEl>
                                        <p:attrNameLst>
                                          <p:attrName>ppt_x</p:attrName>
                                        </p:attrNameLst>
                                      </p:cBhvr>
                                      <p:tavLst>
                                        <p:tav tm="0">
                                          <p:val>
                                            <p:fltVal val="0.5"/>
                                          </p:val>
                                        </p:tav>
                                        <p:tav tm="100000">
                                          <p:val>
                                            <p:strVal val="#ppt_x"/>
                                          </p:val>
                                        </p:tav>
                                      </p:tavLst>
                                    </p:anim>
                                    <p:anim calcmode="lin" valueType="num">
                                      <p:cBhvr>
                                        <p:cTn id="63" dur="3500" fill="hold"/>
                                        <p:tgtEl>
                                          <p:spTgt spid="1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9499"/>
            <a:ext cx="9144000" cy="5134001"/>
          </a:xfrm>
          <a:prstGeom prst="rect">
            <a:avLst/>
          </a:prstGeom>
          <a:noFill/>
          <a:ln>
            <a:noFill/>
          </a:ln>
        </p:spPr>
      </p:pic>
      <p:sp>
        <p:nvSpPr>
          <p:cNvPr id="10" name="4 Forma en L"/>
          <p:cNvSpPr/>
          <p:nvPr/>
        </p:nvSpPr>
        <p:spPr>
          <a:xfrm>
            <a:off x="0" y="14688"/>
            <a:ext cx="9171309"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0" y="5143500"/>
                </a:lnTo>
                <a:lnTo>
                  <a:pt x="0" y="0"/>
                </a:lnTo>
                <a:close/>
              </a:path>
            </a:pathLst>
          </a:custGeom>
          <a:gradFill flip="none" rotWithShape="1">
            <a:gsLst>
              <a:gs pos="75000">
                <a:srgbClr val="FF3300">
                  <a:lumMod val="65000"/>
                  <a:lumOff val="35000"/>
                </a:srgbClr>
              </a:gs>
              <a:gs pos="47000">
                <a:srgbClr val="B70915"/>
              </a:gs>
              <a:gs pos="7000">
                <a:srgbClr val="A40000">
                  <a:lumMod val="33000"/>
                </a:srgbClr>
              </a:gs>
              <a:gs pos="35000">
                <a:srgbClr val="C00000"/>
              </a:gs>
              <a:gs pos="97500">
                <a:srgbClr val="A60000">
                  <a:lumMod val="64000"/>
                </a:srgbClr>
              </a:gs>
              <a:gs pos="92000">
                <a:srgbClr val="A60000"/>
              </a:gs>
              <a:gs pos="83000">
                <a:srgbClr val="B70915"/>
              </a:gs>
            </a:gsLst>
            <a:path path="rect">
              <a:fillToRect l="100000" t="100000"/>
            </a:path>
            <a:tileRect r="-100000" b="-10000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8454192" y="4824000"/>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A50021"/>
                </a:solidFill>
                <a:latin typeface="AR BERKLEY" panose="02000000000000000000" pitchFamily="2" charset="0"/>
              </a:rPr>
              <a:t>P</a:t>
            </a:r>
            <a:r>
              <a:rPr lang="es-ES" sz="1400" dirty="0" smtClean="0">
                <a:ln w="0">
                  <a:noFill/>
                </a:ln>
                <a:solidFill>
                  <a:srgbClr val="A50021"/>
                </a:solidFill>
                <a:latin typeface="AR BERKLEY" panose="02000000000000000000" pitchFamily="2" charset="0"/>
              </a:rPr>
              <a:t>&amp;</a:t>
            </a:r>
            <a:r>
              <a:rPr lang="es-ES" dirty="0" smtClean="0">
                <a:ln w="0">
                  <a:noFill/>
                </a:ln>
                <a:solidFill>
                  <a:srgbClr val="A50021"/>
                </a:solidFill>
                <a:latin typeface="AR BERKLEY" panose="02000000000000000000" pitchFamily="2" charset="0"/>
              </a:rPr>
              <a:t>R</a:t>
            </a:r>
            <a:endParaRPr lang="es-ES" sz="1400" dirty="0" smtClean="0">
              <a:ln w="0">
                <a:noFill/>
              </a:ln>
              <a:solidFill>
                <a:srgbClr val="A50021"/>
              </a:solidFill>
              <a:latin typeface="AR BERKLEY" panose="02000000000000000000" pitchFamily="2" charset="0"/>
            </a:endParaRPr>
          </a:p>
        </p:txBody>
      </p:sp>
      <p:pic>
        <p:nvPicPr>
          <p:cNvPr id="4"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868144" y="1131590"/>
            <a:ext cx="3408363" cy="212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 name="4 Grupo"/>
          <p:cNvGrpSpPr/>
          <p:nvPr/>
        </p:nvGrpSpPr>
        <p:grpSpPr>
          <a:xfrm>
            <a:off x="628805" y="0"/>
            <a:ext cx="8497710" cy="5021375"/>
            <a:chOff x="646290" y="-8558"/>
            <a:chExt cx="8497710" cy="5021375"/>
          </a:xfrm>
        </p:grpSpPr>
        <p:sp>
          <p:nvSpPr>
            <p:cNvPr id="9" name="2 Rectángulo"/>
            <p:cNvSpPr/>
            <p:nvPr/>
          </p:nvSpPr>
          <p:spPr>
            <a:xfrm>
              <a:off x="646290" y="-8558"/>
              <a:ext cx="8497710" cy="5021375"/>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 name="connsiteX0" fmla="*/ 602704 w 8516665"/>
                <a:gd name="connsiteY0" fmla="*/ 0 h 4980595"/>
                <a:gd name="connsiteX1" fmla="*/ 8482798 w 8516665"/>
                <a:gd name="connsiteY1" fmla="*/ 0 h 4980595"/>
                <a:gd name="connsiteX2" fmla="*/ 8516665 w 8516665"/>
                <a:gd name="connsiteY2" fmla="*/ 4555893 h 4980595"/>
                <a:gd name="connsiteX3" fmla="*/ 4394 w 8516665"/>
                <a:gd name="connsiteY3" fmla="*/ 4713937 h 4980595"/>
                <a:gd name="connsiteX4" fmla="*/ 602704 w 8516665"/>
                <a:gd name="connsiteY4" fmla="*/ 0 h 4980595"/>
                <a:gd name="connsiteX0" fmla="*/ 592537 w 8506498"/>
                <a:gd name="connsiteY0" fmla="*/ 0 h 4990382"/>
                <a:gd name="connsiteX1" fmla="*/ 8472631 w 8506498"/>
                <a:gd name="connsiteY1" fmla="*/ 0 h 4990382"/>
                <a:gd name="connsiteX2" fmla="*/ 8506498 w 8506498"/>
                <a:gd name="connsiteY2" fmla="*/ 4555893 h 4990382"/>
                <a:gd name="connsiteX3" fmla="*/ 15743 w 8506498"/>
                <a:gd name="connsiteY3" fmla="*/ 4756702 h 4990382"/>
                <a:gd name="connsiteX4" fmla="*/ 592537 w 8506498"/>
                <a:gd name="connsiteY4" fmla="*/ 0 h 4990382"/>
                <a:gd name="connsiteX0" fmla="*/ 576794 w 8490755"/>
                <a:gd name="connsiteY0" fmla="*/ 0 h 4990382"/>
                <a:gd name="connsiteX1" fmla="*/ 8456888 w 8490755"/>
                <a:gd name="connsiteY1" fmla="*/ 0 h 4990382"/>
                <a:gd name="connsiteX2" fmla="*/ 8490755 w 8490755"/>
                <a:gd name="connsiteY2" fmla="*/ 4555893 h 4990382"/>
                <a:gd name="connsiteX3" fmla="*/ 0 w 8490755"/>
                <a:gd name="connsiteY3" fmla="*/ 4756702 h 4990382"/>
                <a:gd name="connsiteX4" fmla="*/ 576794 w 8490755"/>
                <a:gd name="connsiteY4" fmla="*/ 0 h 4990382"/>
                <a:gd name="connsiteX0" fmla="*/ 576794 w 8490755"/>
                <a:gd name="connsiteY0" fmla="*/ 0 h 4990382"/>
                <a:gd name="connsiteX1" fmla="*/ 8456888 w 8490755"/>
                <a:gd name="connsiteY1" fmla="*/ 0 h 4990382"/>
                <a:gd name="connsiteX2" fmla="*/ 8490755 w 8490755"/>
                <a:gd name="connsiteY2" fmla="*/ 4555893 h 4990382"/>
                <a:gd name="connsiteX3" fmla="*/ 0 w 8490755"/>
                <a:gd name="connsiteY3" fmla="*/ 4756702 h 4990382"/>
                <a:gd name="connsiteX4" fmla="*/ 576794 w 8490755"/>
                <a:gd name="connsiteY4" fmla="*/ 0 h 4990382"/>
                <a:gd name="connsiteX0" fmla="*/ 591752 w 8505713"/>
                <a:gd name="connsiteY0" fmla="*/ 0 h 4990382"/>
                <a:gd name="connsiteX1" fmla="*/ 8471846 w 8505713"/>
                <a:gd name="connsiteY1" fmla="*/ 0 h 4990382"/>
                <a:gd name="connsiteX2" fmla="*/ 8505713 w 8505713"/>
                <a:gd name="connsiteY2" fmla="*/ 4555893 h 4990382"/>
                <a:gd name="connsiteX3" fmla="*/ 14958 w 8505713"/>
                <a:gd name="connsiteY3" fmla="*/ 4756702 h 4990382"/>
                <a:gd name="connsiteX4" fmla="*/ 591752 w 8505713"/>
                <a:gd name="connsiteY4" fmla="*/ 0 h 4990382"/>
                <a:gd name="connsiteX0" fmla="*/ 576794 w 8490755"/>
                <a:gd name="connsiteY0" fmla="*/ 0 h 4990382"/>
                <a:gd name="connsiteX1" fmla="*/ 8456888 w 8490755"/>
                <a:gd name="connsiteY1" fmla="*/ 0 h 4990382"/>
                <a:gd name="connsiteX2" fmla="*/ 8490755 w 8490755"/>
                <a:gd name="connsiteY2" fmla="*/ 4555893 h 4990382"/>
                <a:gd name="connsiteX3" fmla="*/ 0 w 8490755"/>
                <a:gd name="connsiteY3" fmla="*/ 4756702 h 4990382"/>
                <a:gd name="connsiteX4" fmla="*/ 576794 w 8490755"/>
                <a:gd name="connsiteY4" fmla="*/ 0 h 4990382"/>
                <a:gd name="connsiteX0" fmla="*/ 583749 w 8497710"/>
                <a:gd name="connsiteY0" fmla="*/ 0 h 4990382"/>
                <a:gd name="connsiteX1" fmla="*/ 8463843 w 8497710"/>
                <a:gd name="connsiteY1" fmla="*/ 0 h 4990382"/>
                <a:gd name="connsiteX2" fmla="*/ 8497710 w 8497710"/>
                <a:gd name="connsiteY2" fmla="*/ 4555893 h 4990382"/>
                <a:gd name="connsiteX3" fmla="*/ 6955 w 8497710"/>
                <a:gd name="connsiteY3" fmla="*/ 4756702 h 4990382"/>
                <a:gd name="connsiteX4" fmla="*/ 583749 w 8497710"/>
                <a:gd name="connsiteY4" fmla="*/ 0 h 4990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97710" h="4990382">
                  <a:moveTo>
                    <a:pt x="583749" y="0"/>
                  </a:moveTo>
                  <a:lnTo>
                    <a:pt x="8463843" y="0"/>
                  </a:lnTo>
                  <a:lnTo>
                    <a:pt x="8497710" y="4555893"/>
                  </a:lnTo>
                  <a:cubicBezTo>
                    <a:pt x="5592553" y="5605760"/>
                    <a:pt x="2279934" y="4372879"/>
                    <a:pt x="6955" y="4756702"/>
                  </a:cubicBezTo>
                  <a:cubicBezTo>
                    <a:pt x="178414" y="2619152"/>
                    <a:pt x="-375142" y="1224280"/>
                    <a:pt x="583749" y="0"/>
                  </a:cubicBezTo>
                  <a:close/>
                </a:path>
              </a:pathLst>
            </a:custGeom>
            <a:gradFill flip="none" rotWithShape="1">
              <a:gsLst>
                <a:gs pos="40000">
                  <a:schemeClr val="tx1">
                    <a:alpha val="79000"/>
                  </a:schemeClr>
                </a:gs>
                <a:gs pos="67000">
                  <a:srgbClr val="FF3300">
                    <a:alpha val="44000"/>
                  </a:srgbClr>
                </a:gs>
                <a:gs pos="0">
                  <a:srgbClr val="A40000">
                    <a:lumMod val="82000"/>
                    <a:alpha val="41000"/>
                  </a:srgbClr>
                </a:gs>
                <a:gs pos="27000">
                  <a:srgbClr val="C00000">
                    <a:alpha val="73000"/>
                  </a:srgbClr>
                </a:gs>
                <a:gs pos="91000">
                  <a:srgbClr val="A60000">
                    <a:alpha val="68000"/>
                  </a:srgbClr>
                </a:gs>
                <a:gs pos="79000">
                  <a:schemeClr val="tx1">
                    <a:alpha val="65000"/>
                  </a:schemeClr>
                </a:gs>
              </a:gsLst>
              <a:path path="circle">
                <a:fillToRect l="100000" t="100000"/>
              </a:path>
              <a:tileRect r="-100000" b="-100000"/>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pic>
          <p:nvPicPr>
            <p:cNvPr id="1026"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259632" y="3003798"/>
              <a:ext cx="1547813"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2" name="4 Forma en L"/>
          <p:cNvSpPr/>
          <p:nvPr/>
        </p:nvSpPr>
        <p:spPr>
          <a:xfrm>
            <a:off x="135209" y="195486"/>
            <a:ext cx="715256" cy="483817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619226 w 1302057"/>
              <a:gd name="connsiteY2" fmla="*/ 5536543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619226 w 1302057"/>
              <a:gd name="connsiteY2" fmla="*/ 5536543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619226 w 1302057"/>
              <a:gd name="connsiteY2" fmla="*/ 5536543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619226 w 1302057"/>
              <a:gd name="connsiteY2" fmla="*/ 5536543 h 5704404"/>
              <a:gd name="connsiteX3" fmla="*/ 106 w 1302057"/>
              <a:gd name="connsiteY3" fmla="*/ 5704404 h 5704404"/>
              <a:gd name="connsiteX4" fmla="*/ 23605 w 1302057"/>
              <a:gd name="connsiteY4" fmla="*/ 0 h 5704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057" h="5704404">
                <a:moveTo>
                  <a:pt x="23605" y="0"/>
                </a:moveTo>
                <a:lnTo>
                  <a:pt x="1302057" y="0"/>
                </a:lnTo>
                <a:cubicBezTo>
                  <a:pt x="36432" y="799895"/>
                  <a:pt x="953398" y="3770351"/>
                  <a:pt x="619226" y="5536543"/>
                </a:cubicBezTo>
                <a:cubicBezTo>
                  <a:pt x="384130" y="5621853"/>
                  <a:pt x="514704" y="5551024"/>
                  <a:pt x="106" y="5704404"/>
                </a:cubicBezTo>
                <a:cubicBezTo>
                  <a:pt x="-2972" y="4803013"/>
                  <a:pt x="61723" y="990762"/>
                  <a:pt x="23605" y="0"/>
                </a:cubicBezTo>
                <a:close/>
              </a:path>
            </a:pathLst>
          </a:custGeom>
          <a:gradFill flip="none" rotWithShape="1">
            <a:gsLst>
              <a:gs pos="52000">
                <a:srgbClr val="A1091F"/>
              </a:gs>
              <a:gs pos="66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21459" y="-16116"/>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12851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
                                        </p:tgtEl>
                                        <p:attrNameLst>
                                          <p:attrName>style.opacity</p:attrName>
                                        </p:attrNameLst>
                                      </p:cBhvr>
                                      <p:to>
                                        <p:strVal val="0"/>
                                      </p:to>
                                    </p:set>
                                    <p:animEffect filter="image" prLst="opacity: 0">
                                      <p:cBhvr rctx="IE">
                                        <p:cTn id="7" dur="indefinite"/>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800"/>
                                        <p:tgtEl>
                                          <p:spTgt spid="5"/>
                                        </p:tgtEl>
                                        <p:attrNameLst>
                                          <p:attrName>ppt_x</p:attrName>
                                        </p:attrNameLst>
                                      </p:cBhvr>
                                      <p:tavLst>
                                        <p:tav tm="0">
                                          <p:val>
                                            <p:strVal val="ppt_x"/>
                                          </p:val>
                                        </p:tav>
                                        <p:tav tm="100000">
                                          <p:val>
                                            <p:strVal val="1+ppt_w/2"/>
                                          </p:val>
                                        </p:tav>
                                      </p:tavLst>
                                    </p:anim>
                                    <p:anim calcmode="lin" valueType="num">
                                      <p:cBhvr additive="base">
                                        <p:cTn id="14" dur="3800"/>
                                        <p:tgtEl>
                                          <p:spTgt spid="5"/>
                                        </p:tgtEl>
                                        <p:attrNameLst>
                                          <p:attrName>ppt_y</p:attrName>
                                        </p:attrNameLst>
                                      </p:cBhvr>
                                      <p:tavLst>
                                        <p:tav tm="0">
                                          <p:val>
                                            <p:strVal val="ppt_y"/>
                                          </p:val>
                                        </p:tav>
                                        <p:tav tm="100000">
                                          <p:val>
                                            <p:strVal val="0-ppt_h/2"/>
                                          </p:val>
                                        </p:tav>
                                      </p:tavLst>
                                    </p:anim>
                                    <p:set>
                                      <p:cBhvr>
                                        <p:cTn id="15" dur="1" fill="hold">
                                          <p:stCondLst>
                                            <p:cond delay="3799"/>
                                          </p:stCondLst>
                                        </p:cTn>
                                        <p:tgtEl>
                                          <p:spTgt spid="5"/>
                                        </p:tgtEl>
                                        <p:attrNameLst>
                                          <p:attrName>style.visibility</p:attrName>
                                        </p:attrNameLst>
                                      </p:cBhvr>
                                      <p:to>
                                        <p:strVal val="hidden"/>
                                      </p:to>
                                    </p:set>
                                  </p:childTnLst>
                                </p:cTn>
                              </p:par>
                              <p:par>
                                <p:cTn id="16" presetID="23" presetClass="entr" presetSubtype="16" fill="hold" nodeType="withEffect">
                                  <p:stCondLst>
                                    <p:cond delay="75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34 Imagen" descr="LA MUJER VALIENTEEEEE"/>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t="-59852"/>
          <a:stretch/>
        </p:blipFill>
        <p:spPr>
          <a:xfrm>
            <a:off x="18051" y="-3078480"/>
            <a:ext cx="9144000" cy="8221980"/>
          </a:xfrm>
          <a:prstGeom prst="rect">
            <a:avLst/>
          </a:prstGeom>
          <a:noFill/>
          <a:ln>
            <a:noFill/>
          </a:ln>
        </p:spPr>
      </p:pic>
      <p:pic>
        <p:nvPicPr>
          <p:cNvPr id="9" name="8 Imagen" descr="235423_kobieta_modelka_makijaz_sukienka_fotel"/>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323528" y="-1154"/>
            <a:ext cx="667520" cy="5144654"/>
          </a:xfrm>
          <a:prstGeom prst="rect">
            <a:avLst/>
          </a:prstGeom>
          <a:noFill/>
          <a:ln>
            <a:noFill/>
          </a:ln>
          <a:scene3d>
            <a:camera prst="orthographicFront"/>
            <a:lightRig rig="flood" dir="t">
              <a:rot lat="0" lon="0" rev="9000000"/>
            </a:lightRig>
          </a:scene3d>
          <a:sp3d>
            <a:bevelT w="165100" prst="coolSlant"/>
          </a:sp3d>
        </p:spPr>
      </p:pic>
      <p:pic>
        <p:nvPicPr>
          <p:cNvPr id="10" name="9 Imagen" descr="235423_kobieta_modelka_makijaz_sukienka_fotel"/>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0" y="0"/>
            <a:ext cx="539552" cy="5144654"/>
          </a:xfrm>
          <a:prstGeom prst="rect">
            <a:avLst/>
          </a:prstGeom>
          <a:noFill/>
          <a:ln>
            <a:noFill/>
          </a:ln>
          <a:scene3d>
            <a:camera prst="orthographicFront"/>
            <a:lightRig rig="flood" dir="t">
              <a:rot lat="0" lon="0" rev="9000000"/>
            </a:lightRig>
          </a:scene3d>
          <a:sp3d>
            <a:bevelT w="165100" prst="coolSlant"/>
          </a:sp3d>
        </p:spPr>
      </p:pic>
      <p:grpSp>
        <p:nvGrpSpPr>
          <p:cNvPr id="17" name="Grupo 50"/>
          <p:cNvGrpSpPr/>
          <p:nvPr/>
        </p:nvGrpSpPr>
        <p:grpSpPr>
          <a:xfrm>
            <a:off x="144000" y="540000"/>
            <a:ext cx="251536" cy="1352425"/>
            <a:chOff x="5292196" y="412651"/>
            <a:chExt cx="323920" cy="2089097"/>
          </a:xfrm>
          <a:solidFill>
            <a:schemeClr val="tx1"/>
          </a:solidFill>
          <a:scene3d>
            <a:camera prst="orthographicFront"/>
            <a:lightRig rig="chilly" dir="t"/>
          </a:scene3d>
        </p:grpSpPr>
        <p:grpSp>
          <p:nvGrpSpPr>
            <p:cNvPr id="18" name="Grupo 51"/>
            <p:cNvGrpSpPr/>
            <p:nvPr/>
          </p:nvGrpSpPr>
          <p:grpSpPr>
            <a:xfrm>
              <a:off x="5472100" y="412651"/>
              <a:ext cx="144016" cy="859748"/>
              <a:chOff x="4860032" y="843558"/>
              <a:chExt cx="216024" cy="1255599"/>
            </a:xfrm>
            <a:grpFill/>
          </p:grpSpPr>
          <p:sp>
            <p:nvSpPr>
              <p:cNvPr id="23" name="Rectángulo 56"/>
              <p:cNvSpPr/>
              <p:nvPr/>
            </p:nvSpPr>
            <p:spPr>
              <a:xfrm>
                <a:off x="4860032" y="843558"/>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Rectángulo 57"/>
              <p:cNvSpPr/>
              <p:nvPr/>
            </p:nvSpPr>
            <p:spPr>
              <a:xfrm>
                <a:off x="4860032" y="1289690"/>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Rectángulo 58"/>
              <p:cNvSpPr/>
              <p:nvPr/>
            </p:nvSpPr>
            <p:spPr>
              <a:xfrm>
                <a:off x="4860032" y="1739117"/>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 name="Grupo 52"/>
            <p:cNvGrpSpPr/>
            <p:nvPr/>
          </p:nvGrpSpPr>
          <p:grpSpPr>
            <a:xfrm>
              <a:off x="5292196" y="1642000"/>
              <a:ext cx="144016" cy="859748"/>
              <a:chOff x="4860032" y="843558"/>
              <a:chExt cx="216024" cy="1255599"/>
            </a:xfrm>
            <a:grpFill/>
          </p:grpSpPr>
          <p:sp>
            <p:nvSpPr>
              <p:cNvPr id="20" name="Rectángulo 53"/>
              <p:cNvSpPr/>
              <p:nvPr/>
            </p:nvSpPr>
            <p:spPr>
              <a:xfrm>
                <a:off x="4860032" y="843558"/>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sp>
            <p:nvSpPr>
              <p:cNvPr id="21" name="Rectángulo 54"/>
              <p:cNvSpPr/>
              <p:nvPr/>
            </p:nvSpPr>
            <p:spPr>
              <a:xfrm>
                <a:off x="4860032" y="1289690"/>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sp>
            <p:nvSpPr>
              <p:cNvPr id="22" name="Rectángulo 55"/>
              <p:cNvSpPr/>
              <p:nvPr/>
            </p:nvSpPr>
            <p:spPr>
              <a:xfrm>
                <a:off x="4860032" y="1739117"/>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grpSp>
      </p:grpSp>
      <p:grpSp>
        <p:nvGrpSpPr>
          <p:cNvPr id="26" name="Grupo 50"/>
          <p:cNvGrpSpPr/>
          <p:nvPr/>
        </p:nvGrpSpPr>
        <p:grpSpPr>
          <a:xfrm>
            <a:off x="611560" y="2952000"/>
            <a:ext cx="251536" cy="1352425"/>
            <a:chOff x="5292196" y="412651"/>
            <a:chExt cx="323920" cy="2089097"/>
          </a:xfrm>
          <a:solidFill>
            <a:schemeClr val="tx1"/>
          </a:solidFill>
          <a:scene3d>
            <a:camera prst="orthographicFront"/>
            <a:lightRig rig="chilly" dir="t"/>
          </a:scene3d>
        </p:grpSpPr>
        <p:grpSp>
          <p:nvGrpSpPr>
            <p:cNvPr id="27" name="Grupo 51"/>
            <p:cNvGrpSpPr/>
            <p:nvPr/>
          </p:nvGrpSpPr>
          <p:grpSpPr>
            <a:xfrm>
              <a:off x="5472100" y="412651"/>
              <a:ext cx="144016" cy="859748"/>
              <a:chOff x="4860032" y="843558"/>
              <a:chExt cx="216024" cy="1255599"/>
            </a:xfrm>
            <a:grpFill/>
          </p:grpSpPr>
          <p:sp>
            <p:nvSpPr>
              <p:cNvPr id="32" name="Rectángulo 56"/>
              <p:cNvSpPr/>
              <p:nvPr/>
            </p:nvSpPr>
            <p:spPr>
              <a:xfrm>
                <a:off x="4860032" y="843558"/>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Rectángulo 57"/>
              <p:cNvSpPr/>
              <p:nvPr/>
            </p:nvSpPr>
            <p:spPr>
              <a:xfrm>
                <a:off x="4860032" y="1289690"/>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Rectángulo 58"/>
              <p:cNvSpPr/>
              <p:nvPr/>
            </p:nvSpPr>
            <p:spPr>
              <a:xfrm>
                <a:off x="4860032" y="1739117"/>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 name="Grupo 52"/>
            <p:cNvGrpSpPr/>
            <p:nvPr/>
          </p:nvGrpSpPr>
          <p:grpSpPr>
            <a:xfrm>
              <a:off x="5292196" y="1642000"/>
              <a:ext cx="144016" cy="859748"/>
              <a:chOff x="4860032" y="843558"/>
              <a:chExt cx="216024" cy="1255599"/>
            </a:xfrm>
            <a:grpFill/>
          </p:grpSpPr>
          <p:sp>
            <p:nvSpPr>
              <p:cNvPr id="29" name="Rectángulo 53"/>
              <p:cNvSpPr/>
              <p:nvPr/>
            </p:nvSpPr>
            <p:spPr>
              <a:xfrm>
                <a:off x="4860032" y="843558"/>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sp>
            <p:nvSpPr>
              <p:cNvPr id="30" name="Rectángulo 54"/>
              <p:cNvSpPr/>
              <p:nvPr/>
            </p:nvSpPr>
            <p:spPr>
              <a:xfrm>
                <a:off x="4860032" y="1289690"/>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sp>
            <p:nvSpPr>
              <p:cNvPr id="31" name="Rectángulo 55"/>
              <p:cNvSpPr/>
              <p:nvPr/>
            </p:nvSpPr>
            <p:spPr>
              <a:xfrm>
                <a:off x="4860032" y="1739117"/>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grpSp>
      </p:grpSp>
      <p:grpSp>
        <p:nvGrpSpPr>
          <p:cNvPr id="2" name="1 Grupo"/>
          <p:cNvGrpSpPr/>
          <p:nvPr/>
        </p:nvGrpSpPr>
        <p:grpSpPr>
          <a:xfrm>
            <a:off x="971600" y="0"/>
            <a:ext cx="8172400" cy="5143500"/>
            <a:chOff x="971600" y="0"/>
            <a:chExt cx="8172400" cy="5143500"/>
          </a:xfrm>
        </p:grpSpPr>
        <p:sp>
          <p:nvSpPr>
            <p:cNvPr id="4" name="3 Rectángulo"/>
            <p:cNvSpPr/>
            <p:nvPr/>
          </p:nvSpPr>
          <p:spPr>
            <a:xfrm>
              <a:off x="971600" y="0"/>
              <a:ext cx="8172400" cy="5143500"/>
            </a:xfrm>
            <a:prstGeom prst="rect">
              <a:avLst/>
            </a:prstGeom>
            <a:gradFill>
              <a:gsLst>
                <a:gs pos="78000">
                  <a:srgbClr val="C00000">
                    <a:alpha val="47000"/>
                  </a:srgbClr>
                </a:gs>
                <a:gs pos="0">
                  <a:schemeClr val="tx1">
                    <a:alpha val="46000"/>
                  </a:schemeClr>
                </a:gs>
                <a:gs pos="100000">
                  <a:srgbClr val="C00000">
                    <a:alpha val="48000"/>
                  </a:srgbClr>
                </a:gs>
                <a:gs pos="66000">
                  <a:schemeClr val="tx1">
                    <a:alpha val="71000"/>
                  </a:schemeClr>
                </a:gs>
                <a:gs pos="90000">
                  <a:schemeClr val="tx1">
                    <a:alpha val="44000"/>
                  </a:schemeClr>
                </a:gs>
                <a:gs pos="44000">
                  <a:schemeClr val="tx1">
                    <a:alpha val="60000"/>
                  </a:schemeClr>
                </a:gs>
                <a:gs pos="54000">
                  <a:srgbClr val="C00000">
                    <a:alpha val="45000"/>
                  </a:srgbClr>
                </a:gs>
                <a:gs pos="33000">
                  <a:srgbClr val="C00000">
                    <a:alpha val="55000"/>
                  </a:srgbClr>
                </a:gs>
                <a:gs pos="23000">
                  <a:schemeClr val="tx1">
                    <a:alpha val="53000"/>
                  </a:schemeClr>
                </a:gs>
                <a:gs pos="12000">
                  <a:srgbClr val="C00000">
                    <a:alpha val="53000"/>
                  </a:srgbClr>
                </a:gs>
              </a:gsLst>
              <a:path path="circle">
                <a:fillToRect l="100000" t="100000"/>
              </a:path>
            </a:gradFill>
            <a:ln>
              <a:noFill/>
            </a:ln>
            <a:scene3d>
              <a:camera prst="orthographicFront"/>
              <a:lightRig rig="flat" dir="t">
                <a:rot lat="0" lon="0" rev="24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37" name="Grupo 50"/>
            <p:cNvGrpSpPr/>
            <p:nvPr/>
          </p:nvGrpSpPr>
          <p:grpSpPr>
            <a:xfrm>
              <a:off x="1403648" y="555526"/>
              <a:ext cx="251536" cy="1352425"/>
              <a:chOff x="5292196" y="412651"/>
              <a:chExt cx="323920" cy="2089097"/>
            </a:xfrm>
            <a:solidFill>
              <a:schemeClr val="tx1"/>
            </a:solidFill>
            <a:scene3d>
              <a:camera prst="orthographicFront"/>
              <a:lightRig rig="chilly" dir="t"/>
            </a:scene3d>
          </p:grpSpPr>
          <p:grpSp>
            <p:nvGrpSpPr>
              <p:cNvPr id="38" name="Grupo 51"/>
              <p:cNvGrpSpPr/>
              <p:nvPr/>
            </p:nvGrpSpPr>
            <p:grpSpPr>
              <a:xfrm>
                <a:off x="5472100" y="412651"/>
                <a:ext cx="144016" cy="859748"/>
                <a:chOff x="4860032" y="843558"/>
                <a:chExt cx="216024" cy="1255599"/>
              </a:xfrm>
              <a:grpFill/>
            </p:grpSpPr>
            <p:sp>
              <p:nvSpPr>
                <p:cNvPr id="43" name="Rectángulo 56"/>
                <p:cNvSpPr/>
                <p:nvPr/>
              </p:nvSpPr>
              <p:spPr>
                <a:xfrm>
                  <a:off x="4860032" y="843558"/>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Rectángulo 57"/>
                <p:cNvSpPr/>
                <p:nvPr/>
              </p:nvSpPr>
              <p:spPr>
                <a:xfrm>
                  <a:off x="4860032" y="1289690"/>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Rectángulo 58"/>
                <p:cNvSpPr/>
                <p:nvPr/>
              </p:nvSpPr>
              <p:spPr>
                <a:xfrm>
                  <a:off x="4860032" y="1739117"/>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9" name="Grupo 52"/>
              <p:cNvGrpSpPr/>
              <p:nvPr/>
            </p:nvGrpSpPr>
            <p:grpSpPr>
              <a:xfrm>
                <a:off x="5292196" y="1642000"/>
                <a:ext cx="144016" cy="859748"/>
                <a:chOff x="4860032" y="843558"/>
                <a:chExt cx="216024" cy="1255599"/>
              </a:xfrm>
              <a:grpFill/>
            </p:grpSpPr>
            <p:sp>
              <p:nvSpPr>
                <p:cNvPr id="40" name="Rectángulo 53"/>
                <p:cNvSpPr/>
                <p:nvPr/>
              </p:nvSpPr>
              <p:spPr>
                <a:xfrm>
                  <a:off x="4860032" y="843558"/>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sp>
              <p:nvSpPr>
                <p:cNvPr id="41" name="Rectángulo 54"/>
                <p:cNvSpPr/>
                <p:nvPr/>
              </p:nvSpPr>
              <p:spPr>
                <a:xfrm>
                  <a:off x="4860032" y="1289690"/>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sp>
              <p:nvSpPr>
                <p:cNvPr id="42" name="Rectángulo 55"/>
                <p:cNvSpPr/>
                <p:nvPr/>
              </p:nvSpPr>
              <p:spPr>
                <a:xfrm>
                  <a:off x="4860032" y="1739117"/>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grpSp>
        </p:grpSp>
        <p:grpSp>
          <p:nvGrpSpPr>
            <p:cNvPr id="46" name="Grupo 50"/>
            <p:cNvGrpSpPr/>
            <p:nvPr/>
          </p:nvGrpSpPr>
          <p:grpSpPr>
            <a:xfrm>
              <a:off x="1619672" y="2931790"/>
              <a:ext cx="251536" cy="1352425"/>
              <a:chOff x="5292196" y="412651"/>
              <a:chExt cx="323920" cy="2089097"/>
            </a:xfrm>
            <a:solidFill>
              <a:schemeClr val="tx1"/>
            </a:solidFill>
            <a:scene3d>
              <a:camera prst="orthographicFront"/>
              <a:lightRig rig="chilly" dir="t"/>
            </a:scene3d>
          </p:grpSpPr>
          <p:grpSp>
            <p:nvGrpSpPr>
              <p:cNvPr id="47" name="Grupo 51"/>
              <p:cNvGrpSpPr/>
              <p:nvPr/>
            </p:nvGrpSpPr>
            <p:grpSpPr>
              <a:xfrm>
                <a:off x="5472100" y="412651"/>
                <a:ext cx="144016" cy="859748"/>
                <a:chOff x="4860032" y="843558"/>
                <a:chExt cx="216024" cy="1255599"/>
              </a:xfrm>
              <a:grpFill/>
            </p:grpSpPr>
            <p:sp>
              <p:nvSpPr>
                <p:cNvPr id="52" name="Rectángulo 56"/>
                <p:cNvSpPr/>
                <p:nvPr/>
              </p:nvSpPr>
              <p:spPr>
                <a:xfrm>
                  <a:off x="4860032" y="843558"/>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Rectángulo 57"/>
                <p:cNvSpPr/>
                <p:nvPr/>
              </p:nvSpPr>
              <p:spPr>
                <a:xfrm>
                  <a:off x="4860032" y="1289690"/>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Rectángulo 58"/>
                <p:cNvSpPr/>
                <p:nvPr/>
              </p:nvSpPr>
              <p:spPr>
                <a:xfrm>
                  <a:off x="4860032" y="1739117"/>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 name="Grupo 52"/>
              <p:cNvGrpSpPr/>
              <p:nvPr/>
            </p:nvGrpSpPr>
            <p:grpSpPr>
              <a:xfrm>
                <a:off x="5292196" y="1642000"/>
                <a:ext cx="144016" cy="859748"/>
                <a:chOff x="4860032" y="843558"/>
                <a:chExt cx="216024" cy="1255599"/>
              </a:xfrm>
              <a:grpFill/>
            </p:grpSpPr>
            <p:sp>
              <p:nvSpPr>
                <p:cNvPr id="49" name="Rectángulo 53"/>
                <p:cNvSpPr/>
                <p:nvPr/>
              </p:nvSpPr>
              <p:spPr>
                <a:xfrm>
                  <a:off x="4860032" y="843558"/>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sp>
              <p:nvSpPr>
                <p:cNvPr id="50" name="Rectángulo 54"/>
                <p:cNvSpPr/>
                <p:nvPr/>
              </p:nvSpPr>
              <p:spPr>
                <a:xfrm>
                  <a:off x="4860032" y="1289690"/>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sp>
              <p:nvSpPr>
                <p:cNvPr id="51" name="Rectángulo 55"/>
                <p:cNvSpPr/>
                <p:nvPr/>
              </p:nvSpPr>
              <p:spPr>
                <a:xfrm>
                  <a:off x="4860032" y="1739117"/>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grpSp>
        </p:grpSp>
      </p:grpSp>
      <p:sp>
        <p:nvSpPr>
          <p:cNvPr id="36" name="35 Rectángulo"/>
          <p:cNvSpPr/>
          <p:nvPr/>
        </p:nvSpPr>
        <p:spPr>
          <a:xfrm>
            <a:off x="0" y="32607"/>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47301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3" presetClass="entr" presetSubtype="288"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 calcmode="lin" valueType="num">
                                      <p:cBhvr>
                                        <p:cTn id="10" dur="3500" fill="hold"/>
                                        <p:tgtEl>
                                          <p:spTgt spid="35"/>
                                        </p:tgtEl>
                                        <p:attrNameLst>
                                          <p:attrName>ppt_w</p:attrName>
                                        </p:attrNameLst>
                                      </p:cBhvr>
                                      <p:tavLst>
                                        <p:tav tm="0">
                                          <p:val>
                                            <p:strVal val="4/3*#ppt_w"/>
                                          </p:val>
                                        </p:tav>
                                        <p:tav tm="100000">
                                          <p:val>
                                            <p:strVal val="#ppt_w"/>
                                          </p:val>
                                        </p:tav>
                                      </p:tavLst>
                                    </p:anim>
                                    <p:anim calcmode="lin" valueType="num">
                                      <p:cBhvr>
                                        <p:cTn id="11" dur="3500" fill="hold"/>
                                        <p:tgtEl>
                                          <p:spTgt spid="35"/>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700"/>
                                        <p:tgtEl>
                                          <p:spTgt spid="2"/>
                                        </p:tgtEl>
                                        <p:attrNameLst>
                                          <p:attrName>ppt_x</p:attrName>
                                        </p:attrNameLst>
                                      </p:cBhvr>
                                      <p:tavLst>
                                        <p:tav tm="0">
                                          <p:val>
                                            <p:strVal val="ppt_x"/>
                                          </p:val>
                                        </p:tav>
                                        <p:tav tm="100000">
                                          <p:val>
                                            <p:strVal val="1+ppt_w/2"/>
                                          </p:val>
                                        </p:tav>
                                      </p:tavLst>
                                    </p:anim>
                                    <p:anim calcmode="lin" valueType="num">
                                      <p:cBhvr additive="base">
                                        <p:cTn id="14" dur="3700"/>
                                        <p:tgtEl>
                                          <p:spTgt spid="2"/>
                                        </p:tgtEl>
                                        <p:attrNameLst>
                                          <p:attrName>ppt_y</p:attrName>
                                        </p:attrNameLst>
                                      </p:cBhvr>
                                      <p:tavLst>
                                        <p:tav tm="0">
                                          <p:val>
                                            <p:strVal val="ppt_y"/>
                                          </p:val>
                                        </p:tav>
                                        <p:tav tm="100000">
                                          <p:val>
                                            <p:strVal val="ppt_y"/>
                                          </p:val>
                                        </p:tav>
                                      </p:tavLst>
                                    </p:anim>
                                    <p:set>
                                      <p:cBhvr>
                                        <p:cTn id="15" dur="1" fill="hold">
                                          <p:stCondLst>
                                            <p:cond delay="36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4 Forma en L"/>
          <p:cNvSpPr/>
          <p:nvPr/>
        </p:nvSpPr>
        <p:spPr>
          <a:xfrm>
            <a:off x="1" y="6041"/>
            <a:ext cx="9144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0" y="5143500"/>
                </a:lnTo>
                <a:lnTo>
                  <a:pt x="0" y="0"/>
                </a:ln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grpSp>
        <p:nvGrpSpPr>
          <p:cNvPr id="15" name="14 Grupo"/>
          <p:cNvGrpSpPr/>
          <p:nvPr/>
        </p:nvGrpSpPr>
        <p:grpSpPr>
          <a:xfrm>
            <a:off x="567758" y="0"/>
            <a:ext cx="8576242" cy="5011527"/>
            <a:chOff x="567758" y="0"/>
            <a:chExt cx="8576242" cy="5011527"/>
          </a:xfrm>
        </p:grpSpPr>
        <p:sp>
          <p:nvSpPr>
            <p:cNvPr id="16" name="2 Rectángulo"/>
            <p:cNvSpPr/>
            <p:nvPr/>
          </p:nvSpPr>
          <p:spPr>
            <a:xfrm>
              <a:off x="567758" y="0"/>
              <a:ext cx="8576242" cy="5011527"/>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6242" h="4980595">
                  <a:moveTo>
                    <a:pt x="662281" y="0"/>
                  </a:moveTo>
                  <a:lnTo>
                    <a:pt x="8542375" y="0"/>
                  </a:lnTo>
                  <a:lnTo>
                    <a:pt x="8576242" y="4555893"/>
                  </a:lnTo>
                  <a:cubicBezTo>
                    <a:pt x="5671085" y="5605760"/>
                    <a:pt x="2336950" y="4330114"/>
                    <a:pt x="63971" y="4713937"/>
                  </a:cubicBezTo>
                  <a:cubicBezTo>
                    <a:pt x="278461" y="2544313"/>
                    <a:pt x="-511764" y="1074602"/>
                    <a:pt x="662281" y="0"/>
                  </a:cubicBezTo>
                  <a:close/>
                </a:path>
              </a:pathLst>
            </a:custGeom>
            <a:gradFill flip="none" rotWithShape="1">
              <a:gsLst>
                <a:gs pos="40000">
                  <a:schemeClr val="tx1">
                    <a:alpha val="79000"/>
                  </a:schemeClr>
                </a:gs>
                <a:gs pos="67000">
                  <a:srgbClr val="FF3300">
                    <a:alpha val="44000"/>
                  </a:srgbClr>
                </a:gs>
                <a:gs pos="0">
                  <a:srgbClr val="A40000">
                    <a:lumMod val="82000"/>
                    <a:alpha val="41000"/>
                  </a:srgbClr>
                </a:gs>
                <a:gs pos="27000">
                  <a:srgbClr val="C00000">
                    <a:alpha val="73000"/>
                  </a:srgbClr>
                </a:gs>
                <a:gs pos="91000">
                  <a:srgbClr val="A60000">
                    <a:alpha val="68000"/>
                  </a:srgbClr>
                </a:gs>
                <a:gs pos="79000">
                  <a:schemeClr val="tx1">
                    <a:alpha val="65000"/>
                  </a:schemeClr>
                </a:gs>
              </a:gsLst>
              <a:path path="circle">
                <a:fillToRect l="100000" t="100000"/>
              </a:path>
              <a:tileRect r="-100000" b="-100000"/>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pic>
          <p:nvPicPr>
            <p:cNvPr id="1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123333" y="1661793"/>
              <a:ext cx="2650831" cy="2589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8" name="7 Rectángulo"/>
          <p:cNvSpPr/>
          <p:nvPr/>
        </p:nvSpPr>
        <p:spPr>
          <a:xfrm>
            <a:off x="-14117" y="18001"/>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5614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15"/>
                                        </p:tgtEl>
                                        <p:attrNameLst>
                                          <p:attrName>ppt_x</p:attrName>
                                        </p:attrNameLst>
                                      </p:cBhvr>
                                      <p:tavLst>
                                        <p:tav tm="0">
                                          <p:val>
                                            <p:strVal val="ppt_x"/>
                                          </p:val>
                                        </p:tav>
                                        <p:tav tm="100000">
                                          <p:val>
                                            <p:strVal val="1+ppt_w/2"/>
                                          </p:val>
                                        </p:tav>
                                      </p:tavLst>
                                    </p:anim>
                                    <p:anim calcmode="lin" valueType="num">
                                      <p:cBhvr additive="base">
                                        <p:cTn id="14" dur="3700"/>
                                        <p:tgtEl>
                                          <p:spTgt spid="15"/>
                                        </p:tgtEl>
                                        <p:attrNameLst>
                                          <p:attrName>ppt_y</p:attrName>
                                        </p:attrNameLst>
                                      </p:cBhvr>
                                      <p:tavLst>
                                        <p:tav tm="0">
                                          <p:val>
                                            <p:strVal val="ppt_y"/>
                                          </p:val>
                                        </p:tav>
                                        <p:tav tm="100000">
                                          <p:val>
                                            <p:strVal val="0-ppt_h/2"/>
                                          </p:val>
                                        </p:tav>
                                      </p:tavLst>
                                    </p:anim>
                                    <p:set>
                                      <p:cBhvr>
                                        <p:cTn id="15" dur="1" fill="hold">
                                          <p:stCondLst>
                                            <p:cond delay="36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Grupo"/>
          <p:cNvGrpSpPr/>
          <p:nvPr/>
        </p:nvGrpSpPr>
        <p:grpSpPr>
          <a:xfrm>
            <a:off x="0" y="0"/>
            <a:ext cx="9144000" cy="5143500"/>
            <a:chOff x="8792" y="0"/>
            <a:chExt cx="9144000" cy="5143500"/>
          </a:xfrm>
        </p:grpSpPr>
        <p:grpSp>
          <p:nvGrpSpPr>
            <p:cNvPr id="14" name="13 Grupo"/>
            <p:cNvGrpSpPr/>
            <p:nvPr/>
          </p:nvGrpSpPr>
          <p:grpSpPr>
            <a:xfrm>
              <a:off x="8792" y="0"/>
              <a:ext cx="9144000" cy="5143500"/>
              <a:chOff x="8792" y="0"/>
              <a:chExt cx="9144000" cy="5232771"/>
            </a:xfrm>
          </p:grpSpPr>
          <p:sp>
            <p:nvSpPr>
              <p:cNvPr id="17" name="16 Rectángulo"/>
              <p:cNvSpPr/>
              <p:nvPr/>
            </p:nvSpPr>
            <p:spPr>
              <a:xfrm rot="10800000">
                <a:off x="17164" y="0"/>
                <a:ext cx="9126836" cy="5143500"/>
              </a:xfrm>
              <a:prstGeom prst="rect">
                <a:avLst/>
              </a:prstGeom>
              <a:gradFill>
                <a:gsLst>
                  <a:gs pos="45836">
                    <a:srgbClr val="FF0000">
                      <a:lumMod val="34000"/>
                      <a:lumOff val="66000"/>
                    </a:srgbClr>
                  </a:gs>
                  <a:gs pos="88000">
                    <a:srgbClr val="B40000"/>
                  </a:gs>
                  <a:gs pos="13000">
                    <a:srgbClr val="FF614C"/>
                  </a:gs>
                  <a:gs pos="71000">
                    <a:srgbClr val="F56D51"/>
                  </a:gs>
                  <a:gs pos="19000">
                    <a:srgbClr val="FF3300">
                      <a:lumMod val="64000"/>
                      <a:lumOff val="36000"/>
                    </a:srgbClr>
                  </a:gs>
                  <a:gs pos="0">
                    <a:srgbClr val="FF0000">
                      <a:lumMod val="83000"/>
                      <a:lumOff val="17000"/>
                    </a:srgbClr>
                  </a:gs>
                  <a:gs pos="90000">
                    <a:srgbClr val="C00000">
                      <a:shade val="67500"/>
                      <a:satMod val="115000"/>
                    </a:srgbClr>
                  </a:gs>
                  <a:gs pos="100000">
                    <a:srgbClr val="C00000">
                      <a:shade val="100000"/>
                      <a:satMod val="115000"/>
                    </a:srgbClr>
                  </a:gs>
                </a:gsLst>
                <a:lin ang="16200000" scaled="1"/>
              </a:gradFill>
              <a:ln>
                <a:noFill/>
              </a:ln>
              <a:effectLst/>
              <a:scene3d>
                <a:camera prst="orthographicFront"/>
                <a:lightRig rig="threePt" dir="t">
                  <a:rot lat="0" lon="0" rev="5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4 Forma en L"/>
              <p:cNvSpPr/>
              <p:nvPr/>
            </p:nvSpPr>
            <p:spPr>
              <a:xfrm>
                <a:off x="8792" y="29310"/>
                <a:ext cx="9144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54715 w 9218951"/>
                  <a:gd name="connsiteY6" fmla="*/ 5188758 h 5203461"/>
                  <a:gd name="connsiteX7" fmla="*/ 0 w 9218951"/>
                  <a:gd name="connsiteY7" fmla="*/ 5143500 h 5203461"/>
                  <a:gd name="connsiteX8" fmla="*/ 0 w 9218951"/>
                  <a:gd name="connsiteY8"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54715" y="5188758"/>
                    </a:lnTo>
                    <a:lnTo>
                      <a:pt x="0" y="5143500"/>
                    </a:lnTo>
                    <a:lnTo>
                      <a:pt x="0" y="0"/>
                    </a:ln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5" name="14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C00000"/>
                  </a:solidFill>
                  <a:latin typeface="AR BERKLEY" panose="02000000000000000000" pitchFamily="2" charset="0"/>
                </a:rPr>
                <a:t>P</a:t>
              </a:r>
              <a:r>
                <a:rPr lang="es-ES" sz="1400" dirty="0" smtClean="0">
                  <a:ln w="0">
                    <a:noFill/>
                  </a:ln>
                  <a:solidFill>
                    <a:srgbClr val="C00000"/>
                  </a:solidFill>
                  <a:latin typeface="AR BERKLEY" panose="02000000000000000000" pitchFamily="2" charset="0"/>
                </a:rPr>
                <a:t>&amp;</a:t>
              </a:r>
              <a:r>
                <a:rPr lang="es-ES" dirty="0" smtClean="0">
                  <a:ln w="0">
                    <a:noFill/>
                  </a:ln>
                  <a:solidFill>
                    <a:srgbClr val="C00000"/>
                  </a:solidFill>
                  <a:latin typeface="AR BERKLEY" panose="02000000000000000000" pitchFamily="2" charset="0"/>
                </a:rPr>
                <a:t>R</a:t>
              </a:r>
              <a:endParaRPr lang="es-ES" sz="1400" dirty="0" smtClean="0">
                <a:ln w="0">
                  <a:noFill/>
                </a:ln>
                <a:solidFill>
                  <a:srgbClr val="C00000"/>
                </a:solidFill>
                <a:latin typeface="AR BERKLEY" panose="02000000000000000000" pitchFamily="2" charset="0"/>
              </a:endParaRPr>
            </a:p>
          </p:txBody>
        </p:sp>
        <p:sp>
          <p:nvSpPr>
            <p:cNvPr id="16" name="4 Forma en L"/>
            <p:cNvSpPr/>
            <p:nvPr/>
          </p:nvSpPr>
          <p:spPr>
            <a:xfrm>
              <a:off x="144001" y="195486"/>
              <a:ext cx="715256" cy="483817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057" h="5704404">
                  <a:moveTo>
                    <a:pt x="23605" y="0"/>
                  </a:moveTo>
                  <a:lnTo>
                    <a:pt x="1302057" y="0"/>
                  </a:lnTo>
                  <a:cubicBezTo>
                    <a:pt x="36432" y="799895"/>
                    <a:pt x="929618" y="3724145"/>
                    <a:pt x="595446" y="5490337"/>
                  </a:cubicBezTo>
                  <a:cubicBezTo>
                    <a:pt x="384830" y="5575647"/>
                    <a:pt x="551421" y="5487604"/>
                    <a:pt x="106" y="5704404"/>
                  </a:cubicBezTo>
                  <a:cubicBezTo>
                    <a:pt x="-2972" y="4803013"/>
                    <a:pt x="61723" y="990762"/>
                    <a:pt x="23605" y="0"/>
                  </a:cubicBez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0" name="9 Rectángulo"/>
          <p:cNvSpPr/>
          <p:nvPr/>
        </p:nvSpPr>
        <p:spPr>
          <a:xfrm>
            <a:off x="1331640" y="1419622"/>
            <a:ext cx="6912768" cy="2677656"/>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La </a:t>
            </a:r>
            <a:r>
              <a:rPr lang="es-ES" sz="2400" b="1" i="1" dirty="0">
                <a:solidFill>
                  <a:prstClr val="black"/>
                </a:solidFill>
                <a:latin typeface="Monotype Corsiva" panose="03010101010201010101" pitchFamily="66" charset="0"/>
              </a:rPr>
              <a:t>mujer valiente vive como quiere, y vivir </a:t>
            </a:r>
            <a:endParaRPr lang="es-ES" sz="2400" b="1" i="1" dirty="0" smtClean="0">
              <a:solidFill>
                <a:prstClr val="black"/>
              </a:solidFill>
              <a:latin typeface="Monotype Corsiva" panose="03010101010201010101" pitchFamily="66" charset="0"/>
            </a:endParaRPr>
          </a:p>
          <a:p>
            <a:pPr algn="ctr">
              <a:defRPr/>
            </a:pPr>
            <a:r>
              <a:rPr lang="es-ES" sz="2400" b="1" i="1" dirty="0" smtClean="0">
                <a:solidFill>
                  <a:prstClr val="black"/>
                </a:solidFill>
                <a:latin typeface="Monotype Corsiva" panose="03010101010201010101" pitchFamily="66" charset="0"/>
              </a:rPr>
              <a:t>como </a:t>
            </a:r>
            <a:r>
              <a:rPr lang="es-ES" sz="2400" b="1" i="1" dirty="0">
                <a:solidFill>
                  <a:prstClr val="black"/>
                </a:solidFill>
                <a:latin typeface="Monotype Corsiva" panose="03010101010201010101" pitchFamily="66" charset="0"/>
              </a:rPr>
              <a:t>una quiere  no es saltarse las normas ni la </a:t>
            </a:r>
            <a:r>
              <a:rPr lang="es-ES" sz="2400" b="1" i="1" dirty="0" smtClean="0">
                <a:solidFill>
                  <a:prstClr val="black"/>
                </a:solidFill>
                <a:latin typeface="Monotype Corsiva" panose="03010101010201010101" pitchFamily="66" charset="0"/>
              </a:rPr>
              <a:t>convivencia, </a:t>
            </a:r>
            <a:r>
              <a:rPr lang="es-ES" sz="2400" b="1" i="1" dirty="0">
                <a:solidFill>
                  <a:prstClr val="black"/>
                </a:solidFill>
                <a:latin typeface="Monotype Corsiva" panose="03010101010201010101" pitchFamily="66" charset="0"/>
              </a:rPr>
              <a:t>ni es hacer lo que quieras le pese a quien le pese. Vivir como una quiere significa cumplir con el cometido para el que has venido a este mundo. la mujer valiente sabe que la vida no consiste en ser más importante que nadie, sino ocupar simple y llanamente el lugar que te corresponde </a:t>
            </a:r>
            <a:r>
              <a:rPr lang="es-ES" sz="2400" b="1" i="1" dirty="0" smtClean="0">
                <a:solidFill>
                  <a:prstClr val="black"/>
                </a:solidFill>
                <a:latin typeface="Monotype Corsiva" panose="03010101010201010101" pitchFamily="66" charset="0"/>
              </a:rPr>
              <a:t>y </a:t>
            </a:r>
            <a:r>
              <a:rPr lang="es-ES" sz="2400" b="1" i="1" dirty="0">
                <a:solidFill>
                  <a:prstClr val="black"/>
                </a:solidFill>
                <a:latin typeface="Monotype Corsiva" panose="03010101010201010101" pitchFamily="66" charset="0"/>
              </a:rPr>
              <a:t>no otro.</a:t>
            </a:r>
            <a:endParaRPr lang="es-ES" sz="3200" b="1" i="1" dirty="0">
              <a:solidFill>
                <a:prstClr val="black"/>
              </a:solidFill>
              <a:latin typeface="Monotype Corsiva" panose="03010101010201010101" pitchFamily="66" charset="0"/>
            </a:endParaRPr>
          </a:p>
        </p:txBody>
      </p:sp>
      <p:sp>
        <p:nvSpPr>
          <p:cNvPr id="11" name="10 Rectángulo"/>
          <p:cNvSpPr/>
          <p:nvPr/>
        </p:nvSpPr>
        <p:spPr>
          <a:xfrm>
            <a:off x="2267744" y="771550"/>
            <a:ext cx="5040560" cy="461665"/>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VIVE COMO QUIERAS</a:t>
            </a: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1922674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anim calcmode="lin" valueType="num">
                                      <p:cBhvr>
                                        <p:cTn id="8" dur="1500" fill="hold"/>
                                        <p:tgtEl>
                                          <p:spTgt spid="11"/>
                                        </p:tgtEl>
                                        <p:attrNameLst>
                                          <p:attrName>ppt_x</p:attrName>
                                        </p:attrNameLst>
                                      </p:cBhvr>
                                      <p:tavLst>
                                        <p:tav tm="0">
                                          <p:val>
                                            <p:strVal val="#ppt_x"/>
                                          </p:val>
                                        </p:tav>
                                        <p:tav tm="100000">
                                          <p:val>
                                            <p:strVal val="#ppt_x"/>
                                          </p:val>
                                        </p:tav>
                                      </p:tavLst>
                                    </p:anim>
                                    <p:anim calcmode="lin" valueType="num">
                                      <p:cBhvr>
                                        <p:cTn id="9" dur="15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500"/>
                                        <p:tgtEl>
                                          <p:spTgt spid="10"/>
                                        </p:tgtEl>
                                      </p:cBhvr>
                                    </p:animEffect>
                                    <p:anim calcmode="lin" valueType="num">
                                      <p:cBhvr>
                                        <p:cTn id="13" dur="1500" fill="hold"/>
                                        <p:tgtEl>
                                          <p:spTgt spid="10"/>
                                        </p:tgtEl>
                                        <p:attrNameLst>
                                          <p:attrName>ppt_x</p:attrName>
                                        </p:attrNameLst>
                                      </p:cBhvr>
                                      <p:tavLst>
                                        <p:tav tm="0">
                                          <p:val>
                                            <p:strVal val="#ppt_x"/>
                                          </p:val>
                                        </p:tav>
                                        <p:tav tm="100000">
                                          <p:val>
                                            <p:strVal val="#ppt_x"/>
                                          </p:val>
                                        </p:tav>
                                      </p:tavLst>
                                    </p:anim>
                                    <p:anim calcmode="lin" valueType="num">
                                      <p:cBhvr>
                                        <p:cTn id="14" dur="1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5597"/>
            <a:ext cx="9144000" cy="5127903"/>
          </a:xfrm>
          <a:prstGeom prst="rect">
            <a:avLst/>
          </a:prstGeom>
          <a:noFill/>
          <a:ln>
            <a:noFill/>
          </a:ln>
        </p:spPr>
      </p:pic>
      <p:sp>
        <p:nvSpPr>
          <p:cNvPr id="13" name="4 Forma en L"/>
          <p:cNvSpPr/>
          <p:nvPr/>
        </p:nvSpPr>
        <p:spPr>
          <a:xfrm>
            <a:off x="0" y="0"/>
            <a:ext cx="9144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0" y="5143500"/>
                </a:lnTo>
                <a:lnTo>
                  <a:pt x="0" y="0"/>
                </a:lnTo>
                <a:close/>
              </a:path>
            </a:pathLst>
          </a:custGeom>
          <a:gradFill>
            <a:gsLst>
              <a:gs pos="39000">
                <a:srgbClr val="93001F"/>
              </a:gs>
              <a:gs pos="75000">
                <a:srgbClr val="990015"/>
              </a:gs>
              <a:gs pos="13000">
                <a:srgbClr val="A40000">
                  <a:lumMod val="33000"/>
                </a:srgbClr>
              </a:gs>
              <a:gs pos="91000">
                <a:srgbClr val="DB0007">
                  <a:lumMod val="44000"/>
                  <a:lumOff val="56000"/>
                </a:srgbClr>
              </a:gs>
              <a:gs pos="39000">
                <a:srgbClr val="CC0066">
                  <a:lumMod val="63000"/>
                </a:srgbClr>
              </a:gs>
              <a:gs pos="97000">
                <a:srgbClr val="A40000"/>
              </a:gs>
            </a:gsLst>
            <a:lin ang="5400000" scaled="0"/>
          </a:gradFill>
          <a:ln>
            <a:noFill/>
          </a:ln>
          <a:scene3d>
            <a:camera prst="orthographicFront"/>
            <a:lightRig rig="flood" dir="t">
              <a:rot lat="0" lon="0" rev="19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8451727"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grpSp>
        <p:nvGrpSpPr>
          <p:cNvPr id="12" name="11 Grupo"/>
          <p:cNvGrpSpPr/>
          <p:nvPr/>
        </p:nvGrpSpPr>
        <p:grpSpPr>
          <a:xfrm>
            <a:off x="567758" y="0"/>
            <a:ext cx="8576242" cy="5011527"/>
            <a:chOff x="567758" y="0"/>
            <a:chExt cx="8576242" cy="5011527"/>
          </a:xfrm>
        </p:grpSpPr>
        <p:sp>
          <p:nvSpPr>
            <p:cNvPr id="4" name="2 Rectángulo"/>
            <p:cNvSpPr/>
            <p:nvPr/>
          </p:nvSpPr>
          <p:spPr>
            <a:xfrm>
              <a:off x="567758" y="0"/>
              <a:ext cx="8576242" cy="5011527"/>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6242" h="4980595">
                  <a:moveTo>
                    <a:pt x="662281" y="0"/>
                  </a:moveTo>
                  <a:lnTo>
                    <a:pt x="8542375" y="0"/>
                  </a:lnTo>
                  <a:lnTo>
                    <a:pt x="8576242" y="4555893"/>
                  </a:lnTo>
                  <a:cubicBezTo>
                    <a:pt x="5671085" y="5605760"/>
                    <a:pt x="2336950" y="4330114"/>
                    <a:pt x="63971" y="4713937"/>
                  </a:cubicBezTo>
                  <a:cubicBezTo>
                    <a:pt x="278461" y="2544313"/>
                    <a:pt x="-511764" y="1074602"/>
                    <a:pt x="662281" y="0"/>
                  </a:cubicBezTo>
                  <a:close/>
                </a:path>
              </a:pathLst>
            </a:custGeom>
            <a:gradFill flip="none" rotWithShape="1">
              <a:gsLst>
                <a:gs pos="40000">
                  <a:schemeClr val="tx1">
                    <a:alpha val="79000"/>
                  </a:schemeClr>
                </a:gs>
                <a:gs pos="67000">
                  <a:srgbClr val="FF3300">
                    <a:alpha val="44000"/>
                  </a:srgbClr>
                </a:gs>
                <a:gs pos="0">
                  <a:srgbClr val="A40000">
                    <a:lumMod val="82000"/>
                    <a:alpha val="41000"/>
                  </a:srgbClr>
                </a:gs>
                <a:gs pos="27000">
                  <a:srgbClr val="C00000">
                    <a:alpha val="73000"/>
                  </a:srgbClr>
                </a:gs>
                <a:gs pos="91000">
                  <a:srgbClr val="A60000">
                    <a:alpha val="68000"/>
                  </a:srgbClr>
                </a:gs>
                <a:gs pos="79000">
                  <a:schemeClr val="tx1">
                    <a:alpha val="65000"/>
                  </a:schemeClr>
                </a:gs>
              </a:gsLst>
              <a:path path="circle">
                <a:fillToRect l="100000" t="100000"/>
              </a:path>
              <a:tileRect r="-100000" b="-100000"/>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pic>
          <p:nvPicPr>
            <p:cNvPr id="9" name="Picture 10" descr="http://3.bp.blogspot.com/-P6IVHTdQhUg/UWHphHV3uII/AAAAAAABJUk/lYgBudD8Zag/s1600/ADORNOS+%2528912%2529.png"/>
            <p:cNvPicPr>
              <a:picLocks noChangeAspect="1" noChangeArrowheads="1"/>
            </p:cNvPicPr>
            <p:nvPr/>
          </p:nvPicPr>
          <p:blipFill>
            <a:blip r:embed="rId3" cstate="email">
              <a:extLst>
                <a:ext uri="{BEBA8EAE-BF5A-486C-A8C5-ECC9F3942E4B}">
                  <a14:imgProps xmlns:a14="http://schemas.microsoft.com/office/drawing/2010/main">
                    <a14:imgLayer r:embed="rId4">
                      <a14:imgEffect>
                        <a14:colorTemperature colorTemp="5625"/>
                      </a14:imgEffect>
                    </a14:imgLayer>
                  </a14:imgProps>
                </a:ext>
                <a:ext uri="{28A0092B-C50C-407E-A947-70E740481C1C}">
                  <a14:useLocalDpi xmlns:a14="http://schemas.microsoft.com/office/drawing/2010/main"/>
                </a:ext>
              </a:extLst>
            </a:blip>
            <a:srcRect/>
            <a:stretch>
              <a:fillRect/>
            </a:stretch>
          </p:blipFill>
          <p:spPr bwMode="auto">
            <a:xfrm rot="14592260">
              <a:off x="1422069" y="2763682"/>
              <a:ext cx="1244276" cy="156737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http://3.bp.blogspot.com/-P6IVHTdQhUg/UWHphHV3uII/AAAAAAABJUk/lYgBudD8Zag/s1600/ADORNOS+%2528912%2529.png"/>
            <p:cNvPicPr>
              <a:picLocks noChangeAspect="1" noChangeArrowheads="1"/>
            </p:cNvPicPr>
            <p:nvPr/>
          </p:nvPicPr>
          <p:blipFill>
            <a:blip r:embed="rId5" cstate="email">
              <a:extLst>
                <a:ext uri="{BEBA8EAE-BF5A-486C-A8C5-ECC9F3942E4B}">
                  <a14:imgProps xmlns:a14="http://schemas.microsoft.com/office/drawing/2010/main">
                    <a14:imgLayer r:embed="rId6">
                      <a14:imgEffect>
                        <a14:colorTemperature colorTemp="5625"/>
                      </a14:imgEffect>
                    </a14:imgLayer>
                  </a14:imgProps>
                </a:ext>
                <a:ext uri="{28A0092B-C50C-407E-A947-70E740481C1C}">
                  <a14:useLocalDpi xmlns:a14="http://schemas.microsoft.com/office/drawing/2010/main"/>
                </a:ext>
              </a:extLst>
            </a:blip>
            <a:srcRect/>
            <a:stretch>
              <a:fillRect/>
            </a:stretch>
          </p:blipFill>
          <p:spPr bwMode="auto">
            <a:xfrm rot="11412402" flipH="1">
              <a:off x="2773426" y="2060474"/>
              <a:ext cx="998348" cy="125758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http://3.bp.blogspot.com/-P6IVHTdQhUg/UWHphHV3uII/AAAAAAABJUk/lYgBudD8Zag/s1600/ADORNOS+%2528912%2529.png"/>
            <p:cNvPicPr>
              <a:picLocks noChangeAspect="1" noChangeArrowheads="1"/>
            </p:cNvPicPr>
            <p:nvPr/>
          </p:nvPicPr>
          <p:blipFill>
            <a:blip r:embed="rId7" cstate="email">
              <a:extLst>
                <a:ext uri="{BEBA8EAE-BF5A-486C-A8C5-ECC9F3942E4B}">
                  <a14:imgProps xmlns:a14="http://schemas.microsoft.com/office/drawing/2010/main">
                    <a14:imgLayer r:embed="rId8">
                      <a14:imgEffect>
                        <a14:colorTemperature colorTemp="5625"/>
                      </a14:imgEffect>
                    </a14:imgLayer>
                  </a14:imgProps>
                </a:ext>
                <a:ext uri="{28A0092B-C50C-407E-A947-70E740481C1C}">
                  <a14:useLocalDpi xmlns:a14="http://schemas.microsoft.com/office/drawing/2010/main"/>
                </a:ext>
              </a:extLst>
            </a:blip>
            <a:srcRect/>
            <a:stretch>
              <a:fillRect/>
            </a:stretch>
          </p:blipFill>
          <p:spPr bwMode="auto">
            <a:xfrm rot="13350759">
              <a:off x="3991636" y="1831671"/>
              <a:ext cx="719723" cy="906613"/>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13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49851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12"/>
                                        </p:tgtEl>
                                        <p:attrNameLst>
                                          <p:attrName>ppt_x</p:attrName>
                                        </p:attrNameLst>
                                      </p:cBhvr>
                                      <p:tavLst>
                                        <p:tav tm="0">
                                          <p:val>
                                            <p:strVal val="ppt_x"/>
                                          </p:val>
                                        </p:tav>
                                        <p:tav tm="100000">
                                          <p:val>
                                            <p:strVal val="1+ppt_w/2"/>
                                          </p:val>
                                        </p:tav>
                                      </p:tavLst>
                                    </p:anim>
                                    <p:anim calcmode="lin" valueType="num">
                                      <p:cBhvr additive="base">
                                        <p:cTn id="14" dur="3700"/>
                                        <p:tgtEl>
                                          <p:spTgt spid="12"/>
                                        </p:tgtEl>
                                        <p:attrNameLst>
                                          <p:attrName>ppt_y</p:attrName>
                                        </p:attrNameLst>
                                      </p:cBhvr>
                                      <p:tavLst>
                                        <p:tav tm="0">
                                          <p:val>
                                            <p:strVal val="ppt_y"/>
                                          </p:val>
                                        </p:tav>
                                        <p:tav tm="100000">
                                          <p:val>
                                            <p:strVal val="0-ppt_h/2"/>
                                          </p:val>
                                        </p:tav>
                                      </p:tavLst>
                                    </p:anim>
                                    <p:set>
                                      <p:cBhvr>
                                        <p:cTn id="15" dur="1" fill="hold">
                                          <p:stCondLst>
                                            <p:cond delay="36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1303"/>
            <a:ext cx="9144000" cy="5143500"/>
          </a:xfrm>
          <a:prstGeom prst="rect">
            <a:avLst/>
          </a:prstGeom>
          <a:noFill/>
          <a:ln>
            <a:noFill/>
          </a:ln>
        </p:spPr>
      </p:pic>
      <p:sp>
        <p:nvSpPr>
          <p:cNvPr id="16" name="3 Rectángulo"/>
          <p:cNvSpPr/>
          <p:nvPr/>
        </p:nvSpPr>
        <p:spPr>
          <a:xfrm rot="16200000" flipH="1">
            <a:off x="-1675307" y="2091189"/>
            <a:ext cx="5160243" cy="963850"/>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FF3300"/>
              </a:gs>
              <a:gs pos="86000">
                <a:srgbClr val="C00000">
                  <a:shade val="100000"/>
                  <a:satMod val="115000"/>
                </a:srgbClr>
              </a:gs>
            </a:gsLst>
            <a:lin ang="16200000" scaled="1"/>
          </a:gradFill>
          <a:ln>
            <a:noFill/>
          </a:ln>
          <a:scene3d>
            <a:camera prst="orthographicFront"/>
            <a:lightRig rig="flood" dir="t"/>
          </a:scene3d>
          <a:sp3d>
            <a:bevelT w="698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3 Rectángulo"/>
          <p:cNvSpPr/>
          <p:nvPr/>
        </p:nvSpPr>
        <p:spPr>
          <a:xfrm rot="16200000">
            <a:off x="-988675" y="2031097"/>
            <a:ext cx="5144686" cy="1080120"/>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FF0000"/>
              </a:gs>
              <a:gs pos="73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3 Rectángulo"/>
          <p:cNvSpPr/>
          <p:nvPr/>
        </p:nvSpPr>
        <p:spPr>
          <a:xfrm rot="16200000">
            <a:off x="-1132691" y="2032283"/>
            <a:ext cx="5144686" cy="1080120"/>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FF0000"/>
              </a:gs>
              <a:gs pos="73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3 Rectángulo"/>
          <p:cNvSpPr/>
          <p:nvPr/>
        </p:nvSpPr>
        <p:spPr>
          <a:xfrm rot="16200000">
            <a:off x="-1276707" y="2031097"/>
            <a:ext cx="5144686" cy="1080120"/>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FF0000"/>
              </a:gs>
              <a:gs pos="73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3 Rectángulo"/>
          <p:cNvSpPr/>
          <p:nvPr/>
        </p:nvSpPr>
        <p:spPr>
          <a:xfrm rot="16200000">
            <a:off x="-1420723" y="2035681"/>
            <a:ext cx="5144686" cy="1080120"/>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FF0000"/>
              </a:gs>
              <a:gs pos="73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3 Rectángulo"/>
          <p:cNvSpPr/>
          <p:nvPr/>
        </p:nvSpPr>
        <p:spPr>
          <a:xfrm rot="16200000">
            <a:off x="-1564739" y="2031097"/>
            <a:ext cx="5144686" cy="1080120"/>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FF0000"/>
              </a:gs>
              <a:gs pos="73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3 Rectángulo"/>
          <p:cNvSpPr/>
          <p:nvPr/>
        </p:nvSpPr>
        <p:spPr>
          <a:xfrm rot="16200000">
            <a:off x="-1708755" y="2031097"/>
            <a:ext cx="5144686" cy="1080120"/>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FF0000"/>
              </a:gs>
              <a:gs pos="73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3 Rectángulo"/>
          <p:cNvSpPr/>
          <p:nvPr/>
        </p:nvSpPr>
        <p:spPr>
          <a:xfrm rot="16200000">
            <a:off x="-1852771" y="2032283"/>
            <a:ext cx="5144686" cy="1080120"/>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FF0000"/>
              </a:gs>
              <a:gs pos="73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3 Rectángulo"/>
          <p:cNvSpPr/>
          <p:nvPr/>
        </p:nvSpPr>
        <p:spPr>
          <a:xfrm rot="16200000">
            <a:off x="-2002703" y="2002703"/>
            <a:ext cx="5144686" cy="1139280"/>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FF0000"/>
              </a:gs>
              <a:gs pos="73000">
                <a:srgbClr val="C00000">
                  <a:shade val="100000"/>
                  <a:satMod val="115000"/>
                  <a:lumMod val="79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25" name="24 Grupo"/>
          <p:cNvGrpSpPr/>
          <p:nvPr/>
        </p:nvGrpSpPr>
        <p:grpSpPr>
          <a:xfrm>
            <a:off x="1311851" y="-377952"/>
            <a:ext cx="7832149" cy="5526293"/>
            <a:chOff x="1311851" y="-377952"/>
            <a:chExt cx="7832149" cy="5526293"/>
          </a:xfrm>
        </p:grpSpPr>
        <p:grpSp>
          <p:nvGrpSpPr>
            <p:cNvPr id="27" name="26 Grupo"/>
            <p:cNvGrpSpPr/>
            <p:nvPr/>
          </p:nvGrpSpPr>
          <p:grpSpPr>
            <a:xfrm>
              <a:off x="1311851" y="-22051"/>
              <a:ext cx="7832149" cy="5170392"/>
              <a:chOff x="1311851" y="-22051"/>
              <a:chExt cx="7832149" cy="5170392"/>
            </a:xfrm>
          </p:grpSpPr>
          <p:sp>
            <p:nvSpPr>
              <p:cNvPr id="30" name="2 Rectángulo"/>
              <p:cNvSpPr/>
              <p:nvPr/>
            </p:nvSpPr>
            <p:spPr>
              <a:xfrm>
                <a:off x="1311851" y="-22051"/>
                <a:ext cx="7832149" cy="5143500"/>
              </a:xfrm>
              <a:custGeom>
                <a:avLst/>
                <a:gdLst>
                  <a:gd name="connsiteX0" fmla="*/ 0 w 7380312"/>
                  <a:gd name="connsiteY0" fmla="*/ 0 h 5143500"/>
                  <a:gd name="connsiteX1" fmla="*/ 7380312 w 7380312"/>
                  <a:gd name="connsiteY1" fmla="*/ 0 h 5143500"/>
                  <a:gd name="connsiteX2" fmla="*/ 7380312 w 7380312"/>
                  <a:gd name="connsiteY2" fmla="*/ 5143500 h 5143500"/>
                  <a:gd name="connsiteX3" fmla="*/ 0 w 7380312"/>
                  <a:gd name="connsiteY3" fmla="*/ 5143500 h 5143500"/>
                  <a:gd name="connsiteX4" fmla="*/ 0 w 7380312"/>
                  <a:gd name="connsiteY4" fmla="*/ 0 h 5143500"/>
                  <a:gd name="connsiteX0" fmla="*/ 541866 w 7922178"/>
                  <a:gd name="connsiteY0" fmla="*/ 0 h 5143500"/>
                  <a:gd name="connsiteX1" fmla="*/ 7922178 w 7922178"/>
                  <a:gd name="connsiteY1" fmla="*/ 0 h 5143500"/>
                  <a:gd name="connsiteX2" fmla="*/ 7922178 w 7922178"/>
                  <a:gd name="connsiteY2" fmla="*/ 5143500 h 5143500"/>
                  <a:gd name="connsiteX3" fmla="*/ 541866 w 7922178"/>
                  <a:gd name="connsiteY3" fmla="*/ 5143500 h 5143500"/>
                  <a:gd name="connsiteX4" fmla="*/ 541866 w 7922178"/>
                  <a:gd name="connsiteY4" fmla="*/ 0 h 5143500"/>
                  <a:gd name="connsiteX0" fmla="*/ 787794 w 8168106"/>
                  <a:gd name="connsiteY0" fmla="*/ 0 h 5143500"/>
                  <a:gd name="connsiteX1" fmla="*/ 8168106 w 8168106"/>
                  <a:gd name="connsiteY1" fmla="*/ 0 h 5143500"/>
                  <a:gd name="connsiteX2" fmla="*/ 8168106 w 8168106"/>
                  <a:gd name="connsiteY2" fmla="*/ 5143500 h 5143500"/>
                  <a:gd name="connsiteX3" fmla="*/ 787794 w 8168106"/>
                  <a:gd name="connsiteY3" fmla="*/ 5143500 h 5143500"/>
                  <a:gd name="connsiteX4" fmla="*/ 787794 w 8168106"/>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68106" h="5143500">
                    <a:moveTo>
                      <a:pt x="787794" y="0"/>
                    </a:moveTo>
                    <a:lnTo>
                      <a:pt x="8168106" y="0"/>
                    </a:lnTo>
                    <a:lnTo>
                      <a:pt x="8168106" y="5143500"/>
                    </a:lnTo>
                    <a:lnTo>
                      <a:pt x="787794" y="5143500"/>
                    </a:lnTo>
                    <a:cubicBezTo>
                      <a:pt x="787794" y="3429000"/>
                      <a:pt x="-984743" y="4886678"/>
                      <a:pt x="787794" y="0"/>
                    </a:cubicBezTo>
                    <a:close/>
                  </a:path>
                </a:pathLst>
              </a:custGeom>
              <a:gradFill>
                <a:gsLst>
                  <a:gs pos="78000">
                    <a:srgbClr val="C00000">
                      <a:alpha val="47000"/>
                    </a:srgbClr>
                  </a:gs>
                  <a:gs pos="0">
                    <a:schemeClr val="tx1">
                      <a:alpha val="46000"/>
                    </a:schemeClr>
                  </a:gs>
                  <a:gs pos="100000">
                    <a:srgbClr val="C00000">
                      <a:alpha val="48000"/>
                    </a:srgbClr>
                  </a:gs>
                  <a:gs pos="66000">
                    <a:schemeClr val="tx1">
                      <a:alpha val="71000"/>
                    </a:schemeClr>
                  </a:gs>
                  <a:gs pos="90000">
                    <a:schemeClr val="tx1">
                      <a:alpha val="44000"/>
                    </a:schemeClr>
                  </a:gs>
                  <a:gs pos="44000">
                    <a:schemeClr val="tx1">
                      <a:alpha val="60000"/>
                    </a:schemeClr>
                  </a:gs>
                  <a:gs pos="54000">
                    <a:srgbClr val="C00000">
                      <a:alpha val="45000"/>
                    </a:srgbClr>
                  </a:gs>
                  <a:gs pos="33000">
                    <a:srgbClr val="C00000">
                      <a:alpha val="55000"/>
                    </a:srgbClr>
                  </a:gs>
                  <a:gs pos="23000">
                    <a:schemeClr val="tx1">
                      <a:alpha val="53000"/>
                    </a:schemeClr>
                  </a:gs>
                  <a:gs pos="12000">
                    <a:srgbClr val="C00000">
                      <a:alpha val="53000"/>
                    </a:srgbClr>
                  </a:gs>
                </a:gsLst>
                <a:path path="circle">
                  <a:fillToRect l="100000" t="100000"/>
                </a:path>
              </a:gradFill>
              <a:ln>
                <a:noFill/>
              </a:ln>
              <a:scene3d>
                <a:camera prst="orthographicFront"/>
                <a:lightRig rig="flood" dir="t">
                  <a:rot lat="0" lon="0" rev="21000000"/>
                </a:lightRig>
              </a:scene3d>
              <a:sp3d>
                <a:bevelT w="1841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1" name="Picture 4"/>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20487666">
                <a:off x="2051720" y="3488431"/>
                <a:ext cx="1580271" cy="1659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28" name="Picture 4"/>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228807">
              <a:off x="1409576" y="1709593"/>
              <a:ext cx="2304256" cy="2420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4"/>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1283841">
              <a:off x="1509654" y="-377952"/>
              <a:ext cx="3168352" cy="3328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6" name="25 Rectángulo"/>
          <p:cNvSpPr/>
          <p:nvPr/>
        </p:nvSpPr>
        <p:spPr>
          <a:xfrm>
            <a:off x="0" y="-82454"/>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8416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700"/>
                                        <p:tgtEl>
                                          <p:spTgt spid="25"/>
                                        </p:tgtEl>
                                        <p:attrNameLst>
                                          <p:attrName>ppt_x</p:attrName>
                                        </p:attrNameLst>
                                      </p:cBhvr>
                                      <p:tavLst>
                                        <p:tav tm="0">
                                          <p:val>
                                            <p:strVal val="ppt_x"/>
                                          </p:val>
                                        </p:tav>
                                        <p:tav tm="100000">
                                          <p:val>
                                            <p:strVal val="1+ppt_w/2"/>
                                          </p:val>
                                        </p:tav>
                                      </p:tavLst>
                                    </p:anim>
                                    <p:anim calcmode="lin" valueType="num">
                                      <p:cBhvr additive="base">
                                        <p:cTn id="14" dur="3700"/>
                                        <p:tgtEl>
                                          <p:spTgt spid="25"/>
                                        </p:tgtEl>
                                        <p:attrNameLst>
                                          <p:attrName>ppt_y</p:attrName>
                                        </p:attrNameLst>
                                      </p:cBhvr>
                                      <p:tavLst>
                                        <p:tav tm="0">
                                          <p:val>
                                            <p:strVal val="ppt_y"/>
                                          </p:val>
                                        </p:tav>
                                        <p:tav tm="100000">
                                          <p:val>
                                            <p:strVal val="ppt_y"/>
                                          </p:val>
                                        </p:tav>
                                      </p:tavLst>
                                    </p:anim>
                                    <p:set>
                                      <p:cBhvr>
                                        <p:cTn id="15" dur="1" fill="hold">
                                          <p:stCondLst>
                                            <p:cond delay="36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44000" cy="5118888"/>
          </a:xfrm>
          <a:prstGeom prst="rect">
            <a:avLst/>
          </a:prstGeom>
          <a:noFill/>
          <a:ln>
            <a:noFill/>
          </a:ln>
        </p:spPr>
      </p:pic>
      <p:grpSp>
        <p:nvGrpSpPr>
          <p:cNvPr id="6" name="5 Grupo"/>
          <p:cNvGrpSpPr/>
          <p:nvPr/>
        </p:nvGrpSpPr>
        <p:grpSpPr>
          <a:xfrm>
            <a:off x="555502" y="0"/>
            <a:ext cx="8588498" cy="4906569"/>
            <a:chOff x="581561" y="30710"/>
            <a:chExt cx="8588498" cy="5073147"/>
          </a:xfrm>
        </p:grpSpPr>
        <p:sp>
          <p:nvSpPr>
            <p:cNvPr id="7" name="2 Rectángulo"/>
            <p:cNvSpPr/>
            <p:nvPr/>
          </p:nvSpPr>
          <p:spPr>
            <a:xfrm>
              <a:off x="581561" y="30710"/>
              <a:ext cx="8588498" cy="5073147"/>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 name="connsiteX0" fmla="*/ 662281 w 8576242"/>
                <a:gd name="connsiteY0" fmla="*/ 0 h 5022682"/>
                <a:gd name="connsiteX1" fmla="*/ 8542375 w 8576242"/>
                <a:gd name="connsiteY1" fmla="*/ 0 h 5022682"/>
                <a:gd name="connsiteX2" fmla="*/ 8576242 w 8576242"/>
                <a:gd name="connsiteY2" fmla="*/ 4555893 h 5022682"/>
                <a:gd name="connsiteX3" fmla="*/ 63971 w 8576242"/>
                <a:gd name="connsiteY3" fmla="*/ 4713937 h 5022682"/>
                <a:gd name="connsiteX4" fmla="*/ 662281 w 8576242"/>
                <a:gd name="connsiteY4" fmla="*/ 0 h 5022682"/>
                <a:gd name="connsiteX0" fmla="*/ 642807 w 8556768"/>
                <a:gd name="connsiteY0" fmla="*/ 0 h 5039438"/>
                <a:gd name="connsiteX1" fmla="*/ 8522901 w 8556768"/>
                <a:gd name="connsiteY1" fmla="*/ 0 h 5039438"/>
                <a:gd name="connsiteX2" fmla="*/ 8556768 w 8556768"/>
                <a:gd name="connsiteY2" fmla="*/ 4555893 h 5039438"/>
                <a:gd name="connsiteX3" fmla="*/ 90795 w 8556768"/>
                <a:gd name="connsiteY3" fmla="*/ 4785300 h 5039438"/>
                <a:gd name="connsiteX4" fmla="*/ 642807 w 8556768"/>
                <a:gd name="connsiteY4" fmla="*/ 0 h 5039438"/>
                <a:gd name="connsiteX0" fmla="*/ 658001 w 8571962"/>
                <a:gd name="connsiteY0" fmla="*/ 0 h 5039438"/>
                <a:gd name="connsiteX1" fmla="*/ 8538095 w 8571962"/>
                <a:gd name="connsiteY1" fmla="*/ 0 h 5039438"/>
                <a:gd name="connsiteX2" fmla="*/ 8571962 w 8571962"/>
                <a:gd name="connsiteY2" fmla="*/ 4555893 h 5039438"/>
                <a:gd name="connsiteX3" fmla="*/ 105989 w 8571962"/>
                <a:gd name="connsiteY3" fmla="*/ 4785300 h 5039438"/>
                <a:gd name="connsiteX4" fmla="*/ 658001 w 8571962"/>
                <a:gd name="connsiteY4" fmla="*/ 0 h 5039438"/>
                <a:gd name="connsiteX0" fmla="*/ 674537 w 8588498"/>
                <a:gd name="connsiteY0" fmla="*/ 0 h 5041834"/>
                <a:gd name="connsiteX1" fmla="*/ 8554631 w 8588498"/>
                <a:gd name="connsiteY1" fmla="*/ 0 h 5041834"/>
                <a:gd name="connsiteX2" fmla="*/ 8588498 w 8588498"/>
                <a:gd name="connsiteY2" fmla="*/ 4555893 h 5041834"/>
                <a:gd name="connsiteX3" fmla="*/ 84425 w 8588498"/>
                <a:gd name="connsiteY3" fmla="*/ 4795087 h 5041834"/>
                <a:gd name="connsiteX4" fmla="*/ 674537 w 8588498"/>
                <a:gd name="connsiteY4" fmla="*/ 0 h 5041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88498" h="5041834">
                  <a:moveTo>
                    <a:pt x="674537" y="0"/>
                  </a:moveTo>
                  <a:lnTo>
                    <a:pt x="8554631" y="0"/>
                  </a:lnTo>
                  <a:lnTo>
                    <a:pt x="8588498" y="4555893"/>
                  </a:lnTo>
                  <a:cubicBezTo>
                    <a:pt x="6273650" y="5700911"/>
                    <a:pt x="2357404" y="4411264"/>
                    <a:pt x="84425" y="4795087"/>
                  </a:cubicBezTo>
                  <a:cubicBezTo>
                    <a:pt x="252616" y="2625463"/>
                    <a:pt x="-499508" y="1074602"/>
                    <a:pt x="674537" y="0"/>
                  </a:cubicBezTo>
                  <a:close/>
                </a:path>
              </a:pathLst>
            </a:custGeom>
            <a:gradFill flip="none" rotWithShape="1">
              <a:gsLst>
                <a:gs pos="40000">
                  <a:schemeClr val="tx1">
                    <a:alpha val="79000"/>
                  </a:schemeClr>
                </a:gs>
                <a:gs pos="67000">
                  <a:srgbClr val="FF3300">
                    <a:alpha val="44000"/>
                  </a:srgbClr>
                </a:gs>
                <a:gs pos="0">
                  <a:srgbClr val="A40000">
                    <a:lumMod val="82000"/>
                    <a:alpha val="41000"/>
                  </a:srgbClr>
                </a:gs>
                <a:gs pos="27000">
                  <a:srgbClr val="C00000">
                    <a:alpha val="73000"/>
                  </a:srgbClr>
                </a:gs>
                <a:gs pos="91000">
                  <a:srgbClr val="A60000">
                    <a:alpha val="68000"/>
                  </a:srgbClr>
                </a:gs>
                <a:gs pos="79000">
                  <a:schemeClr val="tx1">
                    <a:alpha val="65000"/>
                  </a:schemeClr>
                </a:gs>
              </a:gsLst>
              <a:path path="circle">
                <a:fillToRect l="100000" t="100000"/>
              </a:path>
              <a:tileRect r="-100000" b="-100000"/>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dirty="0">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sp>
          <p:nvSpPr>
            <p:cNvPr id="8" name="CuadroTexto 27"/>
            <p:cNvSpPr txBox="1"/>
            <p:nvPr/>
          </p:nvSpPr>
          <p:spPr>
            <a:xfrm rot="822024">
              <a:off x="1181665" y="1091803"/>
              <a:ext cx="593472" cy="2700419"/>
            </a:xfrm>
            <a:custGeom>
              <a:avLst/>
              <a:gdLst>
                <a:gd name="connsiteX0" fmla="*/ 18225 w 814048"/>
                <a:gd name="connsiteY0" fmla="*/ 0 h 1615332"/>
                <a:gd name="connsiteX1" fmla="*/ 52548 w 814048"/>
                <a:gd name="connsiteY1" fmla="*/ 128375 h 1615332"/>
                <a:gd name="connsiteX2" fmla="*/ 210192 w 814048"/>
                <a:gd name="connsiteY2" fmla="*/ 404474 h 1615332"/>
                <a:gd name="connsiteX3" fmla="*/ 603857 w 814048"/>
                <a:gd name="connsiteY3" fmla="*/ 837327 h 1615332"/>
                <a:gd name="connsiteX4" fmla="*/ 814048 w 814048"/>
                <a:gd name="connsiteY4" fmla="*/ 1439402 h 1615332"/>
                <a:gd name="connsiteX5" fmla="*/ 807369 w 814048"/>
                <a:gd name="connsiteY5" fmla="*/ 1570772 h 1615332"/>
                <a:gd name="connsiteX6" fmla="*/ 800879 w 814048"/>
                <a:gd name="connsiteY6" fmla="*/ 1615332 h 1615332"/>
                <a:gd name="connsiteX7" fmla="*/ 761501 w 814048"/>
                <a:gd name="connsiteY7" fmla="*/ 1461153 h 1615332"/>
                <a:gd name="connsiteX8" fmla="*/ 603857 w 814048"/>
                <a:gd name="connsiteY8" fmla="*/ 1175257 h 1615332"/>
                <a:gd name="connsiteX9" fmla="*/ 210192 w 814048"/>
                <a:gd name="connsiteY9" fmla="*/ 742404 h 1615332"/>
                <a:gd name="connsiteX10" fmla="*/ 0 w 814048"/>
                <a:gd name="connsiteY10" fmla="*/ 165267 h 1615332"/>
                <a:gd name="connsiteX11" fmla="*/ 12970 w 814048"/>
                <a:gd name="connsiteY11" fmla="*/ 18033 h 1615332"/>
                <a:gd name="connsiteX12" fmla="*/ 18225 w 814048"/>
                <a:gd name="connsiteY12" fmla="*/ 0 h 1615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4048" h="1615332">
                  <a:moveTo>
                    <a:pt x="18225" y="0"/>
                  </a:moveTo>
                  <a:lnTo>
                    <a:pt x="52548" y="128375"/>
                  </a:lnTo>
                  <a:cubicBezTo>
                    <a:pt x="87580" y="224564"/>
                    <a:pt x="140128" y="316598"/>
                    <a:pt x="210192" y="404474"/>
                  </a:cubicBezTo>
                  <a:cubicBezTo>
                    <a:pt x="342007" y="548165"/>
                    <a:pt x="473229" y="692449"/>
                    <a:pt x="603857" y="837327"/>
                  </a:cubicBezTo>
                  <a:cubicBezTo>
                    <a:pt x="743985" y="1017831"/>
                    <a:pt x="814048" y="1218522"/>
                    <a:pt x="814048" y="1439402"/>
                  </a:cubicBezTo>
                  <a:cubicBezTo>
                    <a:pt x="814048" y="1482152"/>
                    <a:pt x="811822" y="1525942"/>
                    <a:pt x="807369" y="1570772"/>
                  </a:cubicBezTo>
                  <a:lnTo>
                    <a:pt x="800879" y="1615332"/>
                  </a:lnTo>
                  <a:lnTo>
                    <a:pt x="761501" y="1461153"/>
                  </a:lnTo>
                  <a:cubicBezTo>
                    <a:pt x="726469" y="1360808"/>
                    <a:pt x="673921" y="1265509"/>
                    <a:pt x="603857" y="1175257"/>
                  </a:cubicBezTo>
                  <a:cubicBezTo>
                    <a:pt x="473229" y="1030379"/>
                    <a:pt x="342007" y="886095"/>
                    <a:pt x="210192" y="742404"/>
                  </a:cubicBezTo>
                  <a:cubicBezTo>
                    <a:pt x="70064" y="566651"/>
                    <a:pt x="0" y="374272"/>
                    <a:pt x="0" y="165267"/>
                  </a:cubicBezTo>
                  <a:cubicBezTo>
                    <a:pt x="0" y="113907"/>
                    <a:pt x="4324" y="64829"/>
                    <a:pt x="12970" y="18033"/>
                  </a:cubicBezTo>
                  <a:lnTo>
                    <a:pt x="18225" y="0"/>
                  </a:lnTo>
                  <a:close/>
                </a:path>
              </a:pathLst>
            </a:custGeom>
            <a:solidFill>
              <a:schemeClr val="tx1"/>
            </a:solidFill>
            <a:ln>
              <a:noFill/>
            </a:ln>
            <a:effectLst/>
            <a:scene3d>
              <a:camera prst="orthographicFront"/>
              <a:lightRig rig="threePt" dir="t"/>
            </a:scene3d>
            <a:sp3d>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p3d extrusionH="57150">
                <a:bevelT w="38100" h="38100"/>
              </a:sp3d>
            </a:bodyPr>
            <a:lstStyle/>
            <a:p>
              <a:pPr algn="ctr"/>
              <a:endParaRPr lang="es-ES" sz="11500" dirty="0">
                <a:latin typeface="Webdings" panose="05030102010509060703" pitchFamily="18" charset="2"/>
              </a:endParaRPr>
            </a:p>
          </p:txBody>
        </p:sp>
        <p:sp>
          <p:nvSpPr>
            <p:cNvPr id="9" name="CuadroTexto 27"/>
            <p:cNvSpPr txBox="1"/>
            <p:nvPr/>
          </p:nvSpPr>
          <p:spPr>
            <a:xfrm rot="15741706" flipV="1">
              <a:off x="3139043" y="2202284"/>
              <a:ext cx="585489" cy="3725299"/>
            </a:xfrm>
            <a:custGeom>
              <a:avLst/>
              <a:gdLst>
                <a:gd name="connsiteX0" fmla="*/ 18225 w 814048"/>
                <a:gd name="connsiteY0" fmla="*/ 0 h 1615332"/>
                <a:gd name="connsiteX1" fmla="*/ 52548 w 814048"/>
                <a:gd name="connsiteY1" fmla="*/ 128375 h 1615332"/>
                <a:gd name="connsiteX2" fmla="*/ 210192 w 814048"/>
                <a:gd name="connsiteY2" fmla="*/ 404474 h 1615332"/>
                <a:gd name="connsiteX3" fmla="*/ 603857 w 814048"/>
                <a:gd name="connsiteY3" fmla="*/ 837327 h 1615332"/>
                <a:gd name="connsiteX4" fmla="*/ 814048 w 814048"/>
                <a:gd name="connsiteY4" fmla="*/ 1439402 h 1615332"/>
                <a:gd name="connsiteX5" fmla="*/ 807369 w 814048"/>
                <a:gd name="connsiteY5" fmla="*/ 1570772 h 1615332"/>
                <a:gd name="connsiteX6" fmla="*/ 800879 w 814048"/>
                <a:gd name="connsiteY6" fmla="*/ 1615332 h 1615332"/>
                <a:gd name="connsiteX7" fmla="*/ 761501 w 814048"/>
                <a:gd name="connsiteY7" fmla="*/ 1461153 h 1615332"/>
                <a:gd name="connsiteX8" fmla="*/ 603857 w 814048"/>
                <a:gd name="connsiteY8" fmla="*/ 1175257 h 1615332"/>
                <a:gd name="connsiteX9" fmla="*/ 210192 w 814048"/>
                <a:gd name="connsiteY9" fmla="*/ 742404 h 1615332"/>
                <a:gd name="connsiteX10" fmla="*/ 0 w 814048"/>
                <a:gd name="connsiteY10" fmla="*/ 165267 h 1615332"/>
                <a:gd name="connsiteX11" fmla="*/ 12970 w 814048"/>
                <a:gd name="connsiteY11" fmla="*/ 18033 h 1615332"/>
                <a:gd name="connsiteX12" fmla="*/ 18225 w 814048"/>
                <a:gd name="connsiteY12" fmla="*/ 0 h 1615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4048" h="1615332">
                  <a:moveTo>
                    <a:pt x="18225" y="0"/>
                  </a:moveTo>
                  <a:lnTo>
                    <a:pt x="52548" y="128375"/>
                  </a:lnTo>
                  <a:cubicBezTo>
                    <a:pt x="87580" y="224564"/>
                    <a:pt x="140128" y="316598"/>
                    <a:pt x="210192" y="404474"/>
                  </a:cubicBezTo>
                  <a:cubicBezTo>
                    <a:pt x="342007" y="548165"/>
                    <a:pt x="473229" y="692449"/>
                    <a:pt x="603857" y="837327"/>
                  </a:cubicBezTo>
                  <a:cubicBezTo>
                    <a:pt x="743985" y="1017831"/>
                    <a:pt x="814048" y="1218522"/>
                    <a:pt x="814048" y="1439402"/>
                  </a:cubicBezTo>
                  <a:cubicBezTo>
                    <a:pt x="814048" y="1482152"/>
                    <a:pt x="811822" y="1525942"/>
                    <a:pt x="807369" y="1570772"/>
                  </a:cubicBezTo>
                  <a:lnTo>
                    <a:pt x="800879" y="1615332"/>
                  </a:lnTo>
                  <a:lnTo>
                    <a:pt x="761501" y="1461153"/>
                  </a:lnTo>
                  <a:cubicBezTo>
                    <a:pt x="726469" y="1360808"/>
                    <a:pt x="673921" y="1265509"/>
                    <a:pt x="603857" y="1175257"/>
                  </a:cubicBezTo>
                  <a:cubicBezTo>
                    <a:pt x="473229" y="1030379"/>
                    <a:pt x="342007" y="886095"/>
                    <a:pt x="210192" y="742404"/>
                  </a:cubicBezTo>
                  <a:cubicBezTo>
                    <a:pt x="70064" y="566651"/>
                    <a:pt x="0" y="374272"/>
                    <a:pt x="0" y="165267"/>
                  </a:cubicBezTo>
                  <a:cubicBezTo>
                    <a:pt x="0" y="113907"/>
                    <a:pt x="4324" y="64829"/>
                    <a:pt x="12970" y="18033"/>
                  </a:cubicBezTo>
                  <a:lnTo>
                    <a:pt x="18225" y="0"/>
                  </a:lnTo>
                  <a:close/>
                </a:path>
              </a:pathLst>
            </a:custGeom>
            <a:solidFill>
              <a:schemeClr val="tx1">
                <a:alpha val="79000"/>
              </a:schemeClr>
            </a:solidFill>
            <a:ln>
              <a:noFill/>
            </a:ln>
            <a:effectLst/>
            <a:scene3d>
              <a:camera prst="orthographicFront"/>
              <a:lightRig rig="threePt" dir="t"/>
            </a:scene3d>
            <a:sp3d>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p3d extrusionH="57150">
                <a:bevelT w="38100" h="38100"/>
              </a:sp3d>
            </a:bodyPr>
            <a:lstStyle/>
            <a:p>
              <a:pPr algn="ctr"/>
              <a:endParaRPr lang="es-ES" sz="11500" dirty="0">
                <a:latin typeface="Webdings" panose="05030102010509060703" pitchFamily="18" charset="2"/>
              </a:endParaRPr>
            </a:p>
          </p:txBody>
        </p:sp>
      </p:grpSp>
      <p:grpSp>
        <p:nvGrpSpPr>
          <p:cNvPr id="3" name="2 Grupo"/>
          <p:cNvGrpSpPr/>
          <p:nvPr/>
        </p:nvGrpSpPr>
        <p:grpSpPr>
          <a:xfrm>
            <a:off x="-2250" y="0"/>
            <a:ext cx="9148500" cy="5193110"/>
            <a:chOff x="-2250" y="0"/>
            <a:chExt cx="9148500" cy="5193110"/>
          </a:xfrm>
        </p:grpSpPr>
        <p:sp>
          <p:nvSpPr>
            <p:cNvPr id="20" name="19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grpSp>
          <p:nvGrpSpPr>
            <p:cNvPr id="22" name="21 Grupo"/>
            <p:cNvGrpSpPr/>
            <p:nvPr/>
          </p:nvGrpSpPr>
          <p:grpSpPr>
            <a:xfrm>
              <a:off x="-2250" y="0"/>
              <a:ext cx="9146250" cy="5143500"/>
              <a:chOff x="0" y="0"/>
              <a:chExt cx="9146250" cy="5143500"/>
            </a:xfrm>
          </p:grpSpPr>
          <p:sp>
            <p:nvSpPr>
              <p:cNvPr id="24" name="4 Forma en L"/>
              <p:cNvSpPr/>
              <p:nvPr/>
            </p:nvSpPr>
            <p:spPr>
              <a:xfrm>
                <a:off x="0" y="0"/>
                <a:ext cx="9144000" cy="5143500"/>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11382 w 9218951"/>
                  <a:gd name="connsiteY6" fmla="*/ 5189182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11382" y="5189182"/>
                    </a:lnTo>
                    <a:lnTo>
                      <a:pt x="0" y="0"/>
                    </a:ln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rot lat="0" lon="0" rev="21594000"/>
                </a:lightRig>
              </a:scene3d>
              <a:sp3d>
                <a:bevelT w="2730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grpSp>
        <p:sp>
          <p:nvSpPr>
            <p:cNvPr id="14" name="CuadroTexto 27"/>
            <p:cNvSpPr txBox="1"/>
            <p:nvPr/>
          </p:nvSpPr>
          <p:spPr>
            <a:xfrm rot="15806451" flipV="1">
              <a:off x="2145489" y="3026684"/>
              <a:ext cx="504783" cy="3828070"/>
            </a:xfrm>
            <a:custGeom>
              <a:avLst/>
              <a:gdLst>
                <a:gd name="connsiteX0" fmla="*/ 18225 w 814048"/>
                <a:gd name="connsiteY0" fmla="*/ 0 h 1615332"/>
                <a:gd name="connsiteX1" fmla="*/ 52548 w 814048"/>
                <a:gd name="connsiteY1" fmla="*/ 128375 h 1615332"/>
                <a:gd name="connsiteX2" fmla="*/ 210192 w 814048"/>
                <a:gd name="connsiteY2" fmla="*/ 404474 h 1615332"/>
                <a:gd name="connsiteX3" fmla="*/ 603857 w 814048"/>
                <a:gd name="connsiteY3" fmla="*/ 837327 h 1615332"/>
                <a:gd name="connsiteX4" fmla="*/ 814048 w 814048"/>
                <a:gd name="connsiteY4" fmla="*/ 1439402 h 1615332"/>
                <a:gd name="connsiteX5" fmla="*/ 807369 w 814048"/>
                <a:gd name="connsiteY5" fmla="*/ 1570772 h 1615332"/>
                <a:gd name="connsiteX6" fmla="*/ 800879 w 814048"/>
                <a:gd name="connsiteY6" fmla="*/ 1615332 h 1615332"/>
                <a:gd name="connsiteX7" fmla="*/ 761501 w 814048"/>
                <a:gd name="connsiteY7" fmla="*/ 1461153 h 1615332"/>
                <a:gd name="connsiteX8" fmla="*/ 603857 w 814048"/>
                <a:gd name="connsiteY8" fmla="*/ 1175257 h 1615332"/>
                <a:gd name="connsiteX9" fmla="*/ 210192 w 814048"/>
                <a:gd name="connsiteY9" fmla="*/ 742404 h 1615332"/>
                <a:gd name="connsiteX10" fmla="*/ 0 w 814048"/>
                <a:gd name="connsiteY10" fmla="*/ 165267 h 1615332"/>
                <a:gd name="connsiteX11" fmla="*/ 12970 w 814048"/>
                <a:gd name="connsiteY11" fmla="*/ 18033 h 1615332"/>
                <a:gd name="connsiteX12" fmla="*/ 18225 w 814048"/>
                <a:gd name="connsiteY12" fmla="*/ 0 h 1615332"/>
                <a:gd name="connsiteX0" fmla="*/ 0 w 951946"/>
                <a:gd name="connsiteY0" fmla="*/ 0 h 1629588"/>
                <a:gd name="connsiteX1" fmla="*/ 190446 w 951946"/>
                <a:gd name="connsiteY1" fmla="*/ 142631 h 1629588"/>
                <a:gd name="connsiteX2" fmla="*/ 348090 w 951946"/>
                <a:gd name="connsiteY2" fmla="*/ 418730 h 1629588"/>
                <a:gd name="connsiteX3" fmla="*/ 741755 w 951946"/>
                <a:gd name="connsiteY3" fmla="*/ 851583 h 1629588"/>
                <a:gd name="connsiteX4" fmla="*/ 951946 w 951946"/>
                <a:gd name="connsiteY4" fmla="*/ 1453658 h 1629588"/>
                <a:gd name="connsiteX5" fmla="*/ 945267 w 951946"/>
                <a:gd name="connsiteY5" fmla="*/ 1585028 h 1629588"/>
                <a:gd name="connsiteX6" fmla="*/ 938777 w 951946"/>
                <a:gd name="connsiteY6" fmla="*/ 1629588 h 1629588"/>
                <a:gd name="connsiteX7" fmla="*/ 899399 w 951946"/>
                <a:gd name="connsiteY7" fmla="*/ 1475409 h 1629588"/>
                <a:gd name="connsiteX8" fmla="*/ 741755 w 951946"/>
                <a:gd name="connsiteY8" fmla="*/ 1189513 h 1629588"/>
                <a:gd name="connsiteX9" fmla="*/ 348090 w 951946"/>
                <a:gd name="connsiteY9" fmla="*/ 756660 h 1629588"/>
                <a:gd name="connsiteX10" fmla="*/ 137898 w 951946"/>
                <a:gd name="connsiteY10" fmla="*/ 179523 h 1629588"/>
                <a:gd name="connsiteX11" fmla="*/ 150868 w 951946"/>
                <a:gd name="connsiteY11" fmla="*/ 32289 h 1629588"/>
                <a:gd name="connsiteX12" fmla="*/ 0 w 951946"/>
                <a:gd name="connsiteY12" fmla="*/ 0 h 1629588"/>
                <a:gd name="connsiteX0" fmla="*/ 12970 w 814048"/>
                <a:gd name="connsiteY0" fmla="*/ 0 h 1597299"/>
                <a:gd name="connsiteX1" fmla="*/ 52548 w 814048"/>
                <a:gd name="connsiteY1" fmla="*/ 110342 h 1597299"/>
                <a:gd name="connsiteX2" fmla="*/ 210192 w 814048"/>
                <a:gd name="connsiteY2" fmla="*/ 386441 h 1597299"/>
                <a:gd name="connsiteX3" fmla="*/ 603857 w 814048"/>
                <a:gd name="connsiteY3" fmla="*/ 819294 h 1597299"/>
                <a:gd name="connsiteX4" fmla="*/ 814048 w 814048"/>
                <a:gd name="connsiteY4" fmla="*/ 1421369 h 1597299"/>
                <a:gd name="connsiteX5" fmla="*/ 807369 w 814048"/>
                <a:gd name="connsiteY5" fmla="*/ 1552739 h 1597299"/>
                <a:gd name="connsiteX6" fmla="*/ 800879 w 814048"/>
                <a:gd name="connsiteY6" fmla="*/ 1597299 h 1597299"/>
                <a:gd name="connsiteX7" fmla="*/ 761501 w 814048"/>
                <a:gd name="connsiteY7" fmla="*/ 1443120 h 1597299"/>
                <a:gd name="connsiteX8" fmla="*/ 603857 w 814048"/>
                <a:gd name="connsiteY8" fmla="*/ 1157224 h 1597299"/>
                <a:gd name="connsiteX9" fmla="*/ 210192 w 814048"/>
                <a:gd name="connsiteY9" fmla="*/ 724371 h 1597299"/>
                <a:gd name="connsiteX10" fmla="*/ 0 w 814048"/>
                <a:gd name="connsiteY10" fmla="*/ 147234 h 1597299"/>
                <a:gd name="connsiteX11" fmla="*/ 12970 w 814048"/>
                <a:gd name="connsiteY11" fmla="*/ 0 h 1597299"/>
                <a:gd name="connsiteX0" fmla="*/ 8013 w 822061"/>
                <a:gd name="connsiteY0" fmla="*/ 71859 h 1521924"/>
                <a:gd name="connsiteX1" fmla="*/ 60561 w 822061"/>
                <a:gd name="connsiteY1" fmla="*/ 34967 h 1521924"/>
                <a:gd name="connsiteX2" fmla="*/ 218205 w 822061"/>
                <a:gd name="connsiteY2" fmla="*/ 311066 h 1521924"/>
                <a:gd name="connsiteX3" fmla="*/ 611870 w 822061"/>
                <a:gd name="connsiteY3" fmla="*/ 743919 h 1521924"/>
                <a:gd name="connsiteX4" fmla="*/ 822061 w 822061"/>
                <a:gd name="connsiteY4" fmla="*/ 1345994 h 1521924"/>
                <a:gd name="connsiteX5" fmla="*/ 815382 w 822061"/>
                <a:gd name="connsiteY5" fmla="*/ 1477364 h 1521924"/>
                <a:gd name="connsiteX6" fmla="*/ 808892 w 822061"/>
                <a:gd name="connsiteY6" fmla="*/ 1521924 h 1521924"/>
                <a:gd name="connsiteX7" fmla="*/ 769514 w 822061"/>
                <a:gd name="connsiteY7" fmla="*/ 1367745 h 1521924"/>
                <a:gd name="connsiteX8" fmla="*/ 611870 w 822061"/>
                <a:gd name="connsiteY8" fmla="*/ 1081849 h 1521924"/>
                <a:gd name="connsiteX9" fmla="*/ 218205 w 822061"/>
                <a:gd name="connsiteY9" fmla="*/ 648996 h 1521924"/>
                <a:gd name="connsiteX10" fmla="*/ 8013 w 822061"/>
                <a:gd name="connsiteY10" fmla="*/ 71859 h 1521924"/>
                <a:gd name="connsiteX0" fmla="*/ 0 w 814048"/>
                <a:gd name="connsiteY0" fmla="*/ 10492 h 1460557"/>
                <a:gd name="connsiteX1" fmla="*/ 210192 w 814048"/>
                <a:gd name="connsiteY1" fmla="*/ 249699 h 1460557"/>
                <a:gd name="connsiteX2" fmla="*/ 603857 w 814048"/>
                <a:gd name="connsiteY2" fmla="*/ 682552 h 1460557"/>
                <a:gd name="connsiteX3" fmla="*/ 814048 w 814048"/>
                <a:gd name="connsiteY3" fmla="*/ 1284627 h 1460557"/>
                <a:gd name="connsiteX4" fmla="*/ 807369 w 814048"/>
                <a:gd name="connsiteY4" fmla="*/ 1415997 h 1460557"/>
                <a:gd name="connsiteX5" fmla="*/ 800879 w 814048"/>
                <a:gd name="connsiteY5" fmla="*/ 1460557 h 1460557"/>
                <a:gd name="connsiteX6" fmla="*/ 761501 w 814048"/>
                <a:gd name="connsiteY6" fmla="*/ 1306378 h 1460557"/>
                <a:gd name="connsiteX7" fmla="*/ 603857 w 814048"/>
                <a:gd name="connsiteY7" fmla="*/ 1020482 h 1460557"/>
                <a:gd name="connsiteX8" fmla="*/ 210192 w 814048"/>
                <a:gd name="connsiteY8" fmla="*/ 587629 h 1460557"/>
                <a:gd name="connsiteX9" fmla="*/ 0 w 814048"/>
                <a:gd name="connsiteY9" fmla="*/ 10492 h 1460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14048" h="1460557">
                  <a:moveTo>
                    <a:pt x="0" y="10492"/>
                  </a:moveTo>
                  <a:cubicBezTo>
                    <a:pt x="0" y="-45830"/>
                    <a:pt x="109549" y="137689"/>
                    <a:pt x="210192" y="249699"/>
                  </a:cubicBezTo>
                  <a:lnTo>
                    <a:pt x="603857" y="682552"/>
                  </a:lnTo>
                  <a:cubicBezTo>
                    <a:pt x="743985" y="863056"/>
                    <a:pt x="814048" y="1063747"/>
                    <a:pt x="814048" y="1284627"/>
                  </a:cubicBezTo>
                  <a:cubicBezTo>
                    <a:pt x="814048" y="1327377"/>
                    <a:pt x="811822" y="1371167"/>
                    <a:pt x="807369" y="1415997"/>
                  </a:cubicBezTo>
                  <a:lnTo>
                    <a:pt x="800879" y="1460557"/>
                  </a:lnTo>
                  <a:lnTo>
                    <a:pt x="761501" y="1306378"/>
                  </a:lnTo>
                  <a:cubicBezTo>
                    <a:pt x="726469" y="1206033"/>
                    <a:pt x="673921" y="1110734"/>
                    <a:pt x="603857" y="1020482"/>
                  </a:cubicBezTo>
                  <a:lnTo>
                    <a:pt x="210192" y="587629"/>
                  </a:lnTo>
                  <a:cubicBezTo>
                    <a:pt x="70064" y="411876"/>
                    <a:pt x="0" y="219497"/>
                    <a:pt x="0" y="10492"/>
                  </a:cubicBezTo>
                  <a:close/>
                </a:path>
              </a:pathLst>
            </a:custGeom>
            <a:solidFill>
              <a:schemeClr val="tx1">
                <a:alpha val="79000"/>
              </a:schemeClr>
            </a:solidFill>
            <a:ln>
              <a:noFill/>
            </a:ln>
            <a:effectLst/>
            <a:scene3d>
              <a:camera prst="orthographicFront"/>
              <a:lightRig rig="flood" dir="t">
                <a:rot lat="0" lon="0" rev="7200000"/>
              </a:lightRig>
            </a:scene3d>
            <a:sp3d>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p3d extrusionH="57150">
                <a:bevelT w="38100" h="38100"/>
              </a:sp3d>
            </a:bodyPr>
            <a:lstStyle/>
            <a:p>
              <a:pPr algn="ctr"/>
              <a:endParaRPr lang="es-ES" sz="11500" dirty="0">
                <a:latin typeface="Webdings" panose="05030102010509060703" pitchFamily="18" charset="2"/>
              </a:endParaRPr>
            </a:p>
          </p:txBody>
        </p:sp>
        <p:sp>
          <p:nvSpPr>
            <p:cNvPr id="15" name="CuadroTexto 27"/>
            <p:cNvSpPr txBox="1"/>
            <p:nvPr/>
          </p:nvSpPr>
          <p:spPr>
            <a:xfrm rot="560285" flipH="1" flipV="1">
              <a:off x="38182" y="207213"/>
              <a:ext cx="566264" cy="4582681"/>
            </a:xfrm>
            <a:custGeom>
              <a:avLst/>
              <a:gdLst>
                <a:gd name="connsiteX0" fmla="*/ 18225 w 814048"/>
                <a:gd name="connsiteY0" fmla="*/ 0 h 1615332"/>
                <a:gd name="connsiteX1" fmla="*/ 52548 w 814048"/>
                <a:gd name="connsiteY1" fmla="*/ 128375 h 1615332"/>
                <a:gd name="connsiteX2" fmla="*/ 210192 w 814048"/>
                <a:gd name="connsiteY2" fmla="*/ 404474 h 1615332"/>
                <a:gd name="connsiteX3" fmla="*/ 603857 w 814048"/>
                <a:gd name="connsiteY3" fmla="*/ 837327 h 1615332"/>
                <a:gd name="connsiteX4" fmla="*/ 814048 w 814048"/>
                <a:gd name="connsiteY4" fmla="*/ 1439402 h 1615332"/>
                <a:gd name="connsiteX5" fmla="*/ 807369 w 814048"/>
                <a:gd name="connsiteY5" fmla="*/ 1570772 h 1615332"/>
                <a:gd name="connsiteX6" fmla="*/ 800879 w 814048"/>
                <a:gd name="connsiteY6" fmla="*/ 1615332 h 1615332"/>
                <a:gd name="connsiteX7" fmla="*/ 761501 w 814048"/>
                <a:gd name="connsiteY7" fmla="*/ 1461153 h 1615332"/>
                <a:gd name="connsiteX8" fmla="*/ 603857 w 814048"/>
                <a:gd name="connsiteY8" fmla="*/ 1175257 h 1615332"/>
                <a:gd name="connsiteX9" fmla="*/ 210192 w 814048"/>
                <a:gd name="connsiteY9" fmla="*/ 742404 h 1615332"/>
                <a:gd name="connsiteX10" fmla="*/ 0 w 814048"/>
                <a:gd name="connsiteY10" fmla="*/ 165267 h 1615332"/>
                <a:gd name="connsiteX11" fmla="*/ 12970 w 814048"/>
                <a:gd name="connsiteY11" fmla="*/ 18033 h 1615332"/>
                <a:gd name="connsiteX12" fmla="*/ 18225 w 814048"/>
                <a:gd name="connsiteY12" fmla="*/ 0 h 1615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4048" h="1615332">
                  <a:moveTo>
                    <a:pt x="18225" y="0"/>
                  </a:moveTo>
                  <a:lnTo>
                    <a:pt x="52548" y="128375"/>
                  </a:lnTo>
                  <a:cubicBezTo>
                    <a:pt x="87580" y="224564"/>
                    <a:pt x="140128" y="316598"/>
                    <a:pt x="210192" y="404474"/>
                  </a:cubicBezTo>
                  <a:cubicBezTo>
                    <a:pt x="342007" y="548165"/>
                    <a:pt x="473229" y="692449"/>
                    <a:pt x="603857" y="837327"/>
                  </a:cubicBezTo>
                  <a:cubicBezTo>
                    <a:pt x="743985" y="1017831"/>
                    <a:pt x="814048" y="1218522"/>
                    <a:pt x="814048" y="1439402"/>
                  </a:cubicBezTo>
                  <a:cubicBezTo>
                    <a:pt x="814048" y="1482152"/>
                    <a:pt x="811822" y="1525942"/>
                    <a:pt x="807369" y="1570772"/>
                  </a:cubicBezTo>
                  <a:lnTo>
                    <a:pt x="800879" y="1615332"/>
                  </a:lnTo>
                  <a:lnTo>
                    <a:pt x="761501" y="1461153"/>
                  </a:lnTo>
                  <a:cubicBezTo>
                    <a:pt x="726469" y="1360808"/>
                    <a:pt x="673921" y="1265509"/>
                    <a:pt x="603857" y="1175257"/>
                  </a:cubicBezTo>
                  <a:cubicBezTo>
                    <a:pt x="473229" y="1030379"/>
                    <a:pt x="342007" y="886095"/>
                    <a:pt x="210192" y="742404"/>
                  </a:cubicBezTo>
                  <a:cubicBezTo>
                    <a:pt x="70064" y="566651"/>
                    <a:pt x="0" y="374272"/>
                    <a:pt x="0" y="165267"/>
                  </a:cubicBezTo>
                  <a:cubicBezTo>
                    <a:pt x="0" y="113907"/>
                    <a:pt x="4324" y="64829"/>
                    <a:pt x="12970" y="18033"/>
                  </a:cubicBezTo>
                  <a:lnTo>
                    <a:pt x="18225" y="0"/>
                  </a:lnTo>
                  <a:close/>
                </a:path>
              </a:pathLst>
            </a:custGeom>
            <a:solidFill>
              <a:schemeClr val="tx1">
                <a:alpha val="79000"/>
              </a:schemeClr>
            </a:solidFill>
            <a:ln>
              <a:noFill/>
            </a:ln>
            <a:effectLst/>
            <a:scene3d>
              <a:camera prst="orthographicFront"/>
              <a:lightRig rig="flood" dir="t">
                <a:rot lat="0" lon="0" rev="7200000"/>
              </a:lightRig>
            </a:scene3d>
            <a:sp3d>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p3d extrusionH="57150">
                <a:bevelT w="38100" h="38100"/>
              </a:sp3d>
            </a:bodyPr>
            <a:lstStyle/>
            <a:p>
              <a:pPr algn="ctr"/>
              <a:endParaRPr lang="es-ES" sz="11500" dirty="0">
                <a:latin typeface="Webdings" panose="05030102010509060703" pitchFamily="18" charset="2"/>
              </a:endParaRPr>
            </a:p>
          </p:txBody>
        </p:sp>
      </p:grpSp>
      <p:sp>
        <p:nvSpPr>
          <p:cNvPr id="13" name="12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99590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750" fill="hold"/>
                                        <p:tgtEl>
                                          <p:spTgt spid="2"/>
                                        </p:tgtEl>
                                        <p:attrNameLst>
                                          <p:attrName>ppt_w</p:attrName>
                                        </p:attrNameLst>
                                      </p:cBhvr>
                                      <p:tavLst>
                                        <p:tav tm="0">
                                          <p:val>
                                            <p:strVal val="4/3*#ppt_w"/>
                                          </p:val>
                                        </p:tav>
                                        <p:tav tm="100000">
                                          <p:val>
                                            <p:strVal val="#ppt_w"/>
                                          </p:val>
                                        </p:tav>
                                      </p:tavLst>
                                    </p:anim>
                                    <p:anim calcmode="lin" valueType="num">
                                      <p:cBhvr>
                                        <p:cTn id="11" dur="375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6"/>
                                        </p:tgtEl>
                                        <p:attrNameLst>
                                          <p:attrName>ppt_x</p:attrName>
                                        </p:attrNameLst>
                                      </p:cBhvr>
                                      <p:tavLst>
                                        <p:tav tm="0">
                                          <p:val>
                                            <p:strVal val="ppt_x"/>
                                          </p:val>
                                        </p:tav>
                                        <p:tav tm="100000">
                                          <p:val>
                                            <p:strVal val="1+ppt_w/2"/>
                                          </p:val>
                                        </p:tav>
                                      </p:tavLst>
                                    </p:anim>
                                    <p:anim calcmode="lin" valueType="num">
                                      <p:cBhvr additive="base">
                                        <p:cTn id="14" dur="3700"/>
                                        <p:tgtEl>
                                          <p:spTgt spid="6"/>
                                        </p:tgtEl>
                                        <p:attrNameLst>
                                          <p:attrName>ppt_y</p:attrName>
                                        </p:attrNameLst>
                                      </p:cBhvr>
                                      <p:tavLst>
                                        <p:tav tm="0">
                                          <p:val>
                                            <p:strVal val="ppt_y"/>
                                          </p:val>
                                        </p:tav>
                                        <p:tav tm="100000">
                                          <p:val>
                                            <p:strVal val="0-ppt_h/2"/>
                                          </p:val>
                                        </p:tav>
                                      </p:tavLst>
                                    </p:anim>
                                    <p:set>
                                      <p:cBhvr>
                                        <p:cTn id="15" dur="1" fill="hold">
                                          <p:stCondLst>
                                            <p:cond delay="36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12 Grupo"/>
          <p:cNvGrpSpPr/>
          <p:nvPr/>
        </p:nvGrpSpPr>
        <p:grpSpPr>
          <a:xfrm>
            <a:off x="0" y="0"/>
            <a:ext cx="9144000" cy="5143500"/>
            <a:chOff x="8792" y="0"/>
            <a:chExt cx="9144000" cy="5143500"/>
          </a:xfrm>
        </p:grpSpPr>
        <p:grpSp>
          <p:nvGrpSpPr>
            <p:cNvPr id="14" name="13 Grupo"/>
            <p:cNvGrpSpPr/>
            <p:nvPr/>
          </p:nvGrpSpPr>
          <p:grpSpPr>
            <a:xfrm>
              <a:off x="8792" y="0"/>
              <a:ext cx="9144000" cy="5143500"/>
              <a:chOff x="8792" y="0"/>
              <a:chExt cx="9144000" cy="5232771"/>
            </a:xfrm>
          </p:grpSpPr>
          <p:sp>
            <p:nvSpPr>
              <p:cNvPr id="17" name="16 Rectángulo"/>
              <p:cNvSpPr/>
              <p:nvPr/>
            </p:nvSpPr>
            <p:spPr>
              <a:xfrm rot="10800000">
                <a:off x="17164" y="0"/>
                <a:ext cx="9126836" cy="5143500"/>
              </a:xfrm>
              <a:prstGeom prst="rect">
                <a:avLst/>
              </a:prstGeom>
              <a:gradFill>
                <a:gsLst>
                  <a:gs pos="45836">
                    <a:srgbClr val="FF0000">
                      <a:lumMod val="34000"/>
                      <a:lumOff val="66000"/>
                    </a:srgbClr>
                  </a:gs>
                  <a:gs pos="88000">
                    <a:srgbClr val="B40000"/>
                  </a:gs>
                  <a:gs pos="13000">
                    <a:srgbClr val="FF614C"/>
                  </a:gs>
                  <a:gs pos="71000">
                    <a:srgbClr val="F56D51"/>
                  </a:gs>
                  <a:gs pos="19000">
                    <a:srgbClr val="FF3300">
                      <a:lumMod val="64000"/>
                      <a:lumOff val="36000"/>
                    </a:srgbClr>
                  </a:gs>
                  <a:gs pos="0">
                    <a:srgbClr val="FF0000">
                      <a:lumMod val="83000"/>
                      <a:lumOff val="17000"/>
                    </a:srgbClr>
                  </a:gs>
                  <a:gs pos="90000">
                    <a:srgbClr val="C00000">
                      <a:shade val="67500"/>
                      <a:satMod val="115000"/>
                    </a:srgbClr>
                  </a:gs>
                  <a:gs pos="100000">
                    <a:srgbClr val="C00000">
                      <a:shade val="100000"/>
                      <a:satMod val="115000"/>
                    </a:srgbClr>
                  </a:gs>
                </a:gsLst>
                <a:lin ang="16200000" scaled="1"/>
              </a:gradFill>
              <a:ln>
                <a:noFill/>
              </a:ln>
              <a:effectLst/>
              <a:scene3d>
                <a:camera prst="orthographicFront"/>
                <a:lightRig rig="threePt" dir="t">
                  <a:rot lat="0" lon="0" rev="5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4 Forma en L"/>
              <p:cNvSpPr/>
              <p:nvPr/>
            </p:nvSpPr>
            <p:spPr>
              <a:xfrm>
                <a:off x="8792" y="29310"/>
                <a:ext cx="9144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54715 w 9218951"/>
                  <a:gd name="connsiteY6" fmla="*/ 5188758 h 5203461"/>
                  <a:gd name="connsiteX7" fmla="*/ 0 w 9218951"/>
                  <a:gd name="connsiteY7" fmla="*/ 5143500 h 5203461"/>
                  <a:gd name="connsiteX8" fmla="*/ 0 w 9218951"/>
                  <a:gd name="connsiteY8"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54715" y="5188758"/>
                    </a:lnTo>
                    <a:lnTo>
                      <a:pt x="0" y="5143500"/>
                    </a:lnTo>
                    <a:lnTo>
                      <a:pt x="0" y="0"/>
                    </a:ln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5" name="14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C00000"/>
                  </a:solidFill>
                  <a:latin typeface="AR BERKLEY" panose="02000000000000000000" pitchFamily="2" charset="0"/>
                </a:rPr>
                <a:t>P</a:t>
              </a:r>
              <a:r>
                <a:rPr lang="es-ES" sz="1400" dirty="0" smtClean="0">
                  <a:ln w="0">
                    <a:noFill/>
                  </a:ln>
                  <a:solidFill>
                    <a:srgbClr val="C00000"/>
                  </a:solidFill>
                  <a:latin typeface="AR BERKLEY" panose="02000000000000000000" pitchFamily="2" charset="0"/>
                </a:rPr>
                <a:t>&amp;</a:t>
              </a:r>
              <a:r>
                <a:rPr lang="es-ES" dirty="0" smtClean="0">
                  <a:ln w="0">
                    <a:noFill/>
                  </a:ln>
                  <a:solidFill>
                    <a:srgbClr val="C00000"/>
                  </a:solidFill>
                  <a:latin typeface="AR BERKLEY" panose="02000000000000000000" pitchFamily="2" charset="0"/>
                </a:rPr>
                <a:t>R</a:t>
              </a:r>
              <a:endParaRPr lang="es-ES" sz="1400" dirty="0" smtClean="0">
                <a:ln w="0">
                  <a:noFill/>
                </a:ln>
                <a:solidFill>
                  <a:srgbClr val="C00000"/>
                </a:solidFill>
                <a:latin typeface="AR BERKLEY" panose="02000000000000000000" pitchFamily="2" charset="0"/>
              </a:endParaRPr>
            </a:p>
          </p:txBody>
        </p:sp>
        <p:sp>
          <p:nvSpPr>
            <p:cNvPr id="16" name="4 Forma en L"/>
            <p:cNvSpPr/>
            <p:nvPr/>
          </p:nvSpPr>
          <p:spPr>
            <a:xfrm>
              <a:off x="144001" y="195486"/>
              <a:ext cx="715256" cy="483817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057" h="5704404">
                  <a:moveTo>
                    <a:pt x="23605" y="0"/>
                  </a:moveTo>
                  <a:lnTo>
                    <a:pt x="1302057" y="0"/>
                  </a:lnTo>
                  <a:cubicBezTo>
                    <a:pt x="36432" y="799895"/>
                    <a:pt x="929618" y="3724145"/>
                    <a:pt x="595446" y="5490337"/>
                  </a:cubicBezTo>
                  <a:cubicBezTo>
                    <a:pt x="384830" y="5575647"/>
                    <a:pt x="551421" y="5487604"/>
                    <a:pt x="106" y="5704404"/>
                  </a:cubicBezTo>
                  <a:cubicBezTo>
                    <a:pt x="-2972" y="4803013"/>
                    <a:pt x="61723" y="990762"/>
                    <a:pt x="23605" y="0"/>
                  </a:cubicBez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 name="2 Rectángulo"/>
          <p:cNvSpPr/>
          <p:nvPr/>
        </p:nvSpPr>
        <p:spPr>
          <a:xfrm>
            <a:off x="1331640" y="1203598"/>
            <a:ext cx="6840760" cy="4278094"/>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La </a:t>
            </a:r>
            <a:r>
              <a:rPr lang="es-ES" sz="2400" b="1" i="1" dirty="0">
                <a:solidFill>
                  <a:prstClr val="black"/>
                </a:solidFill>
                <a:latin typeface="Monotype Corsiva" panose="03010101010201010101" pitchFamily="66" charset="0"/>
              </a:rPr>
              <a:t>mujer valiente mira hacia dentro y </a:t>
            </a:r>
            <a:r>
              <a:rPr lang="es-ES" sz="2400" b="1" i="1" dirty="0" smtClean="0">
                <a:solidFill>
                  <a:prstClr val="black"/>
                </a:solidFill>
                <a:latin typeface="Monotype Corsiva" panose="03010101010201010101" pitchFamily="66" charset="0"/>
              </a:rPr>
              <a:t>sabe que todo lo que está por desarrollar y venir pasa antes por una evaluación interna. </a:t>
            </a:r>
          </a:p>
          <a:p>
            <a:pPr algn="ctr">
              <a:defRPr/>
            </a:pPr>
            <a:r>
              <a:rPr lang="es-ES" sz="2400" b="1" i="1" dirty="0" smtClean="0">
                <a:solidFill>
                  <a:prstClr val="black"/>
                </a:solidFill>
                <a:latin typeface="Monotype Corsiva" panose="03010101010201010101" pitchFamily="66" charset="0"/>
              </a:rPr>
              <a:t>El </a:t>
            </a:r>
            <a:r>
              <a:rPr lang="es-ES" sz="2400" b="1" i="1" dirty="0">
                <a:solidFill>
                  <a:prstClr val="black"/>
                </a:solidFill>
                <a:latin typeface="Monotype Corsiva" panose="03010101010201010101" pitchFamily="66" charset="0"/>
              </a:rPr>
              <a:t>Autoconocimiento es el sustento y equilibrio emocional con el que la mujer valiente se mueve por el mundo porque sabe que nada de lo que haga fuera es satisfactorio si no se siente llena por dentro y la humildad es la primera </a:t>
            </a:r>
            <a:r>
              <a:rPr lang="es-ES" sz="2400" b="1" i="1" dirty="0" smtClean="0">
                <a:solidFill>
                  <a:prstClr val="black"/>
                </a:solidFill>
                <a:latin typeface="Monotype Corsiva" panose="03010101010201010101" pitchFamily="66" charset="0"/>
              </a:rPr>
              <a:t>parada </a:t>
            </a:r>
            <a:r>
              <a:rPr lang="es-ES" sz="2400" b="1" i="1" dirty="0">
                <a:solidFill>
                  <a:prstClr val="black"/>
                </a:solidFill>
                <a:latin typeface="Monotype Corsiva" panose="03010101010201010101" pitchFamily="66" charset="0"/>
              </a:rPr>
              <a:t>en este </a:t>
            </a:r>
            <a:endParaRPr lang="es-ES" sz="2400" b="1" i="1" dirty="0" smtClean="0">
              <a:solidFill>
                <a:prstClr val="black"/>
              </a:solidFill>
              <a:latin typeface="Monotype Corsiva" panose="03010101010201010101" pitchFamily="66" charset="0"/>
            </a:endParaRPr>
          </a:p>
          <a:p>
            <a:pPr algn="ctr">
              <a:defRPr/>
            </a:pPr>
            <a:r>
              <a:rPr lang="es-ES" sz="2400" b="1" i="1" dirty="0" smtClean="0">
                <a:solidFill>
                  <a:prstClr val="black"/>
                </a:solidFill>
                <a:latin typeface="Monotype Corsiva" panose="03010101010201010101" pitchFamily="66" charset="0"/>
              </a:rPr>
              <a:t>viaje </a:t>
            </a:r>
            <a:r>
              <a:rPr lang="es-ES" sz="2400" b="1" i="1" dirty="0">
                <a:solidFill>
                  <a:prstClr val="black"/>
                </a:solidFill>
                <a:latin typeface="Monotype Corsiva" panose="03010101010201010101" pitchFamily="66" charset="0"/>
              </a:rPr>
              <a:t>interno.</a:t>
            </a:r>
          </a:p>
          <a:p>
            <a:pPr algn="ctr">
              <a:defRPr/>
            </a:pPr>
            <a:endParaRPr lang="es-ES" sz="2400" b="1" i="1" dirty="0">
              <a:solidFill>
                <a:prstClr val="black"/>
              </a:solidFill>
              <a:latin typeface="Monotype Corsiva" panose="03010101010201010101" pitchFamily="66" charset="0"/>
            </a:endParaRPr>
          </a:p>
          <a:p>
            <a:pPr algn="ctr">
              <a:defRPr/>
            </a:pPr>
            <a:endParaRPr lang="es-ES" sz="2400" b="1" i="1" dirty="0">
              <a:solidFill>
                <a:prstClr val="black"/>
              </a:solidFill>
              <a:latin typeface="Monotype Corsiva" panose="03010101010201010101" pitchFamily="66" charset="0"/>
            </a:endParaRPr>
          </a:p>
          <a:p>
            <a:pPr algn="ctr">
              <a:defRPr/>
            </a:pPr>
            <a:endParaRPr lang="es-ES" sz="3200" b="1" i="1" dirty="0">
              <a:solidFill>
                <a:prstClr val="black"/>
              </a:solidFill>
              <a:latin typeface="Monotype Corsiva" panose="03010101010201010101" pitchFamily="66" charset="0"/>
            </a:endParaRPr>
          </a:p>
        </p:txBody>
      </p:sp>
      <p:sp>
        <p:nvSpPr>
          <p:cNvPr id="4" name="3 Rectángulo"/>
          <p:cNvSpPr/>
          <p:nvPr/>
        </p:nvSpPr>
        <p:spPr>
          <a:xfrm>
            <a:off x="2195736" y="555526"/>
            <a:ext cx="5040560" cy="461665"/>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MIRA HACIA DENTRO</a:t>
            </a: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3326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500"/>
                                        <p:tgtEl>
                                          <p:spTgt spid="3"/>
                                        </p:tgtEl>
                                      </p:cBhvr>
                                    </p:animEffect>
                                    <p:anim calcmode="lin" valueType="num">
                                      <p:cBhvr>
                                        <p:cTn id="13" dur="1500" fill="hold"/>
                                        <p:tgtEl>
                                          <p:spTgt spid="3"/>
                                        </p:tgtEl>
                                        <p:attrNameLst>
                                          <p:attrName>ppt_x</p:attrName>
                                        </p:attrNameLst>
                                      </p:cBhvr>
                                      <p:tavLst>
                                        <p:tav tm="0">
                                          <p:val>
                                            <p:strVal val="#ppt_x"/>
                                          </p:val>
                                        </p:tav>
                                        <p:tav tm="100000">
                                          <p:val>
                                            <p:strVal val="#ppt_x"/>
                                          </p:val>
                                        </p:tav>
                                      </p:tavLst>
                                    </p:anim>
                                    <p:anim calcmode="lin" valueType="num">
                                      <p:cBhvr>
                                        <p:cTn id="14"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7987" y="0"/>
            <a:ext cx="9144000" cy="5143500"/>
          </a:xfrm>
          <a:prstGeom prst="rect">
            <a:avLst/>
          </a:prstGeom>
          <a:noFill/>
          <a:ln>
            <a:noFill/>
          </a:ln>
        </p:spPr>
      </p:pic>
      <p:sp>
        <p:nvSpPr>
          <p:cNvPr id="4" name="3 Rectángulo"/>
          <p:cNvSpPr/>
          <p:nvPr/>
        </p:nvSpPr>
        <p:spPr>
          <a:xfrm rot="16200000">
            <a:off x="-1492731" y="2247121"/>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3 Rectángulo"/>
          <p:cNvSpPr/>
          <p:nvPr/>
        </p:nvSpPr>
        <p:spPr>
          <a:xfrm rot="16200000">
            <a:off x="-1636747" y="2251705"/>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3 Rectángulo"/>
          <p:cNvSpPr/>
          <p:nvPr/>
        </p:nvSpPr>
        <p:spPr>
          <a:xfrm rot="16200000">
            <a:off x="-1780763" y="2247121"/>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3 Rectángulo"/>
          <p:cNvSpPr/>
          <p:nvPr/>
        </p:nvSpPr>
        <p:spPr>
          <a:xfrm rot="16200000">
            <a:off x="-1924779" y="2247121"/>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3 Rectángulo"/>
          <p:cNvSpPr/>
          <p:nvPr/>
        </p:nvSpPr>
        <p:spPr>
          <a:xfrm rot="16200000">
            <a:off x="-2068795" y="2248307"/>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3 Rectángulo"/>
          <p:cNvSpPr/>
          <p:nvPr/>
        </p:nvSpPr>
        <p:spPr>
          <a:xfrm rot="16200000">
            <a:off x="-2230559" y="2230559"/>
            <a:ext cx="5144686" cy="683568"/>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43474"/>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2" name="1 Grupo"/>
          <p:cNvGrpSpPr/>
          <p:nvPr/>
        </p:nvGrpSpPr>
        <p:grpSpPr>
          <a:xfrm>
            <a:off x="883097" y="-69893"/>
            <a:ext cx="8273831" cy="5189799"/>
            <a:chOff x="1979712" y="-1820738"/>
            <a:chExt cx="8273831" cy="5189799"/>
          </a:xfrm>
        </p:grpSpPr>
        <p:sp>
          <p:nvSpPr>
            <p:cNvPr id="11" name="2 Rectángulo"/>
            <p:cNvSpPr/>
            <p:nvPr/>
          </p:nvSpPr>
          <p:spPr>
            <a:xfrm>
              <a:off x="1979712" y="-1820738"/>
              <a:ext cx="8273831" cy="5189799"/>
            </a:xfrm>
            <a:custGeom>
              <a:avLst/>
              <a:gdLst>
                <a:gd name="connsiteX0" fmla="*/ 0 w 7380312"/>
                <a:gd name="connsiteY0" fmla="*/ 0 h 5143500"/>
                <a:gd name="connsiteX1" fmla="*/ 7380312 w 7380312"/>
                <a:gd name="connsiteY1" fmla="*/ 0 h 5143500"/>
                <a:gd name="connsiteX2" fmla="*/ 7380312 w 7380312"/>
                <a:gd name="connsiteY2" fmla="*/ 5143500 h 5143500"/>
                <a:gd name="connsiteX3" fmla="*/ 0 w 7380312"/>
                <a:gd name="connsiteY3" fmla="*/ 5143500 h 5143500"/>
                <a:gd name="connsiteX4" fmla="*/ 0 w 7380312"/>
                <a:gd name="connsiteY4" fmla="*/ 0 h 5143500"/>
                <a:gd name="connsiteX0" fmla="*/ 541866 w 7922178"/>
                <a:gd name="connsiteY0" fmla="*/ 0 h 5143500"/>
                <a:gd name="connsiteX1" fmla="*/ 7922178 w 7922178"/>
                <a:gd name="connsiteY1" fmla="*/ 0 h 5143500"/>
                <a:gd name="connsiteX2" fmla="*/ 7922178 w 7922178"/>
                <a:gd name="connsiteY2" fmla="*/ 5143500 h 5143500"/>
                <a:gd name="connsiteX3" fmla="*/ 541866 w 7922178"/>
                <a:gd name="connsiteY3" fmla="*/ 5143500 h 5143500"/>
                <a:gd name="connsiteX4" fmla="*/ 541866 w 7922178"/>
                <a:gd name="connsiteY4" fmla="*/ 0 h 5143500"/>
                <a:gd name="connsiteX0" fmla="*/ 533352 w 7947016"/>
                <a:gd name="connsiteY0" fmla="*/ 0 h 5155075"/>
                <a:gd name="connsiteX1" fmla="*/ 7947016 w 7947016"/>
                <a:gd name="connsiteY1" fmla="*/ 11575 h 5155075"/>
                <a:gd name="connsiteX2" fmla="*/ 7947016 w 7947016"/>
                <a:gd name="connsiteY2" fmla="*/ 5155075 h 5155075"/>
                <a:gd name="connsiteX3" fmla="*/ 566704 w 7947016"/>
                <a:gd name="connsiteY3" fmla="*/ 5155075 h 5155075"/>
                <a:gd name="connsiteX4" fmla="*/ 533352 w 7947016"/>
                <a:gd name="connsiteY4" fmla="*/ 0 h 5155075"/>
                <a:gd name="connsiteX0" fmla="*/ 533352 w 7947016"/>
                <a:gd name="connsiteY0" fmla="*/ 0 h 5189799"/>
                <a:gd name="connsiteX1" fmla="*/ 7947016 w 7947016"/>
                <a:gd name="connsiteY1" fmla="*/ 46299 h 5189799"/>
                <a:gd name="connsiteX2" fmla="*/ 7947016 w 7947016"/>
                <a:gd name="connsiteY2" fmla="*/ 5189799 h 5189799"/>
                <a:gd name="connsiteX3" fmla="*/ 566704 w 7947016"/>
                <a:gd name="connsiteY3" fmla="*/ 5189799 h 5189799"/>
                <a:gd name="connsiteX4" fmla="*/ 533352 w 7947016"/>
                <a:gd name="connsiteY4" fmla="*/ 0 h 5189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47016" h="5189799">
                  <a:moveTo>
                    <a:pt x="533352" y="0"/>
                  </a:moveTo>
                  <a:lnTo>
                    <a:pt x="7947016" y="46299"/>
                  </a:lnTo>
                  <a:lnTo>
                    <a:pt x="7947016" y="5189799"/>
                  </a:lnTo>
                  <a:lnTo>
                    <a:pt x="566704" y="5189799"/>
                  </a:lnTo>
                  <a:cubicBezTo>
                    <a:pt x="566704" y="3475299"/>
                    <a:pt x="-685848" y="4943122"/>
                    <a:pt x="533352" y="0"/>
                  </a:cubicBezTo>
                  <a:close/>
                </a:path>
              </a:pathLst>
            </a:custGeom>
            <a:gradFill>
              <a:gsLst>
                <a:gs pos="78000">
                  <a:srgbClr val="C00000">
                    <a:alpha val="47000"/>
                  </a:srgbClr>
                </a:gs>
                <a:gs pos="0">
                  <a:schemeClr val="tx1">
                    <a:alpha val="46000"/>
                  </a:schemeClr>
                </a:gs>
                <a:gs pos="100000">
                  <a:srgbClr val="C00000">
                    <a:alpha val="48000"/>
                  </a:srgbClr>
                </a:gs>
                <a:gs pos="66000">
                  <a:schemeClr val="tx1">
                    <a:alpha val="71000"/>
                  </a:schemeClr>
                </a:gs>
                <a:gs pos="90000">
                  <a:schemeClr val="tx1">
                    <a:alpha val="44000"/>
                  </a:schemeClr>
                </a:gs>
                <a:gs pos="44000">
                  <a:schemeClr val="tx1">
                    <a:alpha val="60000"/>
                  </a:schemeClr>
                </a:gs>
                <a:gs pos="54000">
                  <a:srgbClr val="C00000">
                    <a:alpha val="45000"/>
                  </a:srgbClr>
                </a:gs>
                <a:gs pos="33000">
                  <a:srgbClr val="C00000">
                    <a:alpha val="55000"/>
                  </a:srgbClr>
                </a:gs>
                <a:gs pos="23000">
                  <a:schemeClr val="tx1">
                    <a:alpha val="53000"/>
                  </a:schemeClr>
                </a:gs>
                <a:gs pos="12000">
                  <a:srgbClr val="C00000">
                    <a:alpha val="53000"/>
                  </a:srgbClr>
                </a:gs>
              </a:gsLst>
              <a:path path="circle">
                <a:fillToRect l="100000" t="100000"/>
              </a:path>
            </a:gradFill>
            <a:ln>
              <a:noFill/>
            </a:ln>
            <a:scene3d>
              <a:camera prst="orthographicFront"/>
              <a:lightRig rig="flood" dir="t">
                <a:rot lat="0" lon="0" rev="18600000"/>
              </a:lightRig>
            </a:scene3d>
            <a:sp3d>
              <a:bevelT w="1841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Picture 12" descr="Eau Série 1  ♥"/>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99792" y="-1820738"/>
              <a:ext cx="3550957" cy="5163318"/>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3" name="Picture 12" descr="Eau Série 1  ♥"/>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588224" y="-1820738"/>
              <a:ext cx="3550957" cy="5163318"/>
            </a:xfrm>
            <a:prstGeom prst="rect">
              <a:avLst/>
            </a:prstGeom>
            <a:noFill/>
            <a:ln>
              <a:noFill/>
            </a:ln>
            <a:extLst>
              <a:ext uri="{909E8E84-426E-40DD-AFC4-6F175D3DCCD1}">
                <a14:hiddenFill xmlns:a14="http://schemas.microsoft.com/office/drawing/2010/main">
                  <a:solidFill>
                    <a:srgbClr val="FFFFFF"/>
                  </a:solidFill>
                </a14:hiddenFill>
              </a:ext>
            </a:extLst>
          </p:spPr>
        </p:pic>
      </p:grpSp>
      <p:sp>
        <p:nvSpPr>
          <p:cNvPr id="14" name="13 Rectángulo"/>
          <p:cNvSpPr/>
          <p:nvPr/>
        </p:nvSpPr>
        <p:spPr>
          <a:xfrm>
            <a:off x="0" y="-13275"/>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7346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28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3500" fill="hold"/>
                                        <p:tgtEl>
                                          <p:spTgt spid="10"/>
                                        </p:tgtEl>
                                        <p:attrNameLst>
                                          <p:attrName>ppt_w</p:attrName>
                                        </p:attrNameLst>
                                      </p:cBhvr>
                                      <p:tavLst>
                                        <p:tav tm="0">
                                          <p:val>
                                            <p:strVal val="4/3*#ppt_w"/>
                                          </p:val>
                                        </p:tav>
                                        <p:tav tm="100000">
                                          <p:val>
                                            <p:strVal val="#ppt_w"/>
                                          </p:val>
                                        </p:tav>
                                      </p:tavLst>
                                    </p:anim>
                                    <p:anim calcmode="lin" valueType="num">
                                      <p:cBhvr>
                                        <p:cTn id="11" dur="3500" fill="hold"/>
                                        <p:tgtEl>
                                          <p:spTgt spid="10"/>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700"/>
                                        <p:tgtEl>
                                          <p:spTgt spid="2"/>
                                        </p:tgtEl>
                                        <p:attrNameLst>
                                          <p:attrName>ppt_x</p:attrName>
                                        </p:attrNameLst>
                                      </p:cBhvr>
                                      <p:tavLst>
                                        <p:tav tm="0">
                                          <p:val>
                                            <p:strVal val="ppt_x"/>
                                          </p:val>
                                        </p:tav>
                                        <p:tav tm="100000">
                                          <p:val>
                                            <p:strVal val="1+ppt_w/2"/>
                                          </p:val>
                                        </p:tav>
                                      </p:tavLst>
                                    </p:anim>
                                    <p:anim calcmode="lin" valueType="num">
                                      <p:cBhvr additive="base">
                                        <p:cTn id="14" dur="3700"/>
                                        <p:tgtEl>
                                          <p:spTgt spid="2"/>
                                        </p:tgtEl>
                                        <p:attrNameLst>
                                          <p:attrName>ppt_y</p:attrName>
                                        </p:attrNameLst>
                                      </p:cBhvr>
                                      <p:tavLst>
                                        <p:tav tm="0">
                                          <p:val>
                                            <p:strVal val="ppt_y"/>
                                          </p:val>
                                        </p:tav>
                                        <p:tav tm="100000">
                                          <p:val>
                                            <p:strVal val="ppt_y"/>
                                          </p:val>
                                        </p:tav>
                                      </p:tavLst>
                                    </p:anim>
                                    <p:set>
                                      <p:cBhvr>
                                        <p:cTn id="15" dur="1" fill="hold">
                                          <p:stCondLst>
                                            <p:cond delay="36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21704" y="5710"/>
            <a:ext cx="9144000" cy="5137790"/>
          </a:xfrm>
          <a:prstGeom prst="rect">
            <a:avLst/>
          </a:prstGeom>
          <a:noFill/>
          <a:ln>
            <a:noFill/>
          </a:ln>
        </p:spPr>
      </p:pic>
      <p:sp>
        <p:nvSpPr>
          <p:cNvPr id="3" name="4 Forma en L"/>
          <p:cNvSpPr/>
          <p:nvPr/>
        </p:nvSpPr>
        <p:spPr>
          <a:xfrm>
            <a:off x="-21772" y="0"/>
            <a:ext cx="9200395" cy="5169567"/>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21867 w 9240818"/>
              <a:gd name="connsiteY0" fmla="*/ 0 h 5203461"/>
              <a:gd name="connsiteX1" fmla="*/ 1319453 w 9240818"/>
              <a:gd name="connsiteY1" fmla="*/ 0 h 5203461"/>
              <a:gd name="connsiteX2" fmla="*/ 689375 w 9240818"/>
              <a:gd name="connsiteY2" fmla="*/ 4730355 h 5203461"/>
              <a:gd name="connsiteX3" fmla="*/ 6182825 w 9240818"/>
              <a:gd name="connsiteY3" fmla="*/ 4946754 h 5203461"/>
              <a:gd name="connsiteX4" fmla="*/ 9240818 w 9240818"/>
              <a:gd name="connsiteY4" fmla="*/ 4490513 h 5203461"/>
              <a:gd name="connsiteX5" fmla="*/ 9240817 w 9240818"/>
              <a:gd name="connsiteY5" fmla="*/ 5203461 h 5203461"/>
              <a:gd name="connsiteX6" fmla="*/ 0 w 9240818"/>
              <a:gd name="connsiteY6" fmla="*/ 5187329 h 5203461"/>
              <a:gd name="connsiteX7" fmla="*/ 21867 w 9240818"/>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40818" h="5203461">
                <a:moveTo>
                  <a:pt x="21867" y="0"/>
                </a:moveTo>
                <a:lnTo>
                  <a:pt x="1319453" y="0"/>
                </a:lnTo>
                <a:cubicBezTo>
                  <a:pt x="245159" y="812287"/>
                  <a:pt x="879250" y="3243511"/>
                  <a:pt x="689375" y="4730355"/>
                </a:cubicBezTo>
                <a:cubicBezTo>
                  <a:pt x="2429560" y="4412743"/>
                  <a:pt x="4679876" y="4978913"/>
                  <a:pt x="6182825" y="4946754"/>
                </a:cubicBezTo>
                <a:cubicBezTo>
                  <a:pt x="7685774" y="4914595"/>
                  <a:pt x="8795783" y="4867446"/>
                  <a:pt x="9240818" y="4490513"/>
                </a:cubicBezTo>
                <a:cubicBezTo>
                  <a:pt x="9240818" y="4683192"/>
                  <a:pt x="9240817" y="5010782"/>
                  <a:pt x="9240817" y="5203461"/>
                </a:cubicBezTo>
                <a:lnTo>
                  <a:pt x="0" y="5187329"/>
                </a:lnTo>
                <a:lnTo>
                  <a:pt x="21867" y="0"/>
                </a:lnTo>
                <a:close/>
              </a:path>
            </a:pathLst>
          </a:custGeom>
          <a:gradFill>
            <a:gsLst>
              <a:gs pos="58000">
                <a:srgbClr val="990015"/>
              </a:gs>
              <a:gs pos="3000">
                <a:srgbClr val="A40000">
                  <a:lumMod val="33000"/>
                </a:srgbClr>
              </a:gs>
              <a:gs pos="91000">
                <a:srgbClr val="DB0007">
                  <a:lumMod val="44000"/>
                  <a:lumOff val="56000"/>
                </a:srgbClr>
              </a:gs>
              <a:gs pos="100000">
                <a:srgbClr val="FF0000"/>
              </a:gs>
              <a:gs pos="16000">
                <a:srgbClr val="E90345"/>
              </a:gs>
              <a:gs pos="97000">
                <a:srgbClr val="A40000"/>
              </a:gs>
            </a:gsLst>
            <a:lin ang="5400000" scaled="0"/>
          </a:gradFill>
          <a:ln>
            <a:noFill/>
          </a:ln>
          <a:scene3d>
            <a:camera prst="orthographicFront"/>
            <a:lightRig rig="flood" dir="t">
              <a:rot lat="0" lon="0" rev="198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847041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grpSp>
        <p:nvGrpSpPr>
          <p:cNvPr id="4" name="3 Grupo"/>
          <p:cNvGrpSpPr/>
          <p:nvPr/>
        </p:nvGrpSpPr>
        <p:grpSpPr>
          <a:xfrm>
            <a:off x="567758" y="6077"/>
            <a:ext cx="8576242" cy="4953283"/>
            <a:chOff x="567758" y="6077"/>
            <a:chExt cx="8576242" cy="4953283"/>
          </a:xfrm>
        </p:grpSpPr>
        <p:sp>
          <p:nvSpPr>
            <p:cNvPr id="10" name="2 Rectángulo"/>
            <p:cNvSpPr/>
            <p:nvPr/>
          </p:nvSpPr>
          <p:spPr>
            <a:xfrm>
              <a:off x="567758" y="6077"/>
              <a:ext cx="8576242" cy="4953283"/>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 name="connsiteX0" fmla="*/ 662281 w 8576242"/>
                <a:gd name="connsiteY0" fmla="*/ 0 h 4999921"/>
                <a:gd name="connsiteX1" fmla="*/ 8542375 w 8576242"/>
                <a:gd name="connsiteY1" fmla="*/ 0 h 4999921"/>
                <a:gd name="connsiteX2" fmla="*/ 8576242 w 8576242"/>
                <a:gd name="connsiteY2" fmla="*/ 4555893 h 4999921"/>
                <a:gd name="connsiteX3" fmla="*/ 63971 w 8576242"/>
                <a:gd name="connsiteY3" fmla="*/ 4796494 h 4999921"/>
                <a:gd name="connsiteX4" fmla="*/ 662281 w 8576242"/>
                <a:gd name="connsiteY4" fmla="*/ 0 h 4999921"/>
                <a:gd name="connsiteX0" fmla="*/ 662281 w 8576242"/>
                <a:gd name="connsiteY0" fmla="*/ 0 h 5047064"/>
                <a:gd name="connsiteX1" fmla="*/ 8542375 w 8576242"/>
                <a:gd name="connsiteY1" fmla="*/ 0 h 5047064"/>
                <a:gd name="connsiteX2" fmla="*/ 8576242 w 8576242"/>
                <a:gd name="connsiteY2" fmla="*/ 4555893 h 5047064"/>
                <a:gd name="connsiteX3" fmla="*/ 63971 w 8576242"/>
                <a:gd name="connsiteY3" fmla="*/ 4796494 h 5047064"/>
                <a:gd name="connsiteX4" fmla="*/ 662281 w 8576242"/>
                <a:gd name="connsiteY4" fmla="*/ 0 h 50470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6242" h="5047064">
                  <a:moveTo>
                    <a:pt x="662281" y="0"/>
                  </a:moveTo>
                  <a:lnTo>
                    <a:pt x="8542375" y="0"/>
                  </a:lnTo>
                  <a:lnTo>
                    <a:pt x="8576242" y="4555893"/>
                  </a:lnTo>
                  <a:cubicBezTo>
                    <a:pt x="6724381" y="5711906"/>
                    <a:pt x="2336950" y="4412671"/>
                    <a:pt x="63971" y="4796494"/>
                  </a:cubicBezTo>
                  <a:cubicBezTo>
                    <a:pt x="278461" y="2626870"/>
                    <a:pt x="-511764" y="1074602"/>
                    <a:pt x="662281" y="0"/>
                  </a:cubicBezTo>
                  <a:close/>
                </a:path>
              </a:pathLst>
            </a:custGeom>
            <a:gradFill flip="none" rotWithShape="1">
              <a:gsLst>
                <a:gs pos="40000">
                  <a:schemeClr val="tx1">
                    <a:alpha val="79000"/>
                  </a:schemeClr>
                </a:gs>
                <a:gs pos="67000">
                  <a:srgbClr val="FF3300">
                    <a:alpha val="44000"/>
                  </a:srgbClr>
                </a:gs>
                <a:gs pos="0">
                  <a:srgbClr val="A40000">
                    <a:lumMod val="82000"/>
                    <a:alpha val="41000"/>
                  </a:srgbClr>
                </a:gs>
                <a:gs pos="27000">
                  <a:srgbClr val="C00000">
                    <a:alpha val="73000"/>
                  </a:srgbClr>
                </a:gs>
                <a:gs pos="91000">
                  <a:srgbClr val="A60000">
                    <a:alpha val="68000"/>
                  </a:srgbClr>
                </a:gs>
                <a:gs pos="79000">
                  <a:schemeClr val="tx1">
                    <a:alpha val="65000"/>
                  </a:schemeClr>
                </a:gs>
              </a:gsLst>
              <a:path path="circle">
                <a:fillToRect l="100000" t="100000"/>
              </a:path>
              <a:tileRect r="-100000" b="-100000"/>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259632" y="2859782"/>
              <a:ext cx="1543050" cy="1328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8" name="7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0670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4"/>
                                        </p:tgtEl>
                                        <p:attrNameLst>
                                          <p:attrName>ppt_x</p:attrName>
                                        </p:attrNameLst>
                                      </p:cBhvr>
                                      <p:tavLst>
                                        <p:tav tm="0">
                                          <p:val>
                                            <p:strVal val="ppt_x"/>
                                          </p:val>
                                        </p:tav>
                                        <p:tav tm="100000">
                                          <p:val>
                                            <p:strVal val="1+ppt_w/2"/>
                                          </p:val>
                                        </p:tav>
                                      </p:tavLst>
                                    </p:anim>
                                    <p:anim calcmode="lin" valueType="num">
                                      <p:cBhvr additive="base">
                                        <p:cTn id="14" dur="3700"/>
                                        <p:tgtEl>
                                          <p:spTgt spid="4"/>
                                        </p:tgtEl>
                                        <p:attrNameLst>
                                          <p:attrName>ppt_y</p:attrName>
                                        </p:attrNameLst>
                                      </p:cBhvr>
                                      <p:tavLst>
                                        <p:tav tm="0">
                                          <p:val>
                                            <p:strVal val="ppt_y"/>
                                          </p:val>
                                        </p:tav>
                                        <p:tav tm="100000">
                                          <p:val>
                                            <p:strVal val="0-ppt_h/2"/>
                                          </p:val>
                                        </p:tav>
                                      </p:tavLst>
                                    </p:anim>
                                    <p:set>
                                      <p:cBhvr>
                                        <p:cTn id="15" dur="1" fill="hold">
                                          <p:stCondLst>
                                            <p:cond delay="36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23930"/>
            <a:ext cx="9144000" cy="5119570"/>
          </a:xfrm>
          <a:prstGeom prst="rect">
            <a:avLst/>
          </a:prstGeom>
          <a:noFill/>
          <a:ln>
            <a:noFill/>
          </a:ln>
        </p:spPr>
      </p:pic>
      <p:sp>
        <p:nvSpPr>
          <p:cNvPr id="4" name="3 Rectángulo"/>
          <p:cNvSpPr/>
          <p:nvPr/>
        </p:nvSpPr>
        <p:spPr>
          <a:xfrm rot="16200000">
            <a:off x="-1204699" y="2247121"/>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5000">
                <a:srgbClr val="FF6600">
                  <a:lumMod val="57000"/>
                  <a:lumOff val="43000"/>
                </a:srgbClr>
              </a:gs>
              <a:gs pos="20000">
                <a:srgbClr val="FF6600"/>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3 Rectángulo"/>
          <p:cNvSpPr/>
          <p:nvPr/>
        </p:nvSpPr>
        <p:spPr>
          <a:xfrm rot="16200000">
            <a:off x="-1348715" y="2248307"/>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5000">
                <a:srgbClr val="FF6600">
                  <a:lumMod val="57000"/>
                  <a:lumOff val="43000"/>
                </a:srgbClr>
              </a:gs>
              <a:gs pos="20000">
                <a:srgbClr val="FF6600"/>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3 Rectángulo"/>
          <p:cNvSpPr/>
          <p:nvPr/>
        </p:nvSpPr>
        <p:spPr>
          <a:xfrm rot="16200000">
            <a:off x="-1492731" y="2247121"/>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5000">
                <a:srgbClr val="FF6600">
                  <a:lumMod val="57000"/>
                  <a:lumOff val="43000"/>
                </a:srgbClr>
              </a:gs>
              <a:gs pos="20000">
                <a:srgbClr val="FF6600"/>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3 Rectángulo"/>
          <p:cNvSpPr/>
          <p:nvPr/>
        </p:nvSpPr>
        <p:spPr>
          <a:xfrm rot="16200000">
            <a:off x="-1636747" y="2251705"/>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5000">
                <a:srgbClr val="FF6600">
                  <a:lumMod val="57000"/>
                  <a:lumOff val="43000"/>
                </a:srgbClr>
              </a:gs>
              <a:gs pos="20000">
                <a:srgbClr val="FF6600"/>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3 Rectángulo"/>
          <p:cNvSpPr/>
          <p:nvPr/>
        </p:nvSpPr>
        <p:spPr>
          <a:xfrm rot="16200000">
            <a:off x="-1780763" y="2247121"/>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5000">
                <a:srgbClr val="FF6600">
                  <a:lumMod val="57000"/>
                  <a:lumOff val="43000"/>
                </a:srgbClr>
              </a:gs>
              <a:gs pos="20000">
                <a:srgbClr val="FF6600"/>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3 Rectángulo"/>
          <p:cNvSpPr/>
          <p:nvPr/>
        </p:nvSpPr>
        <p:spPr>
          <a:xfrm rot="16200000">
            <a:off x="-1924779" y="2247121"/>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5000">
                <a:srgbClr val="FF6600">
                  <a:lumMod val="57000"/>
                  <a:lumOff val="43000"/>
                </a:srgbClr>
              </a:gs>
              <a:gs pos="20000">
                <a:srgbClr val="FF6600"/>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3 Rectángulo"/>
          <p:cNvSpPr/>
          <p:nvPr/>
        </p:nvSpPr>
        <p:spPr>
          <a:xfrm rot="16200000">
            <a:off x="-2068795" y="2248307"/>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5000">
                <a:srgbClr val="FF6600">
                  <a:lumMod val="57000"/>
                  <a:lumOff val="43000"/>
                </a:srgbClr>
              </a:gs>
              <a:gs pos="20000">
                <a:srgbClr val="FF6600"/>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3 Rectángulo"/>
          <p:cNvSpPr/>
          <p:nvPr/>
        </p:nvSpPr>
        <p:spPr>
          <a:xfrm rot="16200000">
            <a:off x="-2230559" y="2230559"/>
            <a:ext cx="5144686" cy="683568"/>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44285"/>
                  <a:pt x="3048000" y="509816"/>
                  <a:pt x="0" y="509816"/>
                </a:cubicBezTo>
                <a:lnTo>
                  <a:pt x="0" y="0"/>
                </a:lnTo>
                <a:close/>
              </a:path>
            </a:pathLst>
          </a:custGeom>
          <a:gradFill>
            <a:gsLst>
              <a:gs pos="5000">
                <a:srgbClr val="FF6600">
                  <a:lumMod val="57000"/>
                  <a:lumOff val="43000"/>
                </a:srgbClr>
              </a:gs>
              <a:gs pos="20000">
                <a:srgbClr val="FF6600"/>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3" name="2 Grupo"/>
          <p:cNvGrpSpPr/>
          <p:nvPr/>
        </p:nvGrpSpPr>
        <p:grpSpPr>
          <a:xfrm>
            <a:off x="1187624" y="19814"/>
            <a:ext cx="7956376" cy="5169384"/>
            <a:chOff x="2771800" y="-1172666"/>
            <a:chExt cx="7956376" cy="5169384"/>
          </a:xfrm>
        </p:grpSpPr>
        <p:sp>
          <p:nvSpPr>
            <p:cNvPr id="26" name="2 Rectángulo"/>
            <p:cNvSpPr/>
            <p:nvPr/>
          </p:nvSpPr>
          <p:spPr>
            <a:xfrm>
              <a:off x="2771800" y="-1172666"/>
              <a:ext cx="7956376" cy="5169384"/>
            </a:xfrm>
            <a:custGeom>
              <a:avLst/>
              <a:gdLst>
                <a:gd name="connsiteX0" fmla="*/ 0 w 7380312"/>
                <a:gd name="connsiteY0" fmla="*/ 0 h 5143500"/>
                <a:gd name="connsiteX1" fmla="*/ 7380312 w 7380312"/>
                <a:gd name="connsiteY1" fmla="*/ 0 h 5143500"/>
                <a:gd name="connsiteX2" fmla="*/ 7380312 w 7380312"/>
                <a:gd name="connsiteY2" fmla="*/ 5143500 h 5143500"/>
                <a:gd name="connsiteX3" fmla="*/ 0 w 7380312"/>
                <a:gd name="connsiteY3" fmla="*/ 5143500 h 5143500"/>
                <a:gd name="connsiteX4" fmla="*/ 0 w 7380312"/>
                <a:gd name="connsiteY4" fmla="*/ 0 h 5143500"/>
                <a:gd name="connsiteX0" fmla="*/ 541866 w 7922178"/>
                <a:gd name="connsiteY0" fmla="*/ 0 h 5143500"/>
                <a:gd name="connsiteX1" fmla="*/ 7922178 w 7922178"/>
                <a:gd name="connsiteY1" fmla="*/ 0 h 5143500"/>
                <a:gd name="connsiteX2" fmla="*/ 7922178 w 7922178"/>
                <a:gd name="connsiteY2" fmla="*/ 5143500 h 5143500"/>
                <a:gd name="connsiteX3" fmla="*/ 541866 w 7922178"/>
                <a:gd name="connsiteY3" fmla="*/ 5143500 h 5143500"/>
                <a:gd name="connsiteX4" fmla="*/ 541866 w 7922178"/>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22178" h="5143500">
                  <a:moveTo>
                    <a:pt x="541866" y="0"/>
                  </a:moveTo>
                  <a:lnTo>
                    <a:pt x="7922178" y="0"/>
                  </a:lnTo>
                  <a:lnTo>
                    <a:pt x="7922178" y="5143500"/>
                  </a:lnTo>
                  <a:lnTo>
                    <a:pt x="541866" y="5143500"/>
                  </a:lnTo>
                  <a:cubicBezTo>
                    <a:pt x="541866" y="3429000"/>
                    <a:pt x="-677334" y="4943122"/>
                    <a:pt x="541866" y="0"/>
                  </a:cubicBezTo>
                  <a:close/>
                </a:path>
              </a:pathLst>
            </a:custGeom>
            <a:gradFill>
              <a:gsLst>
                <a:gs pos="37000">
                  <a:srgbClr val="FF6600">
                    <a:alpha val="48000"/>
                    <a:lumMod val="34000"/>
                    <a:lumOff val="66000"/>
                  </a:srgbClr>
                </a:gs>
                <a:gs pos="25000">
                  <a:srgbClr val="BD1400">
                    <a:alpha val="52000"/>
                  </a:srgbClr>
                </a:gs>
                <a:gs pos="50000">
                  <a:srgbClr val="C00000">
                    <a:shade val="67500"/>
                    <a:satMod val="115000"/>
                    <a:alpha val="52000"/>
                  </a:srgbClr>
                </a:gs>
                <a:gs pos="89000">
                  <a:srgbClr val="FF6600">
                    <a:alpha val="76000"/>
                  </a:srgbClr>
                </a:gs>
                <a:gs pos="77000">
                  <a:srgbClr val="C00000">
                    <a:shade val="67500"/>
                    <a:satMod val="115000"/>
                    <a:alpha val="54000"/>
                  </a:srgbClr>
                </a:gs>
                <a:gs pos="14000">
                  <a:srgbClr val="FF6600">
                    <a:lumMod val="93000"/>
                    <a:lumOff val="7000"/>
                    <a:alpha val="83000"/>
                  </a:srgbClr>
                </a:gs>
                <a:gs pos="64000">
                  <a:srgbClr val="FF6600">
                    <a:alpha val="64000"/>
                    <a:lumMod val="58000"/>
                    <a:lumOff val="42000"/>
                  </a:srgbClr>
                </a:gs>
                <a:gs pos="2000">
                  <a:srgbClr val="C00000">
                    <a:shade val="67500"/>
                    <a:satMod val="115000"/>
                    <a:alpha val="53000"/>
                  </a:srgbClr>
                </a:gs>
                <a:gs pos="100000">
                  <a:srgbClr val="C00000">
                    <a:shade val="100000"/>
                    <a:satMod val="115000"/>
                    <a:alpha val="48000"/>
                  </a:srgbClr>
                </a:gs>
              </a:gsLst>
              <a:path path="circle">
                <a:fillToRect l="100000" t="100000"/>
              </a:path>
            </a:gradFill>
            <a:ln>
              <a:solidFill>
                <a:schemeClr val="tx2">
                  <a:lumMod val="50000"/>
                </a:schemeClr>
              </a:solidFill>
            </a:ln>
            <a:scene3d>
              <a:camera prst="orthographicFront"/>
              <a:lightRig rig="flat" dir="t">
                <a:rot lat="0" lon="0" rev="3000000"/>
              </a:lightRig>
            </a:scene3d>
            <a:sp3d>
              <a:bevelT w="1841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27" name="26 Grupo"/>
            <p:cNvGrpSpPr/>
            <p:nvPr/>
          </p:nvGrpSpPr>
          <p:grpSpPr>
            <a:xfrm>
              <a:off x="3386410" y="-611474"/>
              <a:ext cx="1556011" cy="4486963"/>
              <a:chOff x="1763688" y="555526"/>
              <a:chExt cx="1584176" cy="4464496"/>
            </a:xfrm>
            <a:gradFill>
              <a:gsLst>
                <a:gs pos="46252">
                  <a:srgbClr val="C00000"/>
                </a:gs>
                <a:gs pos="67000">
                  <a:srgbClr val="F31207">
                    <a:lumMod val="52000"/>
                  </a:srgbClr>
                </a:gs>
                <a:gs pos="29000">
                  <a:srgbClr val="FF0000"/>
                </a:gs>
              </a:gsLst>
              <a:lin ang="2700000" scaled="1"/>
            </a:gradFill>
            <a:scene3d>
              <a:camera prst="orthographicFront"/>
              <a:lightRig rig="flat" dir="t">
                <a:rot lat="0" lon="0" rev="13800000"/>
              </a:lightRig>
            </a:scene3d>
          </p:grpSpPr>
          <p:sp>
            <p:nvSpPr>
              <p:cNvPr id="32" name="CuadroTexto 6"/>
              <p:cNvSpPr txBox="1"/>
              <p:nvPr/>
            </p:nvSpPr>
            <p:spPr>
              <a:xfrm rot="10800000">
                <a:off x="2123728" y="3219822"/>
                <a:ext cx="936104" cy="1800200"/>
              </a:xfrm>
              <a:custGeom>
                <a:avLst/>
                <a:gdLst>
                  <a:gd name="connsiteX0" fmla="*/ 1424825 w 3432663"/>
                  <a:gd name="connsiteY0" fmla="*/ 0 h 3746571"/>
                  <a:gd name="connsiteX1" fmla="*/ 1883536 w 3432663"/>
                  <a:gd name="connsiteY1" fmla="*/ 64066 h 3746571"/>
                  <a:gd name="connsiteX2" fmla="*/ 2116736 w 3432663"/>
                  <a:gd name="connsiteY2" fmla="*/ 353644 h 3746571"/>
                  <a:gd name="connsiteX3" fmla="*/ 2051389 w 3432663"/>
                  <a:gd name="connsiteY3" fmla="*/ 500995 h 3746571"/>
                  <a:gd name="connsiteX4" fmla="*/ 1936070 w 3432663"/>
                  <a:gd name="connsiteY4" fmla="*/ 571468 h 3746571"/>
                  <a:gd name="connsiteX5" fmla="*/ 1863035 w 3432663"/>
                  <a:gd name="connsiteY5" fmla="*/ 576593 h 3746571"/>
                  <a:gd name="connsiteX6" fmla="*/ 1768218 w 3432663"/>
                  <a:gd name="connsiteY6" fmla="*/ 558654 h 3746571"/>
                  <a:gd name="connsiteX7" fmla="*/ 1740029 w 3432663"/>
                  <a:gd name="connsiteY7" fmla="*/ 533028 h 3746571"/>
                  <a:gd name="connsiteX8" fmla="*/ 1757967 w 3432663"/>
                  <a:gd name="connsiteY8" fmla="*/ 502276 h 3746571"/>
                  <a:gd name="connsiteX9" fmla="*/ 1809220 w 3432663"/>
                  <a:gd name="connsiteY9" fmla="*/ 426679 h 3746571"/>
                  <a:gd name="connsiteX10" fmla="*/ 1824596 w 3432663"/>
                  <a:gd name="connsiteY10" fmla="*/ 343393 h 3746571"/>
                  <a:gd name="connsiteX11" fmla="*/ 1686214 w 3432663"/>
                  <a:gd name="connsiteY11" fmla="*/ 153758 h 3746571"/>
                  <a:gd name="connsiteX12" fmla="*/ 1409449 w 3432663"/>
                  <a:gd name="connsiteY12" fmla="*/ 102506 h 3746571"/>
                  <a:gd name="connsiteX13" fmla="*/ 960988 w 3432663"/>
                  <a:gd name="connsiteY13" fmla="*/ 187072 h 3746571"/>
                  <a:gd name="connsiteX14" fmla="*/ 743164 w 3432663"/>
                  <a:gd name="connsiteY14" fmla="*/ 481775 h 3746571"/>
                  <a:gd name="connsiteX15" fmla="*/ 899485 w 3432663"/>
                  <a:gd name="connsiteY15" fmla="*/ 740602 h 3746571"/>
                  <a:gd name="connsiteX16" fmla="*/ 1283880 w 3432663"/>
                  <a:gd name="connsiteY16" fmla="*/ 943050 h 3746571"/>
                  <a:gd name="connsiteX17" fmla="*/ 1757967 w 3432663"/>
                  <a:gd name="connsiteY17" fmla="*/ 1153185 h 3746571"/>
                  <a:gd name="connsiteX18" fmla="*/ 2280745 w 3432663"/>
                  <a:gd name="connsiteY18" fmla="*/ 1458139 h 3746571"/>
                  <a:gd name="connsiteX19" fmla="*/ 2636951 w 3432663"/>
                  <a:gd name="connsiteY19" fmla="*/ 1875848 h 3746571"/>
                  <a:gd name="connsiteX20" fmla="*/ 3432663 w 3432663"/>
                  <a:gd name="connsiteY20" fmla="*/ 2904434 h 3746571"/>
                  <a:gd name="connsiteX21" fmla="*/ 2316622 w 3432663"/>
                  <a:gd name="connsiteY21" fmla="*/ 3410866 h 3746571"/>
                  <a:gd name="connsiteX22" fmla="*/ 1306944 w 3432663"/>
                  <a:gd name="connsiteY22" fmla="*/ 3746571 h 3746571"/>
                  <a:gd name="connsiteX23" fmla="*/ 407459 w 3432663"/>
                  <a:gd name="connsiteY23" fmla="*/ 3490308 h 3746571"/>
                  <a:gd name="connsiteX24" fmla="*/ 0 w 3432663"/>
                  <a:gd name="connsiteY24" fmla="*/ 2711267 h 3746571"/>
                  <a:gd name="connsiteX25" fmla="*/ 283171 w 3432663"/>
                  <a:gd name="connsiteY25" fmla="*/ 2118017 h 3746571"/>
                  <a:gd name="connsiteX26" fmla="*/ 963551 w 3432663"/>
                  <a:gd name="connsiteY26" fmla="*/ 1870723 h 3746571"/>
                  <a:gd name="connsiteX27" fmla="*/ 1591396 w 3432663"/>
                  <a:gd name="connsiteY27" fmla="*/ 2019356 h 3746571"/>
                  <a:gd name="connsiteX28" fmla="*/ 1860473 w 3432663"/>
                  <a:gd name="connsiteY28" fmla="*/ 2490881 h 3746571"/>
                  <a:gd name="connsiteX29" fmla="*/ 1679807 w 3432663"/>
                  <a:gd name="connsiteY29" fmla="*/ 2861181 h 3746571"/>
                  <a:gd name="connsiteX30" fmla="*/ 1260816 w 3432663"/>
                  <a:gd name="connsiteY30" fmla="*/ 3008533 h 3746571"/>
                  <a:gd name="connsiteX31" fmla="*/ 894360 w 3432663"/>
                  <a:gd name="connsiteY31" fmla="*/ 2926528 h 3746571"/>
                  <a:gd name="connsiteX32" fmla="*/ 717538 w 3432663"/>
                  <a:gd name="connsiteY32" fmla="*/ 2649764 h 3746571"/>
                  <a:gd name="connsiteX33" fmla="*/ 807230 w 3432663"/>
                  <a:gd name="connsiteY33" fmla="*/ 2470379 h 3746571"/>
                  <a:gd name="connsiteX34" fmla="*/ 930236 w 3432663"/>
                  <a:gd name="connsiteY34" fmla="*/ 2406314 h 3746571"/>
                  <a:gd name="connsiteX35" fmla="*/ 989177 w 3432663"/>
                  <a:gd name="connsiteY35" fmla="*/ 2398626 h 3746571"/>
                  <a:gd name="connsiteX36" fmla="*/ 1009678 w 3432663"/>
                  <a:gd name="connsiteY36" fmla="*/ 2414001 h 3746571"/>
                  <a:gd name="connsiteX37" fmla="*/ 999428 w 3432663"/>
                  <a:gd name="connsiteY37" fmla="*/ 2444753 h 3746571"/>
                  <a:gd name="connsiteX38" fmla="*/ 989177 w 3432663"/>
                  <a:gd name="connsiteY38" fmla="*/ 2475505 h 3746571"/>
                  <a:gd name="connsiteX39" fmla="*/ 973801 w 3432663"/>
                  <a:gd name="connsiteY39" fmla="*/ 2588261 h 3746571"/>
                  <a:gd name="connsiteX40" fmla="*/ 1054524 w 3432663"/>
                  <a:gd name="connsiteY40" fmla="*/ 2725362 h 3746571"/>
                  <a:gd name="connsiteX41" fmla="*/ 1230065 w 3432663"/>
                  <a:gd name="connsiteY41" fmla="*/ 2783021 h 3746571"/>
                  <a:gd name="connsiteX42" fmla="*/ 1494016 w 3432663"/>
                  <a:gd name="connsiteY42" fmla="*/ 2685641 h 3746571"/>
                  <a:gd name="connsiteX43" fmla="*/ 1599084 w 3432663"/>
                  <a:gd name="connsiteY43" fmla="*/ 2444753 h 3746571"/>
                  <a:gd name="connsiteX44" fmla="*/ 1386385 w 3432663"/>
                  <a:gd name="connsiteY44" fmla="*/ 2109048 h 3746571"/>
                  <a:gd name="connsiteX45" fmla="*/ 943050 w 3432663"/>
                  <a:gd name="connsiteY45" fmla="*/ 2003980 h 3746571"/>
                  <a:gd name="connsiteX46" fmla="*/ 371582 w 3432663"/>
                  <a:gd name="connsiteY46" fmla="*/ 2198740 h 3746571"/>
                  <a:gd name="connsiteX47" fmla="*/ 117881 w 3432663"/>
                  <a:gd name="connsiteY47" fmla="*/ 2711267 h 3746571"/>
                  <a:gd name="connsiteX48" fmla="*/ 499714 w 3432663"/>
                  <a:gd name="connsiteY48" fmla="*/ 3351926 h 3746571"/>
                  <a:gd name="connsiteX49" fmla="*/ 1312069 w 3432663"/>
                  <a:gd name="connsiteY49" fmla="*/ 3567187 h 3746571"/>
                  <a:gd name="connsiteX50" fmla="*/ 2134674 w 3432663"/>
                  <a:gd name="connsiteY50" fmla="*/ 3269921 h 3746571"/>
                  <a:gd name="connsiteX51" fmla="*/ 2490881 w 3432663"/>
                  <a:gd name="connsiteY51" fmla="*/ 2506256 h 3746571"/>
                  <a:gd name="connsiteX52" fmla="*/ 2372999 w 3432663"/>
                  <a:gd name="connsiteY52" fmla="*/ 2070608 h 3746571"/>
                  <a:gd name="connsiteX53" fmla="*/ 2057795 w 3432663"/>
                  <a:gd name="connsiteY53" fmla="*/ 1755405 h 3746571"/>
                  <a:gd name="connsiteX54" fmla="*/ 1614460 w 3432663"/>
                  <a:gd name="connsiteY54" fmla="*/ 1496578 h 3746571"/>
                  <a:gd name="connsiteX55" fmla="*/ 858483 w 3432663"/>
                  <a:gd name="connsiteY55" fmla="*/ 1135247 h 3746571"/>
                  <a:gd name="connsiteX56" fmla="*/ 476650 w 3432663"/>
                  <a:gd name="connsiteY56" fmla="*/ 609907 h 3746571"/>
                  <a:gd name="connsiteX57" fmla="*/ 781604 w 3432663"/>
                  <a:gd name="connsiteY57" fmla="*/ 143508 h 3746571"/>
                  <a:gd name="connsiteX58" fmla="*/ 1424825 w 3432663"/>
                  <a:gd name="connsiteY58" fmla="*/ 0 h 3746571"/>
                  <a:gd name="connsiteX0" fmla="*/ 1424825 w 3453135"/>
                  <a:gd name="connsiteY0" fmla="*/ 0 h 3746571"/>
                  <a:gd name="connsiteX1" fmla="*/ 1883536 w 3453135"/>
                  <a:gd name="connsiteY1" fmla="*/ 64066 h 3746571"/>
                  <a:gd name="connsiteX2" fmla="*/ 2116736 w 3453135"/>
                  <a:gd name="connsiteY2" fmla="*/ 353644 h 3746571"/>
                  <a:gd name="connsiteX3" fmla="*/ 2051389 w 3453135"/>
                  <a:gd name="connsiteY3" fmla="*/ 500995 h 3746571"/>
                  <a:gd name="connsiteX4" fmla="*/ 1936070 w 3453135"/>
                  <a:gd name="connsiteY4" fmla="*/ 571468 h 3746571"/>
                  <a:gd name="connsiteX5" fmla="*/ 1863035 w 3453135"/>
                  <a:gd name="connsiteY5" fmla="*/ 576593 h 3746571"/>
                  <a:gd name="connsiteX6" fmla="*/ 1768218 w 3453135"/>
                  <a:gd name="connsiteY6" fmla="*/ 558654 h 3746571"/>
                  <a:gd name="connsiteX7" fmla="*/ 1740029 w 3453135"/>
                  <a:gd name="connsiteY7" fmla="*/ 533028 h 3746571"/>
                  <a:gd name="connsiteX8" fmla="*/ 1757967 w 3453135"/>
                  <a:gd name="connsiteY8" fmla="*/ 502276 h 3746571"/>
                  <a:gd name="connsiteX9" fmla="*/ 1809220 w 3453135"/>
                  <a:gd name="connsiteY9" fmla="*/ 426679 h 3746571"/>
                  <a:gd name="connsiteX10" fmla="*/ 1824596 w 3453135"/>
                  <a:gd name="connsiteY10" fmla="*/ 343393 h 3746571"/>
                  <a:gd name="connsiteX11" fmla="*/ 1686214 w 3453135"/>
                  <a:gd name="connsiteY11" fmla="*/ 153758 h 3746571"/>
                  <a:gd name="connsiteX12" fmla="*/ 1409449 w 3453135"/>
                  <a:gd name="connsiteY12" fmla="*/ 102506 h 3746571"/>
                  <a:gd name="connsiteX13" fmla="*/ 960988 w 3453135"/>
                  <a:gd name="connsiteY13" fmla="*/ 187072 h 3746571"/>
                  <a:gd name="connsiteX14" fmla="*/ 743164 w 3453135"/>
                  <a:gd name="connsiteY14" fmla="*/ 481775 h 3746571"/>
                  <a:gd name="connsiteX15" fmla="*/ 899485 w 3453135"/>
                  <a:gd name="connsiteY15" fmla="*/ 740602 h 3746571"/>
                  <a:gd name="connsiteX16" fmla="*/ 1283880 w 3453135"/>
                  <a:gd name="connsiteY16" fmla="*/ 943050 h 3746571"/>
                  <a:gd name="connsiteX17" fmla="*/ 1757967 w 3453135"/>
                  <a:gd name="connsiteY17" fmla="*/ 1153185 h 3746571"/>
                  <a:gd name="connsiteX18" fmla="*/ 2280745 w 3453135"/>
                  <a:gd name="connsiteY18" fmla="*/ 1458139 h 3746571"/>
                  <a:gd name="connsiteX19" fmla="*/ 2983314 w 3453135"/>
                  <a:gd name="connsiteY19" fmla="*/ 1543339 h 3746571"/>
                  <a:gd name="connsiteX20" fmla="*/ 3432663 w 3453135"/>
                  <a:gd name="connsiteY20" fmla="*/ 2904434 h 3746571"/>
                  <a:gd name="connsiteX21" fmla="*/ 2316622 w 3453135"/>
                  <a:gd name="connsiteY21" fmla="*/ 3410866 h 3746571"/>
                  <a:gd name="connsiteX22" fmla="*/ 1306944 w 3453135"/>
                  <a:gd name="connsiteY22" fmla="*/ 3746571 h 3746571"/>
                  <a:gd name="connsiteX23" fmla="*/ 407459 w 3453135"/>
                  <a:gd name="connsiteY23" fmla="*/ 3490308 h 3746571"/>
                  <a:gd name="connsiteX24" fmla="*/ 0 w 3453135"/>
                  <a:gd name="connsiteY24" fmla="*/ 2711267 h 3746571"/>
                  <a:gd name="connsiteX25" fmla="*/ 283171 w 3453135"/>
                  <a:gd name="connsiteY25" fmla="*/ 2118017 h 3746571"/>
                  <a:gd name="connsiteX26" fmla="*/ 963551 w 3453135"/>
                  <a:gd name="connsiteY26" fmla="*/ 1870723 h 3746571"/>
                  <a:gd name="connsiteX27" fmla="*/ 1591396 w 3453135"/>
                  <a:gd name="connsiteY27" fmla="*/ 2019356 h 3746571"/>
                  <a:gd name="connsiteX28" fmla="*/ 1860473 w 3453135"/>
                  <a:gd name="connsiteY28" fmla="*/ 2490881 h 3746571"/>
                  <a:gd name="connsiteX29" fmla="*/ 1679807 w 3453135"/>
                  <a:gd name="connsiteY29" fmla="*/ 2861181 h 3746571"/>
                  <a:gd name="connsiteX30" fmla="*/ 1260816 w 3453135"/>
                  <a:gd name="connsiteY30" fmla="*/ 3008533 h 3746571"/>
                  <a:gd name="connsiteX31" fmla="*/ 894360 w 3453135"/>
                  <a:gd name="connsiteY31" fmla="*/ 2926528 h 3746571"/>
                  <a:gd name="connsiteX32" fmla="*/ 717538 w 3453135"/>
                  <a:gd name="connsiteY32" fmla="*/ 2649764 h 3746571"/>
                  <a:gd name="connsiteX33" fmla="*/ 807230 w 3453135"/>
                  <a:gd name="connsiteY33" fmla="*/ 2470379 h 3746571"/>
                  <a:gd name="connsiteX34" fmla="*/ 930236 w 3453135"/>
                  <a:gd name="connsiteY34" fmla="*/ 2406314 h 3746571"/>
                  <a:gd name="connsiteX35" fmla="*/ 989177 w 3453135"/>
                  <a:gd name="connsiteY35" fmla="*/ 2398626 h 3746571"/>
                  <a:gd name="connsiteX36" fmla="*/ 1009678 w 3453135"/>
                  <a:gd name="connsiteY36" fmla="*/ 2414001 h 3746571"/>
                  <a:gd name="connsiteX37" fmla="*/ 999428 w 3453135"/>
                  <a:gd name="connsiteY37" fmla="*/ 2444753 h 3746571"/>
                  <a:gd name="connsiteX38" fmla="*/ 989177 w 3453135"/>
                  <a:gd name="connsiteY38" fmla="*/ 2475505 h 3746571"/>
                  <a:gd name="connsiteX39" fmla="*/ 973801 w 3453135"/>
                  <a:gd name="connsiteY39" fmla="*/ 2588261 h 3746571"/>
                  <a:gd name="connsiteX40" fmla="*/ 1054524 w 3453135"/>
                  <a:gd name="connsiteY40" fmla="*/ 2725362 h 3746571"/>
                  <a:gd name="connsiteX41" fmla="*/ 1230065 w 3453135"/>
                  <a:gd name="connsiteY41" fmla="*/ 2783021 h 3746571"/>
                  <a:gd name="connsiteX42" fmla="*/ 1494016 w 3453135"/>
                  <a:gd name="connsiteY42" fmla="*/ 2685641 h 3746571"/>
                  <a:gd name="connsiteX43" fmla="*/ 1599084 w 3453135"/>
                  <a:gd name="connsiteY43" fmla="*/ 2444753 h 3746571"/>
                  <a:gd name="connsiteX44" fmla="*/ 1386385 w 3453135"/>
                  <a:gd name="connsiteY44" fmla="*/ 2109048 h 3746571"/>
                  <a:gd name="connsiteX45" fmla="*/ 943050 w 3453135"/>
                  <a:gd name="connsiteY45" fmla="*/ 2003980 h 3746571"/>
                  <a:gd name="connsiteX46" fmla="*/ 371582 w 3453135"/>
                  <a:gd name="connsiteY46" fmla="*/ 2198740 h 3746571"/>
                  <a:gd name="connsiteX47" fmla="*/ 117881 w 3453135"/>
                  <a:gd name="connsiteY47" fmla="*/ 2711267 h 3746571"/>
                  <a:gd name="connsiteX48" fmla="*/ 499714 w 3453135"/>
                  <a:gd name="connsiteY48" fmla="*/ 3351926 h 3746571"/>
                  <a:gd name="connsiteX49" fmla="*/ 1312069 w 3453135"/>
                  <a:gd name="connsiteY49" fmla="*/ 3567187 h 3746571"/>
                  <a:gd name="connsiteX50" fmla="*/ 2134674 w 3453135"/>
                  <a:gd name="connsiteY50" fmla="*/ 3269921 h 3746571"/>
                  <a:gd name="connsiteX51" fmla="*/ 2490881 w 3453135"/>
                  <a:gd name="connsiteY51" fmla="*/ 2506256 h 3746571"/>
                  <a:gd name="connsiteX52" fmla="*/ 2372999 w 3453135"/>
                  <a:gd name="connsiteY52" fmla="*/ 2070608 h 3746571"/>
                  <a:gd name="connsiteX53" fmla="*/ 2057795 w 3453135"/>
                  <a:gd name="connsiteY53" fmla="*/ 1755405 h 3746571"/>
                  <a:gd name="connsiteX54" fmla="*/ 1614460 w 3453135"/>
                  <a:gd name="connsiteY54" fmla="*/ 1496578 h 3746571"/>
                  <a:gd name="connsiteX55" fmla="*/ 858483 w 3453135"/>
                  <a:gd name="connsiteY55" fmla="*/ 1135247 h 3746571"/>
                  <a:gd name="connsiteX56" fmla="*/ 476650 w 3453135"/>
                  <a:gd name="connsiteY56" fmla="*/ 609907 h 3746571"/>
                  <a:gd name="connsiteX57" fmla="*/ 781604 w 3453135"/>
                  <a:gd name="connsiteY57" fmla="*/ 143508 h 3746571"/>
                  <a:gd name="connsiteX58" fmla="*/ 1424825 w 3453135"/>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57967 w 3452383"/>
                  <a:gd name="connsiteY17" fmla="*/ 1153185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30258 w 3452383"/>
                  <a:gd name="connsiteY17" fmla="*/ 1042349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1091"/>
                  <a:gd name="connsiteY0" fmla="*/ 0 h 3837621"/>
                  <a:gd name="connsiteX1" fmla="*/ 1883536 w 3451091"/>
                  <a:gd name="connsiteY1" fmla="*/ 64066 h 3837621"/>
                  <a:gd name="connsiteX2" fmla="*/ 2116736 w 3451091"/>
                  <a:gd name="connsiteY2" fmla="*/ 353644 h 3837621"/>
                  <a:gd name="connsiteX3" fmla="*/ 2051389 w 3451091"/>
                  <a:gd name="connsiteY3" fmla="*/ 500995 h 3837621"/>
                  <a:gd name="connsiteX4" fmla="*/ 1936070 w 3451091"/>
                  <a:gd name="connsiteY4" fmla="*/ 571468 h 3837621"/>
                  <a:gd name="connsiteX5" fmla="*/ 1863035 w 3451091"/>
                  <a:gd name="connsiteY5" fmla="*/ 576593 h 3837621"/>
                  <a:gd name="connsiteX6" fmla="*/ 1768218 w 3451091"/>
                  <a:gd name="connsiteY6" fmla="*/ 558654 h 3837621"/>
                  <a:gd name="connsiteX7" fmla="*/ 1740029 w 3451091"/>
                  <a:gd name="connsiteY7" fmla="*/ 533028 h 3837621"/>
                  <a:gd name="connsiteX8" fmla="*/ 1757967 w 3451091"/>
                  <a:gd name="connsiteY8" fmla="*/ 502276 h 3837621"/>
                  <a:gd name="connsiteX9" fmla="*/ 1809220 w 3451091"/>
                  <a:gd name="connsiteY9" fmla="*/ 426679 h 3837621"/>
                  <a:gd name="connsiteX10" fmla="*/ 1824596 w 3451091"/>
                  <a:gd name="connsiteY10" fmla="*/ 343393 h 3837621"/>
                  <a:gd name="connsiteX11" fmla="*/ 1686214 w 3451091"/>
                  <a:gd name="connsiteY11" fmla="*/ 153758 h 3837621"/>
                  <a:gd name="connsiteX12" fmla="*/ 1409449 w 3451091"/>
                  <a:gd name="connsiteY12" fmla="*/ 102506 h 3837621"/>
                  <a:gd name="connsiteX13" fmla="*/ 960988 w 3451091"/>
                  <a:gd name="connsiteY13" fmla="*/ 187072 h 3837621"/>
                  <a:gd name="connsiteX14" fmla="*/ 743164 w 3451091"/>
                  <a:gd name="connsiteY14" fmla="*/ 481775 h 3837621"/>
                  <a:gd name="connsiteX15" fmla="*/ 899485 w 3451091"/>
                  <a:gd name="connsiteY15" fmla="*/ 740602 h 3837621"/>
                  <a:gd name="connsiteX16" fmla="*/ 1283880 w 3451091"/>
                  <a:gd name="connsiteY16" fmla="*/ 943050 h 3837621"/>
                  <a:gd name="connsiteX17" fmla="*/ 1730258 w 3451091"/>
                  <a:gd name="connsiteY17" fmla="*/ 1042349 h 3837621"/>
                  <a:gd name="connsiteX18" fmla="*/ 2391581 w 3451091"/>
                  <a:gd name="connsiteY18" fmla="*/ 1111775 h 3837621"/>
                  <a:gd name="connsiteX19" fmla="*/ 2983314 w 3451091"/>
                  <a:gd name="connsiteY19" fmla="*/ 1543339 h 3837621"/>
                  <a:gd name="connsiteX20" fmla="*/ 3432663 w 3451091"/>
                  <a:gd name="connsiteY20" fmla="*/ 2904434 h 3837621"/>
                  <a:gd name="connsiteX21" fmla="*/ 2344331 w 3451091"/>
                  <a:gd name="connsiteY21" fmla="*/ 3771084 h 3837621"/>
                  <a:gd name="connsiteX22" fmla="*/ 1306944 w 3451091"/>
                  <a:gd name="connsiteY22" fmla="*/ 3746571 h 3837621"/>
                  <a:gd name="connsiteX23" fmla="*/ 407459 w 3451091"/>
                  <a:gd name="connsiteY23" fmla="*/ 3490308 h 3837621"/>
                  <a:gd name="connsiteX24" fmla="*/ 0 w 3451091"/>
                  <a:gd name="connsiteY24" fmla="*/ 2711267 h 3837621"/>
                  <a:gd name="connsiteX25" fmla="*/ 283171 w 3451091"/>
                  <a:gd name="connsiteY25" fmla="*/ 2118017 h 3837621"/>
                  <a:gd name="connsiteX26" fmla="*/ 963551 w 3451091"/>
                  <a:gd name="connsiteY26" fmla="*/ 1870723 h 3837621"/>
                  <a:gd name="connsiteX27" fmla="*/ 1591396 w 3451091"/>
                  <a:gd name="connsiteY27" fmla="*/ 2019356 h 3837621"/>
                  <a:gd name="connsiteX28" fmla="*/ 1860473 w 3451091"/>
                  <a:gd name="connsiteY28" fmla="*/ 2490881 h 3837621"/>
                  <a:gd name="connsiteX29" fmla="*/ 1679807 w 3451091"/>
                  <a:gd name="connsiteY29" fmla="*/ 2861181 h 3837621"/>
                  <a:gd name="connsiteX30" fmla="*/ 1260816 w 3451091"/>
                  <a:gd name="connsiteY30" fmla="*/ 3008533 h 3837621"/>
                  <a:gd name="connsiteX31" fmla="*/ 894360 w 3451091"/>
                  <a:gd name="connsiteY31" fmla="*/ 2926528 h 3837621"/>
                  <a:gd name="connsiteX32" fmla="*/ 717538 w 3451091"/>
                  <a:gd name="connsiteY32" fmla="*/ 2649764 h 3837621"/>
                  <a:gd name="connsiteX33" fmla="*/ 807230 w 3451091"/>
                  <a:gd name="connsiteY33" fmla="*/ 2470379 h 3837621"/>
                  <a:gd name="connsiteX34" fmla="*/ 930236 w 3451091"/>
                  <a:gd name="connsiteY34" fmla="*/ 2406314 h 3837621"/>
                  <a:gd name="connsiteX35" fmla="*/ 989177 w 3451091"/>
                  <a:gd name="connsiteY35" fmla="*/ 2398626 h 3837621"/>
                  <a:gd name="connsiteX36" fmla="*/ 1009678 w 3451091"/>
                  <a:gd name="connsiteY36" fmla="*/ 2414001 h 3837621"/>
                  <a:gd name="connsiteX37" fmla="*/ 999428 w 3451091"/>
                  <a:gd name="connsiteY37" fmla="*/ 2444753 h 3837621"/>
                  <a:gd name="connsiteX38" fmla="*/ 989177 w 3451091"/>
                  <a:gd name="connsiteY38" fmla="*/ 2475505 h 3837621"/>
                  <a:gd name="connsiteX39" fmla="*/ 973801 w 3451091"/>
                  <a:gd name="connsiteY39" fmla="*/ 2588261 h 3837621"/>
                  <a:gd name="connsiteX40" fmla="*/ 1054524 w 3451091"/>
                  <a:gd name="connsiteY40" fmla="*/ 2725362 h 3837621"/>
                  <a:gd name="connsiteX41" fmla="*/ 1230065 w 3451091"/>
                  <a:gd name="connsiteY41" fmla="*/ 2783021 h 3837621"/>
                  <a:gd name="connsiteX42" fmla="*/ 1494016 w 3451091"/>
                  <a:gd name="connsiteY42" fmla="*/ 2685641 h 3837621"/>
                  <a:gd name="connsiteX43" fmla="*/ 1599084 w 3451091"/>
                  <a:gd name="connsiteY43" fmla="*/ 2444753 h 3837621"/>
                  <a:gd name="connsiteX44" fmla="*/ 1386385 w 3451091"/>
                  <a:gd name="connsiteY44" fmla="*/ 2109048 h 3837621"/>
                  <a:gd name="connsiteX45" fmla="*/ 943050 w 3451091"/>
                  <a:gd name="connsiteY45" fmla="*/ 2003980 h 3837621"/>
                  <a:gd name="connsiteX46" fmla="*/ 371582 w 3451091"/>
                  <a:gd name="connsiteY46" fmla="*/ 2198740 h 3837621"/>
                  <a:gd name="connsiteX47" fmla="*/ 117881 w 3451091"/>
                  <a:gd name="connsiteY47" fmla="*/ 2711267 h 3837621"/>
                  <a:gd name="connsiteX48" fmla="*/ 499714 w 3451091"/>
                  <a:gd name="connsiteY48" fmla="*/ 3351926 h 3837621"/>
                  <a:gd name="connsiteX49" fmla="*/ 1312069 w 3451091"/>
                  <a:gd name="connsiteY49" fmla="*/ 3567187 h 3837621"/>
                  <a:gd name="connsiteX50" fmla="*/ 2134674 w 3451091"/>
                  <a:gd name="connsiteY50" fmla="*/ 3269921 h 3837621"/>
                  <a:gd name="connsiteX51" fmla="*/ 2490881 w 3451091"/>
                  <a:gd name="connsiteY51" fmla="*/ 2506256 h 3837621"/>
                  <a:gd name="connsiteX52" fmla="*/ 2372999 w 3451091"/>
                  <a:gd name="connsiteY52" fmla="*/ 2070608 h 3837621"/>
                  <a:gd name="connsiteX53" fmla="*/ 2057795 w 3451091"/>
                  <a:gd name="connsiteY53" fmla="*/ 1755405 h 3837621"/>
                  <a:gd name="connsiteX54" fmla="*/ 1614460 w 3451091"/>
                  <a:gd name="connsiteY54" fmla="*/ 1496578 h 3837621"/>
                  <a:gd name="connsiteX55" fmla="*/ 858483 w 3451091"/>
                  <a:gd name="connsiteY55" fmla="*/ 1135247 h 3837621"/>
                  <a:gd name="connsiteX56" fmla="*/ 476650 w 3451091"/>
                  <a:gd name="connsiteY56" fmla="*/ 609907 h 3837621"/>
                  <a:gd name="connsiteX57" fmla="*/ 781604 w 3451091"/>
                  <a:gd name="connsiteY57" fmla="*/ 143508 h 3837621"/>
                  <a:gd name="connsiteX58" fmla="*/ 1424825 w 3451091"/>
                  <a:gd name="connsiteY58" fmla="*/ 0 h 3837621"/>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50454"/>
                  <a:gd name="connsiteY0" fmla="*/ 0 h 4000455"/>
                  <a:gd name="connsiteX1" fmla="*/ 1883536 w 3450454"/>
                  <a:gd name="connsiteY1" fmla="*/ 64066 h 4000455"/>
                  <a:gd name="connsiteX2" fmla="*/ 2116736 w 3450454"/>
                  <a:gd name="connsiteY2" fmla="*/ 353644 h 4000455"/>
                  <a:gd name="connsiteX3" fmla="*/ 2051389 w 3450454"/>
                  <a:gd name="connsiteY3" fmla="*/ 500995 h 4000455"/>
                  <a:gd name="connsiteX4" fmla="*/ 1936070 w 3450454"/>
                  <a:gd name="connsiteY4" fmla="*/ 571468 h 4000455"/>
                  <a:gd name="connsiteX5" fmla="*/ 1863035 w 3450454"/>
                  <a:gd name="connsiteY5" fmla="*/ 576593 h 4000455"/>
                  <a:gd name="connsiteX6" fmla="*/ 1768218 w 3450454"/>
                  <a:gd name="connsiteY6" fmla="*/ 558654 h 4000455"/>
                  <a:gd name="connsiteX7" fmla="*/ 1740029 w 3450454"/>
                  <a:gd name="connsiteY7" fmla="*/ 533028 h 4000455"/>
                  <a:gd name="connsiteX8" fmla="*/ 1757967 w 3450454"/>
                  <a:gd name="connsiteY8" fmla="*/ 502276 h 4000455"/>
                  <a:gd name="connsiteX9" fmla="*/ 1809220 w 3450454"/>
                  <a:gd name="connsiteY9" fmla="*/ 426679 h 4000455"/>
                  <a:gd name="connsiteX10" fmla="*/ 1824596 w 3450454"/>
                  <a:gd name="connsiteY10" fmla="*/ 343393 h 4000455"/>
                  <a:gd name="connsiteX11" fmla="*/ 1686214 w 3450454"/>
                  <a:gd name="connsiteY11" fmla="*/ 153758 h 4000455"/>
                  <a:gd name="connsiteX12" fmla="*/ 1409449 w 3450454"/>
                  <a:gd name="connsiteY12" fmla="*/ 102506 h 4000455"/>
                  <a:gd name="connsiteX13" fmla="*/ 960988 w 3450454"/>
                  <a:gd name="connsiteY13" fmla="*/ 187072 h 4000455"/>
                  <a:gd name="connsiteX14" fmla="*/ 743164 w 3450454"/>
                  <a:gd name="connsiteY14" fmla="*/ 481775 h 4000455"/>
                  <a:gd name="connsiteX15" fmla="*/ 899485 w 3450454"/>
                  <a:gd name="connsiteY15" fmla="*/ 740602 h 4000455"/>
                  <a:gd name="connsiteX16" fmla="*/ 1283880 w 3450454"/>
                  <a:gd name="connsiteY16" fmla="*/ 943050 h 4000455"/>
                  <a:gd name="connsiteX17" fmla="*/ 1730258 w 3450454"/>
                  <a:gd name="connsiteY17" fmla="*/ 1042349 h 4000455"/>
                  <a:gd name="connsiteX18" fmla="*/ 2391581 w 3450454"/>
                  <a:gd name="connsiteY18" fmla="*/ 1111775 h 4000455"/>
                  <a:gd name="connsiteX19" fmla="*/ 2983314 w 3450454"/>
                  <a:gd name="connsiteY19" fmla="*/ 1543339 h 4000455"/>
                  <a:gd name="connsiteX20" fmla="*/ 3432663 w 3450454"/>
                  <a:gd name="connsiteY20" fmla="*/ 2904434 h 4000455"/>
                  <a:gd name="connsiteX21" fmla="*/ 2358186 w 3450454"/>
                  <a:gd name="connsiteY21" fmla="*/ 3840356 h 4000455"/>
                  <a:gd name="connsiteX22" fmla="*/ 1251526 w 3450454"/>
                  <a:gd name="connsiteY22" fmla="*/ 3968244 h 4000455"/>
                  <a:gd name="connsiteX23" fmla="*/ 407459 w 3450454"/>
                  <a:gd name="connsiteY23" fmla="*/ 3490308 h 4000455"/>
                  <a:gd name="connsiteX24" fmla="*/ 0 w 3450454"/>
                  <a:gd name="connsiteY24" fmla="*/ 2711267 h 4000455"/>
                  <a:gd name="connsiteX25" fmla="*/ 283171 w 3450454"/>
                  <a:gd name="connsiteY25" fmla="*/ 2118017 h 4000455"/>
                  <a:gd name="connsiteX26" fmla="*/ 963551 w 3450454"/>
                  <a:gd name="connsiteY26" fmla="*/ 1870723 h 4000455"/>
                  <a:gd name="connsiteX27" fmla="*/ 1591396 w 3450454"/>
                  <a:gd name="connsiteY27" fmla="*/ 2019356 h 4000455"/>
                  <a:gd name="connsiteX28" fmla="*/ 1860473 w 3450454"/>
                  <a:gd name="connsiteY28" fmla="*/ 2490881 h 4000455"/>
                  <a:gd name="connsiteX29" fmla="*/ 1679807 w 3450454"/>
                  <a:gd name="connsiteY29" fmla="*/ 2861181 h 4000455"/>
                  <a:gd name="connsiteX30" fmla="*/ 1260816 w 3450454"/>
                  <a:gd name="connsiteY30" fmla="*/ 3008533 h 4000455"/>
                  <a:gd name="connsiteX31" fmla="*/ 894360 w 3450454"/>
                  <a:gd name="connsiteY31" fmla="*/ 2926528 h 4000455"/>
                  <a:gd name="connsiteX32" fmla="*/ 717538 w 3450454"/>
                  <a:gd name="connsiteY32" fmla="*/ 2649764 h 4000455"/>
                  <a:gd name="connsiteX33" fmla="*/ 807230 w 3450454"/>
                  <a:gd name="connsiteY33" fmla="*/ 2470379 h 4000455"/>
                  <a:gd name="connsiteX34" fmla="*/ 930236 w 3450454"/>
                  <a:gd name="connsiteY34" fmla="*/ 2406314 h 4000455"/>
                  <a:gd name="connsiteX35" fmla="*/ 989177 w 3450454"/>
                  <a:gd name="connsiteY35" fmla="*/ 2398626 h 4000455"/>
                  <a:gd name="connsiteX36" fmla="*/ 1009678 w 3450454"/>
                  <a:gd name="connsiteY36" fmla="*/ 2414001 h 4000455"/>
                  <a:gd name="connsiteX37" fmla="*/ 999428 w 3450454"/>
                  <a:gd name="connsiteY37" fmla="*/ 2444753 h 4000455"/>
                  <a:gd name="connsiteX38" fmla="*/ 989177 w 3450454"/>
                  <a:gd name="connsiteY38" fmla="*/ 2475505 h 4000455"/>
                  <a:gd name="connsiteX39" fmla="*/ 973801 w 3450454"/>
                  <a:gd name="connsiteY39" fmla="*/ 2588261 h 4000455"/>
                  <a:gd name="connsiteX40" fmla="*/ 1054524 w 3450454"/>
                  <a:gd name="connsiteY40" fmla="*/ 2725362 h 4000455"/>
                  <a:gd name="connsiteX41" fmla="*/ 1230065 w 3450454"/>
                  <a:gd name="connsiteY41" fmla="*/ 2783021 h 4000455"/>
                  <a:gd name="connsiteX42" fmla="*/ 1494016 w 3450454"/>
                  <a:gd name="connsiteY42" fmla="*/ 2685641 h 4000455"/>
                  <a:gd name="connsiteX43" fmla="*/ 1599084 w 3450454"/>
                  <a:gd name="connsiteY43" fmla="*/ 2444753 h 4000455"/>
                  <a:gd name="connsiteX44" fmla="*/ 1386385 w 3450454"/>
                  <a:gd name="connsiteY44" fmla="*/ 2109048 h 4000455"/>
                  <a:gd name="connsiteX45" fmla="*/ 943050 w 3450454"/>
                  <a:gd name="connsiteY45" fmla="*/ 2003980 h 4000455"/>
                  <a:gd name="connsiteX46" fmla="*/ 371582 w 3450454"/>
                  <a:gd name="connsiteY46" fmla="*/ 2198740 h 4000455"/>
                  <a:gd name="connsiteX47" fmla="*/ 117881 w 3450454"/>
                  <a:gd name="connsiteY47" fmla="*/ 2711267 h 4000455"/>
                  <a:gd name="connsiteX48" fmla="*/ 499714 w 3450454"/>
                  <a:gd name="connsiteY48" fmla="*/ 3351926 h 4000455"/>
                  <a:gd name="connsiteX49" fmla="*/ 1312069 w 3450454"/>
                  <a:gd name="connsiteY49" fmla="*/ 3567187 h 4000455"/>
                  <a:gd name="connsiteX50" fmla="*/ 2134674 w 3450454"/>
                  <a:gd name="connsiteY50" fmla="*/ 3269921 h 4000455"/>
                  <a:gd name="connsiteX51" fmla="*/ 2490881 w 3450454"/>
                  <a:gd name="connsiteY51" fmla="*/ 2506256 h 4000455"/>
                  <a:gd name="connsiteX52" fmla="*/ 2372999 w 3450454"/>
                  <a:gd name="connsiteY52" fmla="*/ 2070608 h 4000455"/>
                  <a:gd name="connsiteX53" fmla="*/ 2057795 w 3450454"/>
                  <a:gd name="connsiteY53" fmla="*/ 1755405 h 4000455"/>
                  <a:gd name="connsiteX54" fmla="*/ 1614460 w 3450454"/>
                  <a:gd name="connsiteY54" fmla="*/ 1496578 h 4000455"/>
                  <a:gd name="connsiteX55" fmla="*/ 858483 w 3450454"/>
                  <a:gd name="connsiteY55" fmla="*/ 1135247 h 4000455"/>
                  <a:gd name="connsiteX56" fmla="*/ 476650 w 3450454"/>
                  <a:gd name="connsiteY56" fmla="*/ 609907 h 4000455"/>
                  <a:gd name="connsiteX57" fmla="*/ 781604 w 3450454"/>
                  <a:gd name="connsiteY57" fmla="*/ 143508 h 4000455"/>
                  <a:gd name="connsiteX58" fmla="*/ 1424825 w 3450454"/>
                  <a:gd name="connsiteY58" fmla="*/ 0 h 4000455"/>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403366"/>
                  <a:gd name="connsiteY0" fmla="*/ 0 h 4003842"/>
                  <a:gd name="connsiteX1" fmla="*/ 1883536 w 3403366"/>
                  <a:gd name="connsiteY1" fmla="*/ 64066 h 4003842"/>
                  <a:gd name="connsiteX2" fmla="*/ 2116736 w 3403366"/>
                  <a:gd name="connsiteY2" fmla="*/ 353644 h 4003842"/>
                  <a:gd name="connsiteX3" fmla="*/ 2051389 w 3403366"/>
                  <a:gd name="connsiteY3" fmla="*/ 500995 h 4003842"/>
                  <a:gd name="connsiteX4" fmla="*/ 1936070 w 3403366"/>
                  <a:gd name="connsiteY4" fmla="*/ 571468 h 4003842"/>
                  <a:gd name="connsiteX5" fmla="*/ 1863035 w 3403366"/>
                  <a:gd name="connsiteY5" fmla="*/ 576593 h 4003842"/>
                  <a:gd name="connsiteX6" fmla="*/ 1768218 w 3403366"/>
                  <a:gd name="connsiteY6" fmla="*/ 558654 h 4003842"/>
                  <a:gd name="connsiteX7" fmla="*/ 1740029 w 3403366"/>
                  <a:gd name="connsiteY7" fmla="*/ 533028 h 4003842"/>
                  <a:gd name="connsiteX8" fmla="*/ 1757967 w 3403366"/>
                  <a:gd name="connsiteY8" fmla="*/ 502276 h 4003842"/>
                  <a:gd name="connsiteX9" fmla="*/ 1809220 w 3403366"/>
                  <a:gd name="connsiteY9" fmla="*/ 426679 h 4003842"/>
                  <a:gd name="connsiteX10" fmla="*/ 1824596 w 3403366"/>
                  <a:gd name="connsiteY10" fmla="*/ 343393 h 4003842"/>
                  <a:gd name="connsiteX11" fmla="*/ 1686214 w 3403366"/>
                  <a:gd name="connsiteY11" fmla="*/ 153758 h 4003842"/>
                  <a:gd name="connsiteX12" fmla="*/ 1409449 w 3403366"/>
                  <a:gd name="connsiteY12" fmla="*/ 102506 h 4003842"/>
                  <a:gd name="connsiteX13" fmla="*/ 960988 w 3403366"/>
                  <a:gd name="connsiteY13" fmla="*/ 187072 h 4003842"/>
                  <a:gd name="connsiteX14" fmla="*/ 743164 w 3403366"/>
                  <a:gd name="connsiteY14" fmla="*/ 481775 h 4003842"/>
                  <a:gd name="connsiteX15" fmla="*/ 899485 w 3403366"/>
                  <a:gd name="connsiteY15" fmla="*/ 740602 h 4003842"/>
                  <a:gd name="connsiteX16" fmla="*/ 1283880 w 3403366"/>
                  <a:gd name="connsiteY16" fmla="*/ 943050 h 4003842"/>
                  <a:gd name="connsiteX17" fmla="*/ 1730258 w 3403366"/>
                  <a:gd name="connsiteY17" fmla="*/ 1042349 h 4003842"/>
                  <a:gd name="connsiteX18" fmla="*/ 2391581 w 3403366"/>
                  <a:gd name="connsiteY18" fmla="*/ 1111775 h 4003842"/>
                  <a:gd name="connsiteX19" fmla="*/ 2983314 w 3403366"/>
                  <a:gd name="connsiteY19" fmla="*/ 1543339 h 4003842"/>
                  <a:gd name="connsiteX20" fmla="*/ 3377245 w 3403366"/>
                  <a:gd name="connsiteY20" fmla="*/ 2821306 h 4003842"/>
                  <a:gd name="connsiteX21" fmla="*/ 2358186 w 3403366"/>
                  <a:gd name="connsiteY21" fmla="*/ 3840356 h 4003842"/>
                  <a:gd name="connsiteX22" fmla="*/ 1251526 w 3403366"/>
                  <a:gd name="connsiteY22" fmla="*/ 3968244 h 4003842"/>
                  <a:gd name="connsiteX23" fmla="*/ 407459 w 3403366"/>
                  <a:gd name="connsiteY23" fmla="*/ 3490308 h 4003842"/>
                  <a:gd name="connsiteX24" fmla="*/ 0 w 3403366"/>
                  <a:gd name="connsiteY24" fmla="*/ 2711267 h 4003842"/>
                  <a:gd name="connsiteX25" fmla="*/ 283171 w 3403366"/>
                  <a:gd name="connsiteY25" fmla="*/ 2118017 h 4003842"/>
                  <a:gd name="connsiteX26" fmla="*/ 963551 w 3403366"/>
                  <a:gd name="connsiteY26" fmla="*/ 1870723 h 4003842"/>
                  <a:gd name="connsiteX27" fmla="*/ 1591396 w 3403366"/>
                  <a:gd name="connsiteY27" fmla="*/ 2019356 h 4003842"/>
                  <a:gd name="connsiteX28" fmla="*/ 1860473 w 3403366"/>
                  <a:gd name="connsiteY28" fmla="*/ 2490881 h 4003842"/>
                  <a:gd name="connsiteX29" fmla="*/ 1679807 w 3403366"/>
                  <a:gd name="connsiteY29" fmla="*/ 2861181 h 4003842"/>
                  <a:gd name="connsiteX30" fmla="*/ 1260816 w 3403366"/>
                  <a:gd name="connsiteY30" fmla="*/ 3008533 h 4003842"/>
                  <a:gd name="connsiteX31" fmla="*/ 894360 w 3403366"/>
                  <a:gd name="connsiteY31" fmla="*/ 2926528 h 4003842"/>
                  <a:gd name="connsiteX32" fmla="*/ 717538 w 3403366"/>
                  <a:gd name="connsiteY32" fmla="*/ 2649764 h 4003842"/>
                  <a:gd name="connsiteX33" fmla="*/ 807230 w 3403366"/>
                  <a:gd name="connsiteY33" fmla="*/ 2470379 h 4003842"/>
                  <a:gd name="connsiteX34" fmla="*/ 930236 w 3403366"/>
                  <a:gd name="connsiteY34" fmla="*/ 2406314 h 4003842"/>
                  <a:gd name="connsiteX35" fmla="*/ 989177 w 3403366"/>
                  <a:gd name="connsiteY35" fmla="*/ 2398626 h 4003842"/>
                  <a:gd name="connsiteX36" fmla="*/ 1009678 w 3403366"/>
                  <a:gd name="connsiteY36" fmla="*/ 2414001 h 4003842"/>
                  <a:gd name="connsiteX37" fmla="*/ 999428 w 3403366"/>
                  <a:gd name="connsiteY37" fmla="*/ 2444753 h 4003842"/>
                  <a:gd name="connsiteX38" fmla="*/ 989177 w 3403366"/>
                  <a:gd name="connsiteY38" fmla="*/ 2475505 h 4003842"/>
                  <a:gd name="connsiteX39" fmla="*/ 973801 w 3403366"/>
                  <a:gd name="connsiteY39" fmla="*/ 2588261 h 4003842"/>
                  <a:gd name="connsiteX40" fmla="*/ 1054524 w 3403366"/>
                  <a:gd name="connsiteY40" fmla="*/ 2725362 h 4003842"/>
                  <a:gd name="connsiteX41" fmla="*/ 1230065 w 3403366"/>
                  <a:gd name="connsiteY41" fmla="*/ 2783021 h 4003842"/>
                  <a:gd name="connsiteX42" fmla="*/ 1494016 w 3403366"/>
                  <a:gd name="connsiteY42" fmla="*/ 2685641 h 4003842"/>
                  <a:gd name="connsiteX43" fmla="*/ 1599084 w 3403366"/>
                  <a:gd name="connsiteY43" fmla="*/ 2444753 h 4003842"/>
                  <a:gd name="connsiteX44" fmla="*/ 1386385 w 3403366"/>
                  <a:gd name="connsiteY44" fmla="*/ 2109048 h 4003842"/>
                  <a:gd name="connsiteX45" fmla="*/ 943050 w 3403366"/>
                  <a:gd name="connsiteY45" fmla="*/ 2003980 h 4003842"/>
                  <a:gd name="connsiteX46" fmla="*/ 371582 w 3403366"/>
                  <a:gd name="connsiteY46" fmla="*/ 2198740 h 4003842"/>
                  <a:gd name="connsiteX47" fmla="*/ 117881 w 3403366"/>
                  <a:gd name="connsiteY47" fmla="*/ 2711267 h 4003842"/>
                  <a:gd name="connsiteX48" fmla="*/ 499714 w 3403366"/>
                  <a:gd name="connsiteY48" fmla="*/ 3351926 h 4003842"/>
                  <a:gd name="connsiteX49" fmla="*/ 1312069 w 3403366"/>
                  <a:gd name="connsiteY49" fmla="*/ 3567187 h 4003842"/>
                  <a:gd name="connsiteX50" fmla="*/ 2134674 w 3403366"/>
                  <a:gd name="connsiteY50" fmla="*/ 3269921 h 4003842"/>
                  <a:gd name="connsiteX51" fmla="*/ 2490881 w 3403366"/>
                  <a:gd name="connsiteY51" fmla="*/ 2506256 h 4003842"/>
                  <a:gd name="connsiteX52" fmla="*/ 2372999 w 3403366"/>
                  <a:gd name="connsiteY52" fmla="*/ 2070608 h 4003842"/>
                  <a:gd name="connsiteX53" fmla="*/ 2057795 w 3403366"/>
                  <a:gd name="connsiteY53" fmla="*/ 1755405 h 4003842"/>
                  <a:gd name="connsiteX54" fmla="*/ 1614460 w 3403366"/>
                  <a:gd name="connsiteY54" fmla="*/ 1496578 h 4003842"/>
                  <a:gd name="connsiteX55" fmla="*/ 858483 w 3403366"/>
                  <a:gd name="connsiteY55" fmla="*/ 1135247 h 4003842"/>
                  <a:gd name="connsiteX56" fmla="*/ 476650 w 3403366"/>
                  <a:gd name="connsiteY56" fmla="*/ 609907 h 4003842"/>
                  <a:gd name="connsiteX57" fmla="*/ 781604 w 3403366"/>
                  <a:gd name="connsiteY57" fmla="*/ 143508 h 4003842"/>
                  <a:gd name="connsiteX58" fmla="*/ 1424825 w 3403366"/>
                  <a:gd name="connsiteY58" fmla="*/ 0 h 4003842"/>
                  <a:gd name="connsiteX0" fmla="*/ 1424825 w 3405535"/>
                  <a:gd name="connsiteY0" fmla="*/ 0 h 4003842"/>
                  <a:gd name="connsiteX1" fmla="*/ 1883536 w 3405535"/>
                  <a:gd name="connsiteY1" fmla="*/ 64066 h 4003842"/>
                  <a:gd name="connsiteX2" fmla="*/ 2116736 w 3405535"/>
                  <a:gd name="connsiteY2" fmla="*/ 353644 h 4003842"/>
                  <a:gd name="connsiteX3" fmla="*/ 2051389 w 3405535"/>
                  <a:gd name="connsiteY3" fmla="*/ 500995 h 4003842"/>
                  <a:gd name="connsiteX4" fmla="*/ 1936070 w 3405535"/>
                  <a:gd name="connsiteY4" fmla="*/ 571468 h 4003842"/>
                  <a:gd name="connsiteX5" fmla="*/ 1863035 w 3405535"/>
                  <a:gd name="connsiteY5" fmla="*/ 576593 h 4003842"/>
                  <a:gd name="connsiteX6" fmla="*/ 1768218 w 3405535"/>
                  <a:gd name="connsiteY6" fmla="*/ 558654 h 4003842"/>
                  <a:gd name="connsiteX7" fmla="*/ 1740029 w 3405535"/>
                  <a:gd name="connsiteY7" fmla="*/ 533028 h 4003842"/>
                  <a:gd name="connsiteX8" fmla="*/ 1757967 w 3405535"/>
                  <a:gd name="connsiteY8" fmla="*/ 502276 h 4003842"/>
                  <a:gd name="connsiteX9" fmla="*/ 1809220 w 3405535"/>
                  <a:gd name="connsiteY9" fmla="*/ 426679 h 4003842"/>
                  <a:gd name="connsiteX10" fmla="*/ 1824596 w 3405535"/>
                  <a:gd name="connsiteY10" fmla="*/ 343393 h 4003842"/>
                  <a:gd name="connsiteX11" fmla="*/ 1686214 w 3405535"/>
                  <a:gd name="connsiteY11" fmla="*/ 153758 h 4003842"/>
                  <a:gd name="connsiteX12" fmla="*/ 1409449 w 3405535"/>
                  <a:gd name="connsiteY12" fmla="*/ 102506 h 4003842"/>
                  <a:gd name="connsiteX13" fmla="*/ 960988 w 3405535"/>
                  <a:gd name="connsiteY13" fmla="*/ 187072 h 4003842"/>
                  <a:gd name="connsiteX14" fmla="*/ 743164 w 3405535"/>
                  <a:gd name="connsiteY14" fmla="*/ 481775 h 4003842"/>
                  <a:gd name="connsiteX15" fmla="*/ 899485 w 3405535"/>
                  <a:gd name="connsiteY15" fmla="*/ 740602 h 4003842"/>
                  <a:gd name="connsiteX16" fmla="*/ 1283880 w 3405535"/>
                  <a:gd name="connsiteY16" fmla="*/ 943050 h 4003842"/>
                  <a:gd name="connsiteX17" fmla="*/ 1730258 w 3405535"/>
                  <a:gd name="connsiteY17" fmla="*/ 1042349 h 4003842"/>
                  <a:gd name="connsiteX18" fmla="*/ 2391581 w 3405535"/>
                  <a:gd name="connsiteY18" fmla="*/ 1111775 h 4003842"/>
                  <a:gd name="connsiteX19" fmla="*/ 2983314 w 3405535"/>
                  <a:gd name="connsiteY19" fmla="*/ 1543339 h 4003842"/>
                  <a:gd name="connsiteX20" fmla="*/ 3377245 w 3405535"/>
                  <a:gd name="connsiteY20" fmla="*/ 2821306 h 4003842"/>
                  <a:gd name="connsiteX21" fmla="*/ 2358186 w 3405535"/>
                  <a:gd name="connsiteY21" fmla="*/ 3840356 h 4003842"/>
                  <a:gd name="connsiteX22" fmla="*/ 1251526 w 3405535"/>
                  <a:gd name="connsiteY22" fmla="*/ 3968244 h 4003842"/>
                  <a:gd name="connsiteX23" fmla="*/ 407459 w 3405535"/>
                  <a:gd name="connsiteY23" fmla="*/ 3490308 h 4003842"/>
                  <a:gd name="connsiteX24" fmla="*/ 0 w 3405535"/>
                  <a:gd name="connsiteY24" fmla="*/ 2711267 h 4003842"/>
                  <a:gd name="connsiteX25" fmla="*/ 283171 w 3405535"/>
                  <a:gd name="connsiteY25" fmla="*/ 2118017 h 4003842"/>
                  <a:gd name="connsiteX26" fmla="*/ 963551 w 3405535"/>
                  <a:gd name="connsiteY26" fmla="*/ 1870723 h 4003842"/>
                  <a:gd name="connsiteX27" fmla="*/ 1591396 w 3405535"/>
                  <a:gd name="connsiteY27" fmla="*/ 2019356 h 4003842"/>
                  <a:gd name="connsiteX28" fmla="*/ 1860473 w 3405535"/>
                  <a:gd name="connsiteY28" fmla="*/ 2490881 h 4003842"/>
                  <a:gd name="connsiteX29" fmla="*/ 1679807 w 3405535"/>
                  <a:gd name="connsiteY29" fmla="*/ 2861181 h 4003842"/>
                  <a:gd name="connsiteX30" fmla="*/ 1260816 w 3405535"/>
                  <a:gd name="connsiteY30" fmla="*/ 3008533 h 4003842"/>
                  <a:gd name="connsiteX31" fmla="*/ 894360 w 3405535"/>
                  <a:gd name="connsiteY31" fmla="*/ 2926528 h 4003842"/>
                  <a:gd name="connsiteX32" fmla="*/ 717538 w 3405535"/>
                  <a:gd name="connsiteY32" fmla="*/ 2649764 h 4003842"/>
                  <a:gd name="connsiteX33" fmla="*/ 807230 w 3405535"/>
                  <a:gd name="connsiteY33" fmla="*/ 2470379 h 4003842"/>
                  <a:gd name="connsiteX34" fmla="*/ 930236 w 3405535"/>
                  <a:gd name="connsiteY34" fmla="*/ 2406314 h 4003842"/>
                  <a:gd name="connsiteX35" fmla="*/ 989177 w 3405535"/>
                  <a:gd name="connsiteY35" fmla="*/ 2398626 h 4003842"/>
                  <a:gd name="connsiteX36" fmla="*/ 1009678 w 3405535"/>
                  <a:gd name="connsiteY36" fmla="*/ 2414001 h 4003842"/>
                  <a:gd name="connsiteX37" fmla="*/ 999428 w 3405535"/>
                  <a:gd name="connsiteY37" fmla="*/ 2444753 h 4003842"/>
                  <a:gd name="connsiteX38" fmla="*/ 989177 w 3405535"/>
                  <a:gd name="connsiteY38" fmla="*/ 2475505 h 4003842"/>
                  <a:gd name="connsiteX39" fmla="*/ 973801 w 3405535"/>
                  <a:gd name="connsiteY39" fmla="*/ 2588261 h 4003842"/>
                  <a:gd name="connsiteX40" fmla="*/ 1054524 w 3405535"/>
                  <a:gd name="connsiteY40" fmla="*/ 2725362 h 4003842"/>
                  <a:gd name="connsiteX41" fmla="*/ 1230065 w 3405535"/>
                  <a:gd name="connsiteY41" fmla="*/ 2783021 h 4003842"/>
                  <a:gd name="connsiteX42" fmla="*/ 1494016 w 3405535"/>
                  <a:gd name="connsiteY42" fmla="*/ 2685641 h 4003842"/>
                  <a:gd name="connsiteX43" fmla="*/ 1599084 w 3405535"/>
                  <a:gd name="connsiteY43" fmla="*/ 2444753 h 4003842"/>
                  <a:gd name="connsiteX44" fmla="*/ 1386385 w 3405535"/>
                  <a:gd name="connsiteY44" fmla="*/ 2109048 h 4003842"/>
                  <a:gd name="connsiteX45" fmla="*/ 943050 w 3405535"/>
                  <a:gd name="connsiteY45" fmla="*/ 2003980 h 4003842"/>
                  <a:gd name="connsiteX46" fmla="*/ 371582 w 3405535"/>
                  <a:gd name="connsiteY46" fmla="*/ 2198740 h 4003842"/>
                  <a:gd name="connsiteX47" fmla="*/ 117881 w 3405535"/>
                  <a:gd name="connsiteY47" fmla="*/ 2711267 h 4003842"/>
                  <a:gd name="connsiteX48" fmla="*/ 499714 w 3405535"/>
                  <a:gd name="connsiteY48" fmla="*/ 3351926 h 4003842"/>
                  <a:gd name="connsiteX49" fmla="*/ 1312069 w 3405535"/>
                  <a:gd name="connsiteY49" fmla="*/ 3567187 h 4003842"/>
                  <a:gd name="connsiteX50" fmla="*/ 2134674 w 3405535"/>
                  <a:gd name="connsiteY50" fmla="*/ 3269921 h 4003842"/>
                  <a:gd name="connsiteX51" fmla="*/ 2490881 w 3405535"/>
                  <a:gd name="connsiteY51" fmla="*/ 2506256 h 4003842"/>
                  <a:gd name="connsiteX52" fmla="*/ 2372999 w 3405535"/>
                  <a:gd name="connsiteY52" fmla="*/ 2070608 h 4003842"/>
                  <a:gd name="connsiteX53" fmla="*/ 2057795 w 3405535"/>
                  <a:gd name="connsiteY53" fmla="*/ 1755405 h 4003842"/>
                  <a:gd name="connsiteX54" fmla="*/ 1614460 w 3405535"/>
                  <a:gd name="connsiteY54" fmla="*/ 1496578 h 4003842"/>
                  <a:gd name="connsiteX55" fmla="*/ 858483 w 3405535"/>
                  <a:gd name="connsiteY55" fmla="*/ 1135247 h 4003842"/>
                  <a:gd name="connsiteX56" fmla="*/ 476650 w 3405535"/>
                  <a:gd name="connsiteY56" fmla="*/ 609907 h 4003842"/>
                  <a:gd name="connsiteX57" fmla="*/ 781604 w 3405535"/>
                  <a:gd name="connsiteY57" fmla="*/ 143508 h 4003842"/>
                  <a:gd name="connsiteX58" fmla="*/ 1424825 w 3405535"/>
                  <a:gd name="connsiteY58" fmla="*/ 0 h 4003842"/>
                  <a:gd name="connsiteX0" fmla="*/ 1424825 w 3403321"/>
                  <a:gd name="connsiteY0" fmla="*/ 0 h 4003842"/>
                  <a:gd name="connsiteX1" fmla="*/ 1883536 w 3403321"/>
                  <a:gd name="connsiteY1" fmla="*/ 64066 h 4003842"/>
                  <a:gd name="connsiteX2" fmla="*/ 2116736 w 3403321"/>
                  <a:gd name="connsiteY2" fmla="*/ 353644 h 4003842"/>
                  <a:gd name="connsiteX3" fmla="*/ 2051389 w 3403321"/>
                  <a:gd name="connsiteY3" fmla="*/ 500995 h 4003842"/>
                  <a:gd name="connsiteX4" fmla="*/ 1936070 w 3403321"/>
                  <a:gd name="connsiteY4" fmla="*/ 571468 h 4003842"/>
                  <a:gd name="connsiteX5" fmla="*/ 1863035 w 3403321"/>
                  <a:gd name="connsiteY5" fmla="*/ 576593 h 4003842"/>
                  <a:gd name="connsiteX6" fmla="*/ 1768218 w 3403321"/>
                  <a:gd name="connsiteY6" fmla="*/ 558654 h 4003842"/>
                  <a:gd name="connsiteX7" fmla="*/ 1740029 w 3403321"/>
                  <a:gd name="connsiteY7" fmla="*/ 533028 h 4003842"/>
                  <a:gd name="connsiteX8" fmla="*/ 1757967 w 3403321"/>
                  <a:gd name="connsiteY8" fmla="*/ 502276 h 4003842"/>
                  <a:gd name="connsiteX9" fmla="*/ 1809220 w 3403321"/>
                  <a:gd name="connsiteY9" fmla="*/ 426679 h 4003842"/>
                  <a:gd name="connsiteX10" fmla="*/ 1824596 w 3403321"/>
                  <a:gd name="connsiteY10" fmla="*/ 343393 h 4003842"/>
                  <a:gd name="connsiteX11" fmla="*/ 1686214 w 3403321"/>
                  <a:gd name="connsiteY11" fmla="*/ 153758 h 4003842"/>
                  <a:gd name="connsiteX12" fmla="*/ 1409449 w 3403321"/>
                  <a:gd name="connsiteY12" fmla="*/ 102506 h 4003842"/>
                  <a:gd name="connsiteX13" fmla="*/ 960988 w 3403321"/>
                  <a:gd name="connsiteY13" fmla="*/ 187072 h 4003842"/>
                  <a:gd name="connsiteX14" fmla="*/ 743164 w 3403321"/>
                  <a:gd name="connsiteY14" fmla="*/ 481775 h 4003842"/>
                  <a:gd name="connsiteX15" fmla="*/ 899485 w 3403321"/>
                  <a:gd name="connsiteY15" fmla="*/ 740602 h 4003842"/>
                  <a:gd name="connsiteX16" fmla="*/ 1283880 w 3403321"/>
                  <a:gd name="connsiteY16" fmla="*/ 943050 h 4003842"/>
                  <a:gd name="connsiteX17" fmla="*/ 1730258 w 3403321"/>
                  <a:gd name="connsiteY17" fmla="*/ 1042349 h 4003842"/>
                  <a:gd name="connsiteX18" fmla="*/ 2983314 w 3403321"/>
                  <a:gd name="connsiteY18" fmla="*/ 1543339 h 4003842"/>
                  <a:gd name="connsiteX19" fmla="*/ 3377245 w 3403321"/>
                  <a:gd name="connsiteY19" fmla="*/ 2821306 h 4003842"/>
                  <a:gd name="connsiteX20" fmla="*/ 2358186 w 3403321"/>
                  <a:gd name="connsiteY20" fmla="*/ 3840356 h 4003842"/>
                  <a:gd name="connsiteX21" fmla="*/ 1251526 w 3403321"/>
                  <a:gd name="connsiteY21" fmla="*/ 3968244 h 4003842"/>
                  <a:gd name="connsiteX22" fmla="*/ 407459 w 3403321"/>
                  <a:gd name="connsiteY22" fmla="*/ 3490308 h 4003842"/>
                  <a:gd name="connsiteX23" fmla="*/ 0 w 3403321"/>
                  <a:gd name="connsiteY23" fmla="*/ 2711267 h 4003842"/>
                  <a:gd name="connsiteX24" fmla="*/ 283171 w 3403321"/>
                  <a:gd name="connsiteY24" fmla="*/ 2118017 h 4003842"/>
                  <a:gd name="connsiteX25" fmla="*/ 963551 w 3403321"/>
                  <a:gd name="connsiteY25" fmla="*/ 1870723 h 4003842"/>
                  <a:gd name="connsiteX26" fmla="*/ 1591396 w 3403321"/>
                  <a:gd name="connsiteY26" fmla="*/ 2019356 h 4003842"/>
                  <a:gd name="connsiteX27" fmla="*/ 1860473 w 3403321"/>
                  <a:gd name="connsiteY27" fmla="*/ 2490881 h 4003842"/>
                  <a:gd name="connsiteX28" fmla="*/ 1679807 w 3403321"/>
                  <a:gd name="connsiteY28" fmla="*/ 2861181 h 4003842"/>
                  <a:gd name="connsiteX29" fmla="*/ 1260816 w 3403321"/>
                  <a:gd name="connsiteY29" fmla="*/ 3008533 h 4003842"/>
                  <a:gd name="connsiteX30" fmla="*/ 894360 w 3403321"/>
                  <a:gd name="connsiteY30" fmla="*/ 2926528 h 4003842"/>
                  <a:gd name="connsiteX31" fmla="*/ 717538 w 3403321"/>
                  <a:gd name="connsiteY31" fmla="*/ 2649764 h 4003842"/>
                  <a:gd name="connsiteX32" fmla="*/ 807230 w 3403321"/>
                  <a:gd name="connsiteY32" fmla="*/ 2470379 h 4003842"/>
                  <a:gd name="connsiteX33" fmla="*/ 930236 w 3403321"/>
                  <a:gd name="connsiteY33" fmla="*/ 2406314 h 4003842"/>
                  <a:gd name="connsiteX34" fmla="*/ 989177 w 3403321"/>
                  <a:gd name="connsiteY34" fmla="*/ 2398626 h 4003842"/>
                  <a:gd name="connsiteX35" fmla="*/ 1009678 w 3403321"/>
                  <a:gd name="connsiteY35" fmla="*/ 2414001 h 4003842"/>
                  <a:gd name="connsiteX36" fmla="*/ 999428 w 3403321"/>
                  <a:gd name="connsiteY36" fmla="*/ 2444753 h 4003842"/>
                  <a:gd name="connsiteX37" fmla="*/ 989177 w 3403321"/>
                  <a:gd name="connsiteY37" fmla="*/ 2475505 h 4003842"/>
                  <a:gd name="connsiteX38" fmla="*/ 973801 w 3403321"/>
                  <a:gd name="connsiteY38" fmla="*/ 2588261 h 4003842"/>
                  <a:gd name="connsiteX39" fmla="*/ 1054524 w 3403321"/>
                  <a:gd name="connsiteY39" fmla="*/ 2725362 h 4003842"/>
                  <a:gd name="connsiteX40" fmla="*/ 1230065 w 3403321"/>
                  <a:gd name="connsiteY40" fmla="*/ 2783021 h 4003842"/>
                  <a:gd name="connsiteX41" fmla="*/ 1494016 w 3403321"/>
                  <a:gd name="connsiteY41" fmla="*/ 2685641 h 4003842"/>
                  <a:gd name="connsiteX42" fmla="*/ 1599084 w 3403321"/>
                  <a:gd name="connsiteY42" fmla="*/ 2444753 h 4003842"/>
                  <a:gd name="connsiteX43" fmla="*/ 1386385 w 3403321"/>
                  <a:gd name="connsiteY43" fmla="*/ 2109048 h 4003842"/>
                  <a:gd name="connsiteX44" fmla="*/ 943050 w 3403321"/>
                  <a:gd name="connsiteY44" fmla="*/ 2003980 h 4003842"/>
                  <a:gd name="connsiteX45" fmla="*/ 371582 w 3403321"/>
                  <a:gd name="connsiteY45" fmla="*/ 2198740 h 4003842"/>
                  <a:gd name="connsiteX46" fmla="*/ 117881 w 3403321"/>
                  <a:gd name="connsiteY46" fmla="*/ 2711267 h 4003842"/>
                  <a:gd name="connsiteX47" fmla="*/ 499714 w 3403321"/>
                  <a:gd name="connsiteY47" fmla="*/ 3351926 h 4003842"/>
                  <a:gd name="connsiteX48" fmla="*/ 1312069 w 3403321"/>
                  <a:gd name="connsiteY48" fmla="*/ 3567187 h 4003842"/>
                  <a:gd name="connsiteX49" fmla="*/ 2134674 w 3403321"/>
                  <a:gd name="connsiteY49" fmla="*/ 3269921 h 4003842"/>
                  <a:gd name="connsiteX50" fmla="*/ 2490881 w 3403321"/>
                  <a:gd name="connsiteY50" fmla="*/ 2506256 h 4003842"/>
                  <a:gd name="connsiteX51" fmla="*/ 2372999 w 3403321"/>
                  <a:gd name="connsiteY51" fmla="*/ 2070608 h 4003842"/>
                  <a:gd name="connsiteX52" fmla="*/ 2057795 w 3403321"/>
                  <a:gd name="connsiteY52" fmla="*/ 1755405 h 4003842"/>
                  <a:gd name="connsiteX53" fmla="*/ 1614460 w 3403321"/>
                  <a:gd name="connsiteY53" fmla="*/ 1496578 h 4003842"/>
                  <a:gd name="connsiteX54" fmla="*/ 858483 w 3403321"/>
                  <a:gd name="connsiteY54" fmla="*/ 1135247 h 4003842"/>
                  <a:gd name="connsiteX55" fmla="*/ 476650 w 3403321"/>
                  <a:gd name="connsiteY55" fmla="*/ 609907 h 4003842"/>
                  <a:gd name="connsiteX56" fmla="*/ 781604 w 3403321"/>
                  <a:gd name="connsiteY56" fmla="*/ 143508 h 4003842"/>
                  <a:gd name="connsiteX57" fmla="*/ 1424825 w 3403321"/>
                  <a:gd name="connsiteY57" fmla="*/ 0 h 4003842"/>
                  <a:gd name="connsiteX0" fmla="*/ 1424825 w 3409854"/>
                  <a:gd name="connsiteY0" fmla="*/ 0 h 4003842"/>
                  <a:gd name="connsiteX1" fmla="*/ 1883536 w 3409854"/>
                  <a:gd name="connsiteY1" fmla="*/ 64066 h 4003842"/>
                  <a:gd name="connsiteX2" fmla="*/ 2116736 w 3409854"/>
                  <a:gd name="connsiteY2" fmla="*/ 353644 h 4003842"/>
                  <a:gd name="connsiteX3" fmla="*/ 2051389 w 3409854"/>
                  <a:gd name="connsiteY3" fmla="*/ 500995 h 4003842"/>
                  <a:gd name="connsiteX4" fmla="*/ 1936070 w 3409854"/>
                  <a:gd name="connsiteY4" fmla="*/ 571468 h 4003842"/>
                  <a:gd name="connsiteX5" fmla="*/ 1863035 w 3409854"/>
                  <a:gd name="connsiteY5" fmla="*/ 576593 h 4003842"/>
                  <a:gd name="connsiteX6" fmla="*/ 1768218 w 3409854"/>
                  <a:gd name="connsiteY6" fmla="*/ 558654 h 4003842"/>
                  <a:gd name="connsiteX7" fmla="*/ 1740029 w 3409854"/>
                  <a:gd name="connsiteY7" fmla="*/ 533028 h 4003842"/>
                  <a:gd name="connsiteX8" fmla="*/ 1757967 w 3409854"/>
                  <a:gd name="connsiteY8" fmla="*/ 502276 h 4003842"/>
                  <a:gd name="connsiteX9" fmla="*/ 1809220 w 3409854"/>
                  <a:gd name="connsiteY9" fmla="*/ 426679 h 4003842"/>
                  <a:gd name="connsiteX10" fmla="*/ 1824596 w 3409854"/>
                  <a:gd name="connsiteY10" fmla="*/ 343393 h 4003842"/>
                  <a:gd name="connsiteX11" fmla="*/ 1686214 w 3409854"/>
                  <a:gd name="connsiteY11" fmla="*/ 153758 h 4003842"/>
                  <a:gd name="connsiteX12" fmla="*/ 1409449 w 3409854"/>
                  <a:gd name="connsiteY12" fmla="*/ 102506 h 4003842"/>
                  <a:gd name="connsiteX13" fmla="*/ 960988 w 3409854"/>
                  <a:gd name="connsiteY13" fmla="*/ 187072 h 4003842"/>
                  <a:gd name="connsiteX14" fmla="*/ 743164 w 3409854"/>
                  <a:gd name="connsiteY14" fmla="*/ 481775 h 4003842"/>
                  <a:gd name="connsiteX15" fmla="*/ 899485 w 3409854"/>
                  <a:gd name="connsiteY15" fmla="*/ 740602 h 4003842"/>
                  <a:gd name="connsiteX16" fmla="*/ 1283880 w 3409854"/>
                  <a:gd name="connsiteY16" fmla="*/ 943050 h 4003842"/>
                  <a:gd name="connsiteX17" fmla="*/ 2983314 w 3409854"/>
                  <a:gd name="connsiteY17" fmla="*/ 1543339 h 4003842"/>
                  <a:gd name="connsiteX18" fmla="*/ 3377245 w 3409854"/>
                  <a:gd name="connsiteY18" fmla="*/ 2821306 h 4003842"/>
                  <a:gd name="connsiteX19" fmla="*/ 2358186 w 3409854"/>
                  <a:gd name="connsiteY19" fmla="*/ 3840356 h 4003842"/>
                  <a:gd name="connsiteX20" fmla="*/ 1251526 w 3409854"/>
                  <a:gd name="connsiteY20" fmla="*/ 3968244 h 4003842"/>
                  <a:gd name="connsiteX21" fmla="*/ 407459 w 3409854"/>
                  <a:gd name="connsiteY21" fmla="*/ 3490308 h 4003842"/>
                  <a:gd name="connsiteX22" fmla="*/ 0 w 3409854"/>
                  <a:gd name="connsiteY22" fmla="*/ 2711267 h 4003842"/>
                  <a:gd name="connsiteX23" fmla="*/ 283171 w 3409854"/>
                  <a:gd name="connsiteY23" fmla="*/ 2118017 h 4003842"/>
                  <a:gd name="connsiteX24" fmla="*/ 963551 w 3409854"/>
                  <a:gd name="connsiteY24" fmla="*/ 1870723 h 4003842"/>
                  <a:gd name="connsiteX25" fmla="*/ 1591396 w 3409854"/>
                  <a:gd name="connsiteY25" fmla="*/ 2019356 h 4003842"/>
                  <a:gd name="connsiteX26" fmla="*/ 1860473 w 3409854"/>
                  <a:gd name="connsiteY26" fmla="*/ 2490881 h 4003842"/>
                  <a:gd name="connsiteX27" fmla="*/ 1679807 w 3409854"/>
                  <a:gd name="connsiteY27" fmla="*/ 2861181 h 4003842"/>
                  <a:gd name="connsiteX28" fmla="*/ 1260816 w 3409854"/>
                  <a:gd name="connsiteY28" fmla="*/ 3008533 h 4003842"/>
                  <a:gd name="connsiteX29" fmla="*/ 894360 w 3409854"/>
                  <a:gd name="connsiteY29" fmla="*/ 2926528 h 4003842"/>
                  <a:gd name="connsiteX30" fmla="*/ 717538 w 3409854"/>
                  <a:gd name="connsiteY30" fmla="*/ 2649764 h 4003842"/>
                  <a:gd name="connsiteX31" fmla="*/ 807230 w 3409854"/>
                  <a:gd name="connsiteY31" fmla="*/ 2470379 h 4003842"/>
                  <a:gd name="connsiteX32" fmla="*/ 930236 w 3409854"/>
                  <a:gd name="connsiteY32" fmla="*/ 2406314 h 4003842"/>
                  <a:gd name="connsiteX33" fmla="*/ 989177 w 3409854"/>
                  <a:gd name="connsiteY33" fmla="*/ 2398626 h 4003842"/>
                  <a:gd name="connsiteX34" fmla="*/ 1009678 w 3409854"/>
                  <a:gd name="connsiteY34" fmla="*/ 2414001 h 4003842"/>
                  <a:gd name="connsiteX35" fmla="*/ 999428 w 3409854"/>
                  <a:gd name="connsiteY35" fmla="*/ 2444753 h 4003842"/>
                  <a:gd name="connsiteX36" fmla="*/ 989177 w 3409854"/>
                  <a:gd name="connsiteY36" fmla="*/ 2475505 h 4003842"/>
                  <a:gd name="connsiteX37" fmla="*/ 973801 w 3409854"/>
                  <a:gd name="connsiteY37" fmla="*/ 2588261 h 4003842"/>
                  <a:gd name="connsiteX38" fmla="*/ 1054524 w 3409854"/>
                  <a:gd name="connsiteY38" fmla="*/ 2725362 h 4003842"/>
                  <a:gd name="connsiteX39" fmla="*/ 1230065 w 3409854"/>
                  <a:gd name="connsiteY39" fmla="*/ 2783021 h 4003842"/>
                  <a:gd name="connsiteX40" fmla="*/ 1494016 w 3409854"/>
                  <a:gd name="connsiteY40" fmla="*/ 2685641 h 4003842"/>
                  <a:gd name="connsiteX41" fmla="*/ 1599084 w 3409854"/>
                  <a:gd name="connsiteY41" fmla="*/ 2444753 h 4003842"/>
                  <a:gd name="connsiteX42" fmla="*/ 1386385 w 3409854"/>
                  <a:gd name="connsiteY42" fmla="*/ 2109048 h 4003842"/>
                  <a:gd name="connsiteX43" fmla="*/ 943050 w 3409854"/>
                  <a:gd name="connsiteY43" fmla="*/ 2003980 h 4003842"/>
                  <a:gd name="connsiteX44" fmla="*/ 371582 w 3409854"/>
                  <a:gd name="connsiteY44" fmla="*/ 2198740 h 4003842"/>
                  <a:gd name="connsiteX45" fmla="*/ 117881 w 3409854"/>
                  <a:gd name="connsiteY45" fmla="*/ 2711267 h 4003842"/>
                  <a:gd name="connsiteX46" fmla="*/ 499714 w 3409854"/>
                  <a:gd name="connsiteY46" fmla="*/ 3351926 h 4003842"/>
                  <a:gd name="connsiteX47" fmla="*/ 1312069 w 3409854"/>
                  <a:gd name="connsiteY47" fmla="*/ 3567187 h 4003842"/>
                  <a:gd name="connsiteX48" fmla="*/ 2134674 w 3409854"/>
                  <a:gd name="connsiteY48" fmla="*/ 3269921 h 4003842"/>
                  <a:gd name="connsiteX49" fmla="*/ 2490881 w 3409854"/>
                  <a:gd name="connsiteY49" fmla="*/ 2506256 h 4003842"/>
                  <a:gd name="connsiteX50" fmla="*/ 2372999 w 3409854"/>
                  <a:gd name="connsiteY50" fmla="*/ 2070608 h 4003842"/>
                  <a:gd name="connsiteX51" fmla="*/ 2057795 w 3409854"/>
                  <a:gd name="connsiteY51" fmla="*/ 1755405 h 4003842"/>
                  <a:gd name="connsiteX52" fmla="*/ 1614460 w 3409854"/>
                  <a:gd name="connsiteY52" fmla="*/ 1496578 h 4003842"/>
                  <a:gd name="connsiteX53" fmla="*/ 858483 w 3409854"/>
                  <a:gd name="connsiteY53" fmla="*/ 1135247 h 4003842"/>
                  <a:gd name="connsiteX54" fmla="*/ 476650 w 3409854"/>
                  <a:gd name="connsiteY54" fmla="*/ 609907 h 4003842"/>
                  <a:gd name="connsiteX55" fmla="*/ 781604 w 3409854"/>
                  <a:gd name="connsiteY55" fmla="*/ 143508 h 4003842"/>
                  <a:gd name="connsiteX56" fmla="*/ 1424825 w 3409854"/>
                  <a:gd name="connsiteY56" fmla="*/ 0 h 4003842"/>
                  <a:gd name="connsiteX0" fmla="*/ 1424825 w 3409854"/>
                  <a:gd name="connsiteY0" fmla="*/ 0 h 3990022"/>
                  <a:gd name="connsiteX1" fmla="*/ 1883536 w 3409854"/>
                  <a:gd name="connsiteY1" fmla="*/ 64066 h 3990022"/>
                  <a:gd name="connsiteX2" fmla="*/ 2116736 w 3409854"/>
                  <a:gd name="connsiteY2" fmla="*/ 353644 h 3990022"/>
                  <a:gd name="connsiteX3" fmla="*/ 2051389 w 3409854"/>
                  <a:gd name="connsiteY3" fmla="*/ 500995 h 3990022"/>
                  <a:gd name="connsiteX4" fmla="*/ 1936070 w 3409854"/>
                  <a:gd name="connsiteY4" fmla="*/ 571468 h 3990022"/>
                  <a:gd name="connsiteX5" fmla="*/ 1863035 w 3409854"/>
                  <a:gd name="connsiteY5" fmla="*/ 576593 h 3990022"/>
                  <a:gd name="connsiteX6" fmla="*/ 1768218 w 3409854"/>
                  <a:gd name="connsiteY6" fmla="*/ 558654 h 3990022"/>
                  <a:gd name="connsiteX7" fmla="*/ 1740029 w 3409854"/>
                  <a:gd name="connsiteY7" fmla="*/ 533028 h 3990022"/>
                  <a:gd name="connsiteX8" fmla="*/ 1757967 w 3409854"/>
                  <a:gd name="connsiteY8" fmla="*/ 502276 h 3990022"/>
                  <a:gd name="connsiteX9" fmla="*/ 1809220 w 3409854"/>
                  <a:gd name="connsiteY9" fmla="*/ 426679 h 3990022"/>
                  <a:gd name="connsiteX10" fmla="*/ 1824596 w 3409854"/>
                  <a:gd name="connsiteY10" fmla="*/ 343393 h 3990022"/>
                  <a:gd name="connsiteX11" fmla="*/ 1686214 w 3409854"/>
                  <a:gd name="connsiteY11" fmla="*/ 153758 h 3990022"/>
                  <a:gd name="connsiteX12" fmla="*/ 1409449 w 3409854"/>
                  <a:gd name="connsiteY12" fmla="*/ 102506 h 3990022"/>
                  <a:gd name="connsiteX13" fmla="*/ 960988 w 3409854"/>
                  <a:gd name="connsiteY13" fmla="*/ 187072 h 3990022"/>
                  <a:gd name="connsiteX14" fmla="*/ 743164 w 3409854"/>
                  <a:gd name="connsiteY14" fmla="*/ 481775 h 3990022"/>
                  <a:gd name="connsiteX15" fmla="*/ 899485 w 3409854"/>
                  <a:gd name="connsiteY15" fmla="*/ 740602 h 3990022"/>
                  <a:gd name="connsiteX16" fmla="*/ 1283880 w 3409854"/>
                  <a:gd name="connsiteY16" fmla="*/ 943050 h 3990022"/>
                  <a:gd name="connsiteX17" fmla="*/ 2983314 w 3409854"/>
                  <a:gd name="connsiteY17" fmla="*/ 1543339 h 3990022"/>
                  <a:gd name="connsiteX18" fmla="*/ 3377245 w 3409854"/>
                  <a:gd name="connsiteY18" fmla="*/ 2821306 h 3990022"/>
                  <a:gd name="connsiteX19" fmla="*/ 2358186 w 3409854"/>
                  <a:gd name="connsiteY19" fmla="*/ 3840356 h 3990022"/>
                  <a:gd name="connsiteX20" fmla="*/ 1251526 w 3409854"/>
                  <a:gd name="connsiteY20" fmla="*/ 3968244 h 3990022"/>
                  <a:gd name="connsiteX21" fmla="*/ 407459 w 3409854"/>
                  <a:gd name="connsiteY21" fmla="*/ 3490308 h 3990022"/>
                  <a:gd name="connsiteX22" fmla="*/ 0 w 3409854"/>
                  <a:gd name="connsiteY22" fmla="*/ 2711267 h 3990022"/>
                  <a:gd name="connsiteX23" fmla="*/ 283171 w 3409854"/>
                  <a:gd name="connsiteY23" fmla="*/ 2118017 h 3990022"/>
                  <a:gd name="connsiteX24" fmla="*/ 963551 w 3409854"/>
                  <a:gd name="connsiteY24" fmla="*/ 1870723 h 3990022"/>
                  <a:gd name="connsiteX25" fmla="*/ 1591396 w 3409854"/>
                  <a:gd name="connsiteY25" fmla="*/ 2019356 h 3990022"/>
                  <a:gd name="connsiteX26" fmla="*/ 1860473 w 3409854"/>
                  <a:gd name="connsiteY26" fmla="*/ 2490881 h 3990022"/>
                  <a:gd name="connsiteX27" fmla="*/ 1679807 w 3409854"/>
                  <a:gd name="connsiteY27" fmla="*/ 2861181 h 3990022"/>
                  <a:gd name="connsiteX28" fmla="*/ 1260816 w 3409854"/>
                  <a:gd name="connsiteY28" fmla="*/ 3008533 h 3990022"/>
                  <a:gd name="connsiteX29" fmla="*/ 894360 w 3409854"/>
                  <a:gd name="connsiteY29" fmla="*/ 2926528 h 3990022"/>
                  <a:gd name="connsiteX30" fmla="*/ 717538 w 3409854"/>
                  <a:gd name="connsiteY30" fmla="*/ 2649764 h 3990022"/>
                  <a:gd name="connsiteX31" fmla="*/ 807230 w 3409854"/>
                  <a:gd name="connsiteY31" fmla="*/ 2470379 h 3990022"/>
                  <a:gd name="connsiteX32" fmla="*/ 930236 w 3409854"/>
                  <a:gd name="connsiteY32" fmla="*/ 2406314 h 3990022"/>
                  <a:gd name="connsiteX33" fmla="*/ 989177 w 3409854"/>
                  <a:gd name="connsiteY33" fmla="*/ 2398626 h 3990022"/>
                  <a:gd name="connsiteX34" fmla="*/ 1009678 w 3409854"/>
                  <a:gd name="connsiteY34" fmla="*/ 2414001 h 3990022"/>
                  <a:gd name="connsiteX35" fmla="*/ 999428 w 3409854"/>
                  <a:gd name="connsiteY35" fmla="*/ 2444753 h 3990022"/>
                  <a:gd name="connsiteX36" fmla="*/ 989177 w 3409854"/>
                  <a:gd name="connsiteY36" fmla="*/ 2475505 h 3990022"/>
                  <a:gd name="connsiteX37" fmla="*/ 973801 w 3409854"/>
                  <a:gd name="connsiteY37" fmla="*/ 2588261 h 3990022"/>
                  <a:gd name="connsiteX38" fmla="*/ 1054524 w 3409854"/>
                  <a:gd name="connsiteY38" fmla="*/ 2725362 h 3990022"/>
                  <a:gd name="connsiteX39" fmla="*/ 1230065 w 3409854"/>
                  <a:gd name="connsiteY39" fmla="*/ 2783021 h 3990022"/>
                  <a:gd name="connsiteX40" fmla="*/ 1494016 w 3409854"/>
                  <a:gd name="connsiteY40" fmla="*/ 2685641 h 3990022"/>
                  <a:gd name="connsiteX41" fmla="*/ 1599084 w 3409854"/>
                  <a:gd name="connsiteY41" fmla="*/ 2444753 h 3990022"/>
                  <a:gd name="connsiteX42" fmla="*/ 1386385 w 3409854"/>
                  <a:gd name="connsiteY42" fmla="*/ 2109048 h 3990022"/>
                  <a:gd name="connsiteX43" fmla="*/ 943050 w 3409854"/>
                  <a:gd name="connsiteY43" fmla="*/ 2003980 h 3990022"/>
                  <a:gd name="connsiteX44" fmla="*/ 371582 w 3409854"/>
                  <a:gd name="connsiteY44" fmla="*/ 2198740 h 3990022"/>
                  <a:gd name="connsiteX45" fmla="*/ 117881 w 3409854"/>
                  <a:gd name="connsiteY45" fmla="*/ 2711267 h 3990022"/>
                  <a:gd name="connsiteX46" fmla="*/ 499714 w 3409854"/>
                  <a:gd name="connsiteY46" fmla="*/ 3351926 h 3990022"/>
                  <a:gd name="connsiteX47" fmla="*/ 1312069 w 3409854"/>
                  <a:gd name="connsiteY47" fmla="*/ 3567187 h 3990022"/>
                  <a:gd name="connsiteX48" fmla="*/ 2134674 w 3409854"/>
                  <a:gd name="connsiteY48" fmla="*/ 3269921 h 3990022"/>
                  <a:gd name="connsiteX49" fmla="*/ 2490881 w 3409854"/>
                  <a:gd name="connsiteY49" fmla="*/ 2506256 h 3990022"/>
                  <a:gd name="connsiteX50" fmla="*/ 2372999 w 3409854"/>
                  <a:gd name="connsiteY50" fmla="*/ 2070608 h 3990022"/>
                  <a:gd name="connsiteX51" fmla="*/ 2057795 w 3409854"/>
                  <a:gd name="connsiteY51" fmla="*/ 1755405 h 3990022"/>
                  <a:gd name="connsiteX52" fmla="*/ 1614460 w 3409854"/>
                  <a:gd name="connsiteY52" fmla="*/ 1496578 h 3990022"/>
                  <a:gd name="connsiteX53" fmla="*/ 858483 w 3409854"/>
                  <a:gd name="connsiteY53" fmla="*/ 1135247 h 3990022"/>
                  <a:gd name="connsiteX54" fmla="*/ 476650 w 3409854"/>
                  <a:gd name="connsiteY54" fmla="*/ 609907 h 3990022"/>
                  <a:gd name="connsiteX55" fmla="*/ 781604 w 3409854"/>
                  <a:gd name="connsiteY55" fmla="*/ 143508 h 3990022"/>
                  <a:gd name="connsiteX56" fmla="*/ 1424825 w 3409854"/>
                  <a:gd name="connsiteY56" fmla="*/ 0 h 3990022"/>
                  <a:gd name="connsiteX0" fmla="*/ 1425671 w 3410700"/>
                  <a:gd name="connsiteY0" fmla="*/ 0 h 3988066"/>
                  <a:gd name="connsiteX1" fmla="*/ 1884382 w 3410700"/>
                  <a:gd name="connsiteY1" fmla="*/ 64066 h 3988066"/>
                  <a:gd name="connsiteX2" fmla="*/ 2117582 w 3410700"/>
                  <a:gd name="connsiteY2" fmla="*/ 353644 h 3988066"/>
                  <a:gd name="connsiteX3" fmla="*/ 2052235 w 3410700"/>
                  <a:gd name="connsiteY3" fmla="*/ 500995 h 3988066"/>
                  <a:gd name="connsiteX4" fmla="*/ 1936916 w 3410700"/>
                  <a:gd name="connsiteY4" fmla="*/ 571468 h 3988066"/>
                  <a:gd name="connsiteX5" fmla="*/ 1863881 w 3410700"/>
                  <a:gd name="connsiteY5" fmla="*/ 576593 h 3988066"/>
                  <a:gd name="connsiteX6" fmla="*/ 1769064 w 3410700"/>
                  <a:gd name="connsiteY6" fmla="*/ 558654 h 3988066"/>
                  <a:gd name="connsiteX7" fmla="*/ 1740875 w 3410700"/>
                  <a:gd name="connsiteY7" fmla="*/ 533028 h 3988066"/>
                  <a:gd name="connsiteX8" fmla="*/ 1758813 w 3410700"/>
                  <a:gd name="connsiteY8" fmla="*/ 502276 h 3988066"/>
                  <a:gd name="connsiteX9" fmla="*/ 1810066 w 3410700"/>
                  <a:gd name="connsiteY9" fmla="*/ 426679 h 3988066"/>
                  <a:gd name="connsiteX10" fmla="*/ 1825442 w 3410700"/>
                  <a:gd name="connsiteY10" fmla="*/ 343393 h 3988066"/>
                  <a:gd name="connsiteX11" fmla="*/ 1687060 w 3410700"/>
                  <a:gd name="connsiteY11" fmla="*/ 153758 h 3988066"/>
                  <a:gd name="connsiteX12" fmla="*/ 1410295 w 3410700"/>
                  <a:gd name="connsiteY12" fmla="*/ 102506 h 3988066"/>
                  <a:gd name="connsiteX13" fmla="*/ 961834 w 3410700"/>
                  <a:gd name="connsiteY13" fmla="*/ 187072 h 3988066"/>
                  <a:gd name="connsiteX14" fmla="*/ 744010 w 3410700"/>
                  <a:gd name="connsiteY14" fmla="*/ 481775 h 3988066"/>
                  <a:gd name="connsiteX15" fmla="*/ 900331 w 3410700"/>
                  <a:gd name="connsiteY15" fmla="*/ 740602 h 3988066"/>
                  <a:gd name="connsiteX16" fmla="*/ 1284726 w 3410700"/>
                  <a:gd name="connsiteY16" fmla="*/ 943050 h 3988066"/>
                  <a:gd name="connsiteX17" fmla="*/ 2984160 w 3410700"/>
                  <a:gd name="connsiteY17" fmla="*/ 1543339 h 3988066"/>
                  <a:gd name="connsiteX18" fmla="*/ 3378091 w 3410700"/>
                  <a:gd name="connsiteY18" fmla="*/ 2821306 h 3988066"/>
                  <a:gd name="connsiteX19" fmla="*/ 2359032 w 3410700"/>
                  <a:gd name="connsiteY19" fmla="*/ 3840356 h 3988066"/>
                  <a:gd name="connsiteX20" fmla="*/ 1252372 w 3410700"/>
                  <a:gd name="connsiteY20" fmla="*/ 3968244 h 3988066"/>
                  <a:gd name="connsiteX21" fmla="*/ 352887 w 3410700"/>
                  <a:gd name="connsiteY21" fmla="*/ 3518017 h 3988066"/>
                  <a:gd name="connsiteX22" fmla="*/ 846 w 3410700"/>
                  <a:gd name="connsiteY22" fmla="*/ 2711267 h 3988066"/>
                  <a:gd name="connsiteX23" fmla="*/ 284017 w 3410700"/>
                  <a:gd name="connsiteY23" fmla="*/ 2118017 h 3988066"/>
                  <a:gd name="connsiteX24" fmla="*/ 964397 w 3410700"/>
                  <a:gd name="connsiteY24" fmla="*/ 1870723 h 3988066"/>
                  <a:gd name="connsiteX25" fmla="*/ 1592242 w 3410700"/>
                  <a:gd name="connsiteY25" fmla="*/ 2019356 h 3988066"/>
                  <a:gd name="connsiteX26" fmla="*/ 1861319 w 3410700"/>
                  <a:gd name="connsiteY26" fmla="*/ 2490881 h 3988066"/>
                  <a:gd name="connsiteX27" fmla="*/ 1680653 w 3410700"/>
                  <a:gd name="connsiteY27" fmla="*/ 2861181 h 3988066"/>
                  <a:gd name="connsiteX28" fmla="*/ 1261662 w 3410700"/>
                  <a:gd name="connsiteY28" fmla="*/ 3008533 h 3988066"/>
                  <a:gd name="connsiteX29" fmla="*/ 895206 w 3410700"/>
                  <a:gd name="connsiteY29" fmla="*/ 2926528 h 3988066"/>
                  <a:gd name="connsiteX30" fmla="*/ 718384 w 3410700"/>
                  <a:gd name="connsiteY30" fmla="*/ 2649764 h 3988066"/>
                  <a:gd name="connsiteX31" fmla="*/ 808076 w 3410700"/>
                  <a:gd name="connsiteY31" fmla="*/ 2470379 h 3988066"/>
                  <a:gd name="connsiteX32" fmla="*/ 931082 w 3410700"/>
                  <a:gd name="connsiteY32" fmla="*/ 2406314 h 3988066"/>
                  <a:gd name="connsiteX33" fmla="*/ 990023 w 3410700"/>
                  <a:gd name="connsiteY33" fmla="*/ 2398626 h 3988066"/>
                  <a:gd name="connsiteX34" fmla="*/ 1010524 w 3410700"/>
                  <a:gd name="connsiteY34" fmla="*/ 2414001 h 3988066"/>
                  <a:gd name="connsiteX35" fmla="*/ 1000274 w 3410700"/>
                  <a:gd name="connsiteY35" fmla="*/ 2444753 h 3988066"/>
                  <a:gd name="connsiteX36" fmla="*/ 990023 w 3410700"/>
                  <a:gd name="connsiteY36" fmla="*/ 2475505 h 3988066"/>
                  <a:gd name="connsiteX37" fmla="*/ 974647 w 3410700"/>
                  <a:gd name="connsiteY37" fmla="*/ 2588261 h 3988066"/>
                  <a:gd name="connsiteX38" fmla="*/ 1055370 w 3410700"/>
                  <a:gd name="connsiteY38" fmla="*/ 2725362 h 3988066"/>
                  <a:gd name="connsiteX39" fmla="*/ 1230911 w 3410700"/>
                  <a:gd name="connsiteY39" fmla="*/ 2783021 h 3988066"/>
                  <a:gd name="connsiteX40" fmla="*/ 1494862 w 3410700"/>
                  <a:gd name="connsiteY40" fmla="*/ 2685641 h 3988066"/>
                  <a:gd name="connsiteX41" fmla="*/ 1599930 w 3410700"/>
                  <a:gd name="connsiteY41" fmla="*/ 2444753 h 3988066"/>
                  <a:gd name="connsiteX42" fmla="*/ 1387231 w 3410700"/>
                  <a:gd name="connsiteY42" fmla="*/ 2109048 h 3988066"/>
                  <a:gd name="connsiteX43" fmla="*/ 943896 w 3410700"/>
                  <a:gd name="connsiteY43" fmla="*/ 2003980 h 3988066"/>
                  <a:gd name="connsiteX44" fmla="*/ 372428 w 3410700"/>
                  <a:gd name="connsiteY44" fmla="*/ 2198740 h 3988066"/>
                  <a:gd name="connsiteX45" fmla="*/ 118727 w 3410700"/>
                  <a:gd name="connsiteY45" fmla="*/ 2711267 h 3988066"/>
                  <a:gd name="connsiteX46" fmla="*/ 500560 w 3410700"/>
                  <a:gd name="connsiteY46" fmla="*/ 3351926 h 3988066"/>
                  <a:gd name="connsiteX47" fmla="*/ 1312915 w 3410700"/>
                  <a:gd name="connsiteY47" fmla="*/ 3567187 h 3988066"/>
                  <a:gd name="connsiteX48" fmla="*/ 2135520 w 3410700"/>
                  <a:gd name="connsiteY48" fmla="*/ 3269921 h 3988066"/>
                  <a:gd name="connsiteX49" fmla="*/ 2491727 w 3410700"/>
                  <a:gd name="connsiteY49" fmla="*/ 2506256 h 3988066"/>
                  <a:gd name="connsiteX50" fmla="*/ 2373845 w 3410700"/>
                  <a:gd name="connsiteY50" fmla="*/ 2070608 h 3988066"/>
                  <a:gd name="connsiteX51" fmla="*/ 2058641 w 3410700"/>
                  <a:gd name="connsiteY51" fmla="*/ 1755405 h 3988066"/>
                  <a:gd name="connsiteX52" fmla="*/ 1615306 w 3410700"/>
                  <a:gd name="connsiteY52" fmla="*/ 1496578 h 3988066"/>
                  <a:gd name="connsiteX53" fmla="*/ 859329 w 3410700"/>
                  <a:gd name="connsiteY53" fmla="*/ 1135247 h 3988066"/>
                  <a:gd name="connsiteX54" fmla="*/ 477496 w 3410700"/>
                  <a:gd name="connsiteY54" fmla="*/ 609907 h 3988066"/>
                  <a:gd name="connsiteX55" fmla="*/ 782450 w 3410700"/>
                  <a:gd name="connsiteY55" fmla="*/ 143508 h 3988066"/>
                  <a:gd name="connsiteX56" fmla="*/ 1425671 w 3410700"/>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936916 w 3475899"/>
                  <a:gd name="connsiteY4" fmla="*/ 571468 h 3988066"/>
                  <a:gd name="connsiteX5" fmla="*/ 1863881 w 3475899"/>
                  <a:gd name="connsiteY5" fmla="*/ 576593 h 3988066"/>
                  <a:gd name="connsiteX6" fmla="*/ 1769064 w 3475899"/>
                  <a:gd name="connsiteY6" fmla="*/ 558654 h 3988066"/>
                  <a:gd name="connsiteX7" fmla="*/ 1740875 w 3475899"/>
                  <a:gd name="connsiteY7" fmla="*/ 533028 h 3988066"/>
                  <a:gd name="connsiteX8" fmla="*/ 1758813 w 3475899"/>
                  <a:gd name="connsiteY8" fmla="*/ 502276 h 3988066"/>
                  <a:gd name="connsiteX9" fmla="*/ 1810066 w 3475899"/>
                  <a:gd name="connsiteY9" fmla="*/ 426679 h 3988066"/>
                  <a:gd name="connsiteX10" fmla="*/ 1825442 w 3475899"/>
                  <a:gd name="connsiteY10" fmla="*/ 343393 h 3988066"/>
                  <a:gd name="connsiteX11" fmla="*/ 1687060 w 3475899"/>
                  <a:gd name="connsiteY11" fmla="*/ 153758 h 3988066"/>
                  <a:gd name="connsiteX12" fmla="*/ 1410295 w 3475899"/>
                  <a:gd name="connsiteY12" fmla="*/ 102506 h 3988066"/>
                  <a:gd name="connsiteX13" fmla="*/ 961834 w 3475899"/>
                  <a:gd name="connsiteY13" fmla="*/ 187072 h 3988066"/>
                  <a:gd name="connsiteX14" fmla="*/ 744010 w 3475899"/>
                  <a:gd name="connsiteY14" fmla="*/ 481775 h 3988066"/>
                  <a:gd name="connsiteX15" fmla="*/ 900331 w 3475899"/>
                  <a:gd name="connsiteY15" fmla="*/ 740602 h 3988066"/>
                  <a:gd name="connsiteX16" fmla="*/ 1284726 w 3475899"/>
                  <a:gd name="connsiteY16" fmla="*/ 943050 h 3988066"/>
                  <a:gd name="connsiteX17" fmla="*/ 2984160 w 3475899"/>
                  <a:gd name="connsiteY17" fmla="*/ 1543339 h 3988066"/>
                  <a:gd name="connsiteX18" fmla="*/ 3378091 w 3475899"/>
                  <a:gd name="connsiteY18" fmla="*/ 2821306 h 3988066"/>
                  <a:gd name="connsiteX19" fmla="*/ 2359032 w 3475899"/>
                  <a:gd name="connsiteY19" fmla="*/ 3840356 h 3988066"/>
                  <a:gd name="connsiteX20" fmla="*/ 1252372 w 3475899"/>
                  <a:gd name="connsiteY20" fmla="*/ 3968244 h 3988066"/>
                  <a:gd name="connsiteX21" fmla="*/ 352887 w 3475899"/>
                  <a:gd name="connsiteY21" fmla="*/ 3518017 h 3988066"/>
                  <a:gd name="connsiteX22" fmla="*/ 846 w 3475899"/>
                  <a:gd name="connsiteY22" fmla="*/ 2711267 h 3988066"/>
                  <a:gd name="connsiteX23" fmla="*/ 284017 w 3475899"/>
                  <a:gd name="connsiteY23" fmla="*/ 2118017 h 3988066"/>
                  <a:gd name="connsiteX24" fmla="*/ 964397 w 3475899"/>
                  <a:gd name="connsiteY24" fmla="*/ 1870723 h 3988066"/>
                  <a:gd name="connsiteX25" fmla="*/ 1592242 w 3475899"/>
                  <a:gd name="connsiteY25" fmla="*/ 2019356 h 3988066"/>
                  <a:gd name="connsiteX26" fmla="*/ 1861319 w 3475899"/>
                  <a:gd name="connsiteY26" fmla="*/ 2490881 h 3988066"/>
                  <a:gd name="connsiteX27" fmla="*/ 1680653 w 3475899"/>
                  <a:gd name="connsiteY27" fmla="*/ 2861181 h 3988066"/>
                  <a:gd name="connsiteX28" fmla="*/ 1261662 w 3475899"/>
                  <a:gd name="connsiteY28" fmla="*/ 3008533 h 3988066"/>
                  <a:gd name="connsiteX29" fmla="*/ 895206 w 3475899"/>
                  <a:gd name="connsiteY29" fmla="*/ 2926528 h 3988066"/>
                  <a:gd name="connsiteX30" fmla="*/ 718384 w 3475899"/>
                  <a:gd name="connsiteY30" fmla="*/ 2649764 h 3988066"/>
                  <a:gd name="connsiteX31" fmla="*/ 808076 w 3475899"/>
                  <a:gd name="connsiteY31" fmla="*/ 2470379 h 3988066"/>
                  <a:gd name="connsiteX32" fmla="*/ 931082 w 3475899"/>
                  <a:gd name="connsiteY32" fmla="*/ 2406314 h 3988066"/>
                  <a:gd name="connsiteX33" fmla="*/ 990023 w 3475899"/>
                  <a:gd name="connsiteY33" fmla="*/ 2398626 h 3988066"/>
                  <a:gd name="connsiteX34" fmla="*/ 1010524 w 3475899"/>
                  <a:gd name="connsiteY34" fmla="*/ 2414001 h 3988066"/>
                  <a:gd name="connsiteX35" fmla="*/ 1000274 w 3475899"/>
                  <a:gd name="connsiteY35" fmla="*/ 2444753 h 3988066"/>
                  <a:gd name="connsiteX36" fmla="*/ 990023 w 3475899"/>
                  <a:gd name="connsiteY36" fmla="*/ 2475505 h 3988066"/>
                  <a:gd name="connsiteX37" fmla="*/ 974647 w 3475899"/>
                  <a:gd name="connsiteY37" fmla="*/ 2588261 h 3988066"/>
                  <a:gd name="connsiteX38" fmla="*/ 1055370 w 3475899"/>
                  <a:gd name="connsiteY38" fmla="*/ 2725362 h 3988066"/>
                  <a:gd name="connsiteX39" fmla="*/ 1230911 w 3475899"/>
                  <a:gd name="connsiteY39" fmla="*/ 2783021 h 3988066"/>
                  <a:gd name="connsiteX40" fmla="*/ 1494862 w 3475899"/>
                  <a:gd name="connsiteY40" fmla="*/ 2685641 h 3988066"/>
                  <a:gd name="connsiteX41" fmla="*/ 1599930 w 3475899"/>
                  <a:gd name="connsiteY41" fmla="*/ 2444753 h 3988066"/>
                  <a:gd name="connsiteX42" fmla="*/ 1387231 w 3475899"/>
                  <a:gd name="connsiteY42" fmla="*/ 2109048 h 3988066"/>
                  <a:gd name="connsiteX43" fmla="*/ 943896 w 3475899"/>
                  <a:gd name="connsiteY43" fmla="*/ 2003980 h 3988066"/>
                  <a:gd name="connsiteX44" fmla="*/ 372428 w 3475899"/>
                  <a:gd name="connsiteY44" fmla="*/ 2198740 h 3988066"/>
                  <a:gd name="connsiteX45" fmla="*/ 118727 w 3475899"/>
                  <a:gd name="connsiteY45" fmla="*/ 2711267 h 3988066"/>
                  <a:gd name="connsiteX46" fmla="*/ 500560 w 3475899"/>
                  <a:gd name="connsiteY46" fmla="*/ 3351926 h 3988066"/>
                  <a:gd name="connsiteX47" fmla="*/ 1312915 w 3475899"/>
                  <a:gd name="connsiteY47" fmla="*/ 3567187 h 3988066"/>
                  <a:gd name="connsiteX48" fmla="*/ 2135520 w 3475899"/>
                  <a:gd name="connsiteY48" fmla="*/ 3269921 h 3988066"/>
                  <a:gd name="connsiteX49" fmla="*/ 2491727 w 3475899"/>
                  <a:gd name="connsiteY49" fmla="*/ 2506256 h 3988066"/>
                  <a:gd name="connsiteX50" fmla="*/ 2373845 w 3475899"/>
                  <a:gd name="connsiteY50" fmla="*/ 2070608 h 3988066"/>
                  <a:gd name="connsiteX51" fmla="*/ 2058641 w 3475899"/>
                  <a:gd name="connsiteY51" fmla="*/ 1755405 h 3988066"/>
                  <a:gd name="connsiteX52" fmla="*/ 1615306 w 3475899"/>
                  <a:gd name="connsiteY52" fmla="*/ 1496578 h 3988066"/>
                  <a:gd name="connsiteX53" fmla="*/ 859329 w 3475899"/>
                  <a:gd name="connsiteY53" fmla="*/ 1135247 h 3988066"/>
                  <a:gd name="connsiteX54" fmla="*/ 477496 w 3475899"/>
                  <a:gd name="connsiteY54" fmla="*/ 609907 h 3988066"/>
                  <a:gd name="connsiteX55" fmla="*/ 782450 w 3475899"/>
                  <a:gd name="connsiteY55" fmla="*/ 143508 h 3988066"/>
                  <a:gd name="connsiteX56" fmla="*/ 1425671 w 3475899"/>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10066 w 3475899"/>
                  <a:gd name="connsiteY8" fmla="*/ 426679 h 3988066"/>
                  <a:gd name="connsiteX9" fmla="*/ 1825442 w 3475899"/>
                  <a:gd name="connsiteY9" fmla="*/ 343393 h 3988066"/>
                  <a:gd name="connsiteX10" fmla="*/ 1687060 w 3475899"/>
                  <a:gd name="connsiteY10" fmla="*/ 153758 h 3988066"/>
                  <a:gd name="connsiteX11" fmla="*/ 1410295 w 3475899"/>
                  <a:gd name="connsiteY11" fmla="*/ 102506 h 3988066"/>
                  <a:gd name="connsiteX12" fmla="*/ 961834 w 3475899"/>
                  <a:gd name="connsiteY12" fmla="*/ 187072 h 3988066"/>
                  <a:gd name="connsiteX13" fmla="*/ 744010 w 3475899"/>
                  <a:gd name="connsiteY13" fmla="*/ 481775 h 3988066"/>
                  <a:gd name="connsiteX14" fmla="*/ 900331 w 3475899"/>
                  <a:gd name="connsiteY14" fmla="*/ 740602 h 3988066"/>
                  <a:gd name="connsiteX15" fmla="*/ 1284726 w 3475899"/>
                  <a:gd name="connsiteY15" fmla="*/ 943050 h 3988066"/>
                  <a:gd name="connsiteX16" fmla="*/ 2984160 w 3475899"/>
                  <a:gd name="connsiteY16" fmla="*/ 1543339 h 3988066"/>
                  <a:gd name="connsiteX17" fmla="*/ 3378091 w 3475899"/>
                  <a:gd name="connsiteY17" fmla="*/ 2821306 h 3988066"/>
                  <a:gd name="connsiteX18" fmla="*/ 2359032 w 3475899"/>
                  <a:gd name="connsiteY18" fmla="*/ 3840356 h 3988066"/>
                  <a:gd name="connsiteX19" fmla="*/ 1252372 w 3475899"/>
                  <a:gd name="connsiteY19" fmla="*/ 3968244 h 3988066"/>
                  <a:gd name="connsiteX20" fmla="*/ 352887 w 3475899"/>
                  <a:gd name="connsiteY20" fmla="*/ 3518017 h 3988066"/>
                  <a:gd name="connsiteX21" fmla="*/ 846 w 3475899"/>
                  <a:gd name="connsiteY21" fmla="*/ 2711267 h 3988066"/>
                  <a:gd name="connsiteX22" fmla="*/ 284017 w 3475899"/>
                  <a:gd name="connsiteY22" fmla="*/ 2118017 h 3988066"/>
                  <a:gd name="connsiteX23" fmla="*/ 964397 w 3475899"/>
                  <a:gd name="connsiteY23" fmla="*/ 1870723 h 3988066"/>
                  <a:gd name="connsiteX24" fmla="*/ 1592242 w 3475899"/>
                  <a:gd name="connsiteY24" fmla="*/ 2019356 h 3988066"/>
                  <a:gd name="connsiteX25" fmla="*/ 1861319 w 3475899"/>
                  <a:gd name="connsiteY25" fmla="*/ 2490881 h 3988066"/>
                  <a:gd name="connsiteX26" fmla="*/ 1680653 w 3475899"/>
                  <a:gd name="connsiteY26" fmla="*/ 2861181 h 3988066"/>
                  <a:gd name="connsiteX27" fmla="*/ 1261662 w 3475899"/>
                  <a:gd name="connsiteY27" fmla="*/ 3008533 h 3988066"/>
                  <a:gd name="connsiteX28" fmla="*/ 895206 w 3475899"/>
                  <a:gd name="connsiteY28" fmla="*/ 2926528 h 3988066"/>
                  <a:gd name="connsiteX29" fmla="*/ 718384 w 3475899"/>
                  <a:gd name="connsiteY29" fmla="*/ 2649764 h 3988066"/>
                  <a:gd name="connsiteX30" fmla="*/ 808076 w 3475899"/>
                  <a:gd name="connsiteY30" fmla="*/ 2470379 h 3988066"/>
                  <a:gd name="connsiteX31" fmla="*/ 931082 w 3475899"/>
                  <a:gd name="connsiteY31" fmla="*/ 2406314 h 3988066"/>
                  <a:gd name="connsiteX32" fmla="*/ 990023 w 3475899"/>
                  <a:gd name="connsiteY32" fmla="*/ 2398626 h 3988066"/>
                  <a:gd name="connsiteX33" fmla="*/ 1010524 w 3475899"/>
                  <a:gd name="connsiteY33" fmla="*/ 2414001 h 3988066"/>
                  <a:gd name="connsiteX34" fmla="*/ 1000274 w 3475899"/>
                  <a:gd name="connsiteY34" fmla="*/ 2444753 h 3988066"/>
                  <a:gd name="connsiteX35" fmla="*/ 990023 w 3475899"/>
                  <a:gd name="connsiteY35" fmla="*/ 2475505 h 3988066"/>
                  <a:gd name="connsiteX36" fmla="*/ 974647 w 3475899"/>
                  <a:gd name="connsiteY36" fmla="*/ 2588261 h 3988066"/>
                  <a:gd name="connsiteX37" fmla="*/ 1055370 w 3475899"/>
                  <a:gd name="connsiteY37" fmla="*/ 2725362 h 3988066"/>
                  <a:gd name="connsiteX38" fmla="*/ 1230911 w 3475899"/>
                  <a:gd name="connsiteY38" fmla="*/ 2783021 h 3988066"/>
                  <a:gd name="connsiteX39" fmla="*/ 1494862 w 3475899"/>
                  <a:gd name="connsiteY39" fmla="*/ 2685641 h 3988066"/>
                  <a:gd name="connsiteX40" fmla="*/ 1599930 w 3475899"/>
                  <a:gd name="connsiteY40" fmla="*/ 2444753 h 3988066"/>
                  <a:gd name="connsiteX41" fmla="*/ 1387231 w 3475899"/>
                  <a:gd name="connsiteY41" fmla="*/ 2109048 h 3988066"/>
                  <a:gd name="connsiteX42" fmla="*/ 943896 w 3475899"/>
                  <a:gd name="connsiteY42" fmla="*/ 2003980 h 3988066"/>
                  <a:gd name="connsiteX43" fmla="*/ 372428 w 3475899"/>
                  <a:gd name="connsiteY43" fmla="*/ 2198740 h 3988066"/>
                  <a:gd name="connsiteX44" fmla="*/ 118727 w 3475899"/>
                  <a:gd name="connsiteY44" fmla="*/ 2711267 h 3988066"/>
                  <a:gd name="connsiteX45" fmla="*/ 500560 w 3475899"/>
                  <a:gd name="connsiteY45" fmla="*/ 3351926 h 3988066"/>
                  <a:gd name="connsiteX46" fmla="*/ 1312915 w 3475899"/>
                  <a:gd name="connsiteY46" fmla="*/ 3567187 h 3988066"/>
                  <a:gd name="connsiteX47" fmla="*/ 2135520 w 3475899"/>
                  <a:gd name="connsiteY47" fmla="*/ 3269921 h 3988066"/>
                  <a:gd name="connsiteX48" fmla="*/ 2491727 w 3475899"/>
                  <a:gd name="connsiteY48" fmla="*/ 2506256 h 3988066"/>
                  <a:gd name="connsiteX49" fmla="*/ 2373845 w 3475899"/>
                  <a:gd name="connsiteY49" fmla="*/ 2070608 h 3988066"/>
                  <a:gd name="connsiteX50" fmla="*/ 2058641 w 3475899"/>
                  <a:gd name="connsiteY50" fmla="*/ 1755405 h 3988066"/>
                  <a:gd name="connsiteX51" fmla="*/ 1615306 w 3475899"/>
                  <a:gd name="connsiteY51" fmla="*/ 1496578 h 3988066"/>
                  <a:gd name="connsiteX52" fmla="*/ 859329 w 3475899"/>
                  <a:gd name="connsiteY52" fmla="*/ 1135247 h 3988066"/>
                  <a:gd name="connsiteX53" fmla="*/ 477496 w 3475899"/>
                  <a:gd name="connsiteY53" fmla="*/ 609907 h 3988066"/>
                  <a:gd name="connsiteX54" fmla="*/ 782450 w 3475899"/>
                  <a:gd name="connsiteY54" fmla="*/ 143508 h 3988066"/>
                  <a:gd name="connsiteX55" fmla="*/ 1425671 w 3475899"/>
                  <a:gd name="connsiteY55"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25442 w 3475899"/>
                  <a:gd name="connsiteY8" fmla="*/ 343393 h 3988066"/>
                  <a:gd name="connsiteX9" fmla="*/ 1687060 w 3475899"/>
                  <a:gd name="connsiteY9" fmla="*/ 153758 h 3988066"/>
                  <a:gd name="connsiteX10" fmla="*/ 1410295 w 3475899"/>
                  <a:gd name="connsiteY10" fmla="*/ 102506 h 3988066"/>
                  <a:gd name="connsiteX11" fmla="*/ 961834 w 3475899"/>
                  <a:gd name="connsiteY11" fmla="*/ 187072 h 3988066"/>
                  <a:gd name="connsiteX12" fmla="*/ 744010 w 3475899"/>
                  <a:gd name="connsiteY12" fmla="*/ 481775 h 3988066"/>
                  <a:gd name="connsiteX13" fmla="*/ 900331 w 3475899"/>
                  <a:gd name="connsiteY13" fmla="*/ 740602 h 3988066"/>
                  <a:gd name="connsiteX14" fmla="*/ 1284726 w 3475899"/>
                  <a:gd name="connsiteY14" fmla="*/ 943050 h 3988066"/>
                  <a:gd name="connsiteX15" fmla="*/ 2984160 w 3475899"/>
                  <a:gd name="connsiteY15" fmla="*/ 1543339 h 3988066"/>
                  <a:gd name="connsiteX16" fmla="*/ 3378091 w 3475899"/>
                  <a:gd name="connsiteY16" fmla="*/ 2821306 h 3988066"/>
                  <a:gd name="connsiteX17" fmla="*/ 2359032 w 3475899"/>
                  <a:gd name="connsiteY17" fmla="*/ 3840356 h 3988066"/>
                  <a:gd name="connsiteX18" fmla="*/ 1252372 w 3475899"/>
                  <a:gd name="connsiteY18" fmla="*/ 3968244 h 3988066"/>
                  <a:gd name="connsiteX19" fmla="*/ 352887 w 3475899"/>
                  <a:gd name="connsiteY19" fmla="*/ 3518017 h 3988066"/>
                  <a:gd name="connsiteX20" fmla="*/ 846 w 3475899"/>
                  <a:gd name="connsiteY20" fmla="*/ 2711267 h 3988066"/>
                  <a:gd name="connsiteX21" fmla="*/ 284017 w 3475899"/>
                  <a:gd name="connsiteY21" fmla="*/ 2118017 h 3988066"/>
                  <a:gd name="connsiteX22" fmla="*/ 964397 w 3475899"/>
                  <a:gd name="connsiteY22" fmla="*/ 1870723 h 3988066"/>
                  <a:gd name="connsiteX23" fmla="*/ 1592242 w 3475899"/>
                  <a:gd name="connsiteY23" fmla="*/ 2019356 h 3988066"/>
                  <a:gd name="connsiteX24" fmla="*/ 1861319 w 3475899"/>
                  <a:gd name="connsiteY24" fmla="*/ 2490881 h 3988066"/>
                  <a:gd name="connsiteX25" fmla="*/ 1680653 w 3475899"/>
                  <a:gd name="connsiteY25" fmla="*/ 2861181 h 3988066"/>
                  <a:gd name="connsiteX26" fmla="*/ 1261662 w 3475899"/>
                  <a:gd name="connsiteY26" fmla="*/ 3008533 h 3988066"/>
                  <a:gd name="connsiteX27" fmla="*/ 895206 w 3475899"/>
                  <a:gd name="connsiteY27" fmla="*/ 2926528 h 3988066"/>
                  <a:gd name="connsiteX28" fmla="*/ 718384 w 3475899"/>
                  <a:gd name="connsiteY28" fmla="*/ 2649764 h 3988066"/>
                  <a:gd name="connsiteX29" fmla="*/ 808076 w 3475899"/>
                  <a:gd name="connsiteY29" fmla="*/ 2470379 h 3988066"/>
                  <a:gd name="connsiteX30" fmla="*/ 931082 w 3475899"/>
                  <a:gd name="connsiteY30" fmla="*/ 2406314 h 3988066"/>
                  <a:gd name="connsiteX31" fmla="*/ 990023 w 3475899"/>
                  <a:gd name="connsiteY31" fmla="*/ 2398626 h 3988066"/>
                  <a:gd name="connsiteX32" fmla="*/ 1010524 w 3475899"/>
                  <a:gd name="connsiteY32" fmla="*/ 2414001 h 3988066"/>
                  <a:gd name="connsiteX33" fmla="*/ 1000274 w 3475899"/>
                  <a:gd name="connsiteY33" fmla="*/ 2444753 h 3988066"/>
                  <a:gd name="connsiteX34" fmla="*/ 990023 w 3475899"/>
                  <a:gd name="connsiteY34" fmla="*/ 2475505 h 3988066"/>
                  <a:gd name="connsiteX35" fmla="*/ 974647 w 3475899"/>
                  <a:gd name="connsiteY35" fmla="*/ 2588261 h 3988066"/>
                  <a:gd name="connsiteX36" fmla="*/ 1055370 w 3475899"/>
                  <a:gd name="connsiteY36" fmla="*/ 2725362 h 3988066"/>
                  <a:gd name="connsiteX37" fmla="*/ 1230911 w 3475899"/>
                  <a:gd name="connsiteY37" fmla="*/ 2783021 h 3988066"/>
                  <a:gd name="connsiteX38" fmla="*/ 1494862 w 3475899"/>
                  <a:gd name="connsiteY38" fmla="*/ 2685641 h 3988066"/>
                  <a:gd name="connsiteX39" fmla="*/ 1599930 w 3475899"/>
                  <a:gd name="connsiteY39" fmla="*/ 2444753 h 3988066"/>
                  <a:gd name="connsiteX40" fmla="*/ 1387231 w 3475899"/>
                  <a:gd name="connsiteY40" fmla="*/ 2109048 h 3988066"/>
                  <a:gd name="connsiteX41" fmla="*/ 943896 w 3475899"/>
                  <a:gd name="connsiteY41" fmla="*/ 2003980 h 3988066"/>
                  <a:gd name="connsiteX42" fmla="*/ 372428 w 3475899"/>
                  <a:gd name="connsiteY42" fmla="*/ 2198740 h 3988066"/>
                  <a:gd name="connsiteX43" fmla="*/ 118727 w 3475899"/>
                  <a:gd name="connsiteY43" fmla="*/ 2711267 h 3988066"/>
                  <a:gd name="connsiteX44" fmla="*/ 500560 w 3475899"/>
                  <a:gd name="connsiteY44" fmla="*/ 3351926 h 3988066"/>
                  <a:gd name="connsiteX45" fmla="*/ 1312915 w 3475899"/>
                  <a:gd name="connsiteY45" fmla="*/ 3567187 h 3988066"/>
                  <a:gd name="connsiteX46" fmla="*/ 2135520 w 3475899"/>
                  <a:gd name="connsiteY46" fmla="*/ 3269921 h 3988066"/>
                  <a:gd name="connsiteX47" fmla="*/ 2491727 w 3475899"/>
                  <a:gd name="connsiteY47" fmla="*/ 2506256 h 3988066"/>
                  <a:gd name="connsiteX48" fmla="*/ 2373845 w 3475899"/>
                  <a:gd name="connsiteY48" fmla="*/ 2070608 h 3988066"/>
                  <a:gd name="connsiteX49" fmla="*/ 2058641 w 3475899"/>
                  <a:gd name="connsiteY49" fmla="*/ 1755405 h 3988066"/>
                  <a:gd name="connsiteX50" fmla="*/ 1615306 w 3475899"/>
                  <a:gd name="connsiteY50" fmla="*/ 1496578 h 3988066"/>
                  <a:gd name="connsiteX51" fmla="*/ 859329 w 3475899"/>
                  <a:gd name="connsiteY51" fmla="*/ 1135247 h 3988066"/>
                  <a:gd name="connsiteX52" fmla="*/ 477496 w 3475899"/>
                  <a:gd name="connsiteY52" fmla="*/ 609907 h 3988066"/>
                  <a:gd name="connsiteX53" fmla="*/ 782450 w 3475899"/>
                  <a:gd name="connsiteY53" fmla="*/ 143508 h 3988066"/>
                  <a:gd name="connsiteX54" fmla="*/ 1425671 w 3475899"/>
                  <a:gd name="connsiteY54"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758813 w 3475899"/>
                  <a:gd name="connsiteY6" fmla="*/ 502276 h 3988066"/>
                  <a:gd name="connsiteX7" fmla="*/ 1825442 w 3475899"/>
                  <a:gd name="connsiteY7" fmla="*/ 343393 h 3988066"/>
                  <a:gd name="connsiteX8" fmla="*/ 1687060 w 3475899"/>
                  <a:gd name="connsiteY8" fmla="*/ 153758 h 3988066"/>
                  <a:gd name="connsiteX9" fmla="*/ 1410295 w 3475899"/>
                  <a:gd name="connsiteY9" fmla="*/ 102506 h 3988066"/>
                  <a:gd name="connsiteX10" fmla="*/ 961834 w 3475899"/>
                  <a:gd name="connsiteY10" fmla="*/ 187072 h 3988066"/>
                  <a:gd name="connsiteX11" fmla="*/ 744010 w 3475899"/>
                  <a:gd name="connsiteY11" fmla="*/ 481775 h 3988066"/>
                  <a:gd name="connsiteX12" fmla="*/ 900331 w 3475899"/>
                  <a:gd name="connsiteY12" fmla="*/ 740602 h 3988066"/>
                  <a:gd name="connsiteX13" fmla="*/ 1284726 w 3475899"/>
                  <a:gd name="connsiteY13" fmla="*/ 943050 h 3988066"/>
                  <a:gd name="connsiteX14" fmla="*/ 2984160 w 3475899"/>
                  <a:gd name="connsiteY14" fmla="*/ 1543339 h 3988066"/>
                  <a:gd name="connsiteX15" fmla="*/ 3378091 w 3475899"/>
                  <a:gd name="connsiteY15" fmla="*/ 2821306 h 3988066"/>
                  <a:gd name="connsiteX16" fmla="*/ 2359032 w 3475899"/>
                  <a:gd name="connsiteY16" fmla="*/ 3840356 h 3988066"/>
                  <a:gd name="connsiteX17" fmla="*/ 1252372 w 3475899"/>
                  <a:gd name="connsiteY17" fmla="*/ 3968244 h 3988066"/>
                  <a:gd name="connsiteX18" fmla="*/ 352887 w 3475899"/>
                  <a:gd name="connsiteY18" fmla="*/ 3518017 h 3988066"/>
                  <a:gd name="connsiteX19" fmla="*/ 846 w 3475899"/>
                  <a:gd name="connsiteY19" fmla="*/ 2711267 h 3988066"/>
                  <a:gd name="connsiteX20" fmla="*/ 284017 w 3475899"/>
                  <a:gd name="connsiteY20" fmla="*/ 2118017 h 3988066"/>
                  <a:gd name="connsiteX21" fmla="*/ 964397 w 3475899"/>
                  <a:gd name="connsiteY21" fmla="*/ 1870723 h 3988066"/>
                  <a:gd name="connsiteX22" fmla="*/ 1592242 w 3475899"/>
                  <a:gd name="connsiteY22" fmla="*/ 2019356 h 3988066"/>
                  <a:gd name="connsiteX23" fmla="*/ 1861319 w 3475899"/>
                  <a:gd name="connsiteY23" fmla="*/ 2490881 h 3988066"/>
                  <a:gd name="connsiteX24" fmla="*/ 1680653 w 3475899"/>
                  <a:gd name="connsiteY24" fmla="*/ 2861181 h 3988066"/>
                  <a:gd name="connsiteX25" fmla="*/ 1261662 w 3475899"/>
                  <a:gd name="connsiteY25" fmla="*/ 3008533 h 3988066"/>
                  <a:gd name="connsiteX26" fmla="*/ 895206 w 3475899"/>
                  <a:gd name="connsiteY26" fmla="*/ 2926528 h 3988066"/>
                  <a:gd name="connsiteX27" fmla="*/ 718384 w 3475899"/>
                  <a:gd name="connsiteY27" fmla="*/ 2649764 h 3988066"/>
                  <a:gd name="connsiteX28" fmla="*/ 808076 w 3475899"/>
                  <a:gd name="connsiteY28" fmla="*/ 2470379 h 3988066"/>
                  <a:gd name="connsiteX29" fmla="*/ 931082 w 3475899"/>
                  <a:gd name="connsiteY29" fmla="*/ 2406314 h 3988066"/>
                  <a:gd name="connsiteX30" fmla="*/ 990023 w 3475899"/>
                  <a:gd name="connsiteY30" fmla="*/ 2398626 h 3988066"/>
                  <a:gd name="connsiteX31" fmla="*/ 1010524 w 3475899"/>
                  <a:gd name="connsiteY31" fmla="*/ 2414001 h 3988066"/>
                  <a:gd name="connsiteX32" fmla="*/ 1000274 w 3475899"/>
                  <a:gd name="connsiteY32" fmla="*/ 2444753 h 3988066"/>
                  <a:gd name="connsiteX33" fmla="*/ 990023 w 3475899"/>
                  <a:gd name="connsiteY33" fmla="*/ 2475505 h 3988066"/>
                  <a:gd name="connsiteX34" fmla="*/ 974647 w 3475899"/>
                  <a:gd name="connsiteY34" fmla="*/ 2588261 h 3988066"/>
                  <a:gd name="connsiteX35" fmla="*/ 1055370 w 3475899"/>
                  <a:gd name="connsiteY35" fmla="*/ 2725362 h 3988066"/>
                  <a:gd name="connsiteX36" fmla="*/ 1230911 w 3475899"/>
                  <a:gd name="connsiteY36" fmla="*/ 2783021 h 3988066"/>
                  <a:gd name="connsiteX37" fmla="*/ 1494862 w 3475899"/>
                  <a:gd name="connsiteY37" fmla="*/ 2685641 h 3988066"/>
                  <a:gd name="connsiteX38" fmla="*/ 1599930 w 3475899"/>
                  <a:gd name="connsiteY38" fmla="*/ 2444753 h 3988066"/>
                  <a:gd name="connsiteX39" fmla="*/ 1387231 w 3475899"/>
                  <a:gd name="connsiteY39" fmla="*/ 2109048 h 3988066"/>
                  <a:gd name="connsiteX40" fmla="*/ 943896 w 3475899"/>
                  <a:gd name="connsiteY40" fmla="*/ 2003980 h 3988066"/>
                  <a:gd name="connsiteX41" fmla="*/ 372428 w 3475899"/>
                  <a:gd name="connsiteY41" fmla="*/ 2198740 h 3988066"/>
                  <a:gd name="connsiteX42" fmla="*/ 118727 w 3475899"/>
                  <a:gd name="connsiteY42" fmla="*/ 2711267 h 3988066"/>
                  <a:gd name="connsiteX43" fmla="*/ 500560 w 3475899"/>
                  <a:gd name="connsiteY43" fmla="*/ 3351926 h 3988066"/>
                  <a:gd name="connsiteX44" fmla="*/ 1312915 w 3475899"/>
                  <a:gd name="connsiteY44" fmla="*/ 3567187 h 3988066"/>
                  <a:gd name="connsiteX45" fmla="*/ 2135520 w 3475899"/>
                  <a:gd name="connsiteY45" fmla="*/ 3269921 h 3988066"/>
                  <a:gd name="connsiteX46" fmla="*/ 2491727 w 3475899"/>
                  <a:gd name="connsiteY46" fmla="*/ 2506256 h 3988066"/>
                  <a:gd name="connsiteX47" fmla="*/ 2373845 w 3475899"/>
                  <a:gd name="connsiteY47" fmla="*/ 2070608 h 3988066"/>
                  <a:gd name="connsiteX48" fmla="*/ 2058641 w 3475899"/>
                  <a:gd name="connsiteY48" fmla="*/ 1755405 h 3988066"/>
                  <a:gd name="connsiteX49" fmla="*/ 1615306 w 3475899"/>
                  <a:gd name="connsiteY49" fmla="*/ 1496578 h 3988066"/>
                  <a:gd name="connsiteX50" fmla="*/ 859329 w 3475899"/>
                  <a:gd name="connsiteY50" fmla="*/ 1135247 h 3988066"/>
                  <a:gd name="connsiteX51" fmla="*/ 477496 w 3475899"/>
                  <a:gd name="connsiteY51" fmla="*/ 609907 h 3988066"/>
                  <a:gd name="connsiteX52" fmla="*/ 782450 w 3475899"/>
                  <a:gd name="connsiteY52" fmla="*/ 143508 h 3988066"/>
                  <a:gd name="connsiteX53" fmla="*/ 1425671 w 3475899"/>
                  <a:gd name="connsiteY53"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825442 w 3475899"/>
                  <a:gd name="connsiteY6" fmla="*/ 343393 h 3988066"/>
                  <a:gd name="connsiteX7" fmla="*/ 1687060 w 3475899"/>
                  <a:gd name="connsiteY7" fmla="*/ 153758 h 3988066"/>
                  <a:gd name="connsiteX8" fmla="*/ 1410295 w 3475899"/>
                  <a:gd name="connsiteY8" fmla="*/ 102506 h 3988066"/>
                  <a:gd name="connsiteX9" fmla="*/ 961834 w 3475899"/>
                  <a:gd name="connsiteY9" fmla="*/ 187072 h 3988066"/>
                  <a:gd name="connsiteX10" fmla="*/ 744010 w 3475899"/>
                  <a:gd name="connsiteY10" fmla="*/ 481775 h 3988066"/>
                  <a:gd name="connsiteX11" fmla="*/ 900331 w 3475899"/>
                  <a:gd name="connsiteY11" fmla="*/ 740602 h 3988066"/>
                  <a:gd name="connsiteX12" fmla="*/ 1284726 w 3475899"/>
                  <a:gd name="connsiteY12" fmla="*/ 943050 h 3988066"/>
                  <a:gd name="connsiteX13" fmla="*/ 2984160 w 3475899"/>
                  <a:gd name="connsiteY13" fmla="*/ 1543339 h 3988066"/>
                  <a:gd name="connsiteX14" fmla="*/ 3378091 w 3475899"/>
                  <a:gd name="connsiteY14" fmla="*/ 2821306 h 3988066"/>
                  <a:gd name="connsiteX15" fmla="*/ 2359032 w 3475899"/>
                  <a:gd name="connsiteY15" fmla="*/ 3840356 h 3988066"/>
                  <a:gd name="connsiteX16" fmla="*/ 1252372 w 3475899"/>
                  <a:gd name="connsiteY16" fmla="*/ 3968244 h 3988066"/>
                  <a:gd name="connsiteX17" fmla="*/ 352887 w 3475899"/>
                  <a:gd name="connsiteY17" fmla="*/ 3518017 h 3988066"/>
                  <a:gd name="connsiteX18" fmla="*/ 846 w 3475899"/>
                  <a:gd name="connsiteY18" fmla="*/ 2711267 h 3988066"/>
                  <a:gd name="connsiteX19" fmla="*/ 284017 w 3475899"/>
                  <a:gd name="connsiteY19" fmla="*/ 2118017 h 3988066"/>
                  <a:gd name="connsiteX20" fmla="*/ 964397 w 3475899"/>
                  <a:gd name="connsiteY20" fmla="*/ 1870723 h 3988066"/>
                  <a:gd name="connsiteX21" fmla="*/ 1592242 w 3475899"/>
                  <a:gd name="connsiteY21" fmla="*/ 2019356 h 3988066"/>
                  <a:gd name="connsiteX22" fmla="*/ 1861319 w 3475899"/>
                  <a:gd name="connsiteY22" fmla="*/ 2490881 h 3988066"/>
                  <a:gd name="connsiteX23" fmla="*/ 1680653 w 3475899"/>
                  <a:gd name="connsiteY23" fmla="*/ 2861181 h 3988066"/>
                  <a:gd name="connsiteX24" fmla="*/ 1261662 w 3475899"/>
                  <a:gd name="connsiteY24" fmla="*/ 3008533 h 3988066"/>
                  <a:gd name="connsiteX25" fmla="*/ 895206 w 3475899"/>
                  <a:gd name="connsiteY25" fmla="*/ 2926528 h 3988066"/>
                  <a:gd name="connsiteX26" fmla="*/ 718384 w 3475899"/>
                  <a:gd name="connsiteY26" fmla="*/ 2649764 h 3988066"/>
                  <a:gd name="connsiteX27" fmla="*/ 808076 w 3475899"/>
                  <a:gd name="connsiteY27" fmla="*/ 2470379 h 3988066"/>
                  <a:gd name="connsiteX28" fmla="*/ 931082 w 3475899"/>
                  <a:gd name="connsiteY28" fmla="*/ 2406314 h 3988066"/>
                  <a:gd name="connsiteX29" fmla="*/ 990023 w 3475899"/>
                  <a:gd name="connsiteY29" fmla="*/ 2398626 h 3988066"/>
                  <a:gd name="connsiteX30" fmla="*/ 1010524 w 3475899"/>
                  <a:gd name="connsiteY30" fmla="*/ 2414001 h 3988066"/>
                  <a:gd name="connsiteX31" fmla="*/ 1000274 w 3475899"/>
                  <a:gd name="connsiteY31" fmla="*/ 2444753 h 3988066"/>
                  <a:gd name="connsiteX32" fmla="*/ 990023 w 3475899"/>
                  <a:gd name="connsiteY32" fmla="*/ 2475505 h 3988066"/>
                  <a:gd name="connsiteX33" fmla="*/ 974647 w 3475899"/>
                  <a:gd name="connsiteY33" fmla="*/ 2588261 h 3988066"/>
                  <a:gd name="connsiteX34" fmla="*/ 1055370 w 3475899"/>
                  <a:gd name="connsiteY34" fmla="*/ 2725362 h 3988066"/>
                  <a:gd name="connsiteX35" fmla="*/ 1230911 w 3475899"/>
                  <a:gd name="connsiteY35" fmla="*/ 2783021 h 3988066"/>
                  <a:gd name="connsiteX36" fmla="*/ 1494862 w 3475899"/>
                  <a:gd name="connsiteY36" fmla="*/ 2685641 h 3988066"/>
                  <a:gd name="connsiteX37" fmla="*/ 1599930 w 3475899"/>
                  <a:gd name="connsiteY37" fmla="*/ 2444753 h 3988066"/>
                  <a:gd name="connsiteX38" fmla="*/ 1387231 w 3475899"/>
                  <a:gd name="connsiteY38" fmla="*/ 2109048 h 3988066"/>
                  <a:gd name="connsiteX39" fmla="*/ 943896 w 3475899"/>
                  <a:gd name="connsiteY39" fmla="*/ 2003980 h 3988066"/>
                  <a:gd name="connsiteX40" fmla="*/ 372428 w 3475899"/>
                  <a:gd name="connsiteY40" fmla="*/ 2198740 h 3988066"/>
                  <a:gd name="connsiteX41" fmla="*/ 118727 w 3475899"/>
                  <a:gd name="connsiteY41" fmla="*/ 2711267 h 3988066"/>
                  <a:gd name="connsiteX42" fmla="*/ 500560 w 3475899"/>
                  <a:gd name="connsiteY42" fmla="*/ 3351926 h 3988066"/>
                  <a:gd name="connsiteX43" fmla="*/ 1312915 w 3475899"/>
                  <a:gd name="connsiteY43" fmla="*/ 3567187 h 3988066"/>
                  <a:gd name="connsiteX44" fmla="*/ 2135520 w 3475899"/>
                  <a:gd name="connsiteY44" fmla="*/ 3269921 h 3988066"/>
                  <a:gd name="connsiteX45" fmla="*/ 2491727 w 3475899"/>
                  <a:gd name="connsiteY45" fmla="*/ 2506256 h 3988066"/>
                  <a:gd name="connsiteX46" fmla="*/ 2373845 w 3475899"/>
                  <a:gd name="connsiteY46" fmla="*/ 2070608 h 3988066"/>
                  <a:gd name="connsiteX47" fmla="*/ 2058641 w 3475899"/>
                  <a:gd name="connsiteY47" fmla="*/ 1755405 h 3988066"/>
                  <a:gd name="connsiteX48" fmla="*/ 1615306 w 3475899"/>
                  <a:gd name="connsiteY48" fmla="*/ 1496578 h 3988066"/>
                  <a:gd name="connsiteX49" fmla="*/ 859329 w 3475899"/>
                  <a:gd name="connsiteY49" fmla="*/ 1135247 h 3988066"/>
                  <a:gd name="connsiteX50" fmla="*/ 477496 w 3475899"/>
                  <a:gd name="connsiteY50" fmla="*/ 609907 h 3988066"/>
                  <a:gd name="connsiteX51" fmla="*/ 782450 w 3475899"/>
                  <a:gd name="connsiteY51" fmla="*/ 143508 h 3988066"/>
                  <a:gd name="connsiteX52" fmla="*/ 1425671 w 3475899"/>
                  <a:gd name="connsiteY52"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825442 w 3475899"/>
                  <a:gd name="connsiteY5" fmla="*/ 343393 h 3988066"/>
                  <a:gd name="connsiteX6" fmla="*/ 1687060 w 3475899"/>
                  <a:gd name="connsiteY6" fmla="*/ 153758 h 3988066"/>
                  <a:gd name="connsiteX7" fmla="*/ 1410295 w 3475899"/>
                  <a:gd name="connsiteY7" fmla="*/ 102506 h 3988066"/>
                  <a:gd name="connsiteX8" fmla="*/ 961834 w 3475899"/>
                  <a:gd name="connsiteY8" fmla="*/ 187072 h 3988066"/>
                  <a:gd name="connsiteX9" fmla="*/ 744010 w 3475899"/>
                  <a:gd name="connsiteY9" fmla="*/ 481775 h 3988066"/>
                  <a:gd name="connsiteX10" fmla="*/ 900331 w 3475899"/>
                  <a:gd name="connsiteY10" fmla="*/ 740602 h 3988066"/>
                  <a:gd name="connsiteX11" fmla="*/ 1284726 w 3475899"/>
                  <a:gd name="connsiteY11" fmla="*/ 943050 h 3988066"/>
                  <a:gd name="connsiteX12" fmla="*/ 2984160 w 3475899"/>
                  <a:gd name="connsiteY12" fmla="*/ 1543339 h 3988066"/>
                  <a:gd name="connsiteX13" fmla="*/ 3378091 w 3475899"/>
                  <a:gd name="connsiteY13" fmla="*/ 2821306 h 3988066"/>
                  <a:gd name="connsiteX14" fmla="*/ 2359032 w 3475899"/>
                  <a:gd name="connsiteY14" fmla="*/ 3840356 h 3988066"/>
                  <a:gd name="connsiteX15" fmla="*/ 1252372 w 3475899"/>
                  <a:gd name="connsiteY15" fmla="*/ 3968244 h 3988066"/>
                  <a:gd name="connsiteX16" fmla="*/ 352887 w 3475899"/>
                  <a:gd name="connsiteY16" fmla="*/ 3518017 h 3988066"/>
                  <a:gd name="connsiteX17" fmla="*/ 846 w 3475899"/>
                  <a:gd name="connsiteY17" fmla="*/ 2711267 h 3988066"/>
                  <a:gd name="connsiteX18" fmla="*/ 284017 w 3475899"/>
                  <a:gd name="connsiteY18" fmla="*/ 2118017 h 3988066"/>
                  <a:gd name="connsiteX19" fmla="*/ 964397 w 3475899"/>
                  <a:gd name="connsiteY19" fmla="*/ 1870723 h 3988066"/>
                  <a:gd name="connsiteX20" fmla="*/ 1592242 w 3475899"/>
                  <a:gd name="connsiteY20" fmla="*/ 2019356 h 3988066"/>
                  <a:gd name="connsiteX21" fmla="*/ 1861319 w 3475899"/>
                  <a:gd name="connsiteY21" fmla="*/ 2490881 h 3988066"/>
                  <a:gd name="connsiteX22" fmla="*/ 1680653 w 3475899"/>
                  <a:gd name="connsiteY22" fmla="*/ 2861181 h 3988066"/>
                  <a:gd name="connsiteX23" fmla="*/ 1261662 w 3475899"/>
                  <a:gd name="connsiteY23" fmla="*/ 3008533 h 3988066"/>
                  <a:gd name="connsiteX24" fmla="*/ 895206 w 3475899"/>
                  <a:gd name="connsiteY24" fmla="*/ 2926528 h 3988066"/>
                  <a:gd name="connsiteX25" fmla="*/ 718384 w 3475899"/>
                  <a:gd name="connsiteY25" fmla="*/ 2649764 h 3988066"/>
                  <a:gd name="connsiteX26" fmla="*/ 808076 w 3475899"/>
                  <a:gd name="connsiteY26" fmla="*/ 2470379 h 3988066"/>
                  <a:gd name="connsiteX27" fmla="*/ 931082 w 3475899"/>
                  <a:gd name="connsiteY27" fmla="*/ 2406314 h 3988066"/>
                  <a:gd name="connsiteX28" fmla="*/ 990023 w 3475899"/>
                  <a:gd name="connsiteY28" fmla="*/ 2398626 h 3988066"/>
                  <a:gd name="connsiteX29" fmla="*/ 1010524 w 3475899"/>
                  <a:gd name="connsiteY29" fmla="*/ 2414001 h 3988066"/>
                  <a:gd name="connsiteX30" fmla="*/ 1000274 w 3475899"/>
                  <a:gd name="connsiteY30" fmla="*/ 2444753 h 3988066"/>
                  <a:gd name="connsiteX31" fmla="*/ 990023 w 3475899"/>
                  <a:gd name="connsiteY31" fmla="*/ 2475505 h 3988066"/>
                  <a:gd name="connsiteX32" fmla="*/ 974647 w 3475899"/>
                  <a:gd name="connsiteY32" fmla="*/ 2588261 h 3988066"/>
                  <a:gd name="connsiteX33" fmla="*/ 1055370 w 3475899"/>
                  <a:gd name="connsiteY33" fmla="*/ 2725362 h 3988066"/>
                  <a:gd name="connsiteX34" fmla="*/ 1230911 w 3475899"/>
                  <a:gd name="connsiteY34" fmla="*/ 2783021 h 3988066"/>
                  <a:gd name="connsiteX35" fmla="*/ 1494862 w 3475899"/>
                  <a:gd name="connsiteY35" fmla="*/ 2685641 h 3988066"/>
                  <a:gd name="connsiteX36" fmla="*/ 1599930 w 3475899"/>
                  <a:gd name="connsiteY36" fmla="*/ 2444753 h 3988066"/>
                  <a:gd name="connsiteX37" fmla="*/ 1387231 w 3475899"/>
                  <a:gd name="connsiteY37" fmla="*/ 2109048 h 3988066"/>
                  <a:gd name="connsiteX38" fmla="*/ 943896 w 3475899"/>
                  <a:gd name="connsiteY38" fmla="*/ 2003980 h 3988066"/>
                  <a:gd name="connsiteX39" fmla="*/ 372428 w 3475899"/>
                  <a:gd name="connsiteY39" fmla="*/ 2198740 h 3988066"/>
                  <a:gd name="connsiteX40" fmla="*/ 118727 w 3475899"/>
                  <a:gd name="connsiteY40" fmla="*/ 2711267 h 3988066"/>
                  <a:gd name="connsiteX41" fmla="*/ 500560 w 3475899"/>
                  <a:gd name="connsiteY41" fmla="*/ 3351926 h 3988066"/>
                  <a:gd name="connsiteX42" fmla="*/ 1312915 w 3475899"/>
                  <a:gd name="connsiteY42" fmla="*/ 3567187 h 3988066"/>
                  <a:gd name="connsiteX43" fmla="*/ 2135520 w 3475899"/>
                  <a:gd name="connsiteY43" fmla="*/ 3269921 h 3988066"/>
                  <a:gd name="connsiteX44" fmla="*/ 2491727 w 3475899"/>
                  <a:gd name="connsiteY44" fmla="*/ 2506256 h 3988066"/>
                  <a:gd name="connsiteX45" fmla="*/ 2373845 w 3475899"/>
                  <a:gd name="connsiteY45" fmla="*/ 2070608 h 3988066"/>
                  <a:gd name="connsiteX46" fmla="*/ 2058641 w 3475899"/>
                  <a:gd name="connsiteY46" fmla="*/ 1755405 h 3988066"/>
                  <a:gd name="connsiteX47" fmla="*/ 1615306 w 3475899"/>
                  <a:gd name="connsiteY47" fmla="*/ 1496578 h 3988066"/>
                  <a:gd name="connsiteX48" fmla="*/ 859329 w 3475899"/>
                  <a:gd name="connsiteY48" fmla="*/ 1135247 h 3988066"/>
                  <a:gd name="connsiteX49" fmla="*/ 477496 w 3475899"/>
                  <a:gd name="connsiteY49" fmla="*/ 609907 h 3988066"/>
                  <a:gd name="connsiteX50" fmla="*/ 782450 w 3475899"/>
                  <a:gd name="connsiteY50" fmla="*/ 143508 h 3988066"/>
                  <a:gd name="connsiteX51" fmla="*/ 1425671 w 3475899"/>
                  <a:gd name="connsiteY51"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825442 w 3475899"/>
                  <a:gd name="connsiteY4" fmla="*/ 343393 h 3988066"/>
                  <a:gd name="connsiteX5" fmla="*/ 1687060 w 3475899"/>
                  <a:gd name="connsiteY5" fmla="*/ 153758 h 3988066"/>
                  <a:gd name="connsiteX6" fmla="*/ 1410295 w 3475899"/>
                  <a:gd name="connsiteY6" fmla="*/ 102506 h 3988066"/>
                  <a:gd name="connsiteX7" fmla="*/ 961834 w 3475899"/>
                  <a:gd name="connsiteY7" fmla="*/ 187072 h 3988066"/>
                  <a:gd name="connsiteX8" fmla="*/ 744010 w 3475899"/>
                  <a:gd name="connsiteY8" fmla="*/ 481775 h 3988066"/>
                  <a:gd name="connsiteX9" fmla="*/ 900331 w 3475899"/>
                  <a:gd name="connsiteY9" fmla="*/ 740602 h 3988066"/>
                  <a:gd name="connsiteX10" fmla="*/ 1284726 w 3475899"/>
                  <a:gd name="connsiteY10" fmla="*/ 943050 h 3988066"/>
                  <a:gd name="connsiteX11" fmla="*/ 2984160 w 3475899"/>
                  <a:gd name="connsiteY11" fmla="*/ 1543339 h 3988066"/>
                  <a:gd name="connsiteX12" fmla="*/ 3378091 w 3475899"/>
                  <a:gd name="connsiteY12" fmla="*/ 2821306 h 3988066"/>
                  <a:gd name="connsiteX13" fmla="*/ 2359032 w 3475899"/>
                  <a:gd name="connsiteY13" fmla="*/ 3840356 h 3988066"/>
                  <a:gd name="connsiteX14" fmla="*/ 1252372 w 3475899"/>
                  <a:gd name="connsiteY14" fmla="*/ 3968244 h 3988066"/>
                  <a:gd name="connsiteX15" fmla="*/ 352887 w 3475899"/>
                  <a:gd name="connsiteY15" fmla="*/ 3518017 h 3988066"/>
                  <a:gd name="connsiteX16" fmla="*/ 846 w 3475899"/>
                  <a:gd name="connsiteY16" fmla="*/ 2711267 h 3988066"/>
                  <a:gd name="connsiteX17" fmla="*/ 284017 w 3475899"/>
                  <a:gd name="connsiteY17" fmla="*/ 2118017 h 3988066"/>
                  <a:gd name="connsiteX18" fmla="*/ 964397 w 3475899"/>
                  <a:gd name="connsiteY18" fmla="*/ 1870723 h 3988066"/>
                  <a:gd name="connsiteX19" fmla="*/ 1592242 w 3475899"/>
                  <a:gd name="connsiteY19" fmla="*/ 2019356 h 3988066"/>
                  <a:gd name="connsiteX20" fmla="*/ 1861319 w 3475899"/>
                  <a:gd name="connsiteY20" fmla="*/ 2490881 h 3988066"/>
                  <a:gd name="connsiteX21" fmla="*/ 1680653 w 3475899"/>
                  <a:gd name="connsiteY21" fmla="*/ 2861181 h 3988066"/>
                  <a:gd name="connsiteX22" fmla="*/ 1261662 w 3475899"/>
                  <a:gd name="connsiteY22" fmla="*/ 3008533 h 3988066"/>
                  <a:gd name="connsiteX23" fmla="*/ 895206 w 3475899"/>
                  <a:gd name="connsiteY23" fmla="*/ 2926528 h 3988066"/>
                  <a:gd name="connsiteX24" fmla="*/ 718384 w 3475899"/>
                  <a:gd name="connsiteY24" fmla="*/ 2649764 h 3988066"/>
                  <a:gd name="connsiteX25" fmla="*/ 808076 w 3475899"/>
                  <a:gd name="connsiteY25" fmla="*/ 2470379 h 3988066"/>
                  <a:gd name="connsiteX26" fmla="*/ 931082 w 3475899"/>
                  <a:gd name="connsiteY26" fmla="*/ 2406314 h 3988066"/>
                  <a:gd name="connsiteX27" fmla="*/ 990023 w 3475899"/>
                  <a:gd name="connsiteY27" fmla="*/ 2398626 h 3988066"/>
                  <a:gd name="connsiteX28" fmla="*/ 1010524 w 3475899"/>
                  <a:gd name="connsiteY28" fmla="*/ 2414001 h 3988066"/>
                  <a:gd name="connsiteX29" fmla="*/ 1000274 w 3475899"/>
                  <a:gd name="connsiteY29" fmla="*/ 2444753 h 3988066"/>
                  <a:gd name="connsiteX30" fmla="*/ 990023 w 3475899"/>
                  <a:gd name="connsiteY30" fmla="*/ 2475505 h 3988066"/>
                  <a:gd name="connsiteX31" fmla="*/ 974647 w 3475899"/>
                  <a:gd name="connsiteY31" fmla="*/ 2588261 h 3988066"/>
                  <a:gd name="connsiteX32" fmla="*/ 1055370 w 3475899"/>
                  <a:gd name="connsiteY32" fmla="*/ 2725362 h 3988066"/>
                  <a:gd name="connsiteX33" fmla="*/ 1230911 w 3475899"/>
                  <a:gd name="connsiteY33" fmla="*/ 2783021 h 3988066"/>
                  <a:gd name="connsiteX34" fmla="*/ 1494862 w 3475899"/>
                  <a:gd name="connsiteY34" fmla="*/ 2685641 h 3988066"/>
                  <a:gd name="connsiteX35" fmla="*/ 1599930 w 3475899"/>
                  <a:gd name="connsiteY35" fmla="*/ 2444753 h 3988066"/>
                  <a:gd name="connsiteX36" fmla="*/ 1387231 w 3475899"/>
                  <a:gd name="connsiteY36" fmla="*/ 2109048 h 3988066"/>
                  <a:gd name="connsiteX37" fmla="*/ 943896 w 3475899"/>
                  <a:gd name="connsiteY37" fmla="*/ 2003980 h 3988066"/>
                  <a:gd name="connsiteX38" fmla="*/ 372428 w 3475899"/>
                  <a:gd name="connsiteY38" fmla="*/ 2198740 h 3988066"/>
                  <a:gd name="connsiteX39" fmla="*/ 118727 w 3475899"/>
                  <a:gd name="connsiteY39" fmla="*/ 2711267 h 3988066"/>
                  <a:gd name="connsiteX40" fmla="*/ 500560 w 3475899"/>
                  <a:gd name="connsiteY40" fmla="*/ 3351926 h 3988066"/>
                  <a:gd name="connsiteX41" fmla="*/ 1312915 w 3475899"/>
                  <a:gd name="connsiteY41" fmla="*/ 3567187 h 3988066"/>
                  <a:gd name="connsiteX42" fmla="*/ 2135520 w 3475899"/>
                  <a:gd name="connsiteY42" fmla="*/ 3269921 h 3988066"/>
                  <a:gd name="connsiteX43" fmla="*/ 2491727 w 3475899"/>
                  <a:gd name="connsiteY43" fmla="*/ 2506256 h 3988066"/>
                  <a:gd name="connsiteX44" fmla="*/ 2373845 w 3475899"/>
                  <a:gd name="connsiteY44" fmla="*/ 2070608 h 3988066"/>
                  <a:gd name="connsiteX45" fmla="*/ 2058641 w 3475899"/>
                  <a:gd name="connsiteY45" fmla="*/ 1755405 h 3988066"/>
                  <a:gd name="connsiteX46" fmla="*/ 1615306 w 3475899"/>
                  <a:gd name="connsiteY46" fmla="*/ 1496578 h 3988066"/>
                  <a:gd name="connsiteX47" fmla="*/ 859329 w 3475899"/>
                  <a:gd name="connsiteY47" fmla="*/ 1135247 h 3988066"/>
                  <a:gd name="connsiteX48" fmla="*/ 477496 w 3475899"/>
                  <a:gd name="connsiteY48" fmla="*/ 609907 h 3988066"/>
                  <a:gd name="connsiteX49" fmla="*/ 782450 w 3475899"/>
                  <a:gd name="connsiteY49" fmla="*/ 143508 h 3988066"/>
                  <a:gd name="connsiteX50" fmla="*/ 1425671 w 3475899"/>
                  <a:gd name="connsiteY50"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25442 w 3475899"/>
                  <a:gd name="connsiteY3" fmla="*/ 343393 h 3988066"/>
                  <a:gd name="connsiteX4" fmla="*/ 1687060 w 3475899"/>
                  <a:gd name="connsiteY4" fmla="*/ 153758 h 3988066"/>
                  <a:gd name="connsiteX5" fmla="*/ 1410295 w 3475899"/>
                  <a:gd name="connsiteY5" fmla="*/ 102506 h 3988066"/>
                  <a:gd name="connsiteX6" fmla="*/ 961834 w 3475899"/>
                  <a:gd name="connsiteY6" fmla="*/ 187072 h 3988066"/>
                  <a:gd name="connsiteX7" fmla="*/ 744010 w 3475899"/>
                  <a:gd name="connsiteY7" fmla="*/ 481775 h 3988066"/>
                  <a:gd name="connsiteX8" fmla="*/ 900331 w 3475899"/>
                  <a:gd name="connsiteY8" fmla="*/ 740602 h 3988066"/>
                  <a:gd name="connsiteX9" fmla="*/ 1284726 w 3475899"/>
                  <a:gd name="connsiteY9" fmla="*/ 943050 h 3988066"/>
                  <a:gd name="connsiteX10" fmla="*/ 2984160 w 3475899"/>
                  <a:gd name="connsiteY10" fmla="*/ 1543339 h 3988066"/>
                  <a:gd name="connsiteX11" fmla="*/ 3378091 w 3475899"/>
                  <a:gd name="connsiteY11" fmla="*/ 2821306 h 3988066"/>
                  <a:gd name="connsiteX12" fmla="*/ 2359032 w 3475899"/>
                  <a:gd name="connsiteY12" fmla="*/ 3840356 h 3988066"/>
                  <a:gd name="connsiteX13" fmla="*/ 1252372 w 3475899"/>
                  <a:gd name="connsiteY13" fmla="*/ 3968244 h 3988066"/>
                  <a:gd name="connsiteX14" fmla="*/ 352887 w 3475899"/>
                  <a:gd name="connsiteY14" fmla="*/ 3518017 h 3988066"/>
                  <a:gd name="connsiteX15" fmla="*/ 846 w 3475899"/>
                  <a:gd name="connsiteY15" fmla="*/ 2711267 h 3988066"/>
                  <a:gd name="connsiteX16" fmla="*/ 284017 w 3475899"/>
                  <a:gd name="connsiteY16" fmla="*/ 2118017 h 3988066"/>
                  <a:gd name="connsiteX17" fmla="*/ 964397 w 3475899"/>
                  <a:gd name="connsiteY17" fmla="*/ 1870723 h 3988066"/>
                  <a:gd name="connsiteX18" fmla="*/ 1592242 w 3475899"/>
                  <a:gd name="connsiteY18" fmla="*/ 2019356 h 3988066"/>
                  <a:gd name="connsiteX19" fmla="*/ 1861319 w 3475899"/>
                  <a:gd name="connsiteY19" fmla="*/ 2490881 h 3988066"/>
                  <a:gd name="connsiteX20" fmla="*/ 1680653 w 3475899"/>
                  <a:gd name="connsiteY20" fmla="*/ 2861181 h 3988066"/>
                  <a:gd name="connsiteX21" fmla="*/ 1261662 w 3475899"/>
                  <a:gd name="connsiteY21" fmla="*/ 3008533 h 3988066"/>
                  <a:gd name="connsiteX22" fmla="*/ 895206 w 3475899"/>
                  <a:gd name="connsiteY22" fmla="*/ 2926528 h 3988066"/>
                  <a:gd name="connsiteX23" fmla="*/ 718384 w 3475899"/>
                  <a:gd name="connsiteY23" fmla="*/ 2649764 h 3988066"/>
                  <a:gd name="connsiteX24" fmla="*/ 808076 w 3475899"/>
                  <a:gd name="connsiteY24" fmla="*/ 2470379 h 3988066"/>
                  <a:gd name="connsiteX25" fmla="*/ 931082 w 3475899"/>
                  <a:gd name="connsiteY25" fmla="*/ 2406314 h 3988066"/>
                  <a:gd name="connsiteX26" fmla="*/ 990023 w 3475899"/>
                  <a:gd name="connsiteY26" fmla="*/ 2398626 h 3988066"/>
                  <a:gd name="connsiteX27" fmla="*/ 1010524 w 3475899"/>
                  <a:gd name="connsiteY27" fmla="*/ 2414001 h 3988066"/>
                  <a:gd name="connsiteX28" fmla="*/ 1000274 w 3475899"/>
                  <a:gd name="connsiteY28" fmla="*/ 2444753 h 3988066"/>
                  <a:gd name="connsiteX29" fmla="*/ 990023 w 3475899"/>
                  <a:gd name="connsiteY29" fmla="*/ 2475505 h 3988066"/>
                  <a:gd name="connsiteX30" fmla="*/ 974647 w 3475899"/>
                  <a:gd name="connsiteY30" fmla="*/ 2588261 h 3988066"/>
                  <a:gd name="connsiteX31" fmla="*/ 1055370 w 3475899"/>
                  <a:gd name="connsiteY31" fmla="*/ 2725362 h 3988066"/>
                  <a:gd name="connsiteX32" fmla="*/ 1230911 w 3475899"/>
                  <a:gd name="connsiteY32" fmla="*/ 2783021 h 3988066"/>
                  <a:gd name="connsiteX33" fmla="*/ 1494862 w 3475899"/>
                  <a:gd name="connsiteY33" fmla="*/ 2685641 h 3988066"/>
                  <a:gd name="connsiteX34" fmla="*/ 1599930 w 3475899"/>
                  <a:gd name="connsiteY34" fmla="*/ 2444753 h 3988066"/>
                  <a:gd name="connsiteX35" fmla="*/ 1387231 w 3475899"/>
                  <a:gd name="connsiteY35" fmla="*/ 2109048 h 3988066"/>
                  <a:gd name="connsiteX36" fmla="*/ 943896 w 3475899"/>
                  <a:gd name="connsiteY36" fmla="*/ 2003980 h 3988066"/>
                  <a:gd name="connsiteX37" fmla="*/ 372428 w 3475899"/>
                  <a:gd name="connsiteY37" fmla="*/ 2198740 h 3988066"/>
                  <a:gd name="connsiteX38" fmla="*/ 118727 w 3475899"/>
                  <a:gd name="connsiteY38" fmla="*/ 2711267 h 3988066"/>
                  <a:gd name="connsiteX39" fmla="*/ 500560 w 3475899"/>
                  <a:gd name="connsiteY39" fmla="*/ 3351926 h 3988066"/>
                  <a:gd name="connsiteX40" fmla="*/ 1312915 w 3475899"/>
                  <a:gd name="connsiteY40" fmla="*/ 3567187 h 3988066"/>
                  <a:gd name="connsiteX41" fmla="*/ 2135520 w 3475899"/>
                  <a:gd name="connsiteY41" fmla="*/ 3269921 h 3988066"/>
                  <a:gd name="connsiteX42" fmla="*/ 2491727 w 3475899"/>
                  <a:gd name="connsiteY42" fmla="*/ 2506256 h 3988066"/>
                  <a:gd name="connsiteX43" fmla="*/ 2373845 w 3475899"/>
                  <a:gd name="connsiteY43" fmla="*/ 2070608 h 3988066"/>
                  <a:gd name="connsiteX44" fmla="*/ 2058641 w 3475899"/>
                  <a:gd name="connsiteY44" fmla="*/ 1755405 h 3988066"/>
                  <a:gd name="connsiteX45" fmla="*/ 1615306 w 3475899"/>
                  <a:gd name="connsiteY45" fmla="*/ 1496578 h 3988066"/>
                  <a:gd name="connsiteX46" fmla="*/ 859329 w 3475899"/>
                  <a:gd name="connsiteY46" fmla="*/ 1135247 h 3988066"/>
                  <a:gd name="connsiteX47" fmla="*/ 477496 w 3475899"/>
                  <a:gd name="connsiteY47" fmla="*/ 609907 h 3988066"/>
                  <a:gd name="connsiteX48" fmla="*/ 782450 w 3475899"/>
                  <a:gd name="connsiteY48" fmla="*/ 143508 h 3988066"/>
                  <a:gd name="connsiteX49" fmla="*/ 1425671 w 3475899"/>
                  <a:gd name="connsiteY49" fmla="*/ 0 h 3988066"/>
                  <a:gd name="connsiteX0" fmla="*/ 1425671 w 3475899"/>
                  <a:gd name="connsiteY0" fmla="*/ 0 h 3988066"/>
                  <a:gd name="connsiteX1" fmla="*/ 1884382 w 3475899"/>
                  <a:gd name="connsiteY1" fmla="*/ 64066 h 3988066"/>
                  <a:gd name="connsiteX2" fmla="*/ 1825442 w 3475899"/>
                  <a:gd name="connsiteY2" fmla="*/ 343393 h 3988066"/>
                  <a:gd name="connsiteX3" fmla="*/ 1687060 w 3475899"/>
                  <a:gd name="connsiteY3" fmla="*/ 153758 h 3988066"/>
                  <a:gd name="connsiteX4" fmla="*/ 1410295 w 3475899"/>
                  <a:gd name="connsiteY4" fmla="*/ 102506 h 3988066"/>
                  <a:gd name="connsiteX5" fmla="*/ 961834 w 3475899"/>
                  <a:gd name="connsiteY5" fmla="*/ 187072 h 3988066"/>
                  <a:gd name="connsiteX6" fmla="*/ 744010 w 3475899"/>
                  <a:gd name="connsiteY6" fmla="*/ 481775 h 3988066"/>
                  <a:gd name="connsiteX7" fmla="*/ 900331 w 3475899"/>
                  <a:gd name="connsiteY7" fmla="*/ 740602 h 3988066"/>
                  <a:gd name="connsiteX8" fmla="*/ 1284726 w 3475899"/>
                  <a:gd name="connsiteY8" fmla="*/ 943050 h 3988066"/>
                  <a:gd name="connsiteX9" fmla="*/ 2984160 w 3475899"/>
                  <a:gd name="connsiteY9" fmla="*/ 1543339 h 3988066"/>
                  <a:gd name="connsiteX10" fmla="*/ 3378091 w 3475899"/>
                  <a:gd name="connsiteY10" fmla="*/ 2821306 h 3988066"/>
                  <a:gd name="connsiteX11" fmla="*/ 2359032 w 3475899"/>
                  <a:gd name="connsiteY11" fmla="*/ 3840356 h 3988066"/>
                  <a:gd name="connsiteX12" fmla="*/ 1252372 w 3475899"/>
                  <a:gd name="connsiteY12" fmla="*/ 3968244 h 3988066"/>
                  <a:gd name="connsiteX13" fmla="*/ 352887 w 3475899"/>
                  <a:gd name="connsiteY13" fmla="*/ 3518017 h 3988066"/>
                  <a:gd name="connsiteX14" fmla="*/ 846 w 3475899"/>
                  <a:gd name="connsiteY14" fmla="*/ 2711267 h 3988066"/>
                  <a:gd name="connsiteX15" fmla="*/ 284017 w 3475899"/>
                  <a:gd name="connsiteY15" fmla="*/ 2118017 h 3988066"/>
                  <a:gd name="connsiteX16" fmla="*/ 964397 w 3475899"/>
                  <a:gd name="connsiteY16" fmla="*/ 1870723 h 3988066"/>
                  <a:gd name="connsiteX17" fmla="*/ 1592242 w 3475899"/>
                  <a:gd name="connsiteY17" fmla="*/ 2019356 h 3988066"/>
                  <a:gd name="connsiteX18" fmla="*/ 1861319 w 3475899"/>
                  <a:gd name="connsiteY18" fmla="*/ 2490881 h 3988066"/>
                  <a:gd name="connsiteX19" fmla="*/ 1680653 w 3475899"/>
                  <a:gd name="connsiteY19" fmla="*/ 2861181 h 3988066"/>
                  <a:gd name="connsiteX20" fmla="*/ 1261662 w 3475899"/>
                  <a:gd name="connsiteY20" fmla="*/ 3008533 h 3988066"/>
                  <a:gd name="connsiteX21" fmla="*/ 895206 w 3475899"/>
                  <a:gd name="connsiteY21" fmla="*/ 2926528 h 3988066"/>
                  <a:gd name="connsiteX22" fmla="*/ 718384 w 3475899"/>
                  <a:gd name="connsiteY22" fmla="*/ 2649764 h 3988066"/>
                  <a:gd name="connsiteX23" fmla="*/ 808076 w 3475899"/>
                  <a:gd name="connsiteY23" fmla="*/ 2470379 h 3988066"/>
                  <a:gd name="connsiteX24" fmla="*/ 931082 w 3475899"/>
                  <a:gd name="connsiteY24" fmla="*/ 2406314 h 3988066"/>
                  <a:gd name="connsiteX25" fmla="*/ 990023 w 3475899"/>
                  <a:gd name="connsiteY25" fmla="*/ 2398626 h 3988066"/>
                  <a:gd name="connsiteX26" fmla="*/ 1010524 w 3475899"/>
                  <a:gd name="connsiteY26" fmla="*/ 2414001 h 3988066"/>
                  <a:gd name="connsiteX27" fmla="*/ 1000274 w 3475899"/>
                  <a:gd name="connsiteY27" fmla="*/ 2444753 h 3988066"/>
                  <a:gd name="connsiteX28" fmla="*/ 990023 w 3475899"/>
                  <a:gd name="connsiteY28" fmla="*/ 2475505 h 3988066"/>
                  <a:gd name="connsiteX29" fmla="*/ 974647 w 3475899"/>
                  <a:gd name="connsiteY29" fmla="*/ 2588261 h 3988066"/>
                  <a:gd name="connsiteX30" fmla="*/ 1055370 w 3475899"/>
                  <a:gd name="connsiteY30" fmla="*/ 2725362 h 3988066"/>
                  <a:gd name="connsiteX31" fmla="*/ 1230911 w 3475899"/>
                  <a:gd name="connsiteY31" fmla="*/ 2783021 h 3988066"/>
                  <a:gd name="connsiteX32" fmla="*/ 1494862 w 3475899"/>
                  <a:gd name="connsiteY32" fmla="*/ 2685641 h 3988066"/>
                  <a:gd name="connsiteX33" fmla="*/ 1599930 w 3475899"/>
                  <a:gd name="connsiteY33" fmla="*/ 2444753 h 3988066"/>
                  <a:gd name="connsiteX34" fmla="*/ 1387231 w 3475899"/>
                  <a:gd name="connsiteY34" fmla="*/ 2109048 h 3988066"/>
                  <a:gd name="connsiteX35" fmla="*/ 943896 w 3475899"/>
                  <a:gd name="connsiteY35" fmla="*/ 2003980 h 3988066"/>
                  <a:gd name="connsiteX36" fmla="*/ 372428 w 3475899"/>
                  <a:gd name="connsiteY36" fmla="*/ 2198740 h 3988066"/>
                  <a:gd name="connsiteX37" fmla="*/ 118727 w 3475899"/>
                  <a:gd name="connsiteY37" fmla="*/ 2711267 h 3988066"/>
                  <a:gd name="connsiteX38" fmla="*/ 500560 w 3475899"/>
                  <a:gd name="connsiteY38" fmla="*/ 3351926 h 3988066"/>
                  <a:gd name="connsiteX39" fmla="*/ 1312915 w 3475899"/>
                  <a:gd name="connsiteY39" fmla="*/ 3567187 h 3988066"/>
                  <a:gd name="connsiteX40" fmla="*/ 2135520 w 3475899"/>
                  <a:gd name="connsiteY40" fmla="*/ 3269921 h 3988066"/>
                  <a:gd name="connsiteX41" fmla="*/ 2491727 w 3475899"/>
                  <a:gd name="connsiteY41" fmla="*/ 2506256 h 3988066"/>
                  <a:gd name="connsiteX42" fmla="*/ 2373845 w 3475899"/>
                  <a:gd name="connsiteY42" fmla="*/ 2070608 h 3988066"/>
                  <a:gd name="connsiteX43" fmla="*/ 2058641 w 3475899"/>
                  <a:gd name="connsiteY43" fmla="*/ 1755405 h 3988066"/>
                  <a:gd name="connsiteX44" fmla="*/ 1615306 w 3475899"/>
                  <a:gd name="connsiteY44" fmla="*/ 1496578 h 3988066"/>
                  <a:gd name="connsiteX45" fmla="*/ 859329 w 3475899"/>
                  <a:gd name="connsiteY45" fmla="*/ 1135247 h 3988066"/>
                  <a:gd name="connsiteX46" fmla="*/ 477496 w 3475899"/>
                  <a:gd name="connsiteY46" fmla="*/ 609907 h 3988066"/>
                  <a:gd name="connsiteX47" fmla="*/ 782450 w 3475899"/>
                  <a:gd name="connsiteY47" fmla="*/ 143508 h 3988066"/>
                  <a:gd name="connsiteX48" fmla="*/ 1425671 w 3475899"/>
                  <a:gd name="connsiteY48" fmla="*/ 0 h 3988066"/>
                  <a:gd name="connsiteX0" fmla="*/ 1425671 w 3475899"/>
                  <a:gd name="connsiteY0" fmla="*/ 0 h 3988066"/>
                  <a:gd name="connsiteX1" fmla="*/ 1884382 w 3475899"/>
                  <a:gd name="connsiteY1" fmla="*/ 64066 h 3988066"/>
                  <a:gd name="connsiteX2" fmla="*/ 1687060 w 3475899"/>
                  <a:gd name="connsiteY2" fmla="*/ 153758 h 3988066"/>
                  <a:gd name="connsiteX3" fmla="*/ 1410295 w 3475899"/>
                  <a:gd name="connsiteY3" fmla="*/ 102506 h 3988066"/>
                  <a:gd name="connsiteX4" fmla="*/ 961834 w 3475899"/>
                  <a:gd name="connsiteY4" fmla="*/ 187072 h 3988066"/>
                  <a:gd name="connsiteX5" fmla="*/ 744010 w 3475899"/>
                  <a:gd name="connsiteY5" fmla="*/ 481775 h 3988066"/>
                  <a:gd name="connsiteX6" fmla="*/ 900331 w 3475899"/>
                  <a:gd name="connsiteY6" fmla="*/ 740602 h 3988066"/>
                  <a:gd name="connsiteX7" fmla="*/ 1284726 w 3475899"/>
                  <a:gd name="connsiteY7" fmla="*/ 943050 h 3988066"/>
                  <a:gd name="connsiteX8" fmla="*/ 2984160 w 3475899"/>
                  <a:gd name="connsiteY8" fmla="*/ 1543339 h 3988066"/>
                  <a:gd name="connsiteX9" fmla="*/ 3378091 w 3475899"/>
                  <a:gd name="connsiteY9" fmla="*/ 2821306 h 3988066"/>
                  <a:gd name="connsiteX10" fmla="*/ 2359032 w 3475899"/>
                  <a:gd name="connsiteY10" fmla="*/ 3840356 h 3988066"/>
                  <a:gd name="connsiteX11" fmla="*/ 1252372 w 3475899"/>
                  <a:gd name="connsiteY11" fmla="*/ 3968244 h 3988066"/>
                  <a:gd name="connsiteX12" fmla="*/ 352887 w 3475899"/>
                  <a:gd name="connsiteY12" fmla="*/ 3518017 h 3988066"/>
                  <a:gd name="connsiteX13" fmla="*/ 846 w 3475899"/>
                  <a:gd name="connsiteY13" fmla="*/ 2711267 h 3988066"/>
                  <a:gd name="connsiteX14" fmla="*/ 284017 w 3475899"/>
                  <a:gd name="connsiteY14" fmla="*/ 2118017 h 3988066"/>
                  <a:gd name="connsiteX15" fmla="*/ 964397 w 3475899"/>
                  <a:gd name="connsiteY15" fmla="*/ 1870723 h 3988066"/>
                  <a:gd name="connsiteX16" fmla="*/ 1592242 w 3475899"/>
                  <a:gd name="connsiteY16" fmla="*/ 2019356 h 3988066"/>
                  <a:gd name="connsiteX17" fmla="*/ 1861319 w 3475899"/>
                  <a:gd name="connsiteY17" fmla="*/ 2490881 h 3988066"/>
                  <a:gd name="connsiteX18" fmla="*/ 1680653 w 3475899"/>
                  <a:gd name="connsiteY18" fmla="*/ 2861181 h 3988066"/>
                  <a:gd name="connsiteX19" fmla="*/ 1261662 w 3475899"/>
                  <a:gd name="connsiteY19" fmla="*/ 3008533 h 3988066"/>
                  <a:gd name="connsiteX20" fmla="*/ 895206 w 3475899"/>
                  <a:gd name="connsiteY20" fmla="*/ 2926528 h 3988066"/>
                  <a:gd name="connsiteX21" fmla="*/ 718384 w 3475899"/>
                  <a:gd name="connsiteY21" fmla="*/ 2649764 h 3988066"/>
                  <a:gd name="connsiteX22" fmla="*/ 808076 w 3475899"/>
                  <a:gd name="connsiteY22" fmla="*/ 2470379 h 3988066"/>
                  <a:gd name="connsiteX23" fmla="*/ 931082 w 3475899"/>
                  <a:gd name="connsiteY23" fmla="*/ 2406314 h 3988066"/>
                  <a:gd name="connsiteX24" fmla="*/ 990023 w 3475899"/>
                  <a:gd name="connsiteY24" fmla="*/ 2398626 h 3988066"/>
                  <a:gd name="connsiteX25" fmla="*/ 1010524 w 3475899"/>
                  <a:gd name="connsiteY25" fmla="*/ 2414001 h 3988066"/>
                  <a:gd name="connsiteX26" fmla="*/ 1000274 w 3475899"/>
                  <a:gd name="connsiteY26" fmla="*/ 2444753 h 3988066"/>
                  <a:gd name="connsiteX27" fmla="*/ 990023 w 3475899"/>
                  <a:gd name="connsiteY27" fmla="*/ 2475505 h 3988066"/>
                  <a:gd name="connsiteX28" fmla="*/ 974647 w 3475899"/>
                  <a:gd name="connsiteY28" fmla="*/ 2588261 h 3988066"/>
                  <a:gd name="connsiteX29" fmla="*/ 1055370 w 3475899"/>
                  <a:gd name="connsiteY29" fmla="*/ 2725362 h 3988066"/>
                  <a:gd name="connsiteX30" fmla="*/ 1230911 w 3475899"/>
                  <a:gd name="connsiteY30" fmla="*/ 2783021 h 3988066"/>
                  <a:gd name="connsiteX31" fmla="*/ 1494862 w 3475899"/>
                  <a:gd name="connsiteY31" fmla="*/ 2685641 h 3988066"/>
                  <a:gd name="connsiteX32" fmla="*/ 1599930 w 3475899"/>
                  <a:gd name="connsiteY32" fmla="*/ 2444753 h 3988066"/>
                  <a:gd name="connsiteX33" fmla="*/ 1387231 w 3475899"/>
                  <a:gd name="connsiteY33" fmla="*/ 2109048 h 3988066"/>
                  <a:gd name="connsiteX34" fmla="*/ 943896 w 3475899"/>
                  <a:gd name="connsiteY34" fmla="*/ 2003980 h 3988066"/>
                  <a:gd name="connsiteX35" fmla="*/ 372428 w 3475899"/>
                  <a:gd name="connsiteY35" fmla="*/ 2198740 h 3988066"/>
                  <a:gd name="connsiteX36" fmla="*/ 118727 w 3475899"/>
                  <a:gd name="connsiteY36" fmla="*/ 2711267 h 3988066"/>
                  <a:gd name="connsiteX37" fmla="*/ 500560 w 3475899"/>
                  <a:gd name="connsiteY37" fmla="*/ 3351926 h 3988066"/>
                  <a:gd name="connsiteX38" fmla="*/ 1312915 w 3475899"/>
                  <a:gd name="connsiteY38" fmla="*/ 3567187 h 3988066"/>
                  <a:gd name="connsiteX39" fmla="*/ 2135520 w 3475899"/>
                  <a:gd name="connsiteY39" fmla="*/ 3269921 h 3988066"/>
                  <a:gd name="connsiteX40" fmla="*/ 2491727 w 3475899"/>
                  <a:gd name="connsiteY40" fmla="*/ 2506256 h 3988066"/>
                  <a:gd name="connsiteX41" fmla="*/ 2373845 w 3475899"/>
                  <a:gd name="connsiteY41" fmla="*/ 2070608 h 3988066"/>
                  <a:gd name="connsiteX42" fmla="*/ 2058641 w 3475899"/>
                  <a:gd name="connsiteY42" fmla="*/ 1755405 h 3988066"/>
                  <a:gd name="connsiteX43" fmla="*/ 1615306 w 3475899"/>
                  <a:gd name="connsiteY43" fmla="*/ 1496578 h 3988066"/>
                  <a:gd name="connsiteX44" fmla="*/ 859329 w 3475899"/>
                  <a:gd name="connsiteY44" fmla="*/ 1135247 h 3988066"/>
                  <a:gd name="connsiteX45" fmla="*/ 477496 w 3475899"/>
                  <a:gd name="connsiteY45" fmla="*/ 609907 h 3988066"/>
                  <a:gd name="connsiteX46" fmla="*/ 782450 w 3475899"/>
                  <a:gd name="connsiteY46" fmla="*/ 143508 h 3988066"/>
                  <a:gd name="connsiteX47" fmla="*/ 1425671 w 3475899"/>
                  <a:gd name="connsiteY47" fmla="*/ 0 h 3988066"/>
                  <a:gd name="connsiteX0" fmla="*/ 1425671 w 3475899"/>
                  <a:gd name="connsiteY0" fmla="*/ 0 h 3988066"/>
                  <a:gd name="connsiteX1" fmla="*/ 1687060 w 3475899"/>
                  <a:gd name="connsiteY1" fmla="*/ 153758 h 3988066"/>
                  <a:gd name="connsiteX2" fmla="*/ 1410295 w 3475899"/>
                  <a:gd name="connsiteY2" fmla="*/ 102506 h 3988066"/>
                  <a:gd name="connsiteX3" fmla="*/ 961834 w 3475899"/>
                  <a:gd name="connsiteY3" fmla="*/ 187072 h 3988066"/>
                  <a:gd name="connsiteX4" fmla="*/ 744010 w 3475899"/>
                  <a:gd name="connsiteY4" fmla="*/ 481775 h 3988066"/>
                  <a:gd name="connsiteX5" fmla="*/ 900331 w 3475899"/>
                  <a:gd name="connsiteY5" fmla="*/ 740602 h 3988066"/>
                  <a:gd name="connsiteX6" fmla="*/ 1284726 w 3475899"/>
                  <a:gd name="connsiteY6" fmla="*/ 943050 h 3988066"/>
                  <a:gd name="connsiteX7" fmla="*/ 2984160 w 3475899"/>
                  <a:gd name="connsiteY7" fmla="*/ 1543339 h 3988066"/>
                  <a:gd name="connsiteX8" fmla="*/ 3378091 w 3475899"/>
                  <a:gd name="connsiteY8" fmla="*/ 2821306 h 3988066"/>
                  <a:gd name="connsiteX9" fmla="*/ 2359032 w 3475899"/>
                  <a:gd name="connsiteY9" fmla="*/ 3840356 h 3988066"/>
                  <a:gd name="connsiteX10" fmla="*/ 1252372 w 3475899"/>
                  <a:gd name="connsiteY10" fmla="*/ 3968244 h 3988066"/>
                  <a:gd name="connsiteX11" fmla="*/ 352887 w 3475899"/>
                  <a:gd name="connsiteY11" fmla="*/ 3518017 h 3988066"/>
                  <a:gd name="connsiteX12" fmla="*/ 846 w 3475899"/>
                  <a:gd name="connsiteY12" fmla="*/ 2711267 h 3988066"/>
                  <a:gd name="connsiteX13" fmla="*/ 284017 w 3475899"/>
                  <a:gd name="connsiteY13" fmla="*/ 2118017 h 3988066"/>
                  <a:gd name="connsiteX14" fmla="*/ 964397 w 3475899"/>
                  <a:gd name="connsiteY14" fmla="*/ 1870723 h 3988066"/>
                  <a:gd name="connsiteX15" fmla="*/ 1592242 w 3475899"/>
                  <a:gd name="connsiteY15" fmla="*/ 2019356 h 3988066"/>
                  <a:gd name="connsiteX16" fmla="*/ 1861319 w 3475899"/>
                  <a:gd name="connsiteY16" fmla="*/ 2490881 h 3988066"/>
                  <a:gd name="connsiteX17" fmla="*/ 1680653 w 3475899"/>
                  <a:gd name="connsiteY17" fmla="*/ 2861181 h 3988066"/>
                  <a:gd name="connsiteX18" fmla="*/ 1261662 w 3475899"/>
                  <a:gd name="connsiteY18" fmla="*/ 3008533 h 3988066"/>
                  <a:gd name="connsiteX19" fmla="*/ 895206 w 3475899"/>
                  <a:gd name="connsiteY19" fmla="*/ 2926528 h 3988066"/>
                  <a:gd name="connsiteX20" fmla="*/ 718384 w 3475899"/>
                  <a:gd name="connsiteY20" fmla="*/ 2649764 h 3988066"/>
                  <a:gd name="connsiteX21" fmla="*/ 808076 w 3475899"/>
                  <a:gd name="connsiteY21" fmla="*/ 2470379 h 3988066"/>
                  <a:gd name="connsiteX22" fmla="*/ 931082 w 3475899"/>
                  <a:gd name="connsiteY22" fmla="*/ 2406314 h 3988066"/>
                  <a:gd name="connsiteX23" fmla="*/ 990023 w 3475899"/>
                  <a:gd name="connsiteY23" fmla="*/ 2398626 h 3988066"/>
                  <a:gd name="connsiteX24" fmla="*/ 1010524 w 3475899"/>
                  <a:gd name="connsiteY24" fmla="*/ 2414001 h 3988066"/>
                  <a:gd name="connsiteX25" fmla="*/ 1000274 w 3475899"/>
                  <a:gd name="connsiteY25" fmla="*/ 2444753 h 3988066"/>
                  <a:gd name="connsiteX26" fmla="*/ 990023 w 3475899"/>
                  <a:gd name="connsiteY26" fmla="*/ 2475505 h 3988066"/>
                  <a:gd name="connsiteX27" fmla="*/ 974647 w 3475899"/>
                  <a:gd name="connsiteY27" fmla="*/ 2588261 h 3988066"/>
                  <a:gd name="connsiteX28" fmla="*/ 1055370 w 3475899"/>
                  <a:gd name="connsiteY28" fmla="*/ 2725362 h 3988066"/>
                  <a:gd name="connsiteX29" fmla="*/ 1230911 w 3475899"/>
                  <a:gd name="connsiteY29" fmla="*/ 2783021 h 3988066"/>
                  <a:gd name="connsiteX30" fmla="*/ 1494862 w 3475899"/>
                  <a:gd name="connsiteY30" fmla="*/ 2685641 h 3988066"/>
                  <a:gd name="connsiteX31" fmla="*/ 1599930 w 3475899"/>
                  <a:gd name="connsiteY31" fmla="*/ 2444753 h 3988066"/>
                  <a:gd name="connsiteX32" fmla="*/ 1387231 w 3475899"/>
                  <a:gd name="connsiteY32" fmla="*/ 2109048 h 3988066"/>
                  <a:gd name="connsiteX33" fmla="*/ 943896 w 3475899"/>
                  <a:gd name="connsiteY33" fmla="*/ 2003980 h 3988066"/>
                  <a:gd name="connsiteX34" fmla="*/ 372428 w 3475899"/>
                  <a:gd name="connsiteY34" fmla="*/ 2198740 h 3988066"/>
                  <a:gd name="connsiteX35" fmla="*/ 118727 w 3475899"/>
                  <a:gd name="connsiteY35" fmla="*/ 2711267 h 3988066"/>
                  <a:gd name="connsiteX36" fmla="*/ 500560 w 3475899"/>
                  <a:gd name="connsiteY36" fmla="*/ 3351926 h 3988066"/>
                  <a:gd name="connsiteX37" fmla="*/ 1312915 w 3475899"/>
                  <a:gd name="connsiteY37" fmla="*/ 3567187 h 3988066"/>
                  <a:gd name="connsiteX38" fmla="*/ 2135520 w 3475899"/>
                  <a:gd name="connsiteY38" fmla="*/ 3269921 h 3988066"/>
                  <a:gd name="connsiteX39" fmla="*/ 2491727 w 3475899"/>
                  <a:gd name="connsiteY39" fmla="*/ 2506256 h 3988066"/>
                  <a:gd name="connsiteX40" fmla="*/ 2373845 w 3475899"/>
                  <a:gd name="connsiteY40" fmla="*/ 2070608 h 3988066"/>
                  <a:gd name="connsiteX41" fmla="*/ 2058641 w 3475899"/>
                  <a:gd name="connsiteY41" fmla="*/ 1755405 h 3988066"/>
                  <a:gd name="connsiteX42" fmla="*/ 1615306 w 3475899"/>
                  <a:gd name="connsiteY42" fmla="*/ 1496578 h 3988066"/>
                  <a:gd name="connsiteX43" fmla="*/ 859329 w 3475899"/>
                  <a:gd name="connsiteY43" fmla="*/ 1135247 h 3988066"/>
                  <a:gd name="connsiteX44" fmla="*/ 477496 w 3475899"/>
                  <a:gd name="connsiteY44" fmla="*/ 609907 h 3988066"/>
                  <a:gd name="connsiteX45" fmla="*/ 782450 w 3475899"/>
                  <a:gd name="connsiteY45" fmla="*/ 143508 h 3988066"/>
                  <a:gd name="connsiteX46" fmla="*/ 1425671 w 3475899"/>
                  <a:gd name="connsiteY46" fmla="*/ 0 h 3988066"/>
                  <a:gd name="connsiteX0" fmla="*/ 1425671 w 3475899"/>
                  <a:gd name="connsiteY0" fmla="*/ 421 h 3988487"/>
                  <a:gd name="connsiteX1" fmla="*/ 1410295 w 3475899"/>
                  <a:gd name="connsiteY1" fmla="*/ 102927 h 3988487"/>
                  <a:gd name="connsiteX2" fmla="*/ 961834 w 3475899"/>
                  <a:gd name="connsiteY2" fmla="*/ 187493 h 3988487"/>
                  <a:gd name="connsiteX3" fmla="*/ 744010 w 3475899"/>
                  <a:gd name="connsiteY3" fmla="*/ 482196 h 3988487"/>
                  <a:gd name="connsiteX4" fmla="*/ 900331 w 3475899"/>
                  <a:gd name="connsiteY4" fmla="*/ 741023 h 3988487"/>
                  <a:gd name="connsiteX5" fmla="*/ 1284726 w 3475899"/>
                  <a:gd name="connsiteY5" fmla="*/ 943471 h 3988487"/>
                  <a:gd name="connsiteX6" fmla="*/ 2984160 w 3475899"/>
                  <a:gd name="connsiteY6" fmla="*/ 1543760 h 3988487"/>
                  <a:gd name="connsiteX7" fmla="*/ 3378091 w 3475899"/>
                  <a:gd name="connsiteY7" fmla="*/ 2821727 h 3988487"/>
                  <a:gd name="connsiteX8" fmla="*/ 2359032 w 3475899"/>
                  <a:gd name="connsiteY8" fmla="*/ 3840777 h 3988487"/>
                  <a:gd name="connsiteX9" fmla="*/ 1252372 w 3475899"/>
                  <a:gd name="connsiteY9" fmla="*/ 3968665 h 3988487"/>
                  <a:gd name="connsiteX10" fmla="*/ 352887 w 3475899"/>
                  <a:gd name="connsiteY10" fmla="*/ 3518438 h 3988487"/>
                  <a:gd name="connsiteX11" fmla="*/ 846 w 3475899"/>
                  <a:gd name="connsiteY11" fmla="*/ 2711688 h 3988487"/>
                  <a:gd name="connsiteX12" fmla="*/ 284017 w 3475899"/>
                  <a:gd name="connsiteY12" fmla="*/ 2118438 h 3988487"/>
                  <a:gd name="connsiteX13" fmla="*/ 964397 w 3475899"/>
                  <a:gd name="connsiteY13" fmla="*/ 1871144 h 3988487"/>
                  <a:gd name="connsiteX14" fmla="*/ 1592242 w 3475899"/>
                  <a:gd name="connsiteY14" fmla="*/ 2019777 h 3988487"/>
                  <a:gd name="connsiteX15" fmla="*/ 1861319 w 3475899"/>
                  <a:gd name="connsiteY15" fmla="*/ 2491302 h 3988487"/>
                  <a:gd name="connsiteX16" fmla="*/ 1680653 w 3475899"/>
                  <a:gd name="connsiteY16" fmla="*/ 2861602 h 3988487"/>
                  <a:gd name="connsiteX17" fmla="*/ 1261662 w 3475899"/>
                  <a:gd name="connsiteY17" fmla="*/ 3008954 h 3988487"/>
                  <a:gd name="connsiteX18" fmla="*/ 895206 w 3475899"/>
                  <a:gd name="connsiteY18" fmla="*/ 2926949 h 3988487"/>
                  <a:gd name="connsiteX19" fmla="*/ 718384 w 3475899"/>
                  <a:gd name="connsiteY19" fmla="*/ 2650185 h 3988487"/>
                  <a:gd name="connsiteX20" fmla="*/ 808076 w 3475899"/>
                  <a:gd name="connsiteY20" fmla="*/ 2470800 h 3988487"/>
                  <a:gd name="connsiteX21" fmla="*/ 931082 w 3475899"/>
                  <a:gd name="connsiteY21" fmla="*/ 2406735 h 3988487"/>
                  <a:gd name="connsiteX22" fmla="*/ 990023 w 3475899"/>
                  <a:gd name="connsiteY22" fmla="*/ 2399047 h 3988487"/>
                  <a:gd name="connsiteX23" fmla="*/ 1010524 w 3475899"/>
                  <a:gd name="connsiteY23" fmla="*/ 2414422 h 3988487"/>
                  <a:gd name="connsiteX24" fmla="*/ 1000274 w 3475899"/>
                  <a:gd name="connsiteY24" fmla="*/ 2445174 h 3988487"/>
                  <a:gd name="connsiteX25" fmla="*/ 990023 w 3475899"/>
                  <a:gd name="connsiteY25" fmla="*/ 2475926 h 3988487"/>
                  <a:gd name="connsiteX26" fmla="*/ 974647 w 3475899"/>
                  <a:gd name="connsiteY26" fmla="*/ 2588682 h 3988487"/>
                  <a:gd name="connsiteX27" fmla="*/ 1055370 w 3475899"/>
                  <a:gd name="connsiteY27" fmla="*/ 2725783 h 3988487"/>
                  <a:gd name="connsiteX28" fmla="*/ 1230911 w 3475899"/>
                  <a:gd name="connsiteY28" fmla="*/ 2783442 h 3988487"/>
                  <a:gd name="connsiteX29" fmla="*/ 1494862 w 3475899"/>
                  <a:gd name="connsiteY29" fmla="*/ 2686062 h 3988487"/>
                  <a:gd name="connsiteX30" fmla="*/ 1599930 w 3475899"/>
                  <a:gd name="connsiteY30" fmla="*/ 2445174 h 3988487"/>
                  <a:gd name="connsiteX31" fmla="*/ 1387231 w 3475899"/>
                  <a:gd name="connsiteY31" fmla="*/ 2109469 h 3988487"/>
                  <a:gd name="connsiteX32" fmla="*/ 943896 w 3475899"/>
                  <a:gd name="connsiteY32" fmla="*/ 2004401 h 3988487"/>
                  <a:gd name="connsiteX33" fmla="*/ 372428 w 3475899"/>
                  <a:gd name="connsiteY33" fmla="*/ 2199161 h 3988487"/>
                  <a:gd name="connsiteX34" fmla="*/ 118727 w 3475899"/>
                  <a:gd name="connsiteY34" fmla="*/ 2711688 h 3988487"/>
                  <a:gd name="connsiteX35" fmla="*/ 500560 w 3475899"/>
                  <a:gd name="connsiteY35" fmla="*/ 3352347 h 3988487"/>
                  <a:gd name="connsiteX36" fmla="*/ 1312915 w 3475899"/>
                  <a:gd name="connsiteY36" fmla="*/ 3567608 h 3988487"/>
                  <a:gd name="connsiteX37" fmla="*/ 2135520 w 3475899"/>
                  <a:gd name="connsiteY37" fmla="*/ 3270342 h 3988487"/>
                  <a:gd name="connsiteX38" fmla="*/ 2491727 w 3475899"/>
                  <a:gd name="connsiteY38" fmla="*/ 2506677 h 3988487"/>
                  <a:gd name="connsiteX39" fmla="*/ 2373845 w 3475899"/>
                  <a:gd name="connsiteY39" fmla="*/ 2071029 h 3988487"/>
                  <a:gd name="connsiteX40" fmla="*/ 2058641 w 3475899"/>
                  <a:gd name="connsiteY40" fmla="*/ 1755826 h 3988487"/>
                  <a:gd name="connsiteX41" fmla="*/ 1615306 w 3475899"/>
                  <a:gd name="connsiteY41" fmla="*/ 1496999 h 3988487"/>
                  <a:gd name="connsiteX42" fmla="*/ 859329 w 3475899"/>
                  <a:gd name="connsiteY42" fmla="*/ 1135668 h 3988487"/>
                  <a:gd name="connsiteX43" fmla="*/ 477496 w 3475899"/>
                  <a:gd name="connsiteY43" fmla="*/ 610328 h 3988487"/>
                  <a:gd name="connsiteX44" fmla="*/ 782450 w 3475899"/>
                  <a:gd name="connsiteY44" fmla="*/ 143929 h 3988487"/>
                  <a:gd name="connsiteX45" fmla="*/ 1425671 w 3475899"/>
                  <a:gd name="connsiteY45" fmla="*/ 421 h 3988487"/>
                  <a:gd name="connsiteX0" fmla="*/ 1425671 w 3475899"/>
                  <a:gd name="connsiteY0" fmla="*/ 0 h 3988066"/>
                  <a:gd name="connsiteX1" fmla="*/ 961834 w 3475899"/>
                  <a:gd name="connsiteY1" fmla="*/ 187072 h 3988066"/>
                  <a:gd name="connsiteX2" fmla="*/ 744010 w 3475899"/>
                  <a:gd name="connsiteY2" fmla="*/ 481775 h 3988066"/>
                  <a:gd name="connsiteX3" fmla="*/ 900331 w 3475899"/>
                  <a:gd name="connsiteY3" fmla="*/ 740602 h 3988066"/>
                  <a:gd name="connsiteX4" fmla="*/ 1284726 w 3475899"/>
                  <a:gd name="connsiteY4" fmla="*/ 943050 h 3988066"/>
                  <a:gd name="connsiteX5" fmla="*/ 2984160 w 3475899"/>
                  <a:gd name="connsiteY5" fmla="*/ 1543339 h 3988066"/>
                  <a:gd name="connsiteX6" fmla="*/ 3378091 w 3475899"/>
                  <a:gd name="connsiteY6" fmla="*/ 2821306 h 3988066"/>
                  <a:gd name="connsiteX7" fmla="*/ 2359032 w 3475899"/>
                  <a:gd name="connsiteY7" fmla="*/ 3840356 h 3988066"/>
                  <a:gd name="connsiteX8" fmla="*/ 1252372 w 3475899"/>
                  <a:gd name="connsiteY8" fmla="*/ 3968244 h 3988066"/>
                  <a:gd name="connsiteX9" fmla="*/ 352887 w 3475899"/>
                  <a:gd name="connsiteY9" fmla="*/ 3518017 h 3988066"/>
                  <a:gd name="connsiteX10" fmla="*/ 846 w 3475899"/>
                  <a:gd name="connsiteY10" fmla="*/ 2711267 h 3988066"/>
                  <a:gd name="connsiteX11" fmla="*/ 284017 w 3475899"/>
                  <a:gd name="connsiteY11" fmla="*/ 2118017 h 3988066"/>
                  <a:gd name="connsiteX12" fmla="*/ 964397 w 3475899"/>
                  <a:gd name="connsiteY12" fmla="*/ 1870723 h 3988066"/>
                  <a:gd name="connsiteX13" fmla="*/ 1592242 w 3475899"/>
                  <a:gd name="connsiteY13" fmla="*/ 2019356 h 3988066"/>
                  <a:gd name="connsiteX14" fmla="*/ 1861319 w 3475899"/>
                  <a:gd name="connsiteY14" fmla="*/ 2490881 h 3988066"/>
                  <a:gd name="connsiteX15" fmla="*/ 1680653 w 3475899"/>
                  <a:gd name="connsiteY15" fmla="*/ 2861181 h 3988066"/>
                  <a:gd name="connsiteX16" fmla="*/ 1261662 w 3475899"/>
                  <a:gd name="connsiteY16" fmla="*/ 3008533 h 3988066"/>
                  <a:gd name="connsiteX17" fmla="*/ 895206 w 3475899"/>
                  <a:gd name="connsiteY17" fmla="*/ 2926528 h 3988066"/>
                  <a:gd name="connsiteX18" fmla="*/ 718384 w 3475899"/>
                  <a:gd name="connsiteY18" fmla="*/ 2649764 h 3988066"/>
                  <a:gd name="connsiteX19" fmla="*/ 808076 w 3475899"/>
                  <a:gd name="connsiteY19" fmla="*/ 2470379 h 3988066"/>
                  <a:gd name="connsiteX20" fmla="*/ 931082 w 3475899"/>
                  <a:gd name="connsiteY20" fmla="*/ 2406314 h 3988066"/>
                  <a:gd name="connsiteX21" fmla="*/ 990023 w 3475899"/>
                  <a:gd name="connsiteY21" fmla="*/ 2398626 h 3988066"/>
                  <a:gd name="connsiteX22" fmla="*/ 1010524 w 3475899"/>
                  <a:gd name="connsiteY22" fmla="*/ 2414001 h 3988066"/>
                  <a:gd name="connsiteX23" fmla="*/ 1000274 w 3475899"/>
                  <a:gd name="connsiteY23" fmla="*/ 2444753 h 3988066"/>
                  <a:gd name="connsiteX24" fmla="*/ 990023 w 3475899"/>
                  <a:gd name="connsiteY24" fmla="*/ 2475505 h 3988066"/>
                  <a:gd name="connsiteX25" fmla="*/ 974647 w 3475899"/>
                  <a:gd name="connsiteY25" fmla="*/ 2588261 h 3988066"/>
                  <a:gd name="connsiteX26" fmla="*/ 1055370 w 3475899"/>
                  <a:gd name="connsiteY26" fmla="*/ 2725362 h 3988066"/>
                  <a:gd name="connsiteX27" fmla="*/ 1230911 w 3475899"/>
                  <a:gd name="connsiteY27" fmla="*/ 2783021 h 3988066"/>
                  <a:gd name="connsiteX28" fmla="*/ 1494862 w 3475899"/>
                  <a:gd name="connsiteY28" fmla="*/ 2685641 h 3988066"/>
                  <a:gd name="connsiteX29" fmla="*/ 1599930 w 3475899"/>
                  <a:gd name="connsiteY29" fmla="*/ 2444753 h 3988066"/>
                  <a:gd name="connsiteX30" fmla="*/ 1387231 w 3475899"/>
                  <a:gd name="connsiteY30" fmla="*/ 2109048 h 3988066"/>
                  <a:gd name="connsiteX31" fmla="*/ 943896 w 3475899"/>
                  <a:gd name="connsiteY31" fmla="*/ 2003980 h 3988066"/>
                  <a:gd name="connsiteX32" fmla="*/ 372428 w 3475899"/>
                  <a:gd name="connsiteY32" fmla="*/ 2198740 h 3988066"/>
                  <a:gd name="connsiteX33" fmla="*/ 118727 w 3475899"/>
                  <a:gd name="connsiteY33" fmla="*/ 2711267 h 3988066"/>
                  <a:gd name="connsiteX34" fmla="*/ 500560 w 3475899"/>
                  <a:gd name="connsiteY34" fmla="*/ 3351926 h 3988066"/>
                  <a:gd name="connsiteX35" fmla="*/ 1312915 w 3475899"/>
                  <a:gd name="connsiteY35" fmla="*/ 3567187 h 3988066"/>
                  <a:gd name="connsiteX36" fmla="*/ 2135520 w 3475899"/>
                  <a:gd name="connsiteY36" fmla="*/ 3269921 h 3988066"/>
                  <a:gd name="connsiteX37" fmla="*/ 2491727 w 3475899"/>
                  <a:gd name="connsiteY37" fmla="*/ 2506256 h 3988066"/>
                  <a:gd name="connsiteX38" fmla="*/ 2373845 w 3475899"/>
                  <a:gd name="connsiteY38" fmla="*/ 2070608 h 3988066"/>
                  <a:gd name="connsiteX39" fmla="*/ 2058641 w 3475899"/>
                  <a:gd name="connsiteY39" fmla="*/ 1755405 h 3988066"/>
                  <a:gd name="connsiteX40" fmla="*/ 1615306 w 3475899"/>
                  <a:gd name="connsiteY40" fmla="*/ 1496578 h 3988066"/>
                  <a:gd name="connsiteX41" fmla="*/ 859329 w 3475899"/>
                  <a:gd name="connsiteY41" fmla="*/ 1135247 h 3988066"/>
                  <a:gd name="connsiteX42" fmla="*/ 477496 w 3475899"/>
                  <a:gd name="connsiteY42" fmla="*/ 609907 h 3988066"/>
                  <a:gd name="connsiteX43" fmla="*/ 782450 w 3475899"/>
                  <a:gd name="connsiteY43" fmla="*/ 143508 h 3988066"/>
                  <a:gd name="connsiteX44" fmla="*/ 1425671 w 3475899"/>
                  <a:gd name="connsiteY44" fmla="*/ 0 h 3988066"/>
                  <a:gd name="connsiteX0" fmla="*/ 782450 w 3475899"/>
                  <a:gd name="connsiteY0" fmla="*/ 32557 h 3877115"/>
                  <a:gd name="connsiteX1" fmla="*/ 961834 w 3475899"/>
                  <a:gd name="connsiteY1" fmla="*/ 76121 h 3877115"/>
                  <a:gd name="connsiteX2" fmla="*/ 744010 w 3475899"/>
                  <a:gd name="connsiteY2" fmla="*/ 370824 h 3877115"/>
                  <a:gd name="connsiteX3" fmla="*/ 900331 w 3475899"/>
                  <a:gd name="connsiteY3" fmla="*/ 629651 h 3877115"/>
                  <a:gd name="connsiteX4" fmla="*/ 1284726 w 3475899"/>
                  <a:gd name="connsiteY4" fmla="*/ 832099 h 3877115"/>
                  <a:gd name="connsiteX5" fmla="*/ 2984160 w 3475899"/>
                  <a:gd name="connsiteY5" fmla="*/ 1432388 h 3877115"/>
                  <a:gd name="connsiteX6" fmla="*/ 3378091 w 3475899"/>
                  <a:gd name="connsiteY6" fmla="*/ 2710355 h 3877115"/>
                  <a:gd name="connsiteX7" fmla="*/ 2359032 w 3475899"/>
                  <a:gd name="connsiteY7" fmla="*/ 3729405 h 3877115"/>
                  <a:gd name="connsiteX8" fmla="*/ 1252372 w 3475899"/>
                  <a:gd name="connsiteY8" fmla="*/ 3857293 h 3877115"/>
                  <a:gd name="connsiteX9" fmla="*/ 352887 w 3475899"/>
                  <a:gd name="connsiteY9" fmla="*/ 3407066 h 3877115"/>
                  <a:gd name="connsiteX10" fmla="*/ 846 w 3475899"/>
                  <a:gd name="connsiteY10" fmla="*/ 2600316 h 3877115"/>
                  <a:gd name="connsiteX11" fmla="*/ 284017 w 3475899"/>
                  <a:gd name="connsiteY11" fmla="*/ 2007066 h 3877115"/>
                  <a:gd name="connsiteX12" fmla="*/ 964397 w 3475899"/>
                  <a:gd name="connsiteY12" fmla="*/ 1759772 h 3877115"/>
                  <a:gd name="connsiteX13" fmla="*/ 1592242 w 3475899"/>
                  <a:gd name="connsiteY13" fmla="*/ 1908405 h 3877115"/>
                  <a:gd name="connsiteX14" fmla="*/ 1861319 w 3475899"/>
                  <a:gd name="connsiteY14" fmla="*/ 2379930 h 3877115"/>
                  <a:gd name="connsiteX15" fmla="*/ 1680653 w 3475899"/>
                  <a:gd name="connsiteY15" fmla="*/ 2750230 h 3877115"/>
                  <a:gd name="connsiteX16" fmla="*/ 1261662 w 3475899"/>
                  <a:gd name="connsiteY16" fmla="*/ 2897582 h 3877115"/>
                  <a:gd name="connsiteX17" fmla="*/ 895206 w 3475899"/>
                  <a:gd name="connsiteY17" fmla="*/ 2815577 h 3877115"/>
                  <a:gd name="connsiteX18" fmla="*/ 718384 w 3475899"/>
                  <a:gd name="connsiteY18" fmla="*/ 2538813 h 3877115"/>
                  <a:gd name="connsiteX19" fmla="*/ 808076 w 3475899"/>
                  <a:gd name="connsiteY19" fmla="*/ 2359428 h 3877115"/>
                  <a:gd name="connsiteX20" fmla="*/ 931082 w 3475899"/>
                  <a:gd name="connsiteY20" fmla="*/ 2295363 h 3877115"/>
                  <a:gd name="connsiteX21" fmla="*/ 990023 w 3475899"/>
                  <a:gd name="connsiteY21" fmla="*/ 2287675 h 3877115"/>
                  <a:gd name="connsiteX22" fmla="*/ 1010524 w 3475899"/>
                  <a:gd name="connsiteY22" fmla="*/ 2303050 h 3877115"/>
                  <a:gd name="connsiteX23" fmla="*/ 1000274 w 3475899"/>
                  <a:gd name="connsiteY23" fmla="*/ 2333802 h 3877115"/>
                  <a:gd name="connsiteX24" fmla="*/ 990023 w 3475899"/>
                  <a:gd name="connsiteY24" fmla="*/ 2364554 h 3877115"/>
                  <a:gd name="connsiteX25" fmla="*/ 974647 w 3475899"/>
                  <a:gd name="connsiteY25" fmla="*/ 2477310 h 3877115"/>
                  <a:gd name="connsiteX26" fmla="*/ 1055370 w 3475899"/>
                  <a:gd name="connsiteY26" fmla="*/ 2614411 h 3877115"/>
                  <a:gd name="connsiteX27" fmla="*/ 1230911 w 3475899"/>
                  <a:gd name="connsiteY27" fmla="*/ 2672070 h 3877115"/>
                  <a:gd name="connsiteX28" fmla="*/ 1494862 w 3475899"/>
                  <a:gd name="connsiteY28" fmla="*/ 2574690 h 3877115"/>
                  <a:gd name="connsiteX29" fmla="*/ 1599930 w 3475899"/>
                  <a:gd name="connsiteY29" fmla="*/ 2333802 h 3877115"/>
                  <a:gd name="connsiteX30" fmla="*/ 1387231 w 3475899"/>
                  <a:gd name="connsiteY30" fmla="*/ 1998097 h 3877115"/>
                  <a:gd name="connsiteX31" fmla="*/ 943896 w 3475899"/>
                  <a:gd name="connsiteY31" fmla="*/ 1893029 h 3877115"/>
                  <a:gd name="connsiteX32" fmla="*/ 372428 w 3475899"/>
                  <a:gd name="connsiteY32" fmla="*/ 2087789 h 3877115"/>
                  <a:gd name="connsiteX33" fmla="*/ 118727 w 3475899"/>
                  <a:gd name="connsiteY33" fmla="*/ 2600316 h 3877115"/>
                  <a:gd name="connsiteX34" fmla="*/ 500560 w 3475899"/>
                  <a:gd name="connsiteY34" fmla="*/ 3240975 h 3877115"/>
                  <a:gd name="connsiteX35" fmla="*/ 1312915 w 3475899"/>
                  <a:gd name="connsiteY35" fmla="*/ 3456236 h 3877115"/>
                  <a:gd name="connsiteX36" fmla="*/ 2135520 w 3475899"/>
                  <a:gd name="connsiteY36" fmla="*/ 3158970 h 3877115"/>
                  <a:gd name="connsiteX37" fmla="*/ 2491727 w 3475899"/>
                  <a:gd name="connsiteY37" fmla="*/ 2395305 h 3877115"/>
                  <a:gd name="connsiteX38" fmla="*/ 2373845 w 3475899"/>
                  <a:gd name="connsiteY38" fmla="*/ 1959657 h 3877115"/>
                  <a:gd name="connsiteX39" fmla="*/ 2058641 w 3475899"/>
                  <a:gd name="connsiteY39" fmla="*/ 1644454 h 3877115"/>
                  <a:gd name="connsiteX40" fmla="*/ 1615306 w 3475899"/>
                  <a:gd name="connsiteY40" fmla="*/ 1385627 h 3877115"/>
                  <a:gd name="connsiteX41" fmla="*/ 859329 w 3475899"/>
                  <a:gd name="connsiteY41" fmla="*/ 1024296 h 3877115"/>
                  <a:gd name="connsiteX42" fmla="*/ 477496 w 3475899"/>
                  <a:gd name="connsiteY42" fmla="*/ 498956 h 3877115"/>
                  <a:gd name="connsiteX43" fmla="*/ 782450 w 3475899"/>
                  <a:gd name="connsiteY43" fmla="*/ 32557 h 3877115"/>
                  <a:gd name="connsiteX0" fmla="*/ 477496 w 3475899"/>
                  <a:gd name="connsiteY0" fmla="*/ 424506 h 3802665"/>
                  <a:gd name="connsiteX1" fmla="*/ 961834 w 3475899"/>
                  <a:gd name="connsiteY1" fmla="*/ 1671 h 3802665"/>
                  <a:gd name="connsiteX2" fmla="*/ 744010 w 3475899"/>
                  <a:gd name="connsiteY2" fmla="*/ 296374 h 3802665"/>
                  <a:gd name="connsiteX3" fmla="*/ 900331 w 3475899"/>
                  <a:gd name="connsiteY3" fmla="*/ 555201 h 3802665"/>
                  <a:gd name="connsiteX4" fmla="*/ 1284726 w 3475899"/>
                  <a:gd name="connsiteY4" fmla="*/ 757649 h 3802665"/>
                  <a:gd name="connsiteX5" fmla="*/ 2984160 w 3475899"/>
                  <a:gd name="connsiteY5" fmla="*/ 1357938 h 3802665"/>
                  <a:gd name="connsiteX6" fmla="*/ 3378091 w 3475899"/>
                  <a:gd name="connsiteY6" fmla="*/ 2635905 h 3802665"/>
                  <a:gd name="connsiteX7" fmla="*/ 2359032 w 3475899"/>
                  <a:gd name="connsiteY7" fmla="*/ 3654955 h 3802665"/>
                  <a:gd name="connsiteX8" fmla="*/ 1252372 w 3475899"/>
                  <a:gd name="connsiteY8" fmla="*/ 3782843 h 3802665"/>
                  <a:gd name="connsiteX9" fmla="*/ 352887 w 3475899"/>
                  <a:gd name="connsiteY9" fmla="*/ 3332616 h 3802665"/>
                  <a:gd name="connsiteX10" fmla="*/ 846 w 3475899"/>
                  <a:gd name="connsiteY10" fmla="*/ 2525866 h 3802665"/>
                  <a:gd name="connsiteX11" fmla="*/ 284017 w 3475899"/>
                  <a:gd name="connsiteY11" fmla="*/ 1932616 h 3802665"/>
                  <a:gd name="connsiteX12" fmla="*/ 964397 w 3475899"/>
                  <a:gd name="connsiteY12" fmla="*/ 1685322 h 3802665"/>
                  <a:gd name="connsiteX13" fmla="*/ 1592242 w 3475899"/>
                  <a:gd name="connsiteY13" fmla="*/ 1833955 h 3802665"/>
                  <a:gd name="connsiteX14" fmla="*/ 1861319 w 3475899"/>
                  <a:gd name="connsiteY14" fmla="*/ 2305480 h 3802665"/>
                  <a:gd name="connsiteX15" fmla="*/ 1680653 w 3475899"/>
                  <a:gd name="connsiteY15" fmla="*/ 2675780 h 3802665"/>
                  <a:gd name="connsiteX16" fmla="*/ 1261662 w 3475899"/>
                  <a:gd name="connsiteY16" fmla="*/ 2823132 h 3802665"/>
                  <a:gd name="connsiteX17" fmla="*/ 895206 w 3475899"/>
                  <a:gd name="connsiteY17" fmla="*/ 2741127 h 3802665"/>
                  <a:gd name="connsiteX18" fmla="*/ 718384 w 3475899"/>
                  <a:gd name="connsiteY18" fmla="*/ 2464363 h 3802665"/>
                  <a:gd name="connsiteX19" fmla="*/ 808076 w 3475899"/>
                  <a:gd name="connsiteY19" fmla="*/ 2284978 h 3802665"/>
                  <a:gd name="connsiteX20" fmla="*/ 931082 w 3475899"/>
                  <a:gd name="connsiteY20" fmla="*/ 2220913 h 3802665"/>
                  <a:gd name="connsiteX21" fmla="*/ 990023 w 3475899"/>
                  <a:gd name="connsiteY21" fmla="*/ 2213225 h 3802665"/>
                  <a:gd name="connsiteX22" fmla="*/ 1010524 w 3475899"/>
                  <a:gd name="connsiteY22" fmla="*/ 2228600 h 3802665"/>
                  <a:gd name="connsiteX23" fmla="*/ 1000274 w 3475899"/>
                  <a:gd name="connsiteY23" fmla="*/ 2259352 h 3802665"/>
                  <a:gd name="connsiteX24" fmla="*/ 990023 w 3475899"/>
                  <a:gd name="connsiteY24" fmla="*/ 2290104 h 3802665"/>
                  <a:gd name="connsiteX25" fmla="*/ 974647 w 3475899"/>
                  <a:gd name="connsiteY25" fmla="*/ 2402860 h 3802665"/>
                  <a:gd name="connsiteX26" fmla="*/ 1055370 w 3475899"/>
                  <a:gd name="connsiteY26" fmla="*/ 2539961 h 3802665"/>
                  <a:gd name="connsiteX27" fmla="*/ 1230911 w 3475899"/>
                  <a:gd name="connsiteY27" fmla="*/ 2597620 h 3802665"/>
                  <a:gd name="connsiteX28" fmla="*/ 1494862 w 3475899"/>
                  <a:gd name="connsiteY28" fmla="*/ 2500240 h 3802665"/>
                  <a:gd name="connsiteX29" fmla="*/ 1599930 w 3475899"/>
                  <a:gd name="connsiteY29" fmla="*/ 2259352 h 3802665"/>
                  <a:gd name="connsiteX30" fmla="*/ 1387231 w 3475899"/>
                  <a:gd name="connsiteY30" fmla="*/ 1923647 h 3802665"/>
                  <a:gd name="connsiteX31" fmla="*/ 943896 w 3475899"/>
                  <a:gd name="connsiteY31" fmla="*/ 1818579 h 3802665"/>
                  <a:gd name="connsiteX32" fmla="*/ 372428 w 3475899"/>
                  <a:gd name="connsiteY32" fmla="*/ 2013339 h 3802665"/>
                  <a:gd name="connsiteX33" fmla="*/ 118727 w 3475899"/>
                  <a:gd name="connsiteY33" fmla="*/ 2525866 h 3802665"/>
                  <a:gd name="connsiteX34" fmla="*/ 500560 w 3475899"/>
                  <a:gd name="connsiteY34" fmla="*/ 3166525 h 3802665"/>
                  <a:gd name="connsiteX35" fmla="*/ 1312915 w 3475899"/>
                  <a:gd name="connsiteY35" fmla="*/ 3381786 h 3802665"/>
                  <a:gd name="connsiteX36" fmla="*/ 2135520 w 3475899"/>
                  <a:gd name="connsiteY36" fmla="*/ 3084520 h 3802665"/>
                  <a:gd name="connsiteX37" fmla="*/ 2491727 w 3475899"/>
                  <a:gd name="connsiteY37" fmla="*/ 2320855 h 3802665"/>
                  <a:gd name="connsiteX38" fmla="*/ 2373845 w 3475899"/>
                  <a:gd name="connsiteY38" fmla="*/ 1885207 h 3802665"/>
                  <a:gd name="connsiteX39" fmla="*/ 2058641 w 3475899"/>
                  <a:gd name="connsiteY39" fmla="*/ 1570004 h 3802665"/>
                  <a:gd name="connsiteX40" fmla="*/ 1615306 w 3475899"/>
                  <a:gd name="connsiteY40" fmla="*/ 1311177 h 3802665"/>
                  <a:gd name="connsiteX41" fmla="*/ 859329 w 3475899"/>
                  <a:gd name="connsiteY41" fmla="*/ 949846 h 3802665"/>
                  <a:gd name="connsiteX42" fmla="*/ 477496 w 3475899"/>
                  <a:gd name="connsiteY42" fmla="*/ 424506 h 380266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491727 w 3475899"/>
                  <a:gd name="connsiteY37" fmla="*/ 3216785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769638 w 3475899"/>
                  <a:gd name="connsiteY39" fmla="*/ 2113659 h 4698595"/>
                  <a:gd name="connsiteX40" fmla="*/ 859329 w 3475899"/>
                  <a:gd name="connsiteY40" fmla="*/ 1845776 h 4698595"/>
                  <a:gd name="connsiteX41" fmla="*/ 477496 w 3475899"/>
                  <a:gd name="connsiteY41" fmla="*/ 1320436 h 4698595"/>
                  <a:gd name="connsiteX0" fmla="*/ 477496 w 3411483"/>
                  <a:gd name="connsiteY0" fmla="*/ 1320436 h 4698595"/>
                  <a:gd name="connsiteX1" fmla="*/ 391637 w 3411483"/>
                  <a:gd name="connsiteY1" fmla="*/ 346 h 4698595"/>
                  <a:gd name="connsiteX2" fmla="*/ 744010 w 3411483"/>
                  <a:gd name="connsiteY2" fmla="*/ 1192304 h 4698595"/>
                  <a:gd name="connsiteX3" fmla="*/ 900331 w 3411483"/>
                  <a:gd name="connsiteY3" fmla="*/ 1451131 h 4698595"/>
                  <a:gd name="connsiteX4" fmla="*/ 1240632 w 3411483"/>
                  <a:gd name="connsiteY4" fmla="*/ 1733678 h 4698595"/>
                  <a:gd name="connsiteX5" fmla="*/ 2984160 w 3411483"/>
                  <a:gd name="connsiteY5" fmla="*/ 2253868 h 4698595"/>
                  <a:gd name="connsiteX6" fmla="*/ 3378091 w 3411483"/>
                  <a:gd name="connsiteY6" fmla="*/ 3531835 h 4698595"/>
                  <a:gd name="connsiteX7" fmla="*/ 2359032 w 3411483"/>
                  <a:gd name="connsiteY7" fmla="*/ 4550885 h 4698595"/>
                  <a:gd name="connsiteX8" fmla="*/ 1252372 w 3411483"/>
                  <a:gd name="connsiteY8" fmla="*/ 4678773 h 4698595"/>
                  <a:gd name="connsiteX9" fmla="*/ 352887 w 3411483"/>
                  <a:gd name="connsiteY9" fmla="*/ 4228546 h 4698595"/>
                  <a:gd name="connsiteX10" fmla="*/ 846 w 3411483"/>
                  <a:gd name="connsiteY10" fmla="*/ 3421796 h 4698595"/>
                  <a:gd name="connsiteX11" fmla="*/ 284017 w 3411483"/>
                  <a:gd name="connsiteY11" fmla="*/ 2828546 h 4698595"/>
                  <a:gd name="connsiteX12" fmla="*/ 964397 w 3411483"/>
                  <a:gd name="connsiteY12" fmla="*/ 2581252 h 4698595"/>
                  <a:gd name="connsiteX13" fmla="*/ 1592242 w 3411483"/>
                  <a:gd name="connsiteY13" fmla="*/ 2729885 h 4698595"/>
                  <a:gd name="connsiteX14" fmla="*/ 1861319 w 3411483"/>
                  <a:gd name="connsiteY14" fmla="*/ 3201410 h 4698595"/>
                  <a:gd name="connsiteX15" fmla="*/ 1680653 w 3411483"/>
                  <a:gd name="connsiteY15" fmla="*/ 3571710 h 4698595"/>
                  <a:gd name="connsiteX16" fmla="*/ 1261662 w 3411483"/>
                  <a:gd name="connsiteY16" fmla="*/ 3719062 h 4698595"/>
                  <a:gd name="connsiteX17" fmla="*/ 895206 w 3411483"/>
                  <a:gd name="connsiteY17" fmla="*/ 3637057 h 4698595"/>
                  <a:gd name="connsiteX18" fmla="*/ 718384 w 3411483"/>
                  <a:gd name="connsiteY18" fmla="*/ 3360293 h 4698595"/>
                  <a:gd name="connsiteX19" fmla="*/ 808076 w 3411483"/>
                  <a:gd name="connsiteY19" fmla="*/ 3180908 h 4698595"/>
                  <a:gd name="connsiteX20" fmla="*/ 931082 w 3411483"/>
                  <a:gd name="connsiteY20" fmla="*/ 3116843 h 4698595"/>
                  <a:gd name="connsiteX21" fmla="*/ 990023 w 3411483"/>
                  <a:gd name="connsiteY21" fmla="*/ 3109155 h 4698595"/>
                  <a:gd name="connsiteX22" fmla="*/ 1010524 w 3411483"/>
                  <a:gd name="connsiteY22" fmla="*/ 3124530 h 4698595"/>
                  <a:gd name="connsiteX23" fmla="*/ 1000274 w 3411483"/>
                  <a:gd name="connsiteY23" fmla="*/ 3155282 h 4698595"/>
                  <a:gd name="connsiteX24" fmla="*/ 990023 w 3411483"/>
                  <a:gd name="connsiteY24" fmla="*/ 3186034 h 4698595"/>
                  <a:gd name="connsiteX25" fmla="*/ 974647 w 3411483"/>
                  <a:gd name="connsiteY25" fmla="*/ 3298790 h 4698595"/>
                  <a:gd name="connsiteX26" fmla="*/ 1055370 w 3411483"/>
                  <a:gd name="connsiteY26" fmla="*/ 3435891 h 4698595"/>
                  <a:gd name="connsiteX27" fmla="*/ 1230911 w 3411483"/>
                  <a:gd name="connsiteY27" fmla="*/ 3493550 h 4698595"/>
                  <a:gd name="connsiteX28" fmla="*/ 1494862 w 3411483"/>
                  <a:gd name="connsiteY28" fmla="*/ 3396170 h 4698595"/>
                  <a:gd name="connsiteX29" fmla="*/ 1599930 w 3411483"/>
                  <a:gd name="connsiteY29" fmla="*/ 3155282 h 4698595"/>
                  <a:gd name="connsiteX30" fmla="*/ 1387231 w 3411483"/>
                  <a:gd name="connsiteY30" fmla="*/ 2819577 h 4698595"/>
                  <a:gd name="connsiteX31" fmla="*/ 943896 w 3411483"/>
                  <a:gd name="connsiteY31" fmla="*/ 2714509 h 4698595"/>
                  <a:gd name="connsiteX32" fmla="*/ 372428 w 3411483"/>
                  <a:gd name="connsiteY32" fmla="*/ 2909269 h 4698595"/>
                  <a:gd name="connsiteX33" fmla="*/ 118727 w 3411483"/>
                  <a:gd name="connsiteY33" fmla="*/ 3421796 h 4698595"/>
                  <a:gd name="connsiteX34" fmla="*/ 500560 w 3411483"/>
                  <a:gd name="connsiteY34" fmla="*/ 4062455 h 4698595"/>
                  <a:gd name="connsiteX35" fmla="*/ 1312915 w 3411483"/>
                  <a:gd name="connsiteY35" fmla="*/ 4277716 h 4698595"/>
                  <a:gd name="connsiteX36" fmla="*/ 2195013 w 3411483"/>
                  <a:gd name="connsiteY36" fmla="*/ 3993179 h 4698595"/>
                  <a:gd name="connsiteX37" fmla="*/ 2705552 w 3411483"/>
                  <a:gd name="connsiteY37" fmla="*/ 3234379 h 4698595"/>
                  <a:gd name="connsiteX38" fmla="*/ 2587666 w 3411483"/>
                  <a:gd name="connsiteY38" fmla="*/ 2728357 h 4698595"/>
                  <a:gd name="connsiteX39" fmla="*/ 1769638 w 3411483"/>
                  <a:gd name="connsiteY39" fmla="*/ 2113659 h 4698595"/>
                  <a:gd name="connsiteX40" fmla="*/ 859329 w 3411483"/>
                  <a:gd name="connsiteY40" fmla="*/ 1845776 h 4698595"/>
                  <a:gd name="connsiteX41" fmla="*/ 477496 w 3411483"/>
                  <a:gd name="connsiteY41" fmla="*/ 1320436 h 4698595"/>
                  <a:gd name="connsiteX0" fmla="*/ 477496 w 3411485"/>
                  <a:gd name="connsiteY0" fmla="*/ 760057 h 4138216"/>
                  <a:gd name="connsiteX1" fmla="*/ 810541 w 3411485"/>
                  <a:gd name="connsiteY1" fmla="*/ 659 h 4138216"/>
                  <a:gd name="connsiteX2" fmla="*/ 744010 w 3411485"/>
                  <a:gd name="connsiteY2" fmla="*/ 631925 h 4138216"/>
                  <a:gd name="connsiteX3" fmla="*/ 900331 w 3411485"/>
                  <a:gd name="connsiteY3" fmla="*/ 890752 h 4138216"/>
                  <a:gd name="connsiteX4" fmla="*/ 1240632 w 3411485"/>
                  <a:gd name="connsiteY4" fmla="*/ 1173299 h 4138216"/>
                  <a:gd name="connsiteX5" fmla="*/ 2984160 w 3411485"/>
                  <a:gd name="connsiteY5" fmla="*/ 1693489 h 4138216"/>
                  <a:gd name="connsiteX6" fmla="*/ 3378091 w 3411485"/>
                  <a:gd name="connsiteY6" fmla="*/ 2971456 h 4138216"/>
                  <a:gd name="connsiteX7" fmla="*/ 2359032 w 3411485"/>
                  <a:gd name="connsiteY7" fmla="*/ 3990506 h 4138216"/>
                  <a:gd name="connsiteX8" fmla="*/ 1252372 w 3411485"/>
                  <a:gd name="connsiteY8" fmla="*/ 4118394 h 4138216"/>
                  <a:gd name="connsiteX9" fmla="*/ 352887 w 3411485"/>
                  <a:gd name="connsiteY9" fmla="*/ 3668167 h 4138216"/>
                  <a:gd name="connsiteX10" fmla="*/ 846 w 3411485"/>
                  <a:gd name="connsiteY10" fmla="*/ 2861417 h 4138216"/>
                  <a:gd name="connsiteX11" fmla="*/ 284017 w 3411485"/>
                  <a:gd name="connsiteY11" fmla="*/ 2268167 h 4138216"/>
                  <a:gd name="connsiteX12" fmla="*/ 964397 w 3411485"/>
                  <a:gd name="connsiteY12" fmla="*/ 2020873 h 4138216"/>
                  <a:gd name="connsiteX13" fmla="*/ 1592242 w 3411485"/>
                  <a:gd name="connsiteY13" fmla="*/ 2169506 h 4138216"/>
                  <a:gd name="connsiteX14" fmla="*/ 1861319 w 3411485"/>
                  <a:gd name="connsiteY14" fmla="*/ 2641031 h 4138216"/>
                  <a:gd name="connsiteX15" fmla="*/ 1680653 w 3411485"/>
                  <a:gd name="connsiteY15" fmla="*/ 3011331 h 4138216"/>
                  <a:gd name="connsiteX16" fmla="*/ 1261662 w 3411485"/>
                  <a:gd name="connsiteY16" fmla="*/ 3158683 h 4138216"/>
                  <a:gd name="connsiteX17" fmla="*/ 895206 w 3411485"/>
                  <a:gd name="connsiteY17" fmla="*/ 3076678 h 4138216"/>
                  <a:gd name="connsiteX18" fmla="*/ 718384 w 3411485"/>
                  <a:gd name="connsiteY18" fmla="*/ 2799914 h 4138216"/>
                  <a:gd name="connsiteX19" fmla="*/ 808076 w 3411485"/>
                  <a:gd name="connsiteY19" fmla="*/ 2620529 h 4138216"/>
                  <a:gd name="connsiteX20" fmla="*/ 931082 w 3411485"/>
                  <a:gd name="connsiteY20" fmla="*/ 2556464 h 4138216"/>
                  <a:gd name="connsiteX21" fmla="*/ 990023 w 3411485"/>
                  <a:gd name="connsiteY21" fmla="*/ 2548776 h 4138216"/>
                  <a:gd name="connsiteX22" fmla="*/ 1010524 w 3411485"/>
                  <a:gd name="connsiteY22" fmla="*/ 2564151 h 4138216"/>
                  <a:gd name="connsiteX23" fmla="*/ 1000274 w 3411485"/>
                  <a:gd name="connsiteY23" fmla="*/ 2594903 h 4138216"/>
                  <a:gd name="connsiteX24" fmla="*/ 990023 w 3411485"/>
                  <a:gd name="connsiteY24" fmla="*/ 2625655 h 4138216"/>
                  <a:gd name="connsiteX25" fmla="*/ 974647 w 3411485"/>
                  <a:gd name="connsiteY25" fmla="*/ 2738411 h 4138216"/>
                  <a:gd name="connsiteX26" fmla="*/ 1055370 w 3411485"/>
                  <a:gd name="connsiteY26" fmla="*/ 2875512 h 4138216"/>
                  <a:gd name="connsiteX27" fmla="*/ 1230911 w 3411485"/>
                  <a:gd name="connsiteY27" fmla="*/ 2933171 h 4138216"/>
                  <a:gd name="connsiteX28" fmla="*/ 1494862 w 3411485"/>
                  <a:gd name="connsiteY28" fmla="*/ 2835791 h 4138216"/>
                  <a:gd name="connsiteX29" fmla="*/ 1599930 w 3411485"/>
                  <a:gd name="connsiteY29" fmla="*/ 2594903 h 4138216"/>
                  <a:gd name="connsiteX30" fmla="*/ 1387231 w 3411485"/>
                  <a:gd name="connsiteY30" fmla="*/ 2259198 h 4138216"/>
                  <a:gd name="connsiteX31" fmla="*/ 943896 w 3411485"/>
                  <a:gd name="connsiteY31" fmla="*/ 2154130 h 4138216"/>
                  <a:gd name="connsiteX32" fmla="*/ 372428 w 3411485"/>
                  <a:gd name="connsiteY32" fmla="*/ 2348890 h 4138216"/>
                  <a:gd name="connsiteX33" fmla="*/ 118727 w 3411485"/>
                  <a:gd name="connsiteY33" fmla="*/ 2861417 h 4138216"/>
                  <a:gd name="connsiteX34" fmla="*/ 500560 w 3411485"/>
                  <a:gd name="connsiteY34" fmla="*/ 3502076 h 4138216"/>
                  <a:gd name="connsiteX35" fmla="*/ 1312915 w 3411485"/>
                  <a:gd name="connsiteY35" fmla="*/ 3717337 h 4138216"/>
                  <a:gd name="connsiteX36" fmla="*/ 2195013 w 3411485"/>
                  <a:gd name="connsiteY36" fmla="*/ 3432800 h 4138216"/>
                  <a:gd name="connsiteX37" fmla="*/ 2705552 w 3411485"/>
                  <a:gd name="connsiteY37" fmla="*/ 2674000 h 4138216"/>
                  <a:gd name="connsiteX38" fmla="*/ 2587666 w 3411485"/>
                  <a:gd name="connsiteY38" fmla="*/ 2167978 h 4138216"/>
                  <a:gd name="connsiteX39" fmla="*/ 1769638 w 3411485"/>
                  <a:gd name="connsiteY39" fmla="*/ 1553280 h 4138216"/>
                  <a:gd name="connsiteX40" fmla="*/ 859329 w 3411485"/>
                  <a:gd name="connsiteY40" fmla="*/ 1285397 h 4138216"/>
                  <a:gd name="connsiteX41" fmla="*/ 477496 w 3411485"/>
                  <a:gd name="connsiteY41" fmla="*/ 760057 h 4138216"/>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3958557"/>
                  <a:gd name="connsiteX1" fmla="*/ 810541 w 3415891"/>
                  <a:gd name="connsiteY1" fmla="*/ 659 h 3958557"/>
                  <a:gd name="connsiteX2" fmla="*/ 744010 w 3415891"/>
                  <a:gd name="connsiteY2" fmla="*/ 631925 h 3958557"/>
                  <a:gd name="connsiteX3" fmla="*/ 900331 w 3415891"/>
                  <a:gd name="connsiteY3" fmla="*/ 890752 h 3958557"/>
                  <a:gd name="connsiteX4" fmla="*/ 1240632 w 3415891"/>
                  <a:gd name="connsiteY4" fmla="*/ 1173299 h 3958557"/>
                  <a:gd name="connsiteX5" fmla="*/ 2984160 w 3415891"/>
                  <a:gd name="connsiteY5" fmla="*/ 1693489 h 3958557"/>
                  <a:gd name="connsiteX6" fmla="*/ 3378091 w 3415891"/>
                  <a:gd name="connsiteY6" fmla="*/ 2971456 h 3958557"/>
                  <a:gd name="connsiteX7" fmla="*/ 2292890 w 3415891"/>
                  <a:gd name="connsiteY7" fmla="*/ 3857009 h 3958557"/>
                  <a:gd name="connsiteX8" fmla="*/ 1075991 w 3415891"/>
                  <a:gd name="connsiteY8" fmla="*/ 3918147 h 3958557"/>
                  <a:gd name="connsiteX9" fmla="*/ 352887 w 3415891"/>
                  <a:gd name="connsiteY9" fmla="*/ 3668167 h 3958557"/>
                  <a:gd name="connsiteX10" fmla="*/ 846 w 3415891"/>
                  <a:gd name="connsiteY10" fmla="*/ 2861417 h 3958557"/>
                  <a:gd name="connsiteX11" fmla="*/ 284017 w 3415891"/>
                  <a:gd name="connsiteY11" fmla="*/ 2268167 h 3958557"/>
                  <a:gd name="connsiteX12" fmla="*/ 964397 w 3415891"/>
                  <a:gd name="connsiteY12" fmla="*/ 2020873 h 3958557"/>
                  <a:gd name="connsiteX13" fmla="*/ 1592242 w 3415891"/>
                  <a:gd name="connsiteY13" fmla="*/ 2169506 h 3958557"/>
                  <a:gd name="connsiteX14" fmla="*/ 1861319 w 3415891"/>
                  <a:gd name="connsiteY14" fmla="*/ 2641031 h 3958557"/>
                  <a:gd name="connsiteX15" fmla="*/ 1680653 w 3415891"/>
                  <a:gd name="connsiteY15" fmla="*/ 3011331 h 3958557"/>
                  <a:gd name="connsiteX16" fmla="*/ 1261662 w 3415891"/>
                  <a:gd name="connsiteY16" fmla="*/ 3158683 h 3958557"/>
                  <a:gd name="connsiteX17" fmla="*/ 895206 w 3415891"/>
                  <a:gd name="connsiteY17" fmla="*/ 3076678 h 3958557"/>
                  <a:gd name="connsiteX18" fmla="*/ 718384 w 3415891"/>
                  <a:gd name="connsiteY18" fmla="*/ 2799914 h 3958557"/>
                  <a:gd name="connsiteX19" fmla="*/ 808076 w 3415891"/>
                  <a:gd name="connsiteY19" fmla="*/ 2620529 h 3958557"/>
                  <a:gd name="connsiteX20" fmla="*/ 931082 w 3415891"/>
                  <a:gd name="connsiteY20" fmla="*/ 2556464 h 3958557"/>
                  <a:gd name="connsiteX21" fmla="*/ 990023 w 3415891"/>
                  <a:gd name="connsiteY21" fmla="*/ 2548776 h 3958557"/>
                  <a:gd name="connsiteX22" fmla="*/ 1010524 w 3415891"/>
                  <a:gd name="connsiteY22" fmla="*/ 2564151 h 3958557"/>
                  <a:gd name="connsiteX23" fmla="*/ 1000274 w 3415891"/>
                  <a:gd name="connsiteY23" fmla="*/ 2594903 h 3958557"/>
                  <a:gd name="connsiteX24" fmla="*/ 990023 w 3415891"/>
                  <a:gd name="connsiteY24" fmla="*/ 2625655 h 3958557"/>
                  <a:gd name="connsiteX25" fmla="*/ 974647 w 3415891"/>
                  <a:gd name="connsiteY25" fmla="*/ 2738411 h 3958557"/>
                  <a:gd name="connsiteX26" fmla="*/ 1055370 w 3415891"/>
                  <a:gd name="connsiteY26" fmla="*/ 2875512 h 3958557"/>
                  <a:gd name="connsiteX27" fmla="*/ 1230911 w 3415891"/>
                  <a:gd name="connsiteY27" fmla="*/ 2933171 h 3958557"/>
                  <a:gd name="connsiteX28" fmla="*/ 1494862 w 3415891"/>
                  <a:gd name="connsiteY28" fmla="*/ 2835791 h 3958557"/>
                  <a:gd name="connsiteX29" fmla="*/ 1599930 w 3415891"/>
                  <a:gd name="connsiteY29" fmla="*/ 2594903 h 3958557"/>
                  <a:gd name="connsiteX30" fmla="*/ 1387231 w 3415891"/>
                  <a:gd name="connsiteY30" fmla="*/ 2259198 h 3958557"/>
                  <a:gd name="connsiteX31" fmla="*/ 943896 w 3415891"/>
                  <a:gd name="connsiteY31" fmla="*/ 2154130 h 3958557"/>
                  <a:gd name="connsiteX32" fmla="*/ 372428 w 3415891"/>
                  <a:gd name="connsiteY32" fmla="*/ 2348890 h 3958557"/>
                  <a:gd name="connsiteX33" fmla="*/ 118727 w 3415891"/>
                  <a:gd name="connsiteY33" fmla="*/ 2861417 h 3958557"/>
                  <a:gd name="connsiteX34" fmla="*/ 500560 w 3415891"/>
                  <a:gd name="connsiteY34" fmla="*/ 3502076 h 3958557"/>
                  <a:gd name="connsiteX35" fmla="*/ 1312915 w 3415891"/>
                  <a:gd name="connsiteY35" fmla="*/ 3717337 h 3958557"/>
                  <a:gd name="connsiteX36" fmla="*/ 2195013 w 3415891"/>
                  <a:gd name="connsiteY36" fmla="*/ 3432800 h 3958557"/>
                  <a:gd name="connsiteX37" fmla="*/ 2705552 w 3415891"/>
                  <a:gd name="connsiteY37" fmla="*/ 2674000 h 3958557"/>
                  <a:gd name="connsiteX38" fmla="*/ 2587666 w 3415891"/>
                  <a:gd name="connsiteY38" fmla="*/ 2167978 h 3958557"/>
                  <a:gd name="connsiteX39" fmla="*/ 1769638 w 3415891"/>
                  <a:gd name="connsiteY39" fmla="*/ 1553280 h 3958557"/>
                  <a:gd name="connsiteX40" fmla="*/ 859329 w 3415891"/>
                  <a:gd name="connsiteY40" fmla="*/ 1285397 h 3958557"/>
                  <a:gd name="connsiteX41" fmla="*/ 477496 w 3415891"/>
                  <a:gd name="connsiteY41" fmla="*/ 760057 h 3958557"/>
                  <a:gd name="connsiteX0" fmla="*/ 565295 w 3503690"/>
                  <a:gd name="connsiteY0" fmla="*/ 760057 h 3958557"/>
                  <a:gd name="connsiteX1" fmla="*/ 898340 w 3503690"/>
                  <a:gd name="connsiteY1" fmla="*/ 659 h 3958557"/>
                  <a:gd name="connsiteX2" fmla="*/ 831809 w 3503690"/>
                  <a:gd name="connsiteY2" fmla="*/ 631925 h 3958557"/>
                  <a:gd name="connsiteX3" fmla="*/ 988130 w 3503690"/>
                  <a:gd name="connsiteY3" fmla="*/ 890752 h 3958557"/>
                  <a:gd name="connsiteX4" fmla="*/ 1328431 w 3503690"/>
                  <a:gd name="connsiteY4" fmla="*/ 1173299 h 3958557"/>
                  <a:gd name="connsiteX5" fmla="*/ 3071959 w 3503690"/>
                  <a:gd name="connsiteY5" fmla="*/ 1693489 h 3958557"/>
                  <a:gd name="connsiteX6" fmla="*/ 3465890 w 3503690"/>
                  <a:gd name="connsiteY6" fmla="*/ 2971456 h 3958557"/>
                  <a:gd name="connsiteX7" fmla="*/ 2380689 w 3503690"/>
                  <a:gd name="connsiteY7" fmla="*/ 3857009 h 3958557"/>
                  <a:gd name="connsiteX8" fmla="*/ 1163790 w 3503690"/>
                  <a:gd name="connsiteY8" fmla="*/ 3918147 h 3958557"/>
                  <a:gd name="connsiteX9" fmla="*/ 440686 w 3503690"/>
                  <a:gd name="connsiteY9" fmla="*/ 3668167 h 3958557"/>
                  <a:gd name="connsiteX10" fmla="*/ 454 w 3503690"/>
                  <a:gd name="connsiteY10" fmla="*/ 2861417 h 3958557"/>
                  <a:gd name="connsiteX11" fmla="*/ 371816 w 3503690"/>
                  <a:gd name="connsiteY11" fmla="*/ 2268167 h 3958557"/>
                  <a:gd name="connsiteX12" fmla="*/ 1052196 w 3503690"/>
                  <a:gd name="connsiteY12" fmla="*/ 2020873 h 3958557"/>
                  <a:gd name="connsiteX13" fmla="*/ 1680041 w 3503690"/>
                  <a:gd name="connsiteY13" fmla="*/ 2169506 h 3958557"/>
                  <a:gd name="connsiteX14" fmla="*/ 1949118 w 3503690"/>
                  <a:gd name="connsiteY14" fmla="*/ 2641031 h 3958557"/>
                  <a:gd name="connsiteX15" fmla="*/ 1768452 w 3503690"/>
                  <a:gd name="connsiteY15" fmla="*/ 3011331 h 3958557"/>
                  <a:gd name="connsiteX16" fmla="*/ 1349461 w 3503690"/>
                  <a:gd name="connsiteY16" fmla="*/ 3158683 h 3958557"/>
                  <a:gd name="connsiteX17" fmla="*/ 983005 w 3503690"/>
                  <a:gd name="connsiteY17" fmla="*/ 3076678 h 3958557"/>
                  <a:gd name="connsiteX18" fmla="*/ 806183 w 3503690"/>
                  <a:gd name="connsiteY18" fmla="*/ 2799914 h 3958557"/>
                  <a:gd name="connsiteX19" fmla="*/ 895875 w 3503690"/>
                  <a:gd name="connsiteY19" fmla="*/ 2620529 h 3958557"/>
                  <a:gd name="connsiteX20" fmla="*/ 1018881 w 3503690"/>
                  <a:gd name="connsiteY20" fmla="*/ 2556464 h 3958557"/>
                  <a:gd name="connsiteX21" fmla="*/ 1077822 w 3503690"/>
                  <a:gd name="connsiteY21" fmla="*/ 2548776 h 3958557"/>
                  <a:gd name="connsiteX22" fmla="*/ 1098323 w 3503690"/>
                  <a:gd name="connsiteY22" fmla="*/ 2564151 h 3958557"/>
                  <a:gd name="connsiteX23" fmla="*/ 1088073 w 3503690"/>
                  <a:gd name="connsiteY23" fmla="*/ 2594903 h 3958557"/>
                  <a:gd name="connsiteX24" fmla="*/ 1077822 w 3503690"/>
                  <a:gd name="connsiteY24" fmla="*/ 2625655 h 3958557"/>
                  <a:gd name="connsiteX25" fmla="*/ 1062446 w 3503690"/>
                  <a:gd name="connsiteY25" fmla="*/ 2738411 h 3958557"/>
                  <a:gd name="connsiteX26" fmla="*/ 1143169 w 3503690"/>
                  <a:gd name="connsiteY26" fmla="*/ 2875512 h 3958557"/>
                  <a:gd name="connsiteX27" fmla="*/ 1318710 w 3503690"/>
                  <a:gd name="connsiteY27" fmla="*/ 2933171 h 3958557"/>
                  <a:gd name="connsiteX28" fmla="*/ 1582661 w 3503690"/>
                  <a:gd name="connsiteY28" fmla="*/ 2835791 h 3958557"/>
                  <a:gd name="connsiteX29" fmla="*/ 1687729 w 3503690"/>
                  <a:gd name="connsiteY29" fmla="*/ 2594903 h 3958557"/>
                  <a:gd name="connsiteX30" fmla="*/ 1475030 w 3503690"/>
                  <a:gd name="connsiteY30" fmla="*/ 2259198 h 3958557"/>
                  <a:gd name="connsiteX31" fmla="*/ 1031695 w 3503690"/>
                  <a:gd name="connsiteY31" fmla="*/ 2154130 h 3958557"/>
                  <a:gd name="connsiteX32" fmla="*/ 460227 w 3503690"/>
                  <a:gd name="connsiteY32" fmla="*/ 2348890 h 3958557"/>
                  <a:gd name="connsiteX33" fmla="*/ 206526 w 3503690"/>
                  <a:gd name="connsiteY33" fmla="*/ 2861417 h 3958557"/>
                  <a:gd name="connsiteX34" fmla="*/ 588359 w 3503690"/>
                  <a:gd name="connsiteY34" fmla="*/ 3502076 h 3958557"/>
                  <a:gd name="connsiteX35" fmla="*/ 1400714 w 3503690"/>
                  <a:gd name="connsiteY35" fmla="*/ 3717337 h 3958557"/>
                  <a:gd name="connsiteX36" fmla="*/ 2282812 w 3503690"/>
                  <a:gd name="connsiteY36" fmla="*/ 3432800 h 3958557"/>
                  <a:gd name="connsiteX37" fmla="*/ 2793351 w 3503690"/>
                  <a:gd name="connsiteY37" fmla="*/ 2674000 h 3958557"/>
                  <a:gd name="connsiteX38" fmla="*/ 2675465 w 3503690"/>
                  <a:gd name="connsiteY38" fmla="*/ 2167978 h 3958557"/>
                  <a:gd name="connsiteX39" fmla="*/ 1857437 w 3503690"/>
                  <a:gd name="connsiteY39" fmla="*/ 1553280 h 3958557"/>
                  <a:gd name="connsiteX40" fmla="*/ 947128 w 3503690"/>
                  <a:gd name="connsiteY40" fmla="*/ 1285397 h 3958557"/>
                  <a:gd name="connsiteX41" fmla="*/ 565295 w 3503690"/>
                  <a:gd name="connsiteY41" fmla="*/ 760057 h 3958557"/>
                  <a:gd name="connsiteX0" fmla="*/ 565297 w 3505172"/>
                  <a:gd name="connsiteY0" fmla="*/ 760057 h 3929318"/>
                  <a:gd name="connsiteX1" fmla="*/ 898342 w 3505172"/>
                  <a:gd name="connsiteY1" fmla="*/ 659 h 3929318"/>
                  <a:gd name="connsiteX2" fmla="*/ 831811 w 3505172"/>
                  <a:gd name="connsiteY2" fmla="*/ 631925 h 3929318"/>
                  <a:gd name="connsiteX3" fmla="*/ 988132 w 3505172"/>
                  <a:gd name="connsiteY3" fmla="*/ 890752 h 3929318"/>
                  <a:gd name="connsiteX4" fmla="*/ 1328433 w 3505172"/>
                  <a:gd name="connsiteY4" fmla="*/ 1173299 h 3929318"/>
                  <a:gd name="connsiteX5" fmla="*/ 3071961 w 3505172"/>
                  <a:gd name="connsiteY5" fmla="*/ 1693489 h 3929318"/>
                  <a:gd name="connsiteX6" fmla="*/ 3465892 w 3505172"/>
                  <a:gd name="connsiteY6" fmla="*/ 2971456 h 3929318"/>
                  <a:gd name="connsiteX7" fmla="*/ 2358642 w 3505172"/>
                  <a:gd name="connsiteY7" fmla="*/ 3790260 h 3929318"/>
                  <a:gd name="connsiteX8" fmla="*/ 1163792 w 3505172"/>
                  <a:gd name="connsiteY8" fmla="*/ 3918147 h 3929318"/>
                  <a:gd name="connsiteX9" fmla="*/ 440688 w 3505172"/>
                  <a:gd name="connsiteY9" fmla="*/ 3668167 h 3929318"/>
                  <a:gd name="connsiteX10" fmla="*/ 456 w 3505172"/>
                  <a:gd name="connsiteY10" fmla="*/ 2861417 h 3929318"/>
                  <a:gd name="connsiteX11" fmla="*/ 371818 w 3505172"/>
                  <a:gd name="connsiteY11" fmla="*/ 2268167 h 3929318"/>
                  <a:gd name="connsiteX12" fmla="*/ 1052198 w 3505172"/>
                  <a:gd name="connsiteY12" fmla="*/ 2020873 h 3929318"/>
                  <a:gd name="connsiteX13" fmla="*/ 1680043 w 3505172"/>
                  <a:gd name="connsiteY13" fmla="*/ 2169506 h 3929318"/>
                  <a:gd name="connsiteX14" fmla="*/ 1949120 w 3505172"/>
                  <a:gd name="connsiteY14" fmla="*/ 2641031 h 3929318"/>
                  <a:gd name="connsiteX15" fmla="*/ 1768454 w 3505172"/>
                  <a:gd name="connsiteY15" fmla="*/ 3011331 h 3929318"/>
                  <a:gd name="connsiteX16" fmla="*/ 1349463 w 3505172"/>
                  <a:gd name="connsiteY16" fmla="*/ 3158683 h 3929318"/>
                  <a:gd name="connsiteX17" fmla="*/ 983007 w 3505172"/>
                  <a:gd name="connsiteY17" fmla="*/ 3076678 h 3929318"/>
                  <a:gd name="connsiteX18" fmla="*/ 806185 w 3505172"/>
                  <a:gd name="connsiteY18" fmla="*/ 2799914 h 3929318"/>
                  <a:gd name="connsiteX19" fmla="*/ 895877 w 3505172"/>
                  <a:gd name="connsiteY19" fmla="*/ 2620529 h 3929318"/>
                  <a:gd name="connsiteX20" fmla="*/ 1018883 w 3505172"/>
                  <a:gd name="connsiteY20" fmla="*/ 2556464 h 3929318"/>
                  <a:gd name="connsiteX21" fmla="*/ 1077824 w 3505172"/>
                  <a:gd name="connsiteY21" fmla="*/ 2548776 h 3929318"/>
                  <a:gd name="connsiteX22" fmla="*/ 1098325 w 3505172"/>
                  <a:gd name="connsiteY22" fmla="*/ 2564151 h 3929318"/>
                  <a:gd name="connsiteX23" fmla="*/ 1088075 w 3505172"/>
                  <a:gd name="connsiteY23" fmla="*/ 2594903 h 3929318"/>
                  <a:gd name="connsiteX24" fmla="*/ 1077824 w 3505172"/>
                  <a:gd name="connsiteY24" fmla="*/ 2625655 h 3929318"/>
                  <a:gd name="connsiteX25" fmla="*/ 1062448 w 3505172"/>
                  <a:gd name="connsiteY25" fmla="*/ 2738411 h 3929318"/>
                  <a:gd name="connsiteX26" fmla="*/ 1143171 w 3505172"/>
                  <a:gd name="connsiteY26" fmla="*/ 2875512 h 3929318"/>
                  <a:gd name="connsiteX27" fmla="*/ 1318712 w 3505172"/>
                  <a:gd name="connsiteY27" fmla="*/ 2933171 h 3929318"/>
                  <a:gd name="connsiteX28" fmla="*/ 1582663 w 3505172"/>
                  <a:gd name="connsiteY28" fmla="*/ 2835791 h 3929318"/>
                  <a:gd name="connsiteX29" fmla="*/ 1687731 w 3505172"/>
                  <a:gd name="connsiteY29" fmla="*/ 2594903 h 3929318"/>
                  <a:gd name="connsiteX30" fmla="*/ 1475032 w 3505172"/>
                  <a:gd name="connsiteY30" fmla="*/ 2259198 h 3929318"/>
                  <a:gd name="connsiteX31" fmla="*/ 1031697 w 3505172"/>
                  <a:gd name="connsiteY31" fmla="*/ 2154130 h 3929318"/>
                  <a:gd name="connsiteX32" fmla="*/ 460229 w 3505172"/>
                  <a:gd name="connsiteY32" fmla="*/ 2348890 h 3929318"/>
                  <a:gd name="connsiteX33" fmla="*/ 206528 w 3505172"/>
                  <a:gd name="connsiteY33" fmla="*/ 2861417 h 3929318"/>
                  <a:gd name="connsiteX34" fmla="*/ 588361 w 3505172"/>
                  <a:gd name="connsiteY34" fmla="*/ 3502076 h 3929318"/>
                  <a:gd name="connsiteX35" fmla="*/ 1400716 w 3505172"/>
                  <a:gd name="connsiteY35" fmla="*/ 3717337 h 3929318"/>
                  <a:gd name="connsiteX36" fmla="*/ 2282814 w 3505172"/>
                  <a:gd name="connsiteY36" fmla="*/ 3432800 h 3929318"/>
                  <a:gd name="connsiteX37" fmla="*/ 2793353 w 3505172"/>
                  <a:gd name="connsiteY37" fmla="*/ 2674000 h 3929318"/>
                  <a:gd name="connsiteX38" fmla="*/ 2675467 w 3505172"/>
                  <a:gd name="connsiteY38" fmla="*/ 2167978 h 3929318"/>
                  <a:gd name="connsiteX39" fmla="*/ 1857439 w 3505172"/>
                  <a:gd name="connsiteY39" fmla="*/ 1553280 h 3929318"/>
                  <a:gd name="connsiteX40" fmla="*/ 947130 w 3505172"/>
                  <a:gd name="connsiteY40" fmla="*/ 1285397 h 3929318"/>
                  <a:gd name="connsiteX41" fmla="*/ 565297 w 3505172"/>
                  <a:gd name="connsiteY41" fmla="*/ 760057 h 3929318"/>
                  <a:gd name="connsiteX0" fmla="*/ 565297 w 3359163"/>
                  <a:gd name="connsiteY0" fmla="*/ 760057 h 3930630"/>
                  <a:gd name="connsiteX1" fmla="*/ 898342 w 3359163"/>
                  <a:gd name="connsiteY1" fmla="*/ 659 h 3930630"/>
                  <a:gd name="connsiteX2" fmla="*/ 831811 w 3359163"/>
                  <a:gd name="connsiteY2" fmla="*/ 631925 h 3930630"/>
                  <a:gd name="connsiteX3" fmla="*/ 988132 w 3359163"/>
                  <a:gd name="connsiteY3" fmla="*/ 890752 h 3930630"/>
                  <a:gd name="connsiteX4" fmla="*/ 1328433 w 3359163"/>
                  <a:gd name="connsiteY4" fmla="*/ 1173299 h 3930630"/>
                  <a:gd name="connsiteX5" fmla="*/ 3071961 w 3359163"/>
                  <a:gd name="connsiteY5" fmla="*/ 1693489 h 3930630"/>
                  <a:gd name="connsiteX6" fmla="*/ 3289512 w 3359163"/>
                  <a:gd name="connsiteY6" fmla="*/ 2931407 h 3930630"/>
                  <a:gd name="connsiteX7" fmla="*/ 2358642 w 3359163"/>
                  <a:gd name="connsiteY7" fmla="*/ 3790260 h 3930630"/>
                  <a:gd name="connsiteX8" fmla="*/ 1163792 w 3359163"/>
                  <a:gd name="connsiteY8" fmla="*/ 3918147 h 3930630"/>
                  <a:gd name="connsiteX9" fmla="*/ 440688 w 3359163"/>
                  <a:gd name="connsiteY9" fmla="*/ 3668167 h 3930630"/>
                  <a:gd name="connsiteX10" fmla="*/ 456 w 3359163"/>
                  <a:gd name="connsiteY10" fmla="*/ 2861417 h 3930630"/>
                  <a:gd name="connsiteX11" fmla="*/ 371818 w 3359163"/>
                  <a:gd name="connsiteY11" fmla="*/ 2268167 h 3930630"/>
                  <a:gd name="connsiteX12" fmla="*/ 1052198 w 3359163"/>
                  <a:gd name="connsiteY12" fmla="*/ 2020873 h 3930630"/>
                  <a:gd name="connsiteX13" fmla="*/ 1680043 w 3359163"/>
                  <a:gd name="connsiteY13" fmla="*/ 2169506 h 3930630"/>
                  <a:gd name="connsiteX14" fmla="*/ 1949120 w 3359163"/>
                  <a:gd name="connsiteY14" fmla="*/ 2641031 h 3930630"/>
                  <a:gd name="connsiteX15" fmla="*/ 1768454 w 3359163"/>
                  <a:gd name="connsiteY15" fmla="*/ 3011331 h 3930630"/>
                  <a:gd name="connsiteX16" fmla="*/ 1349463 w 3359163"/>
                  <a:gd name="connsiteY16" fmla="*/ 3158683 h 3930630"/>
                  <a:gd name="connsiteX17" fmla="*/ 983007 w 3359163"/>
                  <a:gd name="connsiteY17" fmla="*/ 3076678 h 3930630"/>
                  <a:gd name="connsiteX18" fmla="*/ 806185 w 3359163"/>
                  <a:gd name="connsiteY18" fmla="*/ 2799914 h 3930630"/>
                  <a:gd name="connsiteX19" fmla="*/ 895877 w 3359163"/>
                  <a:gd name="connsiteY19" fmla="*/ 2620529 h 3930630"/>
                  <a:gd name="connsiteX20" fmla="*/ 1018883 w 3359163"/>
                  <a:gd name="connsiteY20" fmla="*/ 2556464 h 3930630"/>
                  <a:gd name="connsiteX21" fmla="*/ 1077824 w 3359163"/>
                  <a:gd name="connsiteY21" fmla="*/ 2548776 h 3930630"/>
                  <a:gd name="connsiteX22" fmla="*/ 1098325 w 3359163"/>
                  <a:gd name="connsiteY22" fmla="*/ 2564151 h 3930630"/>
                  <a:gd name="connsiteX23" fmla="*/ 1088075 w 3359163"/>
                  <a:gd name="connsiteY23" fmla="*/ 2594903 h 3930630"/>
                  <a:gd name="connsiteX24" fmla="*/ 1077824 w 3359163"/>
                  <a:gd name="connsiteY24" fmla="*/ 2625655 h 3930630"/>
                  <a:gd name="connsiteX25" fmla="*/ 1062448 w 3359163"/>
                  <a:gd name="connsiteY25" fmla="*/ 2738411 h 3930630"/>
                  <a:gd name="connsiteX26" fmla="*/ 1143171 w 3359163"/>
                  <a:gd name="connsiteY26" fmla="*/ 2875512 h 3930630"/>
                  <a:gd name="connsiteX27" fmla="*/ 1318712 w 3359163"/>
                  <a:gd name="connsiteY27" fmla="*/ 2933171 h 3930630"/>
                  <a:gd name="connsiteX28" fmla="*/ 1582663 w 3359163"/>
                  <a:gd name="connsiteY28" fmla="*/ 2835791 h 3930630"/>
                  <a:gd name="connsiteX29" fmla="*/ 1687731 w 3359163"/>
                  <a:gd name="connsiteY29" fmla="*/ 2594903 h 3930630"/>
                  <a:gd name="connsiteX30" fmla="*/ 1475032 w 3359163"/>
                  <a:gd name="connsiteY30" fmla="*/ 2259198 h 3930630"/>
                  <a:gd name="connsiteX31" fmla="*/ 1031697 w 3359163"/>
                  <a:gd name="connsiteY31" fmla="*/ 2154130 h 3930630"/>
                  <a:gd name="connsiteX32" fmla="*/ 460229 w 3359163"/>
                  <a:gd name="connsiteY32" fmla="*/ 2348890 h 3930630"/>
                  <a:gd name="connsiteX33" fmla="*/ 206528 w 3359163"/>
                  <a:gd name="connsiteY33" fmla="*/ 2861417 h 3930630"/>
                  <a:gd name="connsiteX34" fmla="*/ 588361 w 3359163"/>
                  <a:gd name="connsiteY34" fmla="*/ 3502076 h 3930630"/>
                  <a:gd name="connsiteX35" fmla="*/ 1400716 w 3359163"/>
                  <a:gd name="connsiteY35" fmla="*/ 3717337 h 3930630"/>
                  <a:gd name="connsiteX36" fmla="*/ 2282814 w 3359163"/>
                  <a:gd name="connsiteY36" fmla="*/ 3432800 h 3930630"/>
                  <a:gd name="connsiteX37" fmla="*/ 2793353 w 3359163"/>
                  <a:gd name="connsiteY37" fmla="*/ 2674000 h 3930630"/>
                  <a:gd name="connsiteX38" fmla="*/ 2675467 w 3359163"/>
                  <a:gd name="connsiteY38" fmla="*/ 2167978 h 3930630"/>
                  <a:gd name="connsiteX39" fmla="*/ 1857439 w 3359163"/>
                  <a:gd name="connsiteY39" fmla="*/ 1553280 h 3930630"/>
                  <a:gd name="connsiteX40" fmla="*/ 947130 w 3359163"/>
                  <a:gd name="connsiteY40" fmla="*/ 1285397 h 3930630"/>
                  <a:gd name="connsiteX41" fmla="*/ 565297 w 3359163"/>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947130 w 3314397"/>
                  <a:gd name="connsiteY40" fmla="*/ 1285397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857439 w 3314397"/>
                  <a:gd name="connsiteY37" fmla="*/ 1554027 h 3931377"/>
                  <a:gd name="connsiteX38" fmla="*/ 1035318 w 3314397"/>
                  <a:gd name="connsiteY38" fmla="*/ 1259445 h 3931377"/>
                  <a:gd name="connsiteX39" fmla="*/ 587343 w 3314397"/>
                  <a:gd name="connsiteY39"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4170059"/>
                  <a:gd name="connsiteX1" fmla="*/ 898342 w 3314397"/>
                  <a:gd name="connsiteY1" fmla="*/ 1406 h 4170059"/>
                  <a:gd name="connsiteX2" fmla="*/ 831811 w 3314397"/>
                  <a:gd name="connsiteY2" fmla="*/ 632672 h 4170059"/>
                  <a:gd name="connsiteX3" fmla="*/ 1328433 w 3314397"/>
                  <a:gd name="connsiteY3" fmla="*/ 1174046 h 4170059"/>
                  <a:gd name="connsiteX4" fmla="*/ 2895583 w 3314397"/>
                  <a:gd name="connsiteY4" fmla="*/ 1827735 h 4170059"/>
                  <a:gd name="connsiteX5" fmla="*/ 3289512 w 3314397"/>
                  <a:gd name="connsiteY5" fmla="*/ 2932154 h 4170059"/>
                  <a:gd name="connsiteX6" fmla="*/ 2358642 w 3314397"/>
                  <a:gd name="connsiteY6" fmla="*/ 3791007 h 4170059"/>
                  <a:gd name="connsiteX7" fmla="*/ 1163792 w 3314397"/>
                  <a:gd name="connsiteY7" fmla="*/ 3918894 h 4170059"/>
                  <a:gd name="connsiteX8" fmla="*/ 440688 w 3314397"/>
                  <a:gd name="connsiteY8" fmla="*/ 3668914 h 4170059"/>
                  <a:gd name="connsiteX9" fmla="*/ 456 w 3314397"/>
                  <a:gd name="connsiteY9" fmla="*/ 2862164 h 4170059"/>
                  <a:gd name="connsiteX10" fmla="*/ 371818 w 3314397"/>
                  <a:gd name="connsiteY10" fmla="*/ 2268914 h 4170059"/>
                  <a:gd name="connsiteX11" fmla="*/ 1052198 w 3314397"/>
                  <a:gd name="connsiteY11" fmla="*/ 2021620 h 4170059"/>
                  <a:gd name="connsiteX12" fmla="*/ 1680043 w 3314397"/>
                  <a:gd name="connsiteY12" fmla="*/ 2170253 h 4170059"/>
                  <a:gd name="connsiteX13" fmla="*/ 1949120 w 3314397"/>
                  <a:gd name="connsiteY13" fmla="*/ 2641778 h 4170059"/>
                  <a:gd name="connsiteX14" fmla="*/ 1768454 w 3314397"/>
                  <a:gd name="connsiteY14" fmla="*/ 3012078 h 4170059"/>
                  <a:gd name="connsiteX15" fmla="*/ 1349463 w 3314397"/>
                  <a:gd name="connsiteY15" fmla="*/ 3159430 h 4170059"/>
                  <a:gd name="connsiteX16" fmla="*/ 983007 w 3314397"/>
                  <a:gd name="connsiteY16" fmla="*/ 3077425 h 4170059"/>
                  <a:gd name="connsiteX17" fmla="*/ 806185 w 3314397"/>
                  <a:gd name="connsiteY17" fmla="*/ 2800661 h 4170059"/>
                  <a:gd name="connsiteX18" fmla="*/ 895877 w 3314397"/>
                  <a:gd name="connsiteY18" fmla="*/ 2621276 h 4170059"/>
                  <a:gd name="connsiteX19" fmla="*/ 1018883 w 3314397"/>
                  <a:gd name="connsiteY19" fmla="*/ 2557211 h 4170059"/>
                  <a:gd name="connsiteX20" fmla="*/ 1077824 w 3314397"/>
                  <a:gd name="connsiteY20" fmla="*/ 2549523 h 4170059"/>
                  <a:gd name="connsiteX21" fmla="*/ 1098325 w 3314397"/>
                  <a:gd name="connsiteY21" fmla="*/ 2564898 h 4170059"/>
                  <a:gd name="connsiteX22" fmla="*/ 1088075 w 3314397"/>
                  <a:gd name="connsiteY22" fmla="*/ 2595650 h 4170059"/>
                  <a:gd name="connsiteX23" fmla="*/ 1077824 w 3314397"/>
                  <a:gd name="connsiteY23" fmla="*/ 2626402 h 4170059"/>
                  <a:gd name="connsiteX24" fmla="*/ 1062448 w 3314397"/>
                  <a:gd name="connsiteY24" fmla="*/ 2739158 h 4170059"/>
                  <a:gd name="connsiteX25" fmla="*/ 1143171 w 3314397"/>
                  <a:gd name="connsiteY25" fmla="*/ 2876259 h 4170059"/>
                  <a:gd name="connsiteX26" fmla="*/ 1318712 w 3314397"/>
                  <a:gd name="connsiteY26" fmla="*/ 2933918 h 4170059"/>
                  <a:gd name="connsiteX27" fmla="*/ 1582663 w 3314397"/>
                  <a:gd name="connsiteY27" fmla="*/ 2836538 h 4170059"/>
                  <a:gd name="connsiteX28" fmla="*/ 1687731 w 3314397"/>
                  <a:gd name="connsiteY28" fmla="*/ 2595650 h 4170059"/>
                  <a:gd name="connsiteX29" fmla="*/ 1475032 w 3314397"/>
                  <a:gd name="connsiteY29" fmla="*/ 2259945 h 4170059"/>
                  <a:gd name="connsiteX30" fmla="*/ 1031697 w 3314397"/>
                  <a:gd name="connsiteY30" fmla="*/ 2154877 h 4170059"/>
                  <a:gd name="connsiteX31" fmla="*/ 460229 w 3314397"/>
                  <a:gd name="connsiteY31" fmla="*/ 2349637 h 4170059"/>
                  <a:gd name="connsiteX32" fmla="*/ 206528 w 3314397"/>
                  <a:gd name="connsiteY32" fmla="*/ 2862164 h 4170059"/>
                  <a:gd name="connsiteX33" fmla="*/ 588361 w 3314397"/>
                  <a:gd name="connsiteY33" fmla="*/ 3502823 h 4170059"/>
                  <a:gd name="connsiteX34" fmla="*/ 1400716 w 3314397"/>
                  <a:gd name="connsiteY34" fmla="*/ 3718084 h 4170059"/>
                  <a:gd name="connsiteX35" fmla="*/ 2348956 w 3314397"/>
                  <a:gd name="connsiteY35" fmla="*/ 3433547 h 4170059"/>
                  <a:gd name="connsiteX36" fmla="*/ 1035318 w 3314397"/>
                  <a:gd name="connsiteY36" fmla="*/ 1259445 h 4170059"/>
                  <a:gd name="connsiteX37" fmla="*/ 587343 w 3314397"/>
                  <a:gd name="connsiteY37" fmla="*/ 814203 h 4170059"/>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298501"/>
                  <a:gd name="connsiteY0" fmla="*/ 773622 h 3930846"/>
                  <a:gd name="connsiteX1" fmla="*/ 898342 w 3298501"/>
                  <a:gd name="connsiteY1" fmla="*/ 875 h 3930846"/>
                  <a:gd name="connsiteX2" fmla="*/ 831811 w 3298501"/>
                  <a:gd name="connsiteY2" fmla="*/ 632141 h 3930846"/>
                  <a:gd name="connsiteX3" fmla="*/ 1328433 w 3298501"/>
                  <a:gd name="connsiteY3" fmla="*/ 1173515 h 3930846"/>
                  <a:gd name="connsiteX4" fmla="*/ 2741251 w 3298501"/>
                  <a:gd name="connsiteY4" fmla="*/ 1880604 h 3930846"/>
                  <a:gd name="connsiteX5" fmla="*/ 3289512 w 3298501"/>
                  <a:gd name="connsiteY5" fmla="*/ 2931623 h 3930846"/>
                  <a:gd name="connsiteX6" fmla="*/ 2358642 w 3298501"/>
                  <a:gd name="connsiteY6" fmla="*/ 3790476 h 3930846"/>
                  <a:gd name="connsiteX7" fmla="*/ 1163792 w 3298501"/>
                  <a:gd name="connsiteY7" fmla="*/ 3918363 h 3930846"/>
                  <a:gd name="connsiteX8" fmla="*/ 440688 w 3298501"/>
                  <a:gd name="connsiteY8" fmla="*/ 3668383 h 3930846"/>
                  <a:gd name="connsiteX9" fmla="*/ 456 w 3298501"/>
                  <a:gd name="connsiteY9" fmla="*/ 2861633 h 3930846"/>
                  <a:gd name="connsiteX10" fmla="*/ 371818 w 3298501"/>
                  <a:gd name="connsiteY10" fmla="*/ 2268383 h 3930846"/>
                  <a:gd name="connsiteX11" fmla="*/ 1052198 w 3298501"/>
                  <a:gd name="connsiteY11" fmla="*/ 2021089 h 3930846"/>
                  <a:gd name="connsiteX12" fmla="*/ 1680043 w 3298501"/>
                  <a:gd name="connsiteY12" fmla="*/ 2169722 h 3930846"/>
                  <a:gd name="connsiteX13" fmla="*/ 1949120 w 3298501"/>
                  <a:gd name="connsiteY13" fmla="*/ 2641247 h 3930846"/>
                  <a:gd name="connsiteX14" fmla="*/ 1768454 w 3298501"/>
                  <a:gd name="connsiteY14" fmla="*/ 3011547 h 3930846"/>
                  <a:gd name="connsiteX15" fmla="*/ 1349463 w 3298501"/>
                  <a:gd name="connsiteY15" fmla="*/ 3158899 h 3930846"/>
                  <a:gd name="connsiteX16" fmla="*/ 983007 w 3298501"/>
                  <a:gd name="connsiteY16" fmla="*/ 3076894 h 3930846"/>
                  <a:gd name="connsiteX17" fmla="*/ 806185 w 3298501"/>
                  <a:gd name="connsiteY17" fmla="*/ 2800130 h 3930846"/>
                  <a:gd name="connsiteX18" fmla="*/ 895877 w 3298501"/>
                  <a:gd name="connsiteY18" fmla="*/ 2620745 h 3930846"/>
                  <a:gd name="connsiteX19" fmla="*/ 1018883 w 3298501"/>
                  <a:gd name="connsiteY19" fmla="*/ 2556680 h 3930846"/>
                  <a:gd name="connsiteX20" fmla="*/ 1077824 w 3298501"/>
                  <a:gd name="connsiteY20" fmla="*/ 2548992 h 3930846"/>
                  <a:gd name="connsiteX21" fmla="*/ 1098325 w 3298501"/>
                  <a:gd name="connsiteY21" fmla="*/ 2564367 h 3930846"/>
                  <a:gd name="connsiteX22" fmla="*/ 1088075 w 3298501"/>
                  <a:gd name="connsiteY22" fmla="*/ 2595119 h 3930846"/>
                  <a:gd name="connsiteX23" fmla="*/ 1077824 w 3298501"/>
                  <a:gd name="connsiteY23" fmla="*/ 2625871 h 3930846"/>
                  <a:gd name="connsiteX24" fmla="*/ 1062448 w 3298501"/>
                  <a:gd name="connsiteY24" fmla="*/ 2738627 h 3930846"/>
                  <a:gd name="connsiteX25" fmla="*/ 1143171 w 3298501"/>
                  <a:gd name="connsiteY25" fmla="*/ 2875728 h 3930846"/>
                  <a:gd name="connsiteX26" fmla="*/ 1318712 w 3298501"/>
                  <a:gd name="connsiteY26" fmla="*/ 2933387 h 3930846"/>
                  <a:gd name="connsiteX27" fmla="*/ 1582663 w 3298501"/>
                  <a:gd name="connsiteY27" fmla="*/ 2836007 h 3930846"/>
                  <a:gd name="connsiteX28" fmla="*/ 1687731 w 3298501"/>
                  <a:gd name="connsiteY28" fmla="*/ 2595119 h 3930846"/>
                  <a:gd name="connsiteX29" fmla="*/ 1475032 w 3298501"/>
                  <a:gd name="connsiteY29" fmla="*/ 2259414 h 3930846"/>
                  <a:gd name="connsiteX30" fmla="*/ 1031697 w 3298501"/>
                  <a:gd name="connsiteY30" fmla="*/ 2154346 h 3930846"/>
                  <a:gd name="connsiteX31" fmla="*/ 460229 w 3298501"/>
                  <a:gd name="connsiteY31" fmla="*/ 2349106 h 3930846"/>
                  <a:gd name="connsiteX32" fmla="*/ 206528 w 3298501"/>
                  <a:gd name="connsiteY32" fmla="*/ 2861633 h 3930846"/>
                  <a:gd name="connsiteX33" fmla="*/ 588361 w 3298501"/>
                  <a:gd name="connsiteY33" fmla="*/ 3502292 h 3930846"/>
                  <a:gd name="connsiteX34" fmla="*/ 1400716 w 3298501"/>
                  <a:gd name="connsiteY34" fmla="*/ 3717553 h 3930846"/>
                  <a:gd name="connsiteX35" fmla="*/ 2348956 w 3298501"/>
                  <a:gd name="connsiteY35" fmla="*/ 3433016 h 3930846"/>
                  <a:gd name="connsiteX36" fmla="*/ 1035318 w 3298501"/>
                  <a:gd name="connsiteY36" fmla="*/ 1258914 h 3930846"/>
                  <a:gd name="connsiteX37" fmla="*/ 433011 w 3298501"/>
                  <a:gd name="connsiteY37" fmla="*/ 773622 h 3930846"/>
                  <a:gd name="connsiteX0" fmla="*/ 543248 w 3298501"/>
                  <a:gd name="connsiteY0" fmla="*/ 706252 h 3930225"/>
                  <a:gd name="connsiteX1" fmla="*/ 898342 w 3298501"/>
                  <a:gd name="connsiteY1" fmla="*/ 254 h 3930225"/>
                  <a:gd name="connsiteX2" fmla="*/ 831811 w 3298501"/>
                  <a:gd name="connsiteY2" fmla="*/ 631520 h 3930225"/>
                  <a:gd name="connsiteX3" fmla="*/ 1328433 w 3298501"/>
                  <a:gd name="connsiteY3" fmla="*/ 1172894 h 3930225"/>
                  <a:gd name="connsiteX4" fmla="*/ 2741251 w 3298501"/>
                  <a:gd name="connsiteY4" fmla="*/ 1879983 h 3930225"/>
                  <a:gd name="connsiteX5" fmla="*/ 3289512 w 3298501"/>
                  <a:gd name="connsiteY5" fmla="*/ 2931002 h 3930225"/>
                  <a:gd name="connsiteX6" fmla="*/ 2358642 w 3298501"/>
                  <a:gd name="connsiteY6" fmla="*/ 3789855 h 3930225"/>
                  <a:gd name="connsiteX7" fmla="*/ 1163792 w 3298501"/>
                  <a:gd name="connsiteY7" fmla="*/ 3917742 h 3930225"/>
                  <a:gd name="connsiteX8" fmla="*/ 440688 w 3298501"/>
                  <a:gd name="connsiteY8" fmla="*/ 3667762 h 3930225"/>
                  <a:gd name="connsiteX9" fmla="*/ 456 w 3298501"/>
                  <a:gd name="connsiteY9" fmla="*/ 2861012 h 3930225"/>
                  <a:gd name="connsiteX10" fmla="*/ 371818 w 3298501"/>
                  <a:gd name="connsiteY10" fmla="*/ 2267762 h 3930225"/>
                  <a:gd name="connsiteX11" fmla="*/ 1052198 w 3298501"/>
                  <a:gd name="connsiteY11" fmla="*/ 2020468 h 3930225"/>
                  <a:gd name="connsiteX12" fmla="*/ 1680043 w 3298501"/>
                  <a:gd name="connsiteY12" fmla="*/ 2169101 h 3930225"/>
                  <a:gd name="connsiteX13" fmla="*/ 1949120 w 3298501"/>
                  <a:gd name="connsiteY13" fmla="*/ 2640626 h 3930225"/>
                  <a:gd name="connsiteX14" fmla="*/ 1768454 w 3298501"/>
                  <a:gd name="connsiteY14" fmla="*/ 3010926 h 3930225"/>
                  <a:gd name="connsiteX15" fmla="*/ 1349463 w 3298501"/>
                  <a:gd name="connsiteY15" fmla="*/ 3158278 h 3930225"/>
                  <a:gd name="connsiteX16" fmla="*/ 983007 w 3298501"/>
                  <a:gd name="connsiteY16" fmla="*/ 3076273 h 3930225"/>
                  <a:gd name="connsiteX17" fmla="*/ 806185 w 3298501"/>
                  <a:gd name="connsiteY17" fmla="*/ 2799509 h 3930225"/>
                  <a:gd name="connsiteX18" fmla="*/ 895877 w 3298501"/>
                  <a:gd name="connsiteY18" fmla="*/ 2620124 h 3930225"/>
                  <a:gd name="connsiteX19" fmla="*/ 1018883 w 3298501"/>
                  <a:gd name="connsiteY19" fmla="*/ 2556059 h 3930225"/>
                  <a:gd name="connsiteX20" fmla="*/ 1077824 w 3298501"/>
                  <a:gd name="connsiteY20" fmla="*/ 2548371 h 3930225"/>
                  <a:gd name="connsiteX21" fmla="*/ 1098325 w 3298501"/>
                  <a:gd name="connsiteY21" fmla="*/ 2563746 h 3930225"/>
                  <a:gd name="connsiteX22" fmla="*/ 1088075 w 3298501"/>
                  <a:gd name="connsiteY22" fmla="*/ 2594498 h 3930225"/>
                  <a:gd name="connsiteX23" fmla="*/ 1077824 w 3298501"/>
                  <a:gd name="connsiteY23" fmla="*/ 2625250 h 3930225"/>
                  <a:gd name="connsiteX24" fmla="*/ 1062448 w 3298501"/>
                  <a:gd name="connsiteY24" fmla="*/ 2738006 h 3930225"/>
                  <a:gd name="connsiteX25" fmla="*/ 1143171 w 3298501"/>
                  <a:gd name="connsiteY25" fmla="*/ 2875107 h 3930225"/>
                  <a:gd name="connsiteX26" fmla="*/ 1318712 w 3298501"/>
                  <a:gd name="connsiteY26" fmla="*/ 2932766 h 3930225"/>
                  <a:gd name="connsiteX27" fmla="*/ 1582663 w 3298501"/>
                  <a:gd name="connsiteY27" fmla="*/ 2835386 h 3930225"/>
                  <a:gd name="connsiteX28" fmla="*/ 1687731 w 3298501"/>
                  <a:gd name="connsiteY28" fmla="*/ 2594498 h 3930225"/>
                  <a:gd name="connsiteX29" fmla="*/ 1475032 w 3298501"/>
                  <a:gd name="connsiteY29" fmla="*/ 2258793 h 3930225"/>
                  <a:gd name="connsiteX30" fmla="*/ 1031697 w 3298501"/>
                  <a:gd name="connsiteY30" fmla="*/ 2153725 h 3930225"/>
                  <a:gd name="connsiteX31" fmla="*/ 460229 w 3298501"/>
                  <a:gd name="connsiteY31" fmla="*/ 2348485 h 3930225"/>
                  <a:gd name="connsiteX32" fmla="*/ 206528 w 3298501"/>
                  <a:gd name="connsiteY32" fmla="*/ 2861012 h 3930225"/>
                  <a:gd name="connsiteX33" fmla="*/ 588361 w 3298501"/>
                  <a:gd name="connsiteY33" fmla="*/ 3501671 h 3930225"/>
                  <a:gd name="connsiteX34" fmla="*/ 1400716 w 3298501"/>
                  <a:gd name="connsiteY34" fmla="*/ 3716932 h 3930225"/>
                  <a:gd name="connsiteX35" fmla="*/ 2348956 w 3298501"/>
                  <a:gd name="connsiteY35" fmla="*/ 3432395 h 3930225"/>
                  <a:gd name="connsiteX36" fmla="*/ 1035318 w 3298501"/>
                  <a:gd name="connsiteY36" fmla="*/ 1258293 h 3930225"/>
                  <a:gd name="connsiteX37" fmla="*/ 543248 w 3298501"/>
                  <a:gd name="connsiteY37" fmla="*/ 706252 h 3930225"/>
                  <a:gd name="connsiteX0" fmla="*/ 543248 w 3212681"/>
                  <a:gd name="connsiteY0" fmla="*/ 706252 h 3930225"/>
                  <a:gd name="connsiteX1" fmla="*/ 898342 w 3212681"/>
                  <a:gd name="connsiteY1" fmla="*/ 254 h 3930225"/>
                  <a:gd name="connsiteX2" fmla="*/ 831811 w 3212681"/>
                  <a:gd name="connsiteY2" fmla="*/ 631520 h 3930225"/>
                  <a:gd name="connsiteX3" fmla="*/ 1328433 w 3212681"/>
                  <a:gd name="connsiteY3" fmla="*/ 1172894 h 3930225"/>
                  <a:gd name="connsiteX4" fmla="*/ 2741251 w 3212681"/>
                  <a:gd name="connsiteY4" fmla="*/ 1879983 h 3930225"/>
                  <a:gd name="connsiteX5" fmla="*/ 3201322 w 3212681"/>
                  <a:gd name="connsiteY5" fmla="*/ 2931002 h 3930225"/>
                  <a:gd name="connsiteX6" fmla="*/ 2358642 w 3212681"/>
                  <a:gd name="connsiteY6" fmla="*/ 3789855 h 3930225"/>
                  <a:gd name="connsiteX7" fmla="*/ 1163792 w 3212681"/>
                  <a:gd name="connsiteY7" fmla="*/ 3917742 h 3930225"/>
                  <a:gd name="connsiteX8" fmla="*/ 440688 w 3212681"/>
                  <a:gd name="connsiteY8" fmla="*/ 3667762 h 3930225"/>
                  <a:gd name="connsiteX9" fmla="*/ 456 w 3212681"/>
                  <a:gd name="connsiteY9" fmla="*/ 2861012 h 3930225"/>
                  <a:gd name="connsiteX10" fmla="*/ 371818 w 3212681"/>
                  <a:gd name="connsiteY10" fmla="*/ 2267762 h 3930225"/>
                  <a:gd name="connsiteX11" fmla="*/ 1052198 w 3212681"/>
                  <a:gd name="connsiteY11" fmla="*/ 2020468 h 3930225"/>
                  <a:gd name="connsiteX12" fmla="*/ 1680043 w 3212681"/>
                  <a:gd name="connsiteY12" fmla="*/ 2169101 h 3930225"/>
                  <a:gd name="connsiteX13" fmla="*/ 1949120 w 3212681"/>
                  <a:gd name="connsiteY13" fmla="*/ 2640626 h 3930225"/>
                  <a:gd name="connsiteX14" fmla="*/ 1768454 w 3212681"/>
                  <a:gd name="connsiteY14" fmla="*/ 3010926 h 3930225"/>
                  <a:gd name="connsiteX15" fmla="*/ 1349463 w 3212681"/>
                  <a:gd name="connsiteY15" fmla="*/ 3158278 h 3930225"/>
                  <a:gd name="connsiteX16" fmla="*/ 983007 w 3212681"/>
                  <a:gd name="connsiteY16" fmla="*/ 3076273 h 3930225"/>
                  <a:gd name="connsiteX17" fmla="*/ 806185 w 3212681"/>
                  <a:gd name="connsiteY17" fmla="*/ 2799509 h 3930225"/>
                  <a:gd name="connsiteX18" fmla="*/ 895877 w 3212681"/>
                  <a:gd name="connsiteY18" fmla="*/ 2620124 h 3930225"/>
                  <a:gd name="connsiteX19" fmla="*/ 1018883 w 3212681"/>
                  <a:gd name="connsiteY19" fmla="*/ 2556059 h 3930225"/>
                  <a:gd name="connsiteX20" fmla="*/ 1077824 w 3212681"/>
                  <a:gd name="connsiteY20" fmla="*/ 2548371 h 3930225"/>
                  <a:gd name="connsiteX21" fmla="*/ 1098325 w 3212681"/>
                  <a:gd name="connsiteY21" fmla="*/ 2563746 h 3930225"/>
                  <a:gd name="connsiteX22" fmla="*/ 1088075 w 3212681"/>
                  <a:gd name="connsiteY22" fmla="*/ 2594498 h 3930225"/>
                  <a:gd name="connsiteX23" fmla="*/ 1077824 w 3212681"/>
                  <a:gd name="connsiteY23" fmla="*/ 2625250 h 3930225"/>
                  <a:gd name="connsiteX24" fmla="*/ 1062448 w 3212681"/>
                  <a:gd name="connsiteY24" fmla="*/ 2738006 h 3930225"/>
                  <a:gd name="connsiteX25" fmla="*/ 1143171 w 3212681"/>
                  <a:gd name="connsiteY25" fmla="*/ 2875107 h 3930225"/>
                  <a:gd name="connsiteX26" fmla="*/ 1318712 w 3212681"/>
                  <a:gd name="connsiteY26" fmla="*/ 2932766 h 3930225"/>
                  <a:gd name="connsiteX27" fmla="*/ 1582663 w 3212681"/>
                  <a:gd name="connsiteY27" fmla="*/ 2835386 h 3930225"/>
                  <a:gd name="connsiteX28" fmla="*/ 1687731 w 3212681"/>
                  <a:gd name="connsiteY28" fmla="*/ 2594498 h 3930225"/>
                  <a:gd name="connsiteX29" fmla="*/ 1475032 w 3212681"/>
                  <a:gd name="connsiteY29" fmla="*/ 2258793 h 3930225"/>
                  <a:gd name="connsiteX30" fmla="*/ 1031697 w 3212681"/>
                  <a:gd name="connsiteY30" fmla="*/ 2153725 h 3930225"/>
                  <a:gd name="connsiteX31" fmla="*/ 460229 w 3212681"/>
                  <a:gd name="connsiteY31" fmla="*/ 2348485 h 3930225"/>
                  <a:gd name="connsiteX32" fmla="*/ 206528 w 3212681"/>
                  <a:gd name="connsiteY32" fmla="*/ 2861012 h 3930225"/>
                  <a:gd name="connsiteX33" fmla="*/ 588361 w 3212681"/>
                  <a:gd name="connsiteY33" fmla="*/ 3501671 h 3930225"/>
                  <a:gd name="connsiteX34" fmla="*/ 1400716 w 3212681"/>
                  <a:gd name="connsiteY34" fmla="*/ 3716932 h 3930225"/>
                  <a:gd name="connsiteX35" fmla="*/ 2348956 w 3212681"/>
                  <a:gd name="connsiteY35" fmla="*/ 3432395 h 3930225"/>
                  <a:gd name="connsiteX36" fmla="*/ 1035318 w 3212681"/>
                  <a:gd name="connsiteY36" fmla="*/ 1258293 h 3930225"/>
                  <a:gd name="connsiteX37" fmla="*/ 543248 w 3212681"/>
                  <a:gd name="connsiteY37" fmla="*/ 706252 h 3930225"/>
                  <a:gd name="connsiteX0" fmla="*/ 366867 w 3212681"/>
                  <a:gd name="connsiteY0" fmla="*/ 679406 h 3930078"/>
                  <a:gd name="connsiteX1" fmla="*/ 898342 w 3212681"/>
                  <a:gd name="connsiteY1" fmla="*/ 107 h 3930078"/>
                  <a:gd name="connsiteX2" fmla="*/ 831811 w 3212681"/>
                  <a:gd name="connsiteY2" fmla="*/ 631373 h 3930078"/>
                  <a:gd name="connsiteX3" fmla="*/ 1328433 w 3212681"/>
                  <a:gd name="connsiteY3" fmla="*/ 1172747 h 3930078"/>
                  <a:gd name="connsiteX4" fmla="*/ 2741251 w 3212681"/>
                  <a:gd name="connsiteY4" fmla="*/ 1879836 h 3930078"/>
                  <a:gd name="connsiteX5" fmla="*/ 3201322 w 3212681"/>
                  <a:gd name="connsiteY5" fmla="*/ 2930855 h 3930078"/>
                  <a:gd name="connsiteX6" fmla="*/ 2358642 w 3212681"/>
                  <a:gd name="connsiteY6" fmla="*/ 3789708 h 3930078"/>
                  <a:gd name="connsiteX7" fmla="*/ 1163792 w 3212681"/>
                  <a:gd name="connsiteY7" fmla="*/ 3917595 h 3930078"/>
                  <a:gd name="connsiteX8" fmla="*/ 440688 w 3212681"/>
                  <a:gd name="connsiteY8" fmla="*/ 3667615 h 3930078"/>
                  <a:gd name="connsiteX9" fmla="*/ 456 w 3212681"/>
                  <a:gd name="connsiteY9" fmla="*/ 2860865 h 3930078"/>
                  <a:gd name="connsiteX10" fmla="*/ 371818 w 3212681"/>
                  <a:gd name="connsiteY10" fmla="*/ 2267615 h 3930078"/>
                  <a:gd name="connsiteX11" fmla="*/ 1052198 w 3212681"/>
                  <a:gd name="connsiteY11" fmla="*/ 2020321 h 3930078"/>
                  <a:gd name="connsiteX12" fmla="*/ 1680043 w 3212681"/>
                  <a:gd name="connsiteY12" fmla="*/ 2168954 h 3930078"/>
                  <a:gd name="connsiteX13" fmla="*/ 1949120 w 3212681"/>
                  <a:gd name="connsiteY13" fmla="*/ 2640479 h 3930078"/>
                  <a:gd name="connsiteX14" fmla="*/ 1768454 w 3212681"/>
                  <a:gd name="connsiteY14" fmla="*/ 3010779 h 3930078"/>
                  <a:gd name="connsiteX15" fmla="*/ 1349463 w 3212681"/>
                  <a:gd name="connsiteY15" fmla="*/ 3158131 h 3930078"/>
                  <a:gd name="connsiteX16" fmla="*/ 983007 w 3212681"/>
                  <a:gd name="connsiteY16" fmla="*/ 3076126 h 3930078"/>
                  <a:gd name="connsiteX17" fmla="*/ 806185 w 3212681"/>
                  <a:gd name="connsiteY17" fmla="*/ 2799362 h 3930078"/>
                  <a:gd name="connsiteX18" fmla="*/ 895877 w 3212681"/>
                  <a:gd name="connsiteY18" fmla="*/ 2619977 h 3930078"/>
                  <a:gd name="connsiteX19" fmla="*/ 1018883 w 3212681"/>
                  <a:gd name="connsiteY19" fmla="*/ 2555912 h 3930078"/>
                  <a:gd name="connsiteX20" fmla="*/ 1077824 w 3212681"/>
                  <a:gd name="connsiteY20" fmla="*/ 2548224 h 3930078"/>
                  <a:gd name="connsiteX21" fmla="*/ 1098325 w 3212681"/>
                  <a:gd name="connsiteY21" fmla="*/ 2563599 h 3930078"/>
                  <a:gd name="connsiteX22" fmla="*/ 1088075 w 3212681"/>
                  <a:gd name="connsiteY22" fmla="*/ 2594351 h 3930078"/>
                  <a:gd name="connsiteX23" fmla="*/ 1077824 w 3212681"/>
                  <a:gd name="connsiteY23" fmla="*/ 2625103 h 3930078"/>
                  <a:gd name="connsiteX24" fmla="*/ 1062448 w 3212681"/>
                  <a:gd name="connsiteY24" fmla="*/ 2737859 h 3930078"/>
                  <a:gd name="connsiteX25" fmla="*/ 1143171 w 3212681"/>
                  <a:gd name="connsiteY25" fmla="*/ 2874960 h 3930078"/>
                  <a:gd name="connsiteX26" fmla="*/ 1318712 w 3212681"/>
                  <a:gd name="connsiteY26" fmla="*/ 2932619 h 3930078"/>
                  <a:gd name="connsiteX27" fmla="*/ 1582663 w 3212681"/>
                  <a:gd name="connsiteY27" fmla="*/ 2835239 h 3930078"/>
                  <a:gd name="connsiteX28" fmla="*/ 1687731 w 3212681"/>
                  <a:gd name="connsiteY28" fmla="*/ 2594351 h 3930078"/>
                  <a:gd name="connsiteX29" fmla="*/ 1475032 w 3212681"/>
                  <a:gd name="connsiteY29" fmla="*/ 2258646 h 3930078"/>
                  <a:gd name="connsiteX30" fmla="*/ 1031697 w 3212681"/>
                  <a:gd name="connsiteY30" fmla="*/ 2153578 h 3930078"/>
                  <a:gd name="connsiteX31" fmla="*/ 460229 w 3212681"/>
                  <a:gd name="connsiteY31" fmla="*/ 2348338 h 3930078"/>
                  <a:gd name="connsiteX32" fmla="*/ 206528 w 3212681"/>
                  <a:gd name="connsiteY32" fmla="*/ 2860865 h 3930078"/>
                  <a:gd name="connsiteX33" fmla="*/ 588361 w 3212681"/>
                  <a:gd name="connsiteY33" fmla="*/ 3501524 h 3930078"/>
                  <a:gd name="connsiteX34" fmla="*/ 1400716 w 3212681"/>
                  <a:gd name="connsiteY34" fmla="*/ 3716785 h 3930078"/>
                  <a:gd name="connsiteX35" fmla="*/ 2348956 w 3212681"/>
                  <a:gd name="connsiteY35" fmla="*/ 3432248 h 3930078"/>
                  <a:gd name="connsiteX36" fmla="*/ 1035318 w 3212681"/>
                  <a:gd name="connsiteY36" fmla="*/ 1258146 h 3930078"/>
                  <a:gd name="connsiteX37" fmla="*/ 366867 w 3212681"/>
                  <a:gd name="connsiteY37" fmla="*/ 679406 h 3930078"/>
                  <a:gd name="connsiteX0" fmla="*/ 366867 w 3212681"/>
                  <a:gd name="connsiteY0" fmla="*/ 679319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19 h 3929991"/>
                  <a:gd name="connsiteX0" fmla="*/ 366867 w 3212681"/>
                  <a:gd name="connsiteY0" fmla="*/ 679320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20 h 3929991"/>
                  <a:gd name="connsiteX0" fmla="*/ 366867 w 3208014"/>
                  <a:gd name="connsiteY0" fmla="*/ 679320 h 3929991"/>
                  <a:gd name="connsiteX1" fmla="*/ 898342 w 3208014"/>
                  <a:gd name="connsiteY1" fmla="*/ 20 h 3929991"/>
                  <a:gd name="connsiteX2" fmla="*/ 699527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208014" h="3929991">
                    <a:moveTo>
                      <a:pt x="366867" y="679320"/>
                    </a:moveTo>
                    <a:cubicBezTo>
                      <a:pt x="317808" y="427842"/>
                      <a:pt x="857597" y="3576"/>
                      <a:pt x="898342" y="20"/>
                    </a:cubicBezTo>
                    <a:cubicBezTo>
                      <a:pt x="939087" y="-3536"/>
                      <a:pt x="549678" y="459157"/>
                      <a:pt x="611338" y="657986"/>
                    </a:cubicBezTo>
                    <a:cubicBezTo>
                      <a:pt x="705067" y="960224"/>
                      <a:pt x="918328" y="991283"/>
                      <a:pt x="1328433" y="1172660"/>
                    </a:cubicBezTo>
                    <a:cubicBezTo>
                      <a:pt x="1738538" y="1354037"/>
                      <a:pt x="2362961" y="1613432"/>
                      <a:pt x="2675109" y="1906450"/>
                    </a:cubicBezTo>
                    <a:cubicBezTo>
                      <a:pt x="2987257" y="2199468"/>
                      <a:pt x="3254066" y="2616906"/>
                      <a:pt x="3201322" y="2930768"/>
                    </a:cubicBezTo>
                    <a:cubicBezTo>
                      <a:pt x="3148578" y="3244630"/>
                      <a:pt x="2698230" y="3625164"/>
                      <a:pt x="2358642" y="3789621"/>
                    </a:cubicBezTo>
                    <a:cubicBezTo>
                      <a:pt x="2019054" y="3954078"/>
                      <a:pt x="1483451" y="3937857"/>
                      <a:pt x="1163792" y="3917508"/>
                    </a:cubicBezTo>
                    <a:cubicBezTo>
                      <a:pt x="844133" y="3897159"/>
                      <a:pt x="810958" y="3870348"/>
                      <a:pt x="440688" y="3667528"/>
                    </a:cubicBezTo>
                    <a:cubicBezTo>
                      <a:pt x="70418" y="3464708"/>
                      <a:pt x="11934" y="3094111"/>
                      <a:pt x="456" y="2860778"/>
                    </a:cubicBezTo>
                    <a:cubicBezTo>
                      <a:pt x="-11022" y="2627445"/>
                      <a:pt x="196528" y="2407619"/>
                      <a:pt x="371818" y="2267528"/>
                    </a:cubicBezTo>
                    <a:cubicBezTo>
                      <a:pt x="547108" y="2127437"/>
                      <a:pt x="787392" y="2020234"/>
                      <a:pt x="1052198" y="2020234"/>
                    </a:cubicBezTo>
                    <a:cubicBezTo>
                      <a:pt x="1310169" y="2020234"/>
                      <a:pt x="1519451" y="2069778"/>
                      <a:pt x="1680043" y="2168867"/>
                    </a:cubicBezTo>
                    <a:cubicBezTo>
                      <a:pt x="1859427" y="2279914"/>
                      <a:pt x="1949120" y="2437089"/>
                      <a:pt x="1949120" y="2640392"/>
                    </a:cubicBezTo>
                    <a:cubicBezTo>
                      <a:pt x="1949120" y="2789024"/>
                      <a:pt x="1888898" y="2912458"/>
                      <a:pt x="1768454" y="3010692"/>
                    </a:cubicBezTo>
                    <a:cubicBezTo>
                      <a:pt x="1648010" y="3108927"/>
                      <a:pt x="1508347" y="3158044"/>
                      <a:pt x="1349463" y="3158044"/>
                    </a:cubicBezTo>
                    <a:cubicBezTo>
                      <a:pt x="1204247" y="3158044"/>
                      <a:pt x="1082095" y="3130709"/>
                      <a:pt x="983007" y="3076039"/>
                    </a:cubicBezTo>
                    <a:cubicBezTo>
                      <a:pt x="865125" y="3011120"/>
                      <a:pt x="806185" y="2918865"/>
                      <a:pt x="806185" y="2799275"/>
                    </a:cubicBezTo>
                    <a:cubicBezTo>
                      <a:pt x="806185" y="2727521"/>
                      <a:pt x="836082" y="2667726"/>
                      <a:pt x="895877" y="2619890"/>
                    </a:cubicBezTo>
                    <a:cubicBezTo>
                      <a:pt x="942004" y="2582305"/>
                      <a:pt x="983007" y="2560950"/>
                      <a:pt x="1018883" y="2555825"/>
                    </a:cubicBezTo>
                    <a:cubicBezTo>
                      <a:pt x="1054760" y="2550699"/>
                      <a:pt x="1074407" y="2548137"/>
                      <a:pt x="1077824" y="2548137"/>
                    </a:cubicBezTo>
                    <a:cubicBezTo>
                      <a:pt x="1091491" y="2548137"/>
                      <a:pt x="1098325" y="2553262"/>
                      <a:pt x="1098325" y="2563512"/>
                    </a:cubicBezTo>
                    <a:lnTo>
                      <a:pt x="1088075" y="2594264"/>
                    </a:lnTo>
                    <a:cubicBezTo>
                      <a:pt x="1086366" y="2597681"/>
                      <a:pt x="1082949" y="2607932"/>
                      <a:pt x="1077824" y="2625016"/>
                    </a:cubicBezTo>
                    <a:cubicBezTo>
                      <a:pt x="1067573" y="2659184"/>
                      <a:pt x="1062448" y="2696769"/>
                      <a:pt x="1062448" y="2737772"/>
                    </a:cubicBezTo>
                    <a:cubicBezTo>
                      <a:pt x="1062448" y="2790733"/>
                      <a:pt x="1089356" y="2836433"/>
                      <a:pt x="1143171" y="2874873"/>
                    </a:cubicBezTo>
                    <a:cubicBezTo>
                      <a:pt x="1196987" y="2913312"/>
                      <a:pt x="1255500" y="2932532"/>
                      <a:pt x="1318712" y="2932532"/>
                    </a:cubicBezTo>
                    <a:cubicBezTo>
                      <a:pt x="1424634" y="2932532"/>
                      <a:pt x="1512618" y="2900072"/>
                      <a:pt x="1582663" y="2835152"/>
                    </a:cubicBezTo>
                    <a:cubicBezTo>
                      <a:pt x="1652708" y="2770232"/>
                      <a:pt x="1687731" y="2689936"/>
                      <a:pt x="1687731" y="2594264"/>
                    </a:cubicBezTo>
                    <a:cubicBezTo>
                      <a:pt x="1687731" y="2450757"/>
                      <a:pt x="1616831" y="2338855"/>
                      <a:pt x="1475032" y="2258559"/>
                    </a:cubicBezTo>
                    <a:cubicBezTo>
                      <a:pt x="1352026" y="2188514"/>
                      <a:pt x="1204247" y="2153491"/>
                      <a:pt x="1031697" y="2153491"/>
                    </a:cubicBezTo>
                    <a:cubicBezTo>
                      <a:pt x="811310" y="2153491"/>
                      <a:pt x="620821" y="2218411"/>
                      <a:pt x="460229" y="2348251"/>
                    </a:cubicBezTo>
                    <a:cubicBezTo>
                      <a:pt x="291095" y="2484925"/>
                      <a:pt x="206528" y="2655767"/>
                      <a:pt x="206528" y="2860778"/>
                    </a:cubicBezTo>
                    <a:cubicBezTo>
                      <a:pt x="206528" y="3127292"/>
                      <a:pt x="333806" y="3340845"/>
                      <a:pt x="588361" y="3501437"/>
                    </a:cubicBezTo>
                    <a:cubicBezTo>
                      <a:pt x="815581" y="3644944"/>
                      <a:pt x="1107284" y="3728244"/>
                      <a:pt x="1400716" y="3716698"/>
                    </a:cubicBezTo>
                    <a:cubicBezTo>
                      <a:pt x="1694148" y="3705152"/>
                      <a:pt x="1880715" y="3668386"/>
                      <a:pt x="2348956" y="3432161"/>
                    </a:cubicBezTo>
                    <a:cubicBezTo>
                      <a:pt x="2817197" y="3195936"/>
                      <a:pt x="3445477" y="2041712"/>
                      <a:pt x="1035318" y="1258059"/>
                    </a:cubicBezTo>
                    <a:cubicBezTo>
                      <a:pt x="477146" y="968350"/>
                      <a:pt x="415926" y="930798"/>
                      <a:pt x="366867" y="679320"/>
                    </a:cubicBezTo>
                    <a:close/>
                  </a:path>
                </a:pathLst>
              </a:custGeom>
              <a:grpFill/>
              <a:ln>
                <a:noFill/>
              </a:ln>
              <a:effectLst/>
              <a:sp3d>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41300" dirty="0">
                  <a:latin typeface="Harrington" panose="04040505050A02020702" pitchFamily="82" charset="0"/>
                </a:endParaRPr>
              </a:p>
            </p:txBody>
          </p:sp>
          <p:sp>
            <p:nvSpPr>
              <p:cNvPr id="33" name="CuadroTexto 6"/>
              <p:cNvSpPr txBox="1"/>
              <p:nvPr/>
            </p:nvSpPr>
            <p:spPr>
              <a:xfrm rot="10800000">
                <a:off x="2699792" y="2283718"/>
                <a:ext cx="648072" cy="1232520"/>
              </a:xfrm>
              <a:custGeom>
                <a:avLst/>
                <a:gdLst>
                  <a:gd name="connsiteX0" fmla="*/ 1424825 w 3432663"/>
                  <a:gd name="connsiteY0" fmla="*/ 0 h 3746571"/>
                  <a:gd name="connsiteX1" fmla="*/ 1883536 w 3432663"/>
                  <a:gd name="connsiteY1" fmla="*/ 64066 h 3746571"/>
                  <a:gd name="connsiteX2" fmla="*/ 2116736 w 3432663"/>
                  <a:gd name="connsiteY2" fmla="*/ 353644 h 3746571"/>
                  <a:gd name="connsiteX3" fmla="*/ 2051389 w 3432663"/>
                  <a:gd name="connsiteY3" fmla="*/ 500995 h 3746571"/>
                  <a:gd name="connsiteX4" fmla="*/ 1936070 w 3432663"/>
                  <a:gd name="connsiteY4" fmla="*/ 571468 h 3746571"/>
                  <a:gd name="connsiteX5" fmla="*/ 1863035 w 3432663"/>
                  <a:gd name="connsiteY5" fmla="*/ 576593 h 3746571"/>
                  <a:gd name="connsiteX6" fmla="*/ 1768218 w 3432663"/>
                  <a:gd name="connsiteY6" fmla="*/ 558654 h 3746571"/>
                  <a:gd name="connsiteX7" fmla="*/ 1740029 w 3432663"/>
                  <a:gd name="connsiteY7" fmla="*/ 533028 h 3746571"/>
                  <a:gd name="connsiteX8" fmla="*/ 1757967 w 3432663"/>
                  <a:gd name="connsiteY8" fmla="*/ 502276 h 3746571"/>
                  <a:gd name="connsiteX9" fmla="*/ 1809220 w 3432663"/>
                  <a:gd name="connsiteY9" fmla="*/ 426679 h 3746571"/>
                  <a:gd name="connsiteX10" fmla="*/ 1824596 w 3432663"/>
                  <a:gd name="connsiteY10" fmla="*/ 343393 h 3746571"/>
                  <a:gd name="connsiteX11" fmla="*/ 1686214 w 3432663"/>
                  <a:gd name="connsiteY11" fmla="*/ 153758 h 3746571"/>
                  <a:gd name="connsiteX12" fmla="*/ 1409449 w 3432663"/>
                  <a:gd name="connsiteY12" fmla="*/ 102506 h 3746571"/>
                  <a:gd name="connsiteX13" fmla="*/ 960988 w 3432663"/>
                  <a:gd name="connsiteY13" fmla="*/ 187072 h 3746571"/>
                  <a:gd name="connsiteX14" fmla="*/ 743164 w 3432663"/>
                  <a:gd name="connsiteY14" fmla="*/ 481775 h 3746571"/>
                  <a:gd name="connsiteX15" fmla="*/ 899485 w 3432663"/>
                  <a:gd name="connsiteY15" fmla="*/ 740602 h 3746571"/>
                  <a:gd name="connsiteX16" fmla="*/ 1283880 w 3432663"/>
                  <a:gd name="connsiteY16" fmla="*/ 943050 h 3746571"/>
                  <a:gd name="connsiteX17" fmla="*/ 1757967 w 3432663"/>
                  <a:gd name="connsiteY17" fmla="*/ 1153185 h 3746571"/>
                  <a:gd name="connsiteX18" fmla="*/ 2280745 w 3432663"/>
                  <a:gd name="connsiteY18" fmla="*/ 1458139 h 3746571"/>
                  <a:gd name="connsiteX19" fmla="*/ 2636951 w 3432663"/>
                  <a:gd name="connsiteY19" fmla="*/ 1875848 h 3746571"/>
                  <a:gd name="connsiteX20" fmla="*/ 3432663 w 3432663"/>
                  <a:gd name="connsiteY20" fmla="*/ 2904434 h 3746571"/>
                  <a:gd name="connsiteX21" fmla="*/ 2316622 w 3432663"/>
                  <a:gd name="connsiteY21" fmla="*/ 3410866 h 3746571"/>
                  <a:gd name="connsiteX22" fmla="*/ 1306944 w 3432663"/>
                  <a:gd name="connsiteY22" fmla="*/ 3746571 h 3746571"/>
                  <a:gd name="connsiteX23" fmla="*/ 407459 w 3432663"/>
                  <a:gd name="connsiteY23" fmla="*/ 3490308 h 3746571"/>
                  <a:gd name="connsiteX24" fmla="*/ 0 w 3432663"/>
                  <a:gd name="connsiteY24" fmla="*/ 2711267 h 3746571"/>
                  <a:gd name="connsiteX25" fmla="*/ 283171 w 3432663"/>
                  <a:gd name="connsiteY25" fmla="*/ 2118017 h 3746571"/>
                  <a:gd name="connsiteX26" fmla="*/ 963551 w 3432663"/>
                  <a:gd name="connsiteY26" fmla="*/ 1870723 h 3746571"/>
                  <a:gd name="connsiteX27" fmla="*/ 1591396 w 3432663"/>
                  <a:gd name="connsiteY27" fmla="*/ 2019356 h 3746571"/>
                  <a:gd name="connsiteX28" fmla="*/ 1860473 w 3432663"/>
                  <a:gd name="connsiteY28" fmla="*/ 2490881 h 3746571"/>
                  <a:gd name="connsiteX29" fmla="*/ 1679807 w 3432663"/>
                  <a:gd name="connsiteY29" fmla="*/ 2861181 h 3746571"/>
                  <a:gd name="connsiteX30" fmla="*/ 1260816 w 3432663"/>
                  <a:gd name="connsiteY30" fmla="*/ 3008533 h 3746571"/>
                  <a:gd name="connsiteX31" fmla="*/ 894360 w 3432663"/>
                  <a:gd name="connsiteY31" fmla="*/ 2926528 h 3746571"/>
                  <a:gd name="connsiteX32" fmla="*/ 717538 w 3432663"/>
                  <a:gd name="connsiteY32" fmla="*/ 2649764 h 3746571"/>
                  <a:gd name="connsiteX33" fmla="*/ 807230 w 3432663"/>
                  <a:gd name="connsiteY33" fmla="*/ 2470379 h 3746571"/>
                  <a:gd name="connsiteX34" fmla="*/ 930236 w 3432663"/>
                  <a:gd name="connsiteY34" fmla="*/ 2406314 h 3746571"/>
                  <a:gd name="connsiteX35" fmla="*/ 989177 w 3432663"/>
                  <a:gd name="connsiteY35" fmla="*/ 2398626 h 3746571"/>
                  <a:gd name="connsiteX36" fmla="*/ 1009678 w 3432663"/>
                  <a:gd name="connsiteY36" fmla="*/ 2414001 h 3746571"/>
                  <a:gd name="connsiteX37" fmla="*/ 999428 w 3432663"/>
                  <a:gd name="connsiteY37" fmla="*/ 2444753 h 3746571"/>
                  <a:gd name="connsiteX38" fmla="*/ 989177 w 3432663"/>
                  <a:gd name="connsiteY38" fmla="*/ 2475505 h 3746571"/>
                  <a:gd name="connsiteX39" fmla="*/ 973801 w 3432663"/>
                  <a:gd name="connsiteY39" fmla="*/ 2588261 h 3746571"/>
                  <a:gd name="connsiteX40" fmla="*/ 1054524 w 3432663"/>
                  <a:gd name="connsiteY40" fmla="*/ 2725362 h 3746571"/>
                  <a:gd name="connsiteX41" fmla="*/ 1230065 w 3432663"/>
                  <a:gd name="connsiteY41" fmla="*/ 2783021 h 3746571"/>
                  <a:gd name="connsiteX42" fmla="*/ 1494016 w 3432663"/>
                  <a:gd name="connsiteY42" fmla="*/ 2685641 h 3746571"/>
                  <a:gd name="connsiteX43" fmla="*/ 1599084 w 3432663"/>
                  <a:gd name="connsiteY43" fmla="*/ 2444753 h 3746571"/>
                  <a:gd name="connsiteX44" fmla="*/ 1386385 w 3432663"/>
                  <a:gd name="connsiteY44" fmla="*/ 2109048 h 3746571"/>
                  <a:gd name="connsiteX45" fmla="*/ 943050 w 3432663"/>
                  <a:gd name="connsiteY45" fmla="*/ 2003980 h 3746571"/>
                  <a:gd name="connsiteX46" fmla="*/ 371582 w 3432663"/>
                  <a:gd name="connsiteY46" fmla="*/ 2198740 h 3746571"/>
                  <a:gd name="connsiteX47" fmla="*/ 117881 w 3432663"/>
                  <a:gd name="connsiteY47" fmla="*/ 2711267 h 3746571"/>
                  <a:gd name="connsiteX48" fmla="*/ 499714 w 3432663"/>
                  <a:gd name="connsiteY48" fmla="*/ 3351926 h 3746571"/>
                  <a:gd name="connsiteX49" fmla="*/ 1312069 w 3432663"/>
                  <a:gd name="connsiteY49" fmla="*/ 3567187 h 3746571"/>
                  <a:gd name="connsiteX50" fmla="*/ 2134674 w 3432663"/>
                  <a:gd name="connsiteY50" fmla="*/ 3269921 h 3746571"/>
                  <a:gd name="connsiteX51" fmla="*/ 2490881 w 3432663"/>
                  <a:gd name="connsiteY51" fmla="*/ 2506256 h 3746571"/>
                  <a:gd name="connsiteX52" fmla="*/ 2372999 w 3432663"/>
                  <a:gd name="connsiteY52" fmla="*/ 2070608 h 3746571"/>
                  <a:gd name="connsiteX53" fmla="*/ 2057795 w 3432663"/>
                  <a:gd name="connsiteY53" fmla="*/ 1755405 h 3746571"/>
                  <a:gd name="connsiteX54" fmla="*/ 1614460 w 3432663"/>
                  <a:gd name="connsiteY54" fmla="*/ 1496578 h 3746571"/>
                  <a:gd name="connsiteX55" fmla="*/ 858483 w 3432663"/>
                  <a:gd name="connsiteY55" fmla="*/ 1135247 h 3746571"/>
                  <a:gd name="connsiteX56" fmla="*/ 476650 w 3432663"/>
                  <a:gd name="connsiteY56" fmla="*/ 609907 h 3746571"/>
                  <a:gd name="connsiteX57" fmla="*/ 781604 w 3432663"/>
                  <a:gd name="connsiteY57" fmla="*/ 143508 h 3746571"/>
                  <a:gd name="connsiteX58" fmla="*/ 1424825 w 3432663"/>
                  <a:gd name="connsiteY58" fmla="*/ 0 h 3746571"/>
                  <a:gd name="connsiteX0" fmla="*/ 1424825 w 3453135"/>
                  <a:gd name="connsiteY0" fmla="*/ 0 h 3746571"/>
                  <a:gd name="connsiteX1" fmla="*/ 1883536 w 3453135"/>
                  <a:gd name="connsiteY1" fmla="*/ 64066 h 3746571"/>
                  <a:gd name="connsiteX2" fmla="*/ 2116736 w 3453135"/>
                  <a:gd name="connsiteY2" fmla="*/ 353644 h 3746571"/>
                  <a:gd name="connsiteX3" fmla="*/ 2051389 w 3453135"/>
                  <a:gd name="connsiteY3" fmla="*/ 500995 h 3746571"/>
                  <a:gd name="connsiteX4" fmla="*/ 1936070 w 3453135"/>
                  <a:gd name="connsiteY4" fmla="*/ 571468 h 3746571"/>
                  <a:gd name="connsiteX5" fmla="*/ 1863035 w 3453135"/>
                  <a:gd name="connsiteY5" fmla="*/ 576593 h 3746571"/>
                  <a:gd name="connsiteX6" fmla="*/ 1768218 w 3453135"/>
                  <a:gd name="connsiteY6" fmla="*/ 558654 h 3746571"/>
                  <a:gd name="connsiteX7" fmla="*/ 1740029 w 3453135"/>
                  <a:gd name="connsiteY7" fmla="*/ 533028 h 3746571"/>
                  <a:gd name="connsiteX8" fmla="*/ 1757967 w 3453135"/>
                  <a:gd name="connsiteY8" fmla="*/ 502276 h 3746571"/>
                  <a:gd name="connsiteX9" fmla="*/ 1809220 w 3453135"/>
                  <a:gd name="connsiteY9" fmla="*/ 426679 h 3746571"/>
                  <a:gd name="connsiteX10" fmla="*/ 1824596 w 3453135"/>
                  <a:gd name="connsiteY10" fmla="*/ 343393 h 3746571"/>
                  <a:gd name="connsiteX11" fmla="*/ 1686214 w 3453135"/>
                  <a:gd name="connsiteY11" fmla="*/ 153758 h 3746571"/>
                  <a:gd name="connsiteX12" fmla="*/ 1409449 w 3453135"/>
                  <a:gd name="connsiteY12" fmla="*/ 102506 h 3746571"/>
                  <a:gd name="connsiteX13" fmla="*/ 960988 w 3453135"/>
                  <a:gd name="connsiteY13" fmla="*/ 187072 h 3746571"/>
                  <a:gd name="connsiteX14" fmla="*/ 743164 w 3453135"/>
                  <a:gd name="connsiteY14" fmla="*/ 481775 h 3746571"/>
                  <a:gd name="connsiteX15" fmla="*/ 899485 w 3453135"/>
                  <a:gd name="connsiteY15" fmla="*/ 740602 h 3746571"/>
                  <a:gd name="connsiteX16" fmla="*/ 1283880 w 3453135"/>
                  <a:gd name="connsiteY16" fmla="*/ 943050 h 3746571"/>
                  <a:gd name="connsiteX17" fmla="*/ 1757967 w 3453135"/>
                  <a:gd name="connsiteY17" fmla="*/ 1153185 h 3746571"/>
                  <a:gd name="connsiteX18" fmla="*/ 2280745 w 3453135"/>
                  <a:gd name="connsiteY18" fmla="*/ 1458139 h 3746571"/>
                  <a:gd name="connsiteX19" fmla="*/ 2983314 w 3453135"/>
                  <a:gd name="connsiteY19" fmla="*/ 1543339 h 3746571"/>
                  <a:gd name="connsiteX20" fmla="*/ 3432663 w 3453135"/>
                  <a:gd name="connsiteY20" fmla="*/ 2904434 h 3746571"/>
                  <a:gd name="connsiteX21" fmla="*/ 2316622 w 3453135"/>
                  <a:gd name="connsiteY21" fmla="*/ 3410866 h 3746571"/>
                  <a:gd name="connsiteX22" fmla="*/ 1306944 w 3453135"/>
                  <a:gd name="connsiteY22" fmla="*/ 3746571 h 3746571"/>
                  <a:gd name="connsiteX23" fmla="*/ 407459 w 3453135"/>
                  <a:gd name="connsiteY23" fmla="*/ 3490308 h 3746571"/>
                  <a:gd name="connsiteX24" fmla="*/ 0 w 3453135"/>
                  <a:gd name="connsiteY24" fmla="*/ 2711267 h 3746571"/>
                  <a:gd name="connsiteX25" fmla="*/ 283171 w 3453135"/>
                  <a:gd name="connsiteY25" fmla="*/ 2118017 h 3746571"/>
                  <a:gd name="connsiteX26" fmla="*/ 963551 w 3453135"/>
                  <a:gd name="connsiteY26" fmla="*/ 1870723 h 3746571"/>
                  <a:gd name="connsiteX27" fmla="*/ 1591396 w 3453135"/>
                  <a:gd name="connsiteY27" fmla="*/ 2019356 h 3746571"/>
                  <a:gd name="connsiteX28" fmla="*/ 1860473 w 3453135"/>
                  <a:gd name="connsiteY28" fmla="*/ 2490881 h 3746571"/>
                  <a:gd name="connsiteX29" fmla="*/ 1679807 w 3453135"/>
                  <a:gd name="connsiteY29" fmla="*/ 2861181 h 3746571"/>
                  <a:gd name="connsiteX30" fmla="*/ 1260816 w 3453135"/>
                  <a:gd name="connsiteY30" fmla="*/ 3008533 h 3746571"/>
                  <a:gd name="connsiteX31" fmla="*/ 894360 w 3453135"/>
                  <a:gd name="connsiteY31" fmla="*/ 2926528 h 3746571"/>
                  <a:gd name="connsiteX32" fmla="*/ 717538 w 3453135"/>
                  <a:gd name="connsiteY32" fmla="*/ 2649764 h 3746571"/>
                  <a:gd name="connsiteX33" fmla="*/ 807230 w 3453135"/>
                  <a:gd name="connsiteY33" fmla="*/ 2470379 h 3746571"/>
                  <a:gd name="connsiteX34" fmla="*/ 930236 w 3453135"/>
                  <a:gd name="connsiteY34" fmla="*/ 2406314 h 3746571"/>
                  <a:gd name="connsiteX35" fmla="*/ 989177 w 3453135"/>
                  <a:gd name="connsiteY35" fmla="*/ 2398626 h 3746571"/>
                  <a:gd name="connsiteX36" fmla="*/ 1009678 w 3453135"/>
                  <a:gd name="connsiteY36" fmla="*/ 2414001 h 3746571"/>
                  <a:gd name="connsiteX37" fmla="*/ 999428 w 3453135"/>
                  <a:gd name="connsiteY37" fmla="*/ 2444753 h 3746571"/>
                  <a:gd name="connsiteX38" fmla="*/ 989177 w 3453135"/>
                  <a:gd name="connsiteY38" fmla="*/ 2475505 h 3746571"/>
                  <a:gd name="connsiteX39" fmla="*/ 973801 w 3453135"/>
                  <a:gd name="connsiteY39" fmla="*/ 2588261 h 3746571"/>
                  <a:gd name="connsiteX40" fmla="*/ 1054524 w 3453135"/>
                  <a:gd name="connsiteY40" fmla="*/ 2725362 h 3746571"/>
                  <a:gd name="connsiteX41" fmla="*/ 1230065 w 3453135"/>
                  <a:gd name="connsiteY41" fmla="*/ 2783021 h 3746571"/>
                  <a:gd name="connsiteX42" fmla="*/ 1494016 w 3453135"/>
                  <a:gd name="connsiteY42" fmla="*/ 2685641 h 3746571"/>
                  <a:gd name="connsiteX43" fmla="*/ 1599084 w 3453135"/>
                  <a:gd name="connsiteY43" fmla="*/ 2444753 h 3746571"/>
                  <a:gd name="connsiteX44" fmla="*/ 1386385 w 3453135"/>
                  <a:gd name="connsiteY44" fmla="*/ 2109048 h 3746571"/>
                  <a:gd name="connsiteX45" fmla="*/ 943050 w 3453135"/>
                  <a:gd name="connsiteY45" fmla="*/ 2003980 h 3746571"/>
                  <a:gd name="connsiteX46" fmla="*/ 371582 w 3453135"/>
                  <a:gd name="connsiteY46" fmla="*/ 2198740 h 3746571"/>
                  <a:gd name="connsiteX47" fmla="*/ 117881 w 3453135"/>
                  <a:gd name="connsiteY47" fmla="*/ 2711267 h 3746571"/>
                  <a:gd name="connsiteX48" fmla="*/ 499714 w 3453135"/>
                  <a:gd name="connsiteY48" fmla="*/ 3351926 h 3746571"/>
                  <a:gd name="connsiteX49" fmla="*/ 1312069 w 3453135"/>
                  <a:gd name="connsiteY49" fmla="*/ 3567187 h 3746571"/>
                  <a:gd name="connsiteX50" fmla="*/ 2134674 w 3453135"/>
                  <a:gd name="connsiteY50" fmla="*/ 3269921 h 3746571"/>
                  <a:gd name="connsiteX51" fmla="*/ 2490881 w 3453135"/>
                  <a:gd name="connsiteY51" fmla="*/ 2506256 h 3746571"/>
                  <a:gd name="connsiteX52" fmla="*/ 2372999 w 3453135"/>
                  <a:gd name="connsiteY52" fmla="*/ 2070608 h 3746571"/>
                  <a:gd name="connsiteX53" fmla="*/ 2057795 w 3453135"/>
                  <a:gd name="connsiteY53" fmla="*/ 1755405 h 3746571"/>
                  <a:gd name="connsiteX54" fmla="*/ 1614460 w 3453135"/>
                  <a:gd name="connsiteY54" fmla="*/ 1496578 h 3746571"/>
                  <a:gd name="connsiteX55" fmla="*/ 858483 w 3453135"/>
                  <a:gd name="connsiteY55" fmla="*/ 1135247 h 3746571"/>
                  <a:gd name="connsiteX56" fmla="*/ 476650 w 3453135"/>
                  <a:gd name="connsiteY56" fmla="*/ 609907 h 3746571"/>
                  <a:gd name="connsiteX57" fmla="*/ 781604 w 3453135"/>
                  <a:gd name="connsiteY57" fmla="*/ 143508 h 3746571"/>
                  <a:gd name="connsiteX58" fmla="*/ 1424825 w 3453135"/>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57967 w 3452383"/>
                  <a:gd name="connsiteY17" fmla="*/ 1153185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30258 w 3452383"/>
                  <a:gd name="connsiteY17" fmla="*/ 1042349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1091"/>
                  <a:gd name="connsiteY0" fmla="*/ 0 h 3837621"/>
                  <a:gd name="connsiteX1" fmla="*/ 1883536 w 3451091"/>
                  <a:gd name="connsiteY1" fmla="*/ 64066 h 3837621"/>
                  <a:gd name="connsiteX2" fmla="*/ 2116736 w 3451091"/>
                  <a:gd name="connsiteY2" fmla="*/ 353644 h 3837621"/>
                  <a:gd name="connsiteX3" fmla="*/ 2051389 w 3451091"/>
                  <a:gd name="connsiteY3" fmla="*/ 500995 h 3837621"/>
                  <a:gd name="connsiteX4" fmla="*/ 1936070 w 3451091"/>
                  <a:gd name="connsiteY4" fmla="*/ 571468 h 3837621"/>
                  <a:gd name="connsiteX5" fmla="*/ 1863035 w 3451091"/>
                  <a:gd name="connsiteY5" fmla="*/ 576593 h 3837621"/>
                  <a:gd name="connsiteX6" fmla="*/ 1768218 w 3451091"/>
                  <a:gd name="connsiteY6" fmla="*/ 558654 h 3837621"/>
                  <a:gd name="connsiteX7" fmla="*/ 1740029 w 3451091"/>
                  <a:gd name="connsiteY7" fmla="*/ 533028 h 3837621"/>
                  <a:gd name="connsiteX8" fmla="*/ 1757967 w 3451091"/>
                  <a:gd name="connsiteY8" fmla="*/ 502276 h 3837621"/>
                  <a:gd name="connsiteX9" fmla="*/ 1809220 w 3451091"/>
                  <a:gd name="connsiteY9" fmla="*/ 426679 h 3837621"/>
                  <a:gd name="connsiteX10" fmla="*/ 1824596 w 3451091"/>
                  <a:gd name="connsiteY10" fmla="*/ 343393 h 3837621"/>
                  <a:gd name="connsiteX11" fmla="*/ 1686214 w 3451091"/>
                  <a:gd name="connsiteY11" fmla="*/ 153758 h 3837621"/>
                  <a:gd name="connsiteX12" fmla="*/ 1409449 w 3451091"/>
                  <a:gd name="connsiteY12" fmla="*/ 102506 h 3837621"/>
                  <a:gd name="connsiteX13" fmla="*/ 960988 w 3451091"/>
                  <a:gd name="connsiteY13" fmla="*/ 187072 h 3837621"/>
                  <a:gd name="connsiteX14" fmla="*/ 743164 w 3451091"/>
                  <a:gd name="connsiteY14" fmla="*/ 481775 h 3837621"/>
                  <a:gd name="connsiteX15" fmla="*/ 899485 w 3451091"/>
                  <a:gd name="connsiteY15" fmla="*/ 740602 h 3837621"/>
                  <a:gd name="connsiteX16" fmla="*/ 1283880 w 3451091"/>
                  <a:gd name="connsiteY16" fmla="*/ 943050 h 3837621"/>
                  <a:gd name="connsiteX17" fmla="*/ 1730258 w 3451091"/>
                  <a:gd name="connsiteY17" fmla="*/ 1042349 h 3837621"/>
                  <a:gd name="connsiteX18" fmla="*/ 2391581 w 3451091"/>
                  <a:gd name="connsiteY18" fmla="*/ 1111775 h 3837621"/>
                  <a:gd name="connsiteX19" fmla="*/ 2983314 w 3451091"/>
                  <a:gd name="connsiteY19" fmla="*/ 1543339 h 3837621"/>
                  <a:gd name="connsiteX20" fmla="*/ 3432663 w 3451091"/>
                  <a:gd name="connsiteY20" fmla="*/ 2904434 h 3837621"/>
                  <a:gd name="connsiteX21" fmla="*/ 2344331 w 3451091"/>
                  <a:gd name="connsiteY21" fmla="*/ 3771084 h 3837621"/>
                  <a:gd name="connsiteX22" fmla="*/ 1306944 w 3451091"/>
                  <a:gd name="connsiteY22" fmla="*/ 3746571 h 3837621"/>
                  <a:gd name="connsiteX23" fmla="*/ 407459 w 3451091"/>
                  <a:gd name="connsiteY23" fmla="*/ 3490308 h 3837621"/>
                  <a:gd name="connsiteX24" fmla="*/ 0 w 3451091"/>
                  <a:gd name="connsiteY24" fmla="*/ 2711267 h 3837621"/>
                  <a:gd name="connsiteX25" fmla="*/ 283171 w 3451091"/>
                  <a:gd name="connsiteY25" fmla="*/ 2118017 h 3837621"/>
                  <a:gd name="connsiteX26" fmla="*/ 963551 w 3451091"/>
                  <a:gd name="connsiteY26" fmla="*/ 1870723 h 3837621"/>
                  <a:gd name="connsiteX27" fmla="*/ 1591396 w 3451091"/>
                  <a:gd name="connsiteY27" fmla="*/ 2019356 h 3837621"/>
                  <a:gd name="connsiteX28" fmla="*/ 1860473 w 3451091"/>
                  <a:gd name="connsiteY28" fmla="*/ 2490881 h 3837621"/>
                  <a:gd name="connsiteX29" fmla="*/ 1679807 w 3451091"/>
                  <a:gd name="connsiteY29" fmla="*/ 2861181 h 3837621"/>
                  <a:gd name="connsiteX30" fmla="*/ 1260816 w 3451091"/>
                  <a:gd name="connsiteY30" fmla="*/ 3008533 h 3837621"/>
                  <a:gd name="connsiteX31" fmla="*/ 894360 w 3451091"/>
                  <a:gd name="connsiteY31" fmla="*/ 2926528 h 3837621"/>
                  <a:gd name="connsiteX32" fmla="*/ 717538 w 3451091"/>
                  <a:gd name="connsiteY32" fmla="*/ 2649764 h 3837621"/>
                  <a:gd name="connsiteX33" fmla="*/ 807230 w 3451091"/>
                  <a:gd name="connsiteY33" fmla="*/ 2470379 h 3837621"/>
                  <a:gd name="connsiteX34" fmla="*/ 930236 w 3451091"/>
                  <a:gd name="connsiteY34" fmla="*/ 2406314 h 3837621"/>
                  <a:gd name="connsiteX35" fmla="*/ 989177 w 3451091"/>
                  <a:gd name="connsiteY35" fmla="*/ 2398626 h 3837621"/>
                  <a:gd name="connsiteX36" fmla="*/ 1009678 w 3451091"/>
                  <a:gd name="connsiteY36" fmla="*/ 2414001 h 3837621"/>
                  <a:gd name="connsiteX37" fmla="*/ 999428 w 3451091"/>
                  <a:gd name="connsiteY37" fmla="*/ 2444753 h 3837621"/>
                  <a:gd name="connsiteX38" fmla="*/ 989177 w 3451091"/>
                  <a:gd name="connsiteY38" fmla="*/ 2475505 h 3837621"/>
                  <a:gd name="connsiteX39" fmla="*/ 973801 w 3451091"/>
                  <a:gd name="connsiteY39" fmla="*/ 2588261 h 3837621"/>
                  <a:gd name="connsiteX40" fmla="*/ 1054524 w 3451091"/>
                  <a:gd name="connsiteY40" fmla="*/ 2725362 h 3837621"/>
                  <a:gd name="connsiteX41" fmla="*/ 1230065 w 3451091"/>
                  <a:gd name="connsiteY41" fmla="*/ 2783021 h 3837621"/>
                  <a:gd name="connsiteX42" fmla="*/ 1494016 w 3451091"/>
                  <a:gd name="connsiteY42" fmla="*/ 2685641 h 3837621"/>
                  <a:gd name="connsiteX43" fmla="*/ 1599084 w 3451091"/>
                  <a:gd name="connsiteY43" fmla="*/ 2444753 h 3837621"/>
                  <a:gd name="connsiteX44" fmla="*/ 1386385 w 3451091"/>
                  <a:gd name="connsiteY44" fmla="*/ 2109048 h 3837621"/>
                  <a:gd name="connsiteX45" fmla="*/ 943050 w 3451091"/>
                  <a:gd name="connsiteY45" fmla="*/ 2003980 h 3837621"/>
                  <a:gd name="connsiteX46" fmla="*/ 371582 w 3451091"/>
                  <a:gd name="connsiteY46" fmla="*/ 2198740 h 3837621"/>
                  <a:gd name="connsiteX47" fmla="*/ 117881 w 3451091"/>
                  <a:gd name="connsiteY47" fmla="*/ 2711267 h 3837621"/>
                  <a:gd name="connsiteX48" fmla="*/ 499714 w 3451091"/>
                  <a:gd name="connsiteY48" fmla="*/ 3351926 h 3837621"/>
                  <a:gd name="connsiteX49" fmla="*/ 1312069 w 3451091"/>
                  <a:gd name="connsiteY49" fmla="*/ 3567187 h 3837621"/>
                  <a:gd name="connsiteX50" fmla="*/ 2134674 w 3451091"/>
                  <a:gd name="connsiteY50" fmla="*/ 3269921 h 3837621"/>
                  <a:gd name="connsiteX51" fmla="*/ 2490881 w 3451091"/>
                  <a:gd name="connsiteY51" fmla="*/ 2506256 h 3837621"/>
                  <a:gd name="connsiteX52" fmla="*/ 2372999 w 3451091"/>
                  <a:gd name="connsiteY52" fmla="*/ 2070608 h 3837621"/>
                  <a:gd name="connsiteX53" fmla="*/ 2057795 w 3451091"/>
                  <a:gd name="connsiteY53" fmla="*/ 1755405 h 3837621"/>
                  <a:gd name="connsiteX54" fmla="*/ 1614460 w 3451091"/>
                  <a:gd name="connsiteY54" fmla="*/ 1496578 h 3837621"/>
                  <a:gd name="connsiteX55" fmla="*/ 858483 w 3451091"/>
                  <a:gd name="connsiteY55" fmla="*/ 1135247 h 3837621"/>
                  <a:gd name="connsiteX56" fmla="*/ 476650 w 3451091"/>
                  <a:gd name="connsiteY56" fmla="*/ 609907 h 3837621"/>
                  <a:gd name="connsiteX57" fmla="*/ 781604 w 3451091"/>
                  <a:gd name="connsiteY57" fmla="*/ 143508 h 3837621"/>
                  <a:gd name="connsiteX58" fmla="*/ 1424825 w 3451091"/>
                  <a:gd name="connsiteY58" fmla="*/ 0 h 3837621"/>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50454"/>
                  <a:gd name="connsiteY0" fmla="*/ 0 h 4000455"/>
                  <a:gd name="connsiteX1" fmla="*/ 1883536 w 3450454"/>
                  <a:gd name="connsiteY1" fmla="*/ 64066 h 4000455"/>
                  <a:gd name="connsiteX2" fmla="*/ 2116736 w 3450454"/>
                  <a:gd name="connsiteY2" fmla="*/ 353644 h 4000455"/>
                  <a:gd name="connsiteX3" fmla="*/ 2051389 w 3450454"/>
                  <a:gd name="connsiteY3" fmla="*/ 500995 h 4000455"/>
                  <a:gd name="connsiteX4" fmla="*/ 1936070 w 3450454"/>
                  <a:gd name="connsiteY4" fmla="*/ 571468 h 4000455"/>
                  <a:gd name="connsiteX5" fmla="*/ 1863035 w 3450454"/>
                  <a:gd name="connsiteY5" fmla="*/ 576593 h 4000455"/>
                  <a:gd name="connsiteX6" fmla="*/ 1768218 w 3450454"/>
                  <a:gd name="connsiteY6" fmla="*/ 558654 h 4000455"/>
                  <a:gd name="connsiteX7" fmla="*/ 1740029 w 3450454"/>
                  <a:gd name="connsiteY7" fmla="*/ 533028 h 4000455"/>
                  <a:gd name="connsiteX8" fmla="*/ 1757967 w 3450454"/>
                  <a:gd name="connsiteY8" fmla="*/ 502276 h 4000455"/>
                  <a:gd name="connsiteX9" fmla="*/ 1809220 w 3450454"/>
                  <a:gd name="connsiteY9" fmla="*/ 426679 h 4000455"/>
                  <a:gd name="connsiteX10" fmla="*/ 1824596 w 3450454"/>
                  <a:gd name="connsiteY10" fmla="*/ 343393 h 4000455"/>
                  <a:gd name="connsiteX11" fmla="*/ 1686214 w 3450454"/>
                  <a:gd name="connsiteY11" fmla="*/ 153758 h 4000455"/>
                  <a:gd name="connsiteX12" fmla="*/ 1409449 w 3450454"/>
                  <a:gd name="connsiteY12" fmla="*/ 102506 h 4000455"/>
                  <a:gd name="connsiteX13" fmla="*/ 960988 w 3450454"/>
                  <a:gd name="connsiteY13" fmla="*/ 187072 h 4000455"/>
                  <a:gd name="connsiteX14" fmla="*/ 743164 w 3450454"/>
                  <a:gd name="connsiteY14" fmla="*/ 481775 h 4000455"/>
                  <a:gd name="connsiteX15" fmla="*/ 899485 w 3450454"/>
                  <a:gd name="connsiteY15" fmla="*/ 740602 h 4000455"/>
                  <a:gd name="connsiteX16" fmla="*/ 1283880 w 3450454"/>
                  <a:gd name="connsiteY16" fmla="*/ 943050 h 4000455"/>
                  <a:gd name="connsiteX17" fmla="*/ 1730258 w 3450454"/>
                  <a:gd name="connsiteY17" fmla="*/ 1042349 h 4000455"/>
                  <a:gd name="connsiteX18" fmla="*/ 2391581 w 3450454"/>
                  <a:gd name="connsiteY18" fmla="*/ 1111775 h 4000455"/>
                  <a:gd name="connsiteX19" fmla="*/ 2983314 w 3450454"/>
                  <a:gd name="connsiteY19" fmla="*/ 1543339 h 4000455"/>
                  <a:gd name="connsiteX20" fmla="*/ 3432663 w 3450454"/>
                  <a:gd name="connsiteY20" fmla="*/ 2904434 h 4000455"/>
                  <a:gd name="connsiteX21" fmla="*/ 2358186 w 3450454"/>
                  <a:gd name="connsiteY21" fmla="*/ 3840356 h 4000455"/>
                  <a:gd name="connsiteX22" fmla="*/ 1251526 w 3450454"/>
                  <a:gd name="connsiteY22" fmla="*/ 3968244 h 4000455"/>
                  <a:gd name="connsiteX23" fmla="*/ 407459 w 3450454"/>
                  <a:gd name="connsiteY23" fmla="*/ 3490308 h 4000455"/>
                  <a:gd name="connsiteX24" fmla="*/ 0 w 3450454"/>
                  <a:gd name="connsiteY24" fmla="*/ 2711267 h 4000455"/>
                  <a:gd name="connsiteX25" fmla="*/ 283171 w 3450454"/>
                  <a:gd name="connsiteY25" fmla="*/ 2118017 h 4000455"/>
                  <a:gd name="connsiteX26" fmla="*/ 963551 w 3450454"/>
                  <a:gd name="connsiteY26" fmla="*/ 1870723 h 4000455"/>
                  <a:gd name="connsiteX27" fmla="*/ 1591396 w 3450454"/>
                  <a:gd name="connsiteY27" fmla="*/ 2019356 h 4000455"/>
                  <a:gd name="connsiteX28" fmla="*/ 1860473 w 3450454"/>
                  <a:gd name="connsiteY28" fmla="*/ 2490881 h 4000455"/>
                  <a:gd name="connsiteX29" fmla="*/ 1679807 w 3450454"/>
                  <a:gd name="connsiteY29" fmla="*/ 2861181 h 4000455"/>
                  <a:gd name="connsiteX30" fmla="*/ 1260816 w 3450454"/>
                  <a:gd name="connsiteY30" fmla="*/ 3008533 h 4000455"/>
                  <a:gd name="connsiteX31" fmla="*/ 894360 w 3450454"/>
                  <a:gd name="connsiteY31" fmla="*/ 2926528 h 4000455"/>
                  <a:gd name="connsiteX32" fmla="*/ 717538 w 3450454"/>
                  <a:gd name="connsiteY32" fmla="*/ 2649764 h 4000455"/>
                  <a:gd name="connsiteX33" fmla="*/ 807230 w 3450454"/>
                  <a:gd name="connsiteY33" fmla="*/ 2470379 h 4000455"/>
                  <a:gd name="connsiteX34" fmla="*/ 930236 w 3450454"/>
                  <a:gd name="connsiteY34" fmla="*/ 2406314 h 4000455"/>
                  <a:gd name="connsiteX35" fmla="*/ 989177 w 3450454"/>
                  <a:gd name="connsiteY35" fmla="*/ 2398626 h 4000455"/>
                  <a:gd name="connsiteX36" fmla="*/ 1009678 w 3450454"/>
                  <a:gd name="connsiteY36" fmla="*/ 2414001 h 4000455"/>
                  <a:gd name="connsiteX37" fmla="*/ 999428 w 3450454"/>
                  <a:gd name="connsiteY37" fmla="*/ 2444753 h 4000455"/>
                  <a:gd name="connsiteX38" fmla="*/ 989177 w 3450454"/>
                  <a:gd name="connsiteY38" fmla="*/ 2475505 h 4000455"/>
                  <a:gd name="connsiteX39" fmla="*/ 973801 w 3450454"/>
                  <a:gd name="connsiteY39" fmla="*/ 2588261 h 4000455"/>
                  <a:gd name="connsiteX40" fmla="*/ 1054524 w 3450454"/>
                  <a:gd name="connsiteY40" fmla="*/ 2725362 h 4000455"/>
                  <a:gd name="connsiteX41" fmla="*/ 1230065 w 3450454"/>
                  <a:gd name="connsiteY41" fmla="*/ 2783021 h 4000455"/>
                  <a:gd name="connsiteX42" fmla="*/ 1494016 w 3450454"/>
                  <a:gd name="connsiteY42" fmla="*/ 2685641 h 4000455"/>
                  <a:gd name="connsiteX43" fmla="*/ 1599084 w 3450454"/>
                  <a:gd name="connsiteY43" fmla="*/ 2444753 h 4000455"/>
                  <a:gd name="connsiteX44" fmla="*/ 1386385 w 3450454"/>
                  <a:gd name="connsiteY44" fmla="*/ 2109048 h 4000455"/>
                  <a:gd name="connsiteX45" fmla="*/ 943050 w 3450454"/>
                  <a:gd name="connsiteY45" fmla="*/ 2003980 h 4000455"/>
                  <a:gd name="connsiteX46" fmla="*/ 371582 w 3450454"/>
                  <a:gd name="connsiteY46" fmla="*/ 2198740 h 4000455"/>
                  <a:gd name="connsiteX47" fmla="*/ 117881 w 3450454"/>
                  <a:gd name="connsiteY47" fmla="*/ 2711267 h 4000455"/>
                  <a:gd name="connsiteX48" fmla="*/ 499714 w 3450454"/>
                  <a:gd name="connsiteY48" fmla="*/ 3351926 h 4000455"/>
                  <a:gd name="connsiteX49" fmla="*/ 1312069 w 3450454"/>
                  <a:gd name="connsiteY49" fmla="*/ 3567187 h 4000455"/>
                  <a:gd name="connsiteX50" fmla="*/ 2134674 w 3450454"/>
                  <a:gd name="connsiteY50" fmla="*/ 3269921 h 4000455"/>
                  <a:gd name="connsiteX51" fmla="*/ 2490881 w 3450454"/>
                  <a:gd name="connsiteY51" fmla="*/ 2506256 h 4000455"/>
                  <a:gd name="connsiteX52" fmla="*/ 2372999 w 3450454"/>
                  <a:gd name="connsiteY52" fmla="*/ 2070608 h 4000455"/>
                  <a:gd name="connsiteX53" fmla="*/ 2057795 w 3450454"/>
                  <a:gd name="connsiteY53" fmla="*/ 1755405 h 4000455"/>
                  <a:gd name="connsiteX54" fmla="*/ 1614460 w 3450454"/>
                  <a:gd name="connsiteY54" fmla="*/ 1496578 h 4000455"/>
                  <a:gd name="connsiteX55" fmla="*/ 858483 w 3450454"/>
                  <a:gd name="connsiteY55" fmla="*/ 1135247 h 4000455"/>
                  <a:gd name="connsiteX56" fmla="*/ 476650 w 3450454"/>
                  <a:gd name="connsiteY56" fmla="*/ 609907 h 4000455"/>
                  <a:gd name="connsiteX57" fmla="*/ 781604 w 3450454"/>
                  <a:gd name="connsiteY57" fmla="*/ 143508 h 4000455"/>
                  <a:gd name="connsiteX58" fmla="*/ 1424825 w 3450454"/>
                  <a:gd name="connsiteY58" fmla="*/ 0 h 4000455"/>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403366"/>
                  <a:gd name="connsiteY0" fmla="*/ 0 h 4003842"/>
                  <a:gd name="connsiteX1" fmla="*/ 1883536 w 3403366"/>
                  <a:gd name="connsiteY1" fmla="*/ 64066 h 4003842"/>
                  <a:gd name="connsiteX2" fmla="*/ 2116736 w 3403366"/>
                  <a:gd name="connsiteY2" fmla="*/ 353644 h 4003842"/>
                  <a:gd name="connsiteX3" fmla="*/ 2051389 w 3403366"/>
                  <a:gd name="connsiteY3" fmla="*/ 500995 h 4003842"/>
                  <a:gd name="connsiteX4" fmla="*/ 1936070 w 3403366"/>
                  <a:gd name="connsiteY4" fmla="*/ 571468 h 4003842"/>
                  <a:gd name="connsiteX5" fmla="*/ 1863035 w 3403366"/>
                  <a:gd name="connsiteY5" fmla="*/ 576593 h 4003842"/>
                  <a:gd name="connsiteX6" fmla="*/ 1768218 w 3403366"/>
                  <a:gd name="connsiteY6" fmla="*/ 558654 h 4003842"/>
                  <a:gd name="connsiteX7" fmla="*/ 1740029 w 3403366"/>
                  <a:gd name="connsiteY7" fmla="*/ 533028 h 4003842"/>
                  <a:gd name="connsiteX8" fmla="*/ 1757967 w 3403366"/>
                  <a:gd name="connsiteY8" fmla="*/ 502276 h 4003842"/>
                  <a:gd name="connsiteX9" fmla="*/ 1809220 w 3403366"/>
                  <a:gd name="connsiteY9" fmla="*/ 426679 h 4003842"/>
                  <a:gd name="connsiteX10" fmla="*/ 1824596 w 3403366"/>
                  <a:gd name="connsiteY10" fmla="*/ 343393 h 4003842"/>
                  <a:gd name="connsiteX11" fmla="*/ 1686214 w 3403366"/>
                  <a:gd name="connsiteY11" fmla="*/ 153758 h 4003842"/>
                  <a:gd name="connsiteX12" fmla="*/ 1409449 w 3403366"/>
                  <a:gd name="connsiteY12" fmla="*/ 102506 h 4003842"/>
                  <a:gd name="connsiteX13" fmla="*/ 960988 w 3403366"/>
                  <a:gd name="connsiteY13" fmla="*/ 187072 h 4003842"/>
                  <a:gd name="connsiteX14" fmla="*/ 743164 w 3403366"/>
                  <a:gd name="connsiteY14" fmla="*/ 481775 h 4003842"/>
                  <a:gd name="connsiteX15" fmla="*/ 899485 w 3403366"/>
                  <a:gd name="connsiteY15" fmla="*/ 740602 h 4003842"/>
                  <a:gd name="connsiteX16" fmla="*/ 1283880 w 3403366"/>
                  <a:gd name="connsiteY16" fmla="*/ 943050 h 4003842"/>
                  <a:gd name="connsiteX17" fmla="*/ 1730258 w 3403366"/>
                  <a:gd name="connsiteY17" fmla="*/ 1042349 h 4003842"/>
                  <a:gd name="connsiteX18" fmla="*/ 2391581 w 3403366"/>
                  <a:gd name="connsiteY18" fmla="*/ 1111775 h 4003842"/>
                  <a:gd name="connsiteX19" fmla="*/ 2983314 w 3403366"/>
                  <a:gd name="connsiteY19" fmla="*/ 1543339 h 4003842"/>
                  <a:gd name="connsiteX20" fmla="*/ 3377245 w 3403366"/>
                  <a:gd name="connsiteY20" fmla="*/ 2821306 h 4003842"/>
                  <a:gd name="connsiteX21" fmla="*/ 2358186 w 3403366"/>
                  <a:gd name="connsiteY21" fmla="*/ 3840356 h 4003842"/>
                  <a:gd name="connsiteX22" fmla="*/ 1251526 w 3403366"/>
                  <a:gd name="connsiteY22" fmla="*/ 3968244 h 4003842"/>
                  <a:gd name="connsiteX23" fmla="*/ 407459 w 3403366"/>
                  <a:gd name="connsiteY23" fmla="*/ 3490308 h 4003842"/>
                  <a:gd name="connsiteX24" fmla="*/ 0 w 3403366"/>
                  <a:gd name="connsiteY24" fmla="*/ 2711267 h 4003842"/>
                  <a:gd name="connsiteX25" fmla="*/ 283171 w 3403366"/>
                  <a:gd name="connsiteY25" fmla="*/ 2118017 h 4003842"/>
                  <a:gd name="connsiteX26" fmla="*/ 963551 w 3403366"/>
                  <a:gd name="connsiteY26" fmla="*/ 1870723 h 4003842"/>
                  <a:gd name="connsiteX27" fmla="*/ 1591396 w 3403366"/>
                  <a:gd name="connsiteY27" fmla="*/ 2019356 h 4003842"/>
                  <a:gd name="connsiteX28" fmla="*/ 1860473 w 3403366"/>
                  <a:gd name="connsiteY28" fmla="*/ 2490881 h 4003842"/>
                  <a:gd name="connsiteX29" fmla="*/ 1679807 w 3403366"/>
                  <a:gd name="connsiteY29" fmla="*/ 2861181 h 4003842"/>
                  <a:gd name="connsiteX30" fmla="*/ 1260816 w 3403366"/>
                  <a:gd name="connsiteY30" fmla="*/ 3008533 h 4003842"/>
                  <a:gd name="connsiteX31" fmla="*/ 894360 w 3403366"/>
                  <a:gd name="connsiteY31" fmla="*/ 2926528 h 4003842"/>
                  <a:gd name="connsiteX32" fmla="*/ 717538 w 3403366"/>
                  <a:gd name="connsiteY32" fmla="*/ 2649764 h 4003842"/>
                  <a:gd name="connsiteX33" fmla="*/ 807230 w 3403366"/>
                  <a:gd name="connsiteY33" fmla="*/ 2470379 h 4003842"/>
                  <a:gd name="connsiteX34" fmla="*/ 930236 w 3403366"/>
                  <a:gd name="connsiteY34" fmla="*/ 2406314 h 4003842"/>
                  <a:gd name="connsiteX35" fmla="*/ 989177 w 3403366"/>
                  <a:gd name="connsiteY35" fmla="*/ 2398626 h 4003842"/>
                  <a:gd name="connsiteX36" fmla="*/ 1009678 w 3403366"/>
                  <a:gd name="connsiteY36" fmla="*/ 2414001 h 4003842"/>
                  <a:gd name="connsiteX37" fmla="*/ 999428 w 3403366"/>
                  <a:gd name="connsiteY37" fmla="*/ 2444753 h 4003842"/>
                  <a:gd name="connsiteX38" fmla="*/ 989177 w 3403366"/>
                  <a:gd name="connsiteY38" fmla="*/ 2475505 h 4003842"/>
                  <a:gd name="connsiteX39" fmla="*/ 973801 w 3403366"/>
                  <a:gd name="connsiteY39" fmla="*/ 2588261 h 4003842"/>
                  <a:gd name="connsiteX40" fmla="*/ 1054524 w 3403366"/>
                  <a:gd name="connsiteY40" fmla="*/ 2725362 h 4003842"/>
                  <a:gd name="connsiteX41" fmla="*/ 1230065 w 3403366"/>
                  <a:gd name="connsiteY41" fmla="*/ 2783021 h 4003842"/>
                  <a:gd name="connsiteX42" fmla="*/ 1494016 w 3403366"/>
                  <a:gd name="connsiteY42" fmla="*/ 2685641 h 4003842"/>
                  <a:gd name="connsiteX43" fmla="*/ 1599084 w 3403366"/>
                  <a:gd name="connsiteY43" fmla="*/ 2444753 h 4003842"/>
                  <a:gd name="connsiteX44" fmla="*/ 1386385 w 3403366"/>
                  <a:gd name="connsiteY44" fmla="*/ 2109048 h 4003842"/>
                  <a:gd name="connsiteX45" fmla="*/ 943050 w 3403366"/>
                  <a:gd name="connsiteY45" fmla="*/ 2003980 h 4003842"/>
                  <a:gd name="connsiteX46" fmla="*/ 371582 w 3403366"/>
                  <a:gd name="connsiteY46" fmla="*/ 2198740 h 4003842"/>
                  <a:gd name="connsiteX47" fmla="*/ 117881 w 3403366"/>
                  <a:gd name="connsiteY47" fmla="*/ 2711267 h 4003842"/>
                  <a:gd name="connsiteX48" fmla="*/ 499714 w 3403366"/>
                  <a:gd name="connsiteY48" fmla="*/ 3351926 h 4003842"/>
                  <a:gd name="connsiteX49" fmla="*/ 1312069 w 3403366"/>
                  <a:gd name="connsiteY49" fmla="*/ 3567187 h 4003842"/>
                  <a:gd name="connsiteX50" fmla="*/ 2134674 w 3403366"/>
                  <a:gd name="connsiteY50" fmla="*/ 3269921 h 4003842"/>
                  <a:gd name="connsiteX51" fmla="*/ 2490881 w 3403366"/>
                  <a:gd name="connsiteY51" fmla="*/ 2506256 h 4003842"/>
                  <a:gd name="connsiteX52" fmla="*/ 2372999 w 3403366"/>
                  <a:gd name="connsiteY52" fmla="*/ 2070608 h 4003842"/>
                  <a:gd name="connsiteX53" fmla="*/ 2057795 w 3403366"/>
                  <a:gd name="connsiteY53" fmla="*/ 1755405 h 4003842"/>
                  <a:gd name="connsiteX54" fmla="*/ 1614460 w 3403366"/>
                  <a:gd name="connsiteY54" fmla="*/ 1496578 h 4003842"/>
                  <a:gd name="connsiteX55" fmla="*/ 858483 w 3403366"/>
                  <a:gd name="connsiteY55" fmla="*/ 1135247 h 4003842"/>
                  <a:gd name="connsiteX56" fmla="*/ 476650 w 3403366"/>
                  <a:gd name="connsiteY56" fmla="*/ 609907 h 4003842"/>
                  <a:gd name="connsiteX57" fmla="*/ 781604 w 3403366"/>
                  <a:gd name="connsiteY57" fmla="*/ 143508 h 4003842"/>
                  <a:gd name="connsiteX58" fmla="*/ 1424825 w 3403366"/>
                  <a:gd name="connsiteY58" fmla="*/ 0 h 4003842"/>
                  <a:gd name="connsiteX0" fmla="*/ 1424825 w 3405535"/>
                  <a:gd name="connsiteY0" fmla="*/ 0 h 4003842"/>
                  <a:gd name="connsiteX1" fmla="*/ 1883536 w 3405535"/>
                  <a:gd name="connsiteY1" fmla="*/ 64066 h 4003842"/>
                  <a:gd name="connsiteX2" fmla="*/ 2116736 w 3405535"/>
                  <a:gd name="connsiteY2" fmla="*/ 353644 h 4003842"/>
                  <a:gd name="connsiteX3" fmla="*/ 2051389 w 3405535"/>
                  <a:gd name="connsiteY3" fmla="*/ 500995 h 4003842"/>
                  <a:gd name="connsiteX4" fmla="*/ 1936070 w 3405535"/>
                  <a:gd name="connsiteY4" fmla="*/ 571468 h 4003842"/>
                  <a:gd name="connsiteX5" fmla="*/ 1863035 w 3405535"/>
                  <a:gd name="connsiteY5" fmla="*/ 576593 h 4003842"/>
                  <a:gd name="connsiteX6" fmla="*/ 1768218 w 3405535"/>
                  <a:gd name="connsiteY6" fmla="*/ 558654 h 4003842"/>
                  <a:gd name="connsiteX7" fmla="*/ 1740029 w 3405535"/>
                  <a:gd name="connsiteY7" fmla="*/ 533028 h 4003842"/>
                  <a:gd name="connsiteX8" fmla="*/ 1757967 w 3405535"/>
                  <a:gd name="connsiteY8" fmla="*/ 502276 h 4003842"/>
                  <a:gd name="connsiteX9" fmla="*/ 1809220 w 3405535"/>
                  <a:gd name="connsiteY9" fmla="*/ 426679 h 4003842"/>
                  <a:gd name="connsiteX10" fmla="*/ 1824596 w 3405535"/>
                  <a:gd name="connsiteY10" fmla="*/ 343393 h 4003842"/>
                  <a:gd name="connsiteX11" fmla="*/ 1686214 w 3405535"/>
                  <a:gd name="connsiteY11" fmla="*/ 153758 h 4003842"/>
                  <a:gd name="connsiteX12" fmla="*/ 1409449 w 3405535"/>
                  <a:gd name="connsiteY12" fmla="*/ 102506 h 4003842"/>
                  <a:gd name="connsiteX13" fmla="*/ 960988 w 3405535"/>
                  <a:gd name="connsiteY13" fmla="*/ 187072 h 4003842"/>
                  <a:gd name="connsiteX14" fmla="*/ 743164 w 3405535"/>
                  <a:gd name="connsiteY14" fmla="*/ 481775 h 4003842"/>
                  <a:gd name="connsiteX15" fmla="*/ 899485 w 3405535"/>
                  <a:gd name="connsiteY15" fmla="*/ 740602 h 4003842"/>
                  <a:gd name="connsiteX16" fmla="*/ 1283880 w 3405535"/>
                  <a:gd name="connsiteY16" fmla="*/ 943050 h 4003842"/>
                  <a:gd name="connsiteX17" fmla="*/ 1730258 w 3405535"/>
                  <a:gd name="connsiteY17" fmla="*/ 1042349 h 4003842"/>
                  <a:gd name="connsiteX18" fmla="*/ 2391581 w 3405535"/>
                  <a:gd name="connsiteY18" fmla="*/ 1111775 h 4003842"/>
                  <a:gd name="connsiteX19" fmla="*/ 2983314 w 3405535"/>
                  <a:gd name="connsiteY19" fmla="*/ 1543339 h 4003842"/>
                  <a:gd name="connsiteX20" fmla="*/ 3377245 w 3405535"/>
                  <a:gd name="connsiteY20" fmla="*/ 2821306 h 4003842"/>
                  <a:gd name="connsiteX21" fmla="*/ 2358186 w 3405535"/>
                  <a:gd name="connsiteY21" fmla="*/ 3840356 h 4003842"/>
                  <a:gd name="connsiteX22" fmla="*/ 1251526 w 3405535"/>
                  <a:gd name="connsiteY22" fmla="*/ 3968244 h 4003842"/>
                  <a:gd name="connsiteX23" fmla="*/ 407459 w 3405535"/>
                  <a:gd name="connsiteY23" fmla="*/ 3490308 h 4003842"/>
                  <a:gd name="connsiteX24" fmla="*/ 0 w 3405535"/>
                  <a:gd name="connsiteY24" fmla="*/ 2711267 h 4003842"/>
                  <a:gd name="connsiteX25" fmla="*/ 283171 w 3405535"/>
                  <a:gd name="connsiteY25" fmla="*/ 2118017 h 4003842"/>
                  <a:gd name="connsiteX26" fmla="*/ 963551 w 3405535"/>
                  <a:gd name="connsiteY26" fmla="*/ 1870723 h 4003842"/>
                  <a:gd name="connsiteX27" fmla="*/ 1591396 w 3405535"/>
                  <a:gd name="connsiteY27" fmla="*/ 2019356 h 4003842"/>
                  <a:gd name="connsiteX28" fmla="*/ 1860473 w 3405535"/>
                  <a:gd name="connsiteY28" fmla="*/ 2490881 h 4003842"/>
                  <a:gd name="connsiteX29" fmla="*/ 1679807 w 3405535"/>
                  <a:gd name="connsiteY29" fmla="*/ 2861181 h 4003842"/>
                  <a:gd name="connsiteX30" fmla="*/ 1260816 w 3405535"/>
                  <a:gd name="connsiteY30" fmla="*/ 3008533 h 4003842"/>
                  <a:gd name="connsiteX31" fmla="*/ 894360 w 3405535"/>
                  <a:gd name="connsiteY31" fmla="*/ 2926528 h 4003842"/>
                  <a:gd name="connsiteX32" fmla="*/ 717538 w 3405535"/>
                  <a:gd name="connsiteY32" fmla="*/ 2649764 h 4003842"/>
                  <a:gd name="connsiteX33" fmla="*/ 807230 w 3405535"/>
                  <a:gd name="connsiteY33" fmla="*/ 2470379 h 4003842"/>
                  <a:gd name="connsiteX34" fmla="*/ 930236 w 3405535"/>
                  <a:gd name="connsiteY34" fmla="*/ 2406314 h 4003842"/>
                  <a:gd name="connsiteX35" fmla="*/ 989177 w 3405535"/>
                  <a:gd name="connsiteY35" fmla="*/ 2398626 h 4003842"/>
                  <a:gd name="connsiteX36" fmla="*/ 1009678 w 3405535"/>
                  <a:gd name="connsiteY36" fmla="*/ 2414001 h 4003842"/>
                  <a:gd name="connsiteX37" fmla="*/ 999428 w 3405535"/>
                  <a:gd name="connsiteY37" fmla="*/ 2444753 h 4003842"/>
                  <a:gd name="connsiteX38" fmla="*/ 989177 w 3405535"/>
                  <a:gd name="connsiteY38" fmla="*/ 2475505 h 4003842"/>
                  <a:gd name="connsiteX39" fmla="*/ 973801 w 3405535"/>
                  <a:gd name="connsiteY39" fmla="*/ 2588261 h 4003842"/>
                  <a:gd name="connsiteX40" fmla="*/ 1054524 w 3405535"/>
                  <a:gd name="connsiteY40" fmla="*/ 2725362 h 4003842"/>
                  <a:gd name="connsiteX41" fmla="*/ 1230065 w 3405535"/>
                  <a:gd name="connsiteY41" fmla="*/ 2783021 h 4003842"/>
                  <a:gd name="connsiteX42" fmla="*/ 1494016 w 3405535"/>
                  <a:gd name="connsiteY42" fmla="*/ 2685641 h 4003842"/>
                  <a:gd name="connsiteX43" fmla="*/ 1599084 w 3405535"/>
                  <a:gd name="connsiteY43" fmla="*/ 2444753 h 4003842"/>
                  <a:gd name="connsiteX44" fmla="*/ 1386385 w 3405535"/>
                  <a:gd name="connsiteY44" fmla="*/ 2109048 h 4003842"/>
                  <a:gd name="connsiteX45" fmla="*/ 943050 w 3405535"/>
                  <a:gd name="connsiteY45" fmla="*/ 2003980 h 4003842"/>
                  <a:gd name="connsiteX46" fmla="*/ 371582 w 3405535"/>
                  <a:gd name="connsiteY46" fmla="*/ 2198740 h 4003842"/>
                  <a:gd name="connsiteX47" fmla="*/ 117881 w 3405535"/>
                  <a:gd name="connsiteY47" fmla="*/ 2711267 h 4003842"/>
                  <a:gd name="connsiteX48" fmla="*/ 499714 w 3405535"/>
                  <a:gd name="connsiteY48" fmla="*/ 3351926 h 4003842"/>
                  <a:gd name="connsiteX49" fmla="*/ 1312069 w 3405535"/>
                  <a:gd name="connsiteY49" fmla="*/ 3567187 h 4003842"/>
                  <a:gd name="connsiteX50" fmla="*/ 2134674 w 3405535"/>
                  <a:gd name="connsiteY50" fmla="*/ 3269921 h 4003842"/>
                  <a:gd name="connsiteX51" fmla="*/ 2490881 w 3405535"/>
                  <a:gd name="connsiteY51" fmla="*/ 2506256 h 4003842"/>
                  <a:gd name="connsiteX52" fmla="*/ 2372999 w 3405535"/>
                  <a:gd name="connsiteY52" fmla="*/ 2070608 h 4003842"/>
                  <a:gd name="connsiteX53" fmla="*/ 2057795 w 3405535"/>
                  <a:gd name="connsiteY53" fmla="*/ 1755405 h 4003842"/>
                  <a:gd name="connsiteX54" fmla="*/ 1614460 w 3405535"/>
                  <a:gd name="connsiteY54" fmla="*/ 1496578 h 4003842"/>
                  <a:gd name="connsiteX55" fmla="*/ 858483 w 3405535"/>
                  <a:gd name="connsiteY55" fmla="*/ 1135247 h 4003842"/>
                  <a:gd name="connsiteX56" fmla="*/ 476650 w 3405535"/>
                  <a:gd name="connsiteY56" fmla="*/ 609907 h 4003842"/>
                  <a:gd name="connsiteX57" fmla="*/ 781604 w 3405535"/>
                  <a:gd name="connsiteY57" fmla="*/ 143508 h 4003842"/>
                  <a:gd name="connsiteX58" fmla="*/ 1424825 w 3405535"/>
                  <a:gd name="connsiteY58" fmla="*/ 0 h 4003842"/>
                  <a:gd name="connsiteX0" fmla="*/ 1424825 w 3403321"/>
                  <a:gd name="connsiteY0" fmla="*/ 0 h 4003842"/>
                  <a:gd name="connsiteX1" fmla="*/ 1883536 w 3403321"/>
                  <a:gd name="connsiteY1" fmla="*/ 64066 h 4003842"/>
                  <a:gd name="connsiteX2" fmla="*/ 2116736 w 3403321"/>
                  <a:gd name="connsiteY2" fmla="*/ 353644 h 4003842"/>
                  <a:gd name="connsiteX3" fmla="*/ 2051389 w 3403321"/>
                  <a:gd name="connsiteY3" fmla="*/ 500995 h 4003842"/>
                  <a:gd name="connsiteX4" fmla="*/ 1936070 w 3403321"/>
                  <a:gd name="connsiteY4" fmla="*/ 571468 h 4003842"/>
                  <a:gd name="connsiteX5" fmla="*/ 1863035 w 3403321"/>
                  <a:gd name="connsiteY5" fmla="*/ 576593 h 4003842"/>
                  <a:gd name="connsiteX6" fmla="*/ 1768218 w 3403321"/>
                  <a:gd name="connsiteY6" fmla="*/ 558654 h 4003842"/>
                  <a:gd name="connsiteX7" fmla="*/ 1740029 w 3403321"/>
                  <a:gd name="connsiteY7" fmla="*/ 533028 h 4003842"/>
                  <a:gd name="connsiteX8" fmla="*/ 1757967 w 3403321"/>
                  <a:gd name="connsiteY8" fmla="*/ 502276 h 4003842"/>
                  <a:gd name="connsiteX9" fmla="*/ 1809220 w 3403321"/>
                  <a:gd name="connsiteY9" fmla="*/ 426679 h 4003842"/>
                  <a:gd name="connsiteX10" fmla="*/ 1824596 w 3403321"/>
                  <a:gd name="connsiteY10" fmla="*/ 343393 h 4003842"/>
                  <a:gd name="connsiteX11" fmla="*/ 1686214 w 3403321"/>
                  <a:gd name="connsiteY11" fmla="*/ 153758 h 4003842"/>
                  <a:gd name="connsiteX12" fmla="*/ 1409449 w 3403321"/>
                  <a:gd name="connsiteY12" fmla="*/ 102506 h 4003842"/>
                  <a:gd name="connsiteX13" fmla="*/ 960988 w 3403321"/>
                  <a:gd name="connsiteY13" fmla="*/ 187072 h 4003842"/>
                  <a:gd name="connsiteX14" fmla="*/ 743164 w 3403321"/>
                  <a:gd name="connsiteY14" fmla="*/ 481775 h 4003842"/>
                  <a:gd name="connsiteX15" fmla="*/ 899485 w 3403321"/>
                  <a:gd name="connsiteY15" fmla="*/ 740602 h 4003842"/>
                  <a:gd name="connsiteX16" fmla="*/ 1283880 w 3403321"/>
                  <a:gd name="connsiteY16" fmla="*/ 943050 h 4003842"/>
                  <a:gd name="connsiteX17" fmla="*/ 1730258 w 3403321"/>
                  <a:gd name="connsiteY17" fmla="*/ 1042349 h 4003842"/>
                  <a:gd name="connsiteX18" fmla="*/ 2983314 w 3403321"/>
                  <a:gd name="connsiteY18" fmla="*/ 1543339 h 4003842"/>
                  <a:gd name="connsiteX19" fmla="*/ 3377245 w 3403321"/>
                  <a:gd name="connsiteY19" fmla="*/ 2821306 h 4003842"/>
                  <a:gd name="connsiteX20" fmla="*/ 2358186 w 3403321"/>
                  <a:gd name="connsiteY20" fmla="*/ 3840356 h 4003842"/>
                  <a:gd name="connsiteX21" fmla="*/ 1251526 w 3403321"/>
                  <a:gd name="connsiteY21" fmla="*/ 3968244 h 4003842"/>
                  <a:gd name="connsiteX22" fmla="*/ 407459 w 3403321"/>
                  <a:gd name="connsiteY22" fmla="*/ 3490308 h 4003842"/>
                  <a:gd name="connsiteX23" fmla="*/ 0 w 3403321"/>
                  <a:gd name="connsiteY23" fmla="*/ 2711267 h 4003842"/>
                  <a:gd name="connsiteX24" fmla="*/ 283171 w 3403321"/>
                  <a:gd name="connsiteY24" fmla="*/ 2118017 h 4003842"/>
                  <a:gd name="connsiteX25" fmla="*/ 963551 w 3403321"/>
                  <a:gd name="connsiteY25" fmla="*/ 1870723 h 4003842"/>
                  <a:gd name="connsiteX26" fmla="*/ 1591396 w 3403321"/>
                  <a:gd name="connsiteY26" fmla="*/ 2019356 h 4003842"/>
                  <a:gd name="connsiteX27" fmla="*/ 1860473 w 3403321"/>
                  <a:gd name="connsiteY27" fmla="*/ 2490881 h 4003842"/>
                  <a:gd name="connsiteX28" fmla="*/ 1679807 w 3403321"/>
                  <a:gd name="connsiteY28" fmla="*/ 2861181 h 4003842"/>
                  <a:gd name="connsiteX29" fmla="*/ 1260816 w 3403321"/>
                  <a:gd name="connsiteY29" fmla="*/ 3008533 h 4003842"/>
                  <a:gd name="connsiteX30" fmla="*/ 894360 w 3403321"/>
                  <a:gd name="connsiteY30" fmla="*/ 2926528 h 4003842"/>
                  <a:gd name="connsiteX31" fmla="*/ 717538 w 3403321"/>
                  <a:gd name="connsiteY31" fmla="*/ 2649764 h 4003842"/>
                  <a:gd name="connsiteX32" fmla="*/ 807230 w 3403321"/>
                  <a:gd name="connsiteY32" fmla="*/ 2470379 h 4003842"/>
                  <a:gd name="connsiteX33" fmla="*/ 930236 w 3403321"/>
                  <a:gd name="connsiteY33" fmla="*/ 2406314 h 4003842"/>
                  <a:gd name="connsiteX34" fmla="*/ 989177 w 3403321"/>
                  <a:gd name="connsiteY34" fmla="*/ 2398626 h 4003842"/>
                  <a:gd name="connsiteX35" fmla="*/ 1009678 w 3403321"/>
                  <a:gd name="connsiteY35" fmla="*/ 2414001 h 4003842"/>
                  <a:gd name="connsiteX36" fmla="*/ 999428 w 3403321"/>
                  <a:gd name="connsiteY36" fmla="*/ 2444753 h 4003842"/>
                  <a:gd name="connsiteX37" fmla="*/ 989177 w 3403321"/>
                  <a:gd name="connsiteY37" fmla="*/ 2475505 h 4003842"/>
                  <a:gd name="connsiteX38" fmla="*/ 973801 w 3403321"/>
                  <a:gd name="connsiteY38" fmla="*/ 2588261 h 4003842"/>
                  <a:gd name="connsiteX39" fmla="*/ 1054524 w 3403321"/>
                  <a:gd name="connsiteY39" fmla="*/ 2725362 h 4003842"/>
                  <a:gd name="connsiteX40" fmla="*/ 1230065 w 3403321"/>
                  <a:gd name="connsiteY40" fmla="*/ 2783021 h 4003842"/>
                  <a:gd name="connsiteX41" fmla="*/ 1494016 w 3403321"/>
                  <a:gd name="connsiteY41" fmla="*/ 2685641 h 4003842"/>
                  <a:gd name="connsiteX42" fmla="*/ 1599084 w 3403321"/>
                  <a:gd name="connsiteY42" fmla="*/ 2444753 h 4003842"/>
                  <a:gd name="connsiteX43" fmla="*/ 1386385 w 3403321"/>
                  <a:gd name="connsiteY43" fmla="*/ 2109048 h 4003842"/>
                  <a:gd name="connsiteX44" fmla="*/ 943050 w 3403321"/>
                  <a:gd name="connsiteY44" fmla="*/ 2003980 h 4003842"/>
                  <a:gd name="connsiteX45" fmla="*/ 371582 w 3403321"/>
                  <a:gd name="connsiteY45" fmla="*/ 2198740 h 4003842"/>
                  <a:gd name="connsiteX46" fmla="*/ 117881 w 3403321"/>
                  <a:gd name="connsiteY46" fmla="*/ 2711267 h 4003842"/>
                  <a:gd name="connsiteX47" fmla="*/ 499714 w 3403321"/>
                  <a:gd name="connsiteY47" fmla="*/ 3351926 h 4003842"/>
                  <a:gd name="connsiteX48" fmla="*/ 1312069 w 3403321"/>
                  <a:gd name="connsiteY48" fmla="*/ 3567187 h 4003842"/>
                  <a:gd name="connsiteX49" fmla="*/ 2134674 w 3403321"/>
                  <a:gd name="connsiteY49" fmla="*/ 3269921 h 4003842"/>
                  <a:gd name="connsiteX50" fmla="*/ 2490881 w 3403321"/>
                  <a:gd name="connsiteY50" fmla="*/ 2506256 h 4003842"/>
                  <a:gd name="connsiteX51" fmla="*/ 2372999 w 3403321"/>
                  <a:gd name="connsiteY51" fmla="*/ 2070608 h 4003842"/>
                  <a:gd name="connsiteX52" fmla="*/ 2057795 w 3403321"/>
                  <a:gd name="connsiteY52" fmla="*/ 1755405 h 4003842"/>
                  <a:gd name="connsiteX53" fmla="*/ 1614460 w 3403321"/>
                  <a:gd name="connsiteY53" fmla="*/ 1496578 h 4003842"/>
                  <a:gd name="connsiteX54" fmla="*/ 858483 w 3403321"/>
                  <a:gd name="connsiteY54" fmla="*/ 1135247 h 4003842"/>
                  <a:gd name="connsiteX55" fmla="*/ 476650 w 3403321"/>
                  <a:gd name="connsiteY55" fmla="*/ 609907 h 4003842"/>
                  <a:gd name="connsiteX56" fmla="*/ 781604 w 3403321"/>
                  <a:gd name="connsiteY56" fmla="*/ 143508 h 4003842"/>
                  <a:gd name="connsiteX57" fmla="*/ 1424825 w 3403321"/>
                  <a:gd name="connsiteY57" fmla="*/ 0 h 4003842"/>
                  <a:gd name="connsiteX0" fmla="*/ 1424825 w 3409854"/>
                  <a:gd name="connsiteY0" fmla="*/ 0 h 4003842"/>
                  <a:gd name="connsiteX1" fmla="*/ 1883536 w 3409854"/>
                  <a:gd name="connsiteY1" fmla="*/ 64066 h 4003842"/>
                  <a:gd name="connsiteX2" fmla="*/ 2116736 w 3409854"/>
                  <a:gd name="connsiteY2" fmla="*/ 353644 h 4003842"/>
                  <a:gd name="connsiteX3" fmla="*/ 2051389 w 3409854"/>
                  <a:gd name="connsiteY3" fmla="*/ 500995 h 4003842"/>
                  <a:gd name="connsiteX4" fmla="*/ 1936070 w 3409854"/>
                  <a:gd name="connsiteY4" fmla="*/ 571468 h 4003842"/>
                  <a:gd name="connsiteX5" fmla="*/ 1863035 w 3409854"/>
                  <a:gd name="connsiteY5" fmla="*/ 576593 h 4003842"/>
                  <a:gd name="connsiteX6" fmla="*/ 1768218 w 3409854"/>
                  <a:gd name="connsiteY6" fmla="*/ 558654 h 4003842"/>
                  <a:gd name="connsiteX7" fmla="*/ 1740029 w 3409854"/>
                  <a:gd name="connsiteY7" fmla="*/ 533028 h 4003842"/>
                  <a:gd name="connsiteX8" fmla="*/ 1757967 w 3409854"/>
                  <a:gd name="connsiteY8" fmla="*/ 502276 h 4003842"/>
                  <a:gd name="connsiteX9" fmla="*/ 1809220 w 3409854"/>
                  <a:gd name="connsiteY9" fmla="*/ 426679 h 4003842"/>
                  <a:gd name="connsiteX10" fmla="*/ 1824596 w 3409854"/>
                  <a:gd name="connsiteY10" fmla="*/ 343393 h 4003842"/>
                  <a:gd name="connsiteX11" fmla="*/ 1686214 w 3409854"/>
                  <a:gd name="connsiteY11" fmla="*/ 153758 h 4003842"/>
                  <a:gd name="connsiteX12" fmla="*/ 1409449 w 3409854"/>
                  <a:gd name="connsiteY12" fmla="*/ 102506 h 4003842"/>
                  <a:gd name="connsiteX13" fmla="*/ 960988 w 3409854"/>
                  <a:gd name="connsiteY13" fmla="*/ 187072 h 4003842"/>
                  <a:gd name="connsiteX14" fmla="*/ 743164 w 3409854"/>
                  <a:gd name="connsiteY14" fmla="*/ 481775 h 4003842"/>
                  <a:gd name="connsiteX15" fmla="*/ 899485 w 3409854"/>
                  <a:gd name="connsiteY15" fmla="*/ 740602 h 4003842"/>
                  <a:gd name="connsiteX16" fmla="*/ 1283880 w 3409854"/>
                  <a:gd name="connsiteY16" fmla="*/ 943050 h 4003842"/>
                  <a:gd name="connsiteX17" fmla="*/ 2983314 w 3409854"/>
                  <a:gd name="connsiteY17" fmla="*/ 1543339 h 4003842"/>
                  <a:gd name="connsiteX18" fmla="*/ 3377245 w 3409854"/>
                  <a:gd name="connsiteY18" fmla="*/ 2821306 h 4003842"/>
                  <a:gd name="connsiteX19" fmla="*/ 2358186 w 3409854"/>
                  <a:gd name="connsiteY19" fmla="*/ 3840356 h 4003842"/>
                  <a:gd name="connsiteX20" fmla="*/ 1251526 w 3409854"/>
                  <a:gd name="connsiteY20" fmla="*/ 3968244 h 4003842"/>
                  <a:gd name="connsiteX21" fmla="*/ 407459 w 3409854"/>
                  <a:gd name="connsiteY21" fmla="*/ 3490308 h 4003842"/>
                  <a:gd name="connsiteX22" fmla="*/ 0 w 3409854"/>
                  <a:gd name="connsiteY22" fmla="*/ 2711267 h 4003842"/>
                  <a:gd name="connsiteX23" fmla="*/ 283171 w 3409854"/>
                  <a:gd name="connsiteY23" fmla="*/ 2118017 h 4003842"/>
                  <a:gd name="connsiteX24" fmla="*/ 963551 w 3409854"/>
                  <a:gd name="connsiteY24" fmla="*/ 1870723 h 4003842"/>
                  <a:gd name="connsiteX25" fmla="*/ 1591396 w 3409854"/>
                  <a:gd name="connsiteY25" fmla="*/ 2019356 h 4003842"/>
                  <a:gd name="connsiteX26" fmla="*/ 1860473 w 3409854"/>
                  <a:gd name="connsiteY26" fmla="*/ 2490881 h 4003842"/>
                  <a:gd name="connsiteX27" fmla="*/ 1679807 w 3409854"/>
                  <a:gd name="connsiteY27" fmla="*/ 2861181 h 4003842"/>
                  <a:gd name="connsiteX28" fmla="*/ 1260816 w 3409854"/>
                  <a:gd name="connsiteY28" fmla="*/ 3008533 h 4003842"/>
                  <a:gd name="connsiteX29" fmla="*/ 894360 w 3409854"/>
                  <a:gd name="connsiteY29" fmla="*/ 2926528 h 4003842"/>
                  <a:gd name="connsiteX30" fmla="*/ 717538 w 3409854"/>
                  <a:gd name="connsiteY30" fmla="*/ 2649764 h 4003842"/>
                  <a:gd name="connsiteX31" fmla="*/ 807230 w 3409854"/>
                  <a:gd name="connsiteY31" fmla="*/ 2470379 h 4003842"/>
                  <a:gd name="connsiteX32" fmla="*/ 930236 w 3409854"/>
                  <a:gd name="connsiteY32" fmla="*/ 2406314 h 4003842"/>
                  <a:gd name="connsiteX33" fmla="*/ 989177 w 3409854"/>
                  <a:gd name="connsiteY33" fmla="*/ 2398626 h 4003842"/>
                  <a:gd name="connsiteX34" fmla="*/ 1009678 w 3409854"/>
                  <a:gd name="connsiteY34" fmla="*/ 2414001 h 4003842"/>
                  <a:gd name="connsiteX35" fmla="*/ 999428 w 3409854"/>
                  <a:gd name="connsiteY35" fmla="*/ 2444753 h 4003842"/>
                  <a:gd name="connsiteX36" fmla="*/ 989177 w 3409854"/>
                  <a:gd name="connsiteY36" fmla="*/ 2475505 h 4003842"/>
                  <a:gd name="connsiteX37" fmla="*/ 973801 w 3409854"/>
                  <a:gd name="connsiteY37" fmla="*/ 2588261 h 4003842"/>
                  <a:gd name="connsiteX38" fmla="*/ 1054524 w 3409854"/>
                  <a:gd name="connsiteY38" fmla="*/ 2725362 h 4003842"/>
                  <a:gd name="connsiteX39" fmla="*/ 1230065 w 3409854"/>
                  <a:gd name="connsiteY39" fmla="*/ 2783021 h 4003842"/>
                  <a:gd name="connsiteX40" fmla="*/ 1494016 w 3409854"/>
                  <a:gd name="connsiteY40" fmla="*/ 2685641 h 4003842"/>
                  <a:gd name="connsiteX41" fmla="*/ 1599084 w 3409854"/>
                  <a:gd name="connsiteY41" fmla="*/ 2444753 h 4003842"/>
                  <a:gd name="connsiteX42" fmla="*/ 1386385 w 3409854"/>
                  <a:gd name="connsiteY42" fmla="*/ 2109048 h 4003842"/>
                  <a:gd name="connsiteX43" fmla="*/ 943050 w 3409854"/>
                  <a:gd name="connsiteY43" fmla="*/ 2003980 h 4003842"/>
                  <a:gd name="connsiteX44" fmla="*/ 371582 w 3409854"/>
                  <a:gd name="connsiteY44" fmla="*/ 2198740 h 4003842"/>
                  <a:gd name="connsiteX45" fmla="*/ 117881 w 3409854"/>
                  <a:gd name="connsiteY45" fmla="*/ 2711267 h 4003842"/>
                  <a:gd name="connsiteX46" fmla="*/ 499714 w 3409854"/>
                  <a:gd name="connsiteY46" fmla="*/ 3351926 h 4003842"/>
                  <a:gd name="connsiteX47" fmla="*/ 1312069 w 3409854"/>
                  <a:gd name="connsiteY47" fmla="*/ 3567187 h 4003842"/>
                  <a:gd name="connsiteX48" fmla="*/ 2134674 w 3409854"/>
                  <a:gd name="connsiteY48" fmla="*/ 3269921 h 4003842"/>
                  <a:gd name="connsiteX49" fmla="*/ 2490881 w 3409854"/>
                  <a:gd name="connsiteY49" fmla="*/ 2506256 h 4003842"/>
                  <a:gd name="connsiteX50" fmla="*/ 2372999 w 3409854"/>
                  <a:gd name="connsiteY50" fmla="*/ 2070608 h 4003842"/>
                  <a:gd name="connsiteX51" fmla="*/ 2057795 w 3409854"/>
                  <a:gd name="connsiteY51" fmla="*/ 1755405 h 4003842"/>
                  <a:gd name="connsiteX52" fmla="*/ 1614460 w 3409854"/>
                  <a:gd name="connsiteY52" fmla="*/ 1496578 h 4003842"/>
                  <a:gd name="connsiteX53" fmla="*/ 858483 w 3409854"/>
                  <a:gd name="connsiteY53" fmla="*/ 1135247 h 4003842"/>
                  <a:gd name="connsiteX54" fmla="*/ 476650 w 3409854"/>
                  <a:gd name="connsiteY54" fmla="*/ 609907 h 4003842"/>
                  <a:gd name="connsiteX55" fmla="*/ 781604 w 3409854"/>
                  <a:gd name="connsiteY55" fmla="*/ 143508 h 4003842"/>
                  <a:gd name="connsiteX56" fmla="*/ 1424825 w 3409854"/>
                  <a:gd name="connsiteY56" fmla="*/ 0 h 4003842"/>
                  <a:gd name="connsiteX0" fmla="*/ 1424825 w 3409854"/>
                  <a:gd name="connsiteY0" fmla="*/ 0 h 3990022"/>
                  <a:gd name="connsiteX1" fmla="*/ 1883536 w 3409854"/>
                  <a:gd name="connsiteY1" fmla="*/ 64066 h 3990022"/>
                  <a:gd name="connsiteX2" fmla="*/ 2116736 w 3409854"/>
                  <a:gd name="connsiteY2" fmla="*/ 353644 h 3990022"/>
                  <a:gd name="connsiteX3" fmla="*/ 2051389 w 3409854"/>
                  <a:gd name="connsiteY3" fmla="*/ 500995 h 3990022"/>
                  <a:gd name="connsiteX4" fmla="*/ 1936070 w 3409854"/>
                  <a:gd name="connsiteY4" fmla="*/ 571468 h 3990022"/>
                  <a:gd name="connsiteX5" fmla="*/ 1863035 w 3409854"/>
                  <a:gd name="connsiteY5" fmla="*/ 576593 h 3990022"/>
                  <a:gd name="connsiteX6" fmla="*/ 1768218 w 3409854"/>
                  <a:gd name="connsiteY6" fmla="*/ 558654 h 3990022"/>
                  <a:gd name="connsiteX7" fmla="*/ 1740029 w 3409854"/>
                  <a:gd name="connsiteY7" fmla="*/ 533028 h 3990022"/>
                  <a:gd name="connsiteX8" fmla="*/ 1757967 w 3409854"/>
                  <a:gd name="connsiteY8" fmla="*/ 502276 h 3990022"/>
                  <a:gd name="connsiteX9" fmla="*/ 1809220 w 3409854"/>
                  <a:gd name="connsiteY9" fmla="*/ 426679 h 3990022"/>
                  <a:gd name="connsiteX10" fmla="*/ 1824596 w 3409854"/>
                  <a:gd name="connsiteY10" fmla="*/ 343393 h 3990022"/>
                  <a:gd name="connsiteX11" fmla="*/ 1686214 w 3409854"/>
                  <a:gd name="connsiteY11" fmla="*/ 153758 h 3990022"/>
                  <a:gd name="connsiteX12" fmla="*/ 1409449 w 3409854"/>
                  <a:gd name="connsiteY12" fmla="*/ 102506 h 3990022"/>
                  <a:gd name="connsiteX13" fmla="*/ 960988 w 3409854"/>
                  <a:gd name="connsiteY13" fmla="*/ 187072 h 3990022"/>
                  <a:gd name="connsiteX14" fmla="*/ 743164 w 3409854"/>
                  <a:gd name="connsiteY14" fmla="*/ 481775 h 3990022"/>
                  <a:gd name="connsiteX15" fmla="*/ 899485 w 3409854"/>
                  <a:gd name="connsiteY15" fmla="*/ 740602 h 3990022"/>
                  <a:gd name="connsiteX16" fmla="*/ 1283880 w 3409854"/>
                  <a:gd name="connsiteY16" fmla="*/ 943050 h 3990022"/>
                  <a:gd name="connsiteX17" fmla="*/ 2983314 w 3409854"/>
                  <a:gd name="connsiteY17" fmla="*/ 1543339 h 3990022"/>
                  <a:gd name="connsiteX18" fmla="*/ 3377245 w 3409854"/>
                  <a:gd name="connsiteY18" fmla="*/ 2821306 h 3990022"/>
                  <a:gd name="connsiteX19" fmla="*/ 2358186 w 3409854"/>
                  <a:gd name="connsiteY19" fmla="*/ 3840356 h 3990022"/>
                  <a:gd name="connsiteX20" fmla="*/ 1251526 w 3409854"/>
                  <a:gd name="connsiteY20" fmla="*/ 3968244 h 3990022"/>
                  <a:gd name="connsiteX21" fmla="*/ 407459 w 3409854"/>
                  <a:gd name="connsiteY21" fmla="*/ 3490308 h 3990022"/>
                  <a:gd name="connsiteX22" fmla="*/ 0 w 3409854"/>
                  <a:gd name="connsiteY22" fmla="*/ 2711267 h 3990022"/>
                  <a:gd name="connsiteX23" fmla="*/ 283171 w 3409854"/>
                  <a:gd name="connsiteY23" fmla="*/ 2118017 h 3990022"/>
                  <a:gd name="connsiteX24" fmla="*/ 963551 w 3409854"/>
                  <a:gd name="connsiteY24" fmla="*/ 1870723 h 3990022"/>
                  <a:gd name="connsiteX25" fmla="*/ 1591396 w 3409854"/>
                  <a:gd name="connsiteY25" fmla="*/ 2019356 h 3990022"/>
                  <a:gd name="connsiteX26" fmla="*/ 1860473 w 3409854"/>
                  <a:gd name="connsiteY26" fmla="*/ 2490881 h 3990022"/>
                  <a:gd name="connsiteX27" fmla="*/ 1679807 w 3409854"/>
                  <a:gd name="connsiteY27" fmla="*/ 2861181 h 3990022"/>
                  <a:gd name="connsiteX28" fmla="*/ 1260816 w 3409854"/>
                  <a:gd name="connsiteY28" fmla="*/ 3008533 h 3990022"/>
                  <a:gd name="connsiteX29" fmla="*/ 894360 w 3409854"/>
                  <a:gd name="connsiteY29" fmla="*/ 2926528 h 3990022"/>
                  <a:gd name="connsiteX30" fmla="*/ 717538 w 3409854"/>
                  <a:gd name="connsiteY30" fmla="*/ 2649764 h 3990022"/>
                  <a:gd name="connsiteX31" fmla="*/ 807230 w 3409854"/>
                  <a:gd name="connsiteY31" fmla="*/ 2470379 h 3990022"/>
                  <a:gd name="connsiteX32" fmla="*/ 930236 w 3409854"/>
                  <a:gd name="connsiteY32" fmla="*/ 2406314 h 3990022"/>
                  <a:gd name="connsiteX33" fmla="*/ 989177 w 3409854"/>
                  <a:gd name="connsiteY33" fmla="*/ 2398626 h 3990022"/>
                  <a:gd name="connsiteX34" fmla="*/ 1009678 w 3409854"/>
                  <a:gd name="connsiteY34" fmla="*/ 2414001 h 3990022"/>
                  <a:gd name="connsiteX35" fmla="*/ 999428 w 3409854"/>
                  <a:gd name="connsiteY35" fmla="*/ 2444753 h 3990022"/>
                  <a:gd name="connsiteX36" fmla="*/ 989177 w 3409854"/>
                  <a:gd name="connsiteY36" fmla="*/ 2475505 h 3990022"/>
                  <a:gd name="connsiteX37" fmla="*/ 973801 w 3409854"/>
                  <a:gd name="connsiteY37" fmla="*/ 2588261 h 3990022"/>
                  <a:gd name="connsiteX38" fmla="*/ 1054524 w 3409854"/>
                  <a:gd name="connsiteY38" fmla="*/ 2725362 h 3990022"/>
                  <a:gd name="connsiteX39" fmla="*/ 1230065 w 3409854"/>
                  <a:gd name="connsiteY39" fmla="*/ 2783021 h 3990022"/>
                  <a:gd name="connsiteX40" fmla="*/ 1494016 w 3409854"/>
                  <a:gd name="connsiteY40" fmla="*/ 2685641 h 3990022"/>
                  <a:gd name="connsiteX41" fmla="*/ 1599084 w 3409854"/>
                  <a:gd name="connsiteY41" fmla="*/ 2444753 h 3990022"/>
                  <a:gd name="connsiteX42" fmla="*/ 1386385 w 3409854"/>
                  <a:gd name="connsiteY42" fmla="*/ 2109048 h 3990022"/>
                  <a:gd name="connsiteX43" fmla="*/ 943050 w 3409854"/>
                  <a:gd name="connsiteY43" fmla="*/ 2003980 h 3990022"/>
                  <a:gd name="connsiteX44" fmla="*/ 371582 w 3409854"/>
                  <a:gd name="connsiteY44" fmla="*/ 2198740 h 3990022"/>
                  <a:gd name="connsiteX45" fmla="*/ 117881 w 3409854"/>
                  <a:gd name="connsiteY45" fmla="*/ 2711267 h 3990022"/>
                  <a:gd name="connsiteX46" fmla="*/ 499714 w 3409854"/>
                  <a:gd name="connsiteY46" fmla="*/ 3351926 h 3990022"/>
                  <a:gd name="connsiteX47" fmla="*/ 1312069 w 3409854"/>
                  <a:gd name="connsiteY47" fmla="*/ 3567187 h 3990022"/>
                  <a:gd name="connsiteX48" fmla="*/ 2134674 w 3409854"/>
                  <a:gd name="connsiteY48" fmla="*/ 3269921 h 3990022"/>
                  <a:gd name="connsiteX49" fmla="*/ 2490881 w 3409854"/>
                  <a:gd name="connsiteY49" fmla="*/ 2506256 h 3990022"/>
                  <a:gd name="connsiteX50" fmla="*/ 2372999 w 3409854"/>
                  <a:gd name="connsiteY50" fmla="*/ 2070608 h 3990022"/>
                  <a:gd name="connsiteX51" fmla="*/ 2057795 w 3409854"/>
                  <a:gd name="connsiteY51" fmla="*/ 1755405 h 3990022"/>
                  <a:gd name="connsiteX52" fmla="*/ 1614460 w 3409854"/>
                  <a:gd name="connsiteY52" fmla="*/ 1496578 h 3990022"/>
                  <a:gd name="connsiteX53" fmla="*/ 858483 w 3409854"/>
                  <a:gd name="connsiteY53" fmla="*/ 1135247 h 3990022"/>
                  <a:gd name="connsiteX54" fmla="*/ 476650 w 3409854"/>
                  <a:gd name="connsiteY54" fmla="*/ 609907 h 3990022"/>
                  <a:gd name="connsiteX55" fmla="*/ 781604 w 3409854"/>
                  <a:gd name="connsiteY55" fmla="*/ 143508 h 3990022"/>
                  <a:gd name="connsiteX56" fmla="*/ 1424825 w 3409854"/>
                  <a:gd name="connsiteY56" fmla="*/ 0 h 3990022"/>
                  <a:gd name="connsiteX0" fmla="*/ 1425671 w 3410700"/>
                  <a:gd name="connsiteY0" fmla="*/ 0 h 3988066"/>
                  <a:gd name="connsiteX1" fmla="*/ 1884382 w 3410700"/>
                  <a:gd name="connsiteY1" fmla="*/ 64066 h 3988066"/>
                  <a:gd name="connsiteX2" fmla="*/ 2117582 w 3410700"/>
                  <a:gd name="connsiteY2" fmla="*/ 353644 h 3988066"/>
                  <a:gd name="connsiteX3" fmla="*/ 2052235 w 3410700"/>
                  <a:gd name="connsiteY3" fmla="*/ 500995 h 3988066"/>
                  <a:gd name="connsiteX4" fmla="*/ 1936916 w 3410700"/>
                  <a:gd name="connsiteY4" fmla="*/ 571468 h 3988066"/>
                  <a:gd name="connsiteX5" fmla="*/ 1863881 w 3410700"/>
                  <a:gd name="connsiteY5" fmla="*/ 576593 h 3988066"/>
                  <a:gd name="connsiteX6" fmla="*/ 1769064 w 3410700"/>
                  <a:gd name="connsiteY6" fmla="*/ 558654 h 3988066"/>
                  <a:gd name="connsiteX7" fmla="*/ 1740875 w 3410700"/>
                  <a:gd name="connsiteY7" fmla="*/ 533028 h 3988066"/>
                  <a:gd name="connsiteX8" fmla="*/ 1758813 w 3410700"/>
                  <a:gd name="connsiteY8" fmla="*/ 502276 h 3988066"/>
                  <a:gd name="connsiteX9" fmla="*/ 1810066 w 3410700"/>
                  <a:gd name="connsiteY9" fmla="*/ 426679 h 3988066"/>
                  <a:gd name="connsiteX10" fmla="*/ 1825442 w 3410700"/>
                  <a:gd name="connsiteY10" fmla="*/ 343393 h 3988066"/>
                  <a:gd name="connsiteX11" fmla="*/ 1687060 w 3410700"/>
                  <a:gd name="connsiteY11" fmla="*/ 153758 h 3988066"/>
                  <a:gd name="connsiteX12" fmla="*/ 1410295 w 3410700"/>
                  <a:gd name="connsiteY12" fmla="*/ 102506 h 3988066"/>
                  <a:gd name="connsiteX13" fmla="*/ 961834 w 3410700"/>
                  <a:gd name="connsiteY13" fmla="*/ 187072 h 3988066"/>
                  <a:gd name="connsiteX14" fmla="*/ 744010 w 3410700"/>
                  <a:gd name="connsiteY14" fmla="*/ 481775 h 3988066"/>
                  <a:gd name="connsiteX15" fmla="*/ 900331 w 3410700"/>
                  <a:gd name="connsiteY15" fmla="*/ 740602 h 3988066"/>
                  <a:gd name="connsiteX16" fmla="*/ 1284726 w 3410700"/>
                  <a:gd name="connsiteY16" fmla="*/ 943050 h 3988066"/>
                  <a:gd name="connsiteX17" fmla="*/ 2984160 w 3410700"/>
                  <a:gd name="connsiteY17" fmla="*/ 1543339 h 3988066"/>
                  <a:gd name="connsiteX18" fmla="*/ 3378091 w 3410700"/>
                  <a:gd name="connsiteY18" fmla="*/ 2821306 h 3988066"/>
                  <a:gd name="connsiteX19" fmla="*/ 2359032 w 3410700"/>
                  <a:gd name="connsiteY19" fmla="*/ 3840356 h 3988066"/>
                  <a:gd name="connsiteX20" fmla="*/ 1252372 w 3410700"/>
                  <a:gd name="connsiteY20" fmla="*/ 3968244 h 3988066"/>
                  <a:gd name="connsiteX21" fmla="*/ 352887 w 3410700"/>
                  <a:gd name="connsiteY21" fmla="*/ 3518017 h 3988066"/>
                  <a:gd name="connsiteX22" fmla="*/ 846 w 3410700"/>
                  <a:gd name="connsiteY22" fmla="*/ 2711267 h 3988066"/>
                  <a:gd name="connsiteX23" fmla="*/ 284017 w 3410700"/>
                  <a:gd name="connsiteY23" fmla="*/ 2118017 h 3988066"/>
                  <a:gd name="connsiteX24" fmla="*/ 964397 w 3410700"/>
                  <a:gd name="connsiteY24" fmla="*/ 1870723 h 3988066"/>
                  <a:gd name="connsiteX25" fmla="*/ 1592242 w 3410700"/>
                  <a:gd name="connsiteY25" fmla="*/ 2019356 h 3988066"/>
                  <a:gd name="connsiteX26" fmla="*/ 1861319 w 3410700"/>
                  <a:gd name="connsiteY26" fmla="*/ 2490881 h 3988066"/>
                  <a:gd name="connsiteX27" fmla="*/ 1680653 w 3410700"/>
                  <a:gd name="connsiteY27" fmla="*/ 2861181 h 3988066"/>
                  <a:gd name="connsiteX28" fmla="*/ 1261662 w 3410700"/>
                  <a:gd name="connsiteY28" fmla="*/ 3008533 h 3988066"/>
                  <a:gd name="connsiteX29" fmla="*/ 895206 w 3410700"/>
                  <a:gd name="connsiteY29" fmla="*/ 2926528 h 3988066"/>
                  <a:gd name="connsiteX30" fmla="*/ 718384 w 3410700"/>
                  <a:gd name="connsiteY30" fmla="*/ 2649764 h 3988066"/>
                  <a:gd name="connsiteX31" fmla="*/ 808076 w 3410700"/>
                  <a:gd name="connsiteY31" fmla="*/ 2470379 h 3988066"/>
                  <a:gd name="connsiteX32" fmla="*/ 931082 w 3410700"/>
                  <a:gd name="connsiteY32" fmla="*/ 2406314 h 3988066"/>
                  <a:gd name="connsiteX33" fmla="*/ 990023 w 3410700"/>
                  <a:gd name="connsiteY33" fmla="*/ 2398626 h 3988066"/>
                  <a:gd name="connsiteX34" fmla="*/ 1010524 w 3410700"/>
                  <a:gd name="connsiteY34" fmla="*/ 2414001 h 3988066"/>
                  <a:gd name="connsiteX35" fmla="*/ 1000274 w 3410700"/>
                  <a:gd name="connsiteY35" fmla="*/ 2444753 h 3988066"/>
                  <a:gd name="connsiteX36" fmla="*/ 990023 w 3410700"/>
                  <a:gd name="connsiteY36" fmla="*/ 2475505 h 3988066"/>
                  <a:gd name="connsiteX37" fmla="*/ 974647 w 3410700"/>
                  <a:gd name="connsiteY37" fmla="*/ 2588261 h 3988066"/>
                  <a:gd name="connsiteX38" fmla="*/ 1055370 w 3410700"/>
                  <a:gd name="connsiteY38" fmla="*/ 2725362 h 3988066"/>
                  <a:gd name="connsiteX39" fmla="*/ 1230911 w 3410700"/>
                  <a:gd name="connsiteY39" fmla="*/ 2783021 h 3988066"/>
                  <a:gd name="connsiteX40" fmla="*/ 1494862 w 3410700"/>
                  <a:gd name="connsiteY40" fmla="*/ 2685641 h 3988066"/>
                  <a:gd name="connsiteX41" fmla="*/ 1599930 w 3410700"/>
                  <a:gd name="connsiteY41" fmla="*/ 2444753 h 3988066"/>
                  <a:gd name="connsiteX42" fmla="*/ 1387231 w 3410700"/>
                  <a:gd name="connsiteY42" fmla="*/ 2109048 h 3988066"/>
                  <a:gd name="connsiteX43" fmla="*/ 943896 w 3410700"/>
                  <a:gd name="connsiteY43" fmla="*/ 2003980 h 3988066"/>
                  <a:gd name="connsiteX44" fmla="*/ 372428 w 3410700"/>
                  <a:gd name="connsiteY44" fmla="*/ 2198740 h 3988066"/>
                  <a:gd name="connsiteX45" fmla="*/ 118727 w 3410700"/>
                  <a:gd name="connsiteY45" fmla="*/ 2711267 h 3988066"/>
                  <a:gd name="connsiteX46" fmla="*/ 500560 w 3410700"/>
                  <a:gd name="connsiteY46" fmla="*/ 3351926 h 3988066"/>
                  <a:gd name="connsiteX47" fmla="*/ 1312915 w 3410700"/>
                  <a:gd name="connsiteY47" fmla="*/ 3567187 h 3988066"/>
                  <a:gd name="connsiteX48" fmla="*/ 2135520 w 3410700"/>
                  <a:gd name="connsiteY48" fmla="*/ 3269921 h 3988066"/>
                  <a:gd name="connsiteX49" fmla="*/ 2491727 w 3410700"/>
                  <a:gd name="connsiteY49" fmla="*/ 2506256 h 3988066"/>
                  <a:gd name="connsiteX50" fmla="*/ 2373845 w 3410700"/>
                  <a:gd name="connsiteY50" fmla="*/ 2070608 h 3988066"/>
                  <a:gd name="connsiteX51" fmla="*/ 2058641 w 3410700"/>
                  <a:gd name="connsiteY51" fmla="*/ 1755405 h 3988066"/>
                  <a:gd name="connsiteX52" fmla="*/ 1615306 w 3410700"/>
                  <a:gd name="connsiteY52" fmla="*/ 1496578 h 3988066"/>
                  <a:gd name="connsiteX53" fmla="*/ 859329 w 3410700"/>
                  <a:gd name="connsiteY53" fmla="*/ 1135247 h 3988066"/>
                  <a:gd name="connsiteX54" fmla="*/ 477496 w 3410700"/>
                  <a:gd name="connsiteY54" fmla="*/ 609907 h 3988066"/>
                  <a:gd name="connsiteX55" fmla="*/ 782450 w 3410700"/>
                  <a:gd name="connsiteY55" fmla="*/ 143508 h 3988066"/>
                  <a:gd name="connsiteX56" fmla="*/ 1425671 w 3410700"/>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936916 w 3475899"/>
                  <a:gd name="connsiteY4" fmla="*/ 571468 h 3988066"/>
                  <a:gd name="connsiteX5" fmla="*/ 1863881 w 3475899"/>
                  <a:gd name="connsiteY5" fmla="*/ 576593 h 3988066"/>
                  <a:gd name="connsiteX6" fmla="*/ 1769064 w 3475899"/>
                  <a:gd name="connsiteY6" fmla="*/ 558654 h 3988066"/>
                  <a:gd name="connsiteX7" fmla="*/ 1740875 w 3475899"/>
                  <a:gd name="connsiteY7" fmla="*/ 533028 h 3988066"/>
                  <a:gd name="connsiteX8" fmla="*/ 1758813 w 3475899"/>
                  <a:gd name="connsiteY8" fmla="*/ 502276 h 3988066"/>
                  <a:gd name="connsiteX9" fmla="*/ 1810066 w 3475899"/>
                  <a:gd name="connsiteY9" fmla="*/ 426679 h 3988066"/>
                  <a:gd name="connsiteX10" fmla="*/ 1825442 w 3475899"/>
                  <a:gd name="connsiteY10" fmla="*/ 343393 h 3988066"/>
                  <a:gd name="connsiteX11" fmla="*/ 1687060 w 3475899"/>
                  <a:gd name="connsiteY11" fmla="*/ 153758 h 3988066"/>
                  <a:gd name="connsiteX12" fmla="*/ 1410295 w 3475899"/>
                  <a:gd name="connsiteY12" fmla="*/ 102506 h 3988066"/>
                  <a:gd name="connsiteX13" fmla="*/ 961834 w 3475899"/>
                  <a:gd name="connsiteY13" fmla="*/ 187072 h 3988066"/>
                  <a:gd name="connsiteX14" fmla="*/ 744010 w 3475899"/>
                  <a:gd name="connsiteY14" fmla="*/ 481775 h 3988066"/>
                  <a:gd name="connsiteX15" fmla="*/ 900331 w 3475899"/>
                  <a:gd name="connsiteY15" fmla="*/ 740602 h 3988066"/>
                  <a:gd name="connsiteX16" fmla="*/ 1284726 w 3475899"/>
                  <a:gd name="connsiteY16" fmla="*/ 943050 h 3988066"/>
                  <a:gd name="connsiteX17" fmla="*/ 2984160 w 3475899"/>
                  <a:gd name="connsiteY17" fmla="*/ 1543339 h 3988066"/>
                  <a:gd name="connsiteX18" fmla="*/ 3378091 w 3475899"/>
                  <a:gd name="connsiteY18" fmla="*/ 2821306 h 3988066"/>
                  <a:gd name="connsiteX19" fmla="*/ 2359032 w 3475899"/>
                  <a:gd name="connsiteY19" fmla="*/ 3840356 h 3988066"/>
                  <a:gd name="connsiteX20" fmla="*/ 1252372 w 3475899"/>
                  <a:gd name="connsiteY20" fmla="*/ 3968244 h 3988066"/>
                  <a:gd name="connsiteX21" fmla="*/ 352887 w 3475899"/>
                  <a:gd name="connsiteY21" fmla="*/ 3518017 h 3988066"/>
                  <a:gd name="connsiteX22" fmla="*/ 846 w 3475899"/>
                  <a:gd name="connsiteY22" fmla="*/ 2711267 h 3988066"/>
                  <a:gd name="connsiteX23" fmla="*/ 284017 w 3475899"/>
                  <a:gd name="connsiteY23" fmla="*/ 2118017 h 3988066"/>
                  <a:gd name="connsiteX24" fmla="*/ 964397 w 3475899"/>
                  <a:gd name="connsiteY24" fmla="*/ 1870723 h 3988066"/>
                  <a:gd name="connsiteX25" fmla="*/ 1592242 w 3475899"/>
                  <a:gd name="connsiteY25" fmla="*/ 2019356 h 3988066"/>
                  <a:gd name="connsiteX26" fmla="*/ 1861319 w 3475899"/>
                  <a:gd name="connsiteY26" fmla="*/ 2490881 h 3988066"/>
                  <a:gd name="connsiteX27" fmla="*/ 1680653 w 3475899"/>
                  <a:gd name="connsiteY27" fmla="*/ 2861181 h 3988066"/>
                  <a:gd name="connsiteX28" fmla="*/ 1261662 w 3475899"/>
                  <a:gd name="connsiteY28" fmla="*/ 3008533 h 3988066"/>
                  <a:gd name="connsiteX29" fmla="*/ 895206 w 3475899"/>
                  <a:gd name="connsiteY29" fmla="*/ 2926528 h 3988066"/>
                  <a:gd name="connsiteX30" fmla="*/ 718384 w 3475899"/>
                  <a:gd name="connsiteY30" fmla="*/ 2649764 h 3988066"/>
                  <a:gd name="connsiteX31" fmla="*/ 808076 w 3475899"/>
                  <a:gd name="connsiteY31" fmla="*/ 2470379 h 3988066"/>
                  <a:gd name="connsiteX32" fmla="*/ 931082 w 3475899"/>
                  <a:gd name="connsiteY32" fmla="*/ 2406314 h 3988066"/>
                  <a:gd name="connsiteX33" fmla="*/ 990023 w 3475899"/>
                  <a:gd name="connsiteY33" fmla="*/ 2398626 h 3988066"/>
                  <a:gd name="connsiteX34" fmla="*/ 1010524 w 3475899"/>
                  <a:gd name="connsiteY34" fmla="*/ 2414001 h 3988066"/>
                  <a:gd name="connsiteX35" fmla="*/ 1000274 w 3475899"/>
                  <a:gd name="connsiteY35" fmla="*/ 2444753 h 3988066"/>
                  <a:gd name="connsiteX36" fmla="*/ 990023 w 3475899"/>
                  <a:gd name="connsiteY36" fmla="*/ 2475505 h 3988066"/>
                  <a:gd name="connsiteX37" fmla="*/ 974647 w 3475899"/>
                  <a:gd name="connsiteY37" fmla="*/ 2588261 h 3988066"/>
                  <a:gd name="connsiteX38" fmla="*/ 1055370 w 3475899"/>
                  <a:gd name="connsiteY38" fmla="*/ 2725362 h 3988066"/>
                  <a:gd name="connsiteX39" fmla="*/ 1230911 w 3475899"/>
                  <a:gd name="connsiteY39" fmla="*/ 2783021 h 3988066"/>
                  <a:gd name="connsiteX40" fmla="*/ 1494862 w 3475899"/>
                  <a:gd name="connsiteY40" fmla="*/ 2685641 h 3988066"/>
                  <a:gd name="connsiteX41" fmla="*/ 1599930 w 3475899"/>
                  <a:gd name="connsiteY41" fmla="*/ 2444753 h 3988066"/>
                  <a:gd name="connsiteX42" fmla="*/ 1387231 w 3475899"/>
                  <a:gd name="connsiteY42" fmla="*/ 2109048 h 3988066"/>
                  <a:gd name="connsiteX43" fmla="*/ 943896 w 3475899"/>
                  <a:gd name="connsiteY43" fmla="*/ 2003980 h 3988066"/>
                  <a:gd name="connsiteX44" fmla="*/ 372428 w 3475899"/>
                  <a:gd name="connsiteY44" fmla="*/ 2198740 h 3988066"/>
                  <a:gd name="connsiteX45" fmla="*/ 118727 w 3475899"/>
                  <a:gd name="connsiteY45" fmla="*/ 2711267 h 3988066"/>
                  <a:gd name="connsiteX46" fmla="*/ 500560 w 3475899"/>
                  <a:gd name="connsiteY46" fmla="*/ 3351926 h 3988066"/>
                  <a:gd name="connsiteX47" fmla="*/ 1312915 w 3475899"/>
                  <a:gd name="connsiteY47" fmla="*/ 3567187 h 3988066"/>
                  <a:gd name="connsiteX48" fmla="*/ 2135520 w 3475899"/>
                  <a:gd name="connsiteY48" fmla="*/ 3269921 h 3988066"/>
                  <a:gd name="connsiteX49" fmla="*/ 2491727 w 3475899"/>
                  <a:gd name="connsiteY49" fmla="*/ 2506256 h 3988066"/>
                  <a:gd name="connsiteX50" fmla="*/ 2373845 w 3475899"/>
                  <a:gd name="connsiteY50" fmla="*/ 2070608 h 3988066"/>
                  <a:gd name="connsiteX51" fmla="*/ 2058641 w 3475899"/>
                  <a:gd name="connsiteY51" fmla="*/ 1755405 h 3988066"/>
                  <a:gd name="connsiteX52" fmla="*/ 1615306 w 3475899"/>
                  <a:gd name="connsiteY52" fmla="*/ 1496578 h 3988066"/>
                  <a:gd name="connsiteX53" fmla="*/ 859329 w 3475899"/>
                  <a:gd name="connsiteY53" fmla="*/ 1135247 h 3988066"/>
                  <a:gd name="connsiteX54" fmla="*/ 477496 w 3475899"/>
                  <a:gd name="connsiteY54" fmla="*/ 609907 h 3988066"/>
                  <a:gd name="connsiteX55" fmla="*/ 782450 w 3475899"/>
                  <a:gd name="connsiteY55" fmla="*/ 143508 h 3988066"/>
                  <a:gd name="connsiteX56" fmla="*/ 1425671 w 3475899"/>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10066 w 3475899"/>
                  <a:gd name="connsiteY8" fmla="*/ 426679 h 3988066"/>
                  <a:gd name="connsiteX9" fmla="*/ 1825442 w 3475899"/>
                  <a:gd name="connsiteY9" fmla="*/ 343393 h 3988066"/>
                  <a:gd name="connsiteX10" fmla="*/ 1687060 w 3475899"/>
                  <a:gd name="connsiteY10" fmla="*/ 153758 h 3988066"/>
                  <a:gd name="connsiteX11" fmla="*/ 1410295 w 3475899"/>
                  <a:gd name="connsiteY11" fmla="*/ 102506 h 3988066"/>
                  <a:gd name="connsiteX12" fmla="*/ 961834 w 3475899"/>
                  <a:gd name="connsiteY12" fmla="*/ 187072 h 3988066"/>
                  <a:gd name="connsiteX13" fmla="*/ 744010 w 3475899"/>
                  <a:gd name="connsiteY13" fmla="*/ 481775 h 3988066"/>
                  <a:gd name="connsiteX14" fmla="*/ 900331 w 3475899"/>
                  <a:gd name="connsiteY14" fmla="*/ 740602 h 3988066"/>
                  <a:gd name="connsiteX15" fmla="*/ 1284726 w 3475899"/>
                  <a:gd name="connsiteY15" fmla="*/ 943050 h 3988066"/>
                  <a:gd name="connsiteX16" fmla="*/ 2984160 w 3475899"/>
                  <a:gd name="connsiteY16" fmla="*/ 1543339 h 3988066"/>
                  <a:gd name="connsiteX17" fmla="*/ 3378091 w 3475899"/>
                  <a:gd name="connsiteY17" fmla="*/ 2821306 h 3988066"/>
                  <a:gd name="connsiteX18" fmla="*/ 2359032 w 3475899"/>
                  <a:gd name="connsiteY18" fmla="*/ 3840356 h 3988066"/>
                  <a:gd name="connsiteX19" fmla="*/ 1252372 w 3475899"/>
                  <a:gd name="connsiteY19" fmla="*/ 3968244 h 3988066"/>
                  <a:gd name="connsiteX20" fmla="*/ 352887 w 3475899"/>
                  <a:gd name="connsiteY20" fmla="*/ 3518017 h 3988066"/>
                  <a:gd name="connsiteX21" fmla="*/ 846 w 3475899"/>
                  <a:gd name="connsiteY21" fmla="*/ 2711267 h 3988066"/>
                  <a:gd name="connsiteX22" fmla="*/ 284017 w 3475899"/>
                  <a:gd name="connsiteY22" fmla="*/ 2118017 h 3988066"/>
                  <a:gd name="connsiteX23" fmla="*/ 964397 w 3475899"/>
                  <a:gd name="connsiteY23" fmla="*/ 1870723 h 3988066"/>
                  <a:gd name="connsiteX24" fmla="*/ 1592242 w 3475899"/>
                  <a:gd name="connsiteY24" fmla="*/ 2019356 h 3988066"/>
                  <a:gd name="connsiteX25" fmla="*/ 1861319 w 3475899"/>
                  <a:gd name="connsiteY25" fmla="*/ 2490881 h 3988066"/>
                  <a:gd name="connsiteX26" fmla="*/ 1680653 w 3475899"/>
                  <a:gd name="connsiteY26" fmla="*/ 2861181 h 3988066"/>
                  <a:gd name="connsiteX27" fmla="*/ 1261662 w 3475899"/>
                  <a:gd name="connsiteY27" fmla="*/ 3008533 h 3988066"/>
                  <a:gd name="connsiteX28" fmla="*/ 895206 w 3475899"/>
                  <a:gd name="connsiteY28" fmla="*/ 2926528 h 3988066"/>
                  <a:gd name="connsiteX29" fmla="*/ 718384 w 3475899"/>
                  <a:gd name="connsiteY29" fmla="*/ 2649764 h 3988066"/>
                  <a:gd name="connsiteX30" fmla="*/ 808076 w 3475899"/>
                  <a:gd name="connsiteY30" fmla="*/ 2470379 h 3988066"/>
                  <a:gd name="connsiteX31" fmla="*/ 931082 w 3475899"/>
                  <a:gd name="connsiteY31" fmla="*/ 2406314 h 3988066"/>
                  <a:gd name="connsiteX32" fmla="*/ 990023 w 3475899"/>
                  <a:gd name="connsiteY32" fmla="*/ 2398626 h 3988066"/>
                  <a:gd name="connsiteX33" fmla="*/ 1010524 w 3475899"/>
                  <a:gd name="connsiteY33" fmla="*/ 2414001 h 3988066"/>
                  <a:gd name="connsiteX34" fmla="*/ 1000274 w 3475899"/>
                  <a:gd name="connsiteY34" fmla="*/ 2444753 h 3988066"/>
                  <a:gd name="connsiteX35" fmla="*/ 990023 w 3475899"/>
                  <a:gd name="connsiteY35" fmla="*/ 2475505 h 3988066"/>
                  <a:gd name="connsiteX36" fmla="*/ 974647 w 3475899"/>
                  <a:gd name="connsiteY36" fmla="*/ 2588261 h 3988066"/>
                  <a:gd name="connsiteX37" fmla="*/ 1055370 w 3475899"/>
                  <a:gd name="connsiteY37" fmla="*/ 2725362 h 3988066"/>
                  <a:gd name="connsiteX38" fmla="*/ 1230911 w 3475899"/>
                  <a:gd name="connsiteY38" fmla="*/ 2783021 h 3988066"/>
                  <a:gd name="connsiteX39" fmla="*/ 1494862 w 3475899"/>
                  <a:gd name="connsiteY39" fmla="*/ 2685641 h 3988066"/>
                  <a:gd name="connsiteX40" fmla="*/ 1599930 w 3475899"/>
                  <a:gd name="connsiteY40" fmla="*/ 2444753 h 3988066"/>
                  <a:gd name="connsiteX41" fmla="*/ 1387231 w 3475899"/>
                  <a:gd name="connsiteY41" fmla="*/ 2109048 h 3988066"/>
                  <a:gd name="connsiteX42" fmla="*/ 943896 w 3475899"/>
                  <a:gd name="connsiteY42" fmla="*/ 2003980 h 3988066"/>
                  <a:gd name="connsiteX43" fmla="*/ 372428 w 3475899"/>
                  <a:gd name="connsiteY43" fmla="*/ 2198740 h 3988066"/>
                  <a:gd name="connsiteX44" fmla="*/ 118727 w 3475899"/>
                  <a:gd name="connsiteY44" fmla="*/ 2711267 h 3988066"/>
                  <a:gd name="connsiteX45" fmla="*/ 500560 w 3475899"/>
                  <a:gd name="connsiteY45" fmla="*/ 3351926 h 3988066"/>
                  <a:gd name="connsiteX46" fmla="*/ 1312915 w 3475899"/>
                  <a:gd name="connsiteY46" fmla="*/ 3567187 h 3988066"/>
                  <a:gd name="connsiteX47" fmla="*/ 2135520 w 3475899"/>
                  <a:gd name="connsiteY47" fmla="*/ 3269921 h 3988066"/>
                  <a:gd name="connsiteX48" fmla="*/ 2491727 w 3475899"/>
                  <a:gd name="connsiteY48" fmla="*/ 2506256 h 3988066"/>
                  <a:gd name="connsiteX49" fmla="*/ 2373845 w 3475899"/>
                  <a:gd name="connsiteY49" fmla="*/ 2070608 h 3988066"/>
                  <a:gd name="connsiteX50" fmla="*/ 2058641 w 3475899"/>
                  <a:gd name="connsiteY50" fmla="*/ 1755405 h 3988066"/>
                  <a:gd name="connsiteX51" fmla="*/ 1615306 w 3475899"/>
                  <a:gd name="connsiteY51" fmla="*/ 1496578 h 3988066"/>
                  <a:gd name="connsiteX52" fmla="*/ 859329 w 3475899"/>
                  <a:gd name="connsiteY52" fmla="*/ 1135247 h 3988066"/>
                  <a:gd name="connsiteX53" fmla="*/ 477496 w 3475899"/>
                  <a:gd name="connsiteY53" fmla="*/ 609907 h 3988066"/>
                  <a:gd name="connsiteX54" fmla="*/ 782450 w 3475899"/>
                  <a:gd name="connsiteY54" fmla="*/ 143508 h 3988066"/>
                  <a:gd name="connsiteX55" fmla="*/ 1425671 w 3475899"/>
                  <a:gd name="connsiteY55"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25442 w 3475899"/>
                  <a:gd name="connsiteY8" fmla="*/ 343393 h 3988066"/>
                  <a:gd name="connsiteX9" fmla="*/ 1687060 w 3475899"/>
                  <a:gd name="connsiteY9" fmla="*/ 153758 h 3988066"/>
                  <a:gd name="connsiteX10" fmla="*/ 1410295 w 3475899"/>
                  <a:gd name="connsiteY10" fmla="*/ 102506 h 3988066"/>
                  <a:gd name="connsiteX11" fmla="*/ 961834 w 3475899"/>
                  <a:gd name="connsiteY11" fmla="*/ 187072 h 3988066"/>
                  <a:gd name="connsiteX12" fmla="*/ 744010 w 3475899"/>
                  <a:gd name="connsiteY12" fmla="*/ 481775 h 3988066"/>
                  <a:gd name="connsiteX13" fmla="*/ 900331 w 3475899"/>
                  <a:gd name="connsiteY13" fmla="*/ 740602 h 3988066"/>
                  <a:gd name="connsiteX14" fmla="*/ 1284726 w 3475899"/>
                  <a:gd name="connsiteY14" fmla="*/ 943050 h 3988066"/>
                  <a:gd name="connsiteX15" fmla="*/ 2984160 w 3475899"/>
                  <a:gd name="connsiteY15" fmla="*/ 1543339 h 3988066"/>
                  <a:gd name="connsiteX16" fmla="*/ 3378091 w 3475899"/>
                  <a:gd name="connsiteY16" fmla="*/ 2821306 h 3988066"/>
                  <a:gd name="connsiteX17" fmla="*/ 2359032 w 3475899"/>
                  <a:gd name="connsiteY17" fmla="*/ 3840356 h 3988066"/>
                  <a:gd name="connsiteX18" fmla="*/ 1252372 w 3475899"/>
                  <a:gd name="connsiteY18" fmla="*/ 3968244 h 3988066"/>
                  <a:gd name="connsiteX19" fmla="*/ 352887 w 3475899"/>
                  <a:gd name="connsiteY19" fmla="*/ 3518017 h 3988066"/>
                  <a:gd name="connsiteX20" fmla="*/ 846 w 3475899"/>
                  <a:gd name="connsiteY20" fmla="*/ 2711267 h 3988066"/>
                  <a:gd name="connsiteX21" fmla="*/ 284017 w 3475899"/>
                  <a:gd name="connsiteY21" fmla="*/ 2118017 h 3988066"/>
                  <a:gd name="connsiteX22" fmla="*/ 964397 w 3475899"/>
                  <a:gd name="connsiteY22" fmla="*/ 1870723 h 3988066"/>
                  <a:gd name="connsiteX23" fmla="*/ 1592242 w 3475899"/>
                  <a:gd name="connsiteY23" fmla="*/ 2019356 h 3988066"/>
                  <a:gd name="connsiteX24" fmla="*/ 1861319 w 3475899"/>
                  <a:gd name="connsiteY24" fmla="*/ 2490881 h 3988066"/>
                  <a:gd name="connsiteX25" fmla="*/ 1680653 w 3475899"/>
                  <a:gd name="connsiteY25" fmla="*/ 2861181 h 3988066"/>
                  <a:gd name="connsiteX26" fmla="*/ 1261662 w 3475899"/>
                  <a:gd name="connsiteY26" fmla="*/ 3008533 h 3988066"/>
                  <a:gd name="connsiteX27" fmla="*/ 895206 w 3475899"/>
                  <a:gd name="connsiteY27" fmla="*/ 2926528 h 3988066"/>
                  <a:gd name="connsiteX28" fmla="*/ 718384 w 3475899"/>
                  <a:gd name="connsiteY28" fmla="*/ 2649764 h 3988066"/>
                  <a:gd name="connsiteX29" fmla="*/ 808076 w 3475899"/>
                  <a:gd name="connsiteY29" fmla="*/ 2470379 h 3988066"/>
                  <a:gd name="connsiteX30" fmla="*/ 931082 w 3475899"/>
                  <a:gd name="connsiteY30" fmla="*/ 2406314 h 3988066"/>
                  <a:gd name="connsiteX31" fmla="*/ 990023 w 3475899"/>
                  <a:gd name="connsiteY31" fmla="*/ 2398626 h 3988066"/>
                  <a:gd name="connsiteX32" fmla="*/ 1010524 w 3475899"/>
                  <a:gd name="connsiteY32" fmla="*/ 2414001 h 3988066"/>
                  <a:gd name="connsiteX33" fmla="*/ 1000274 w 3475899"/>
                  <a:gd name="connsiteY33" fmla="*/ 2444753 h 3988066"/>
                  <a:gd name="connsiteX34" fmla="*/ 990023 w 3475899"/>
                  <a:gd name="connsiteY34" fmla="*/ 2475505 h 3988066"/>
                  <a:gd name="connsiteX35" fmla="*/ 974647 w 3475899"/>
                  <a:gd name="connsiteY35" fmla="*/ 2588261 h 3988066"/>
                  <a:gd name="connsiteX36" fmla="*/ 1055370 w 3475899"/>
                  <a:gd name="connsiteY36" fmla="*/ 2725362 h 3988066"/>
                  <a:gd name="connsiteX37" fmla="*/ 1230911 w 3475899"/>
                  <a:gd name="connsiteY37" fmla="*/ 2783021 h 3988066"/>
                  <a:gd name="connsiteX38" fmla="*/ 1494862 w 3475899"/>
                  <a:gd name="connsiteY38" fmla="*/ 2685641 h 3988066"/>
                  <a:gd name="connsiteX39" fmla="*/ 1599930 w 3475899"/>
                  <a:gd name="connsiteY39" fmla="*/ 2444753 h 3988066"/>
                  <a:gd name="connsiteX40" fmla="*/ 1387231 w 3475899"/>
                  <a:gd name="connsiteY40" fmla="*/ 2109048 h 3988066"/>
                  <a:gd name="connsiteX41" fmla="*/ 943896 w 3475899"/>
                  <a:gd name="connsiteY41" fmla="*/ 2003980 h 3988066"/>
                  <a:gd name="connsiteX42" fmla="*/ 372428 w 3475899"/>
                  <a:gd name="connsiteY42" fmla="*/ 2198740 h 3988066"/>
                  <a:gd name="connsiteX43" fmla="*/ 118727 w 3475899"/>
                  <a:gd name="connsiteY43" fmla="*/ 2711267 h 3988066"/>
                  <a:gd name="connsiteX44" fmla="*/ 500560 w 3475899"/>
                  <a:gd name="connsiteY44" fmla="*/ 3351926 h 3988066"/>
                  <a:gd name="connsiteX45" fmla="*/ 1312915 w 3475899"/>
                  <a:gd name="connsiteY45" fmla="*/ 3567187 h 3988066"/>
                  <a:gd name="connsiteX46" fmla="*/ 2135520 w 3475899"/>
                  <a:gd name="connsiteY46" fmla="*/ 3269921 h 3988066"/>
                  <a:gd name="connsiteX47" fmla="*/ 2491727 w 3475899"/>
                  <a:gd name="connsiteY47" fmla="*/ 2506256 h 3988066"/>
                  <a:gd name="connsiteX48" fmla="*/ 2373845 w 3475899"/>
                  <a:gd name="connsiteY48" fmla="*/ 2070608 h 3988066"/>
                  <a:gd name="connsiteX49" fmla="*/ 2058641 w 3475899"/>
                  <a:gd name="connsiteY49" fmla="*/ 1755405 h 3988066"/>
                  <a:gd name="connsiteX50" fmla="*/ 1615306 w 3475899"/>
                  <a:gd name="connsiteY50" fmla="*/ 1496578 h 3988066"/>
                  <a:gd name="connsiteX51" fmla="*/ 859329 w 3475899"/>
                  <a:gd name="connsiteY51" fmla="*/ 1135247 h 3988066"/>
                  <a:gd name="connsiteX52" fmla="*/ 477496 w 3475899"/>
                  <a:gd name="connsiteY52" fmla="*/ 609907 h 3988066"/>
                  <a:gd name="connsiteX53" fmla="*/ 782450 w 3475899"/>
                  <a:gd name="connsiteY53" fmla="*/ 143508 h 3988066"/>
                  <a:gd name="connsiteX54" fmla="*/ 1425671 w 3475899"/>
                  <a:gd name="connsiteY54"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758813 w 3475899"/>
                  <a:gd name="connsiteY6" fmla="*/ 502276 h 3988066"/>
                  <a:gd name="connsiteX7" fmla="*/ 1825442 w 3475899"/>
                  <a:gd name="connsiteY7" fmla="*/ 343393 h 3988066"/>
                  <a:gd name="connsiteX8" fmla="*/ 1687060 w 3475899"/>
                  <a:gd name="connsiteY8" fmla="*/ 153758 h 3988066"/>
                  <a:gd name="connsiteX9" fmla="*/ 1410295 w 3475899"/>
                  <a:gd name="connsiteY9" fmla="*/ 102506 h 3988066"/>
                  <a:gd name="connsiteX10" fmla="*/ 961834 w 3475899"/>
                  <a:gd name="connsiteY10" fmla="*/ 187072 h 3988066"/>
                  <a:gd name="connsiteX11" fmla="*/ 744010 w 3475899"/>
                  <a:gd name="connsiteY11" fmla="*/ 481775 h 3988066"/>
                  <a:gd name="connsiteX12" fmla="*/ 900331 w 3475899"/>
                  <a:gd name="connsiteY12" fmla="*/ 740602 h 3988066"/>
                  <a:gd name="connsiteX13" fmla="*/ 1284726 w 3475899"/>
                  <a:gd name="connsiteY13" fmla="*/ 943050 h 3988066"/>
                  <a:gd name="connsiteX14" fmla="*/ 2984160 w 3475899"/>
                  <a:gd name="connsiteY14" fmla="*/ 1543339 h 3988066"/>
                  <a:gd name="connsiteX15" fmla="*/ 3378091 w 3475899"/>
                  <a:gd name="connsiteY15" fmla="*/ 2821306 h 3988066"/>
                  <a:gd name="connsiteX16" fmla="*/ 2359032 w 3475899"/>
                  <a:gd name="connsiteY16" fmla="*/ 3840356 h 3988066"/>
                  <a:gd name="connsiteX17" fmla="*/ 1252372 w 3475899"/>
                  <a:gd name="connsiteY17" fmla="*/ 3968244 h 3988066"/>
                  <a:gd name="connsiteX18" fmla="*/ 352887 w 3475899"/>
                  <a:gd name="connsiteY18" fmla="*/ 3518017 h 3988066"/>
                  <a:gd name="connsiteX19" fmla="*/ 846 w 3475899"/>
                  <a:gd name="connsiteY19" fmla="*/ 2711267 h 3988066"/>
                  <a:gd name="connsiteX20" fmla="*/ 284017 w 3475899"/>
                  <a:gd name="connsiteY20" fmla="*/ 2118017 h 3988066"/>
                  <a:gd name="connsiteX21" fmla="*/ 964397 w 3475899"/>
                  <a:gd name="connsiteY21" fmla="*/ 1870723 h 3988066"/>
                  <a:gd name="connsiteX22" fmla="*/ 1592242 w 3475899"/>
                  <a:gd name="connsiteY22" fmla="*/ 2019356 h 3988066"/>
                  <a:gd name="connsiteX23" fmla="*/ 1861319 w 3475899"/>
                  <a:gd name="connsiteY23" fmla="*/ 2490881 h 3988066"/>
                  <a:gd name="connsiteX24" fmla="*/ 1680653 w 3475899"/>
                  <a:gd name="connsiteY24" fmla="*/ 2861181 h 3988066"/>
                  <a:gd name="connsiteX25" fmla="*/ 1261662 w 3475899"/>
                  <a:gd name="connsiteY25" fmla="*/ 3008533 h 3988066"/>
                  <a:gd name="connsiteX26" fmla="*/ 895206 w 3475899"/>
                  <a:gd name="connsiteY26" fmla="*/ 2926528 h 3988066"/>
                  <a:gd name="connsiteX27" fmla="*/ 718384 w 3475899"/>
                  <a:gd name="connsiteY27" fmla="*/ 2649764 h 3988066"/>
                  <a:gd name="connsiteX28" fmla="*/ 808076 w 3475899"/>
                  <a:gd name="connsiteY28" fmla="*/ 2470379 h 3988066"/>
                  <a:gd name="connsiteX29" fmla="*/ 931082 w 3475899"/>
                  <a:gd name="connsiteY29" fmla="*/ 2406314 h 3988066"/>
                  <a:gd name="connsiteX30" fmla="*/ 990023 w 3475899"/>
                  <a:gd name="connsiteY30" fmla="*/ 2398626 h 3988066"/>
                  <a:gd name="connsiteX31" fmla="*/ 1010524 w 3475899"/>
                  <a:gd name="connsiteY31" fmla="*/ 2414001 h 3988066"/>
                  <a:gd name="connsiteX32" fmla="*/ 1000274 w 3475899"/>
                  <a:gd name="connsiteY32" fmla="*/ 2444753 h 3988066"/>
                  <a:gd name="connsiteX33" fmla="*/ 990023 w 3475899"/>
                  <a:gd name="connsiteY33" fmla="*/ 2475505 h 3988066"/>
                  <a:gd name="connsiteX34" fmla="*/ 974647 w 3475899"/>
                  <a:gd name="connsiteY34" fmla="*/ 2588261 h 3988066"/>
                  <a:gd name="connsiteX35" fmla="*/ 1055370 w 3475899"/>
                  <a:gd name="connsiteY35" fmla="*/ 2725362 h 3988066"/>
                  <a:gd name="connsiteX36" fmla="*/ 1230911 w 3475899"/>
                  <a:gd name="connsiteY36" fmla="*/ 2783021 h 3988066"/>
                  <a:gd name="connsiteX37" fmla="*/ 1494862 w 3475899"/>
                  <a:gd name="connsiteY37" fmla="*/ 2685641 h 3988066"/>
                  <a:gd name="connsiteX38" fmla="*/ 1599930 w 3475899"/>
                  <a:gd name="connsiteY38" fmla="*/ 2444753 h 3988066"/>
                  <a:gd name="connsiteX39" fmla="*/ 1387231 w 3475899"/>
                  <a:gd name="connsiteY39" fmla="*/ 2109048 h 3988066"/>
                  <a:gd name="connsiteX40" fmla="*/ 943896 w 3475899"/>
                  <a:gd name="connsiteY40" fmla="*/ 2003980 h 3988066"/>
                  <a:gd name="connsiteX41" fmla="*/ 372428 w 3475899"/>
                  <a:gd name="connsiteY41" fmla="*/ 2198740 h 3988066"/>
                  <a:gd name="connsiteX42" fmla="*/ 118727 w 3475899"/>
                  <a:gd name="connsiteY42" fmla="*/ 2711267 h 3988066"/>
                  <a:gd name="connsiteX43" fmla="*/ 500560 w 3475899"/>
                  <a:gd name="connsiteY43" fmla="*/ 3351926 h 3988066"/>
                  <a:gd name="connsiteX44" fmla="*/ 1312915 w 3475899"/>
                  <a:gd name="connsiteY44" fmla="*/ 3567187 h 3988066"/>
                  <a:gd name="connsiteX45" fmla="*/ 2135520 w 3475899"/>
                  <a:gd name="connsiteY45" fmla="*/ 3269921 h 3988066"/>
                  <a:gd name="connsiteX46" fmla="*/ 2491727 w 3475899"/>
                  <a:gd name="connsiteY46" fmla="*/ 2506256 h 3988066"/>
                  <a:gd name="connsiteX47" fmla="*/ 2373845 w 3475899"/>
                  <a:gd name="connsiteY47" fmla="*/ 2070608 h 3988066"/>
                  <a:gd name="connsiteX48" fmla="*/ 2058641 w 3475899"/>
                  <a:gd name="connsiteY48" fmla="*/ 1755405 h 3988066"/>
                  <a:gd name="connsiteX49" fmla="*/ 1615306 w 3475899"/>
                  <a:gd name="connsiteY49" fmla="*/ 1496578 h 3988066"/>
                  <a:gd name="connsiteX50" fmla="*/ 859329 w 3475899"/>
                  <a:gd name="connsiteY50" fmla="*/ 1135247 h 3988066"/>
                  <a:gd name="connsiteX51" fmla="*/ 477496 w 3475899"/>
                  <a:gd name="connsiteY51" fmla="*/ 609907 h 3988066"/>
                  <a:gd name="connsiteX52" fmla="*/ 782450 w 3475899"/>
                  <a:gd name="connsiteY52" fmla="*/ 143508 h 3988066"/>
                  <a:gd name="connsiteX53" fmla="*/ 1425671 w 3475899"/>
                  <a:gd name="connsiteY53"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825442 w 3475899"/>
                  <a:gd name="connsiteY6" fmla="*/ 343393 h 3988066"/>
                  <a:gd name="connsiteX7" fmla="*/ 1687060 w 3475899"/>
                  <a:gd name="connsiteY7" fmla="*/ 153758 h 3988066"/>
                  <a:gd name="connsiteX8" fmla="*/ 1410295 w 3475899"/>
                  <a:gd name="connsiteY8" fmla="*/ 102506 h 3988066"/>
                  <a:gd name="connsiteX9" fmla="*/ 961834 w 3475899"/>
                  <a:gd name="connsiteY9" fmla="*/ 187072 h 3988066"/>
                  <a:gd name="connsiteX10" fmla="*/ 744010 w 3475899"/>
                  <a:gd name="connsiteY10" fmla="*/ 481775 h 3988066"/>
                  <a:gd name="connsiteX11" fmla="*/ 900331 w 3475899"/>
                  <a:gd name="connsiteY11" fmla="*/ 740602 h 3988066"/>
                  <a:gd name="connsiteX12" fmla="*/ 1284726 w 3475899"/>
                  <a:gd name="connsiteY12" fmla="*/ 943050 h 3988066"/>
                  <a:gd name="connsiteX13" fmla="*/ 2984160 w 3475899"/>
                  <a:gd name="connsiteY13" fmla="*/ 1543339 h 3988066"/>
                  <a:gd name="connsiteX14" fmla="*/ 3378091 w 3475899"/>
                  <a:gd name="connsiteY14" fmla="*/ 2821306 h 3988066"/>
                  <a:gd name="connsiteX15" fmla="*/ 2359032 w 3475899"/>
                  <a:gd name="connsiteY15" fmla="*/ 3840356 h 3988066"/>
                  <a:gd name="connsiteX16" fmla="*/ 1252372 w 3475899"/>
                  <a:gd name="connsiteY16" fmla="*/ 3968244 h 3988066"/>
                  <a:gd name="connsiteX17" fmla="*/ 352887 w 3475899"/>
                  <a:gd name="connsiteY17" fmla="*/ 3518017 h 3988066"/>
                  <a:gd name="connsiteX18" fmla="*/ 846 w 3475899"/>
                  <a:gd name="connsiteY18" fmla="*/ 2711267 h 3988066"/>
                  <a:gd name="connsiteX19" fmla="*/ 284017 w 3475899"/>
                  <a:gd name="connsiteY19" fmla="*/ 2118017 h 3988066"/>
                  <a:gd name="connsiteX20" fmla="*/ 964397 w 3475899"/>
                  <a:gd name="connsiteY20" fmla="*/ 1870723 h 3988066"/>
                  <a:gd name="connsiteX21" fmla="*/ 1592242 w 3475899"/>
                  <a:gd name="connsiteY21" fmla="*/ 2019356 h 3988066"/>
                  <a:gd name="connsiteX22" fmla="*/ 1861319 w 3475899"/>
                  <a:gd name="connsiteY22" fmla="*/ 2490881 h 3988066"/>
                  <a:gd name="connsiteX23" fmla="*/ 1680653 w 3475899"/>
                  <a:gd name="connsiteY23" fmla="*/ 2861181 h 3988066"/>
                  <a:gd name="connsiteX24" fmla="*/ 1261662 w 3475899"/>
                  <a:gd name="connsiteY24" fmla="*/ 3008533 h 3988066"/>
                  <a:gd name="connsiteX25" fmla="*/ 895206 w 3475899"/>
                  <a:gd name="connsiteY25" fmla="*/ 2926528 h 3988066"/>
                  <a:gd name="connsiteX26" fmla="*/ 718384 w 3475899"/>
                  <a:gd name="connsiteY26" fmla="*/ 2649764 h 3988066"/>
                  <a:gd name="connsiteX27" fmla="*/ 808076 w 3475899"/>
                  <a:gd name="connsiteY27" fmla="*/ 2470379 h 3988066"/>
                  <a:gd name="connsiteX28" fmla="*/ 931082 w 3475899"/>
                  <a:gd name="connsiteY28" fmla="*/ 2406314 h 3988066"/>
                  <a:gd name="connsiteX29" fmla="*/ 990023 w 3475899"/>
                  <a:gd name="connsiteY29" fmla="*/ 2398626 h 3988066"/>
                  <a:gd name="connsiteX30" fmla="*/ 1010524 w 3475899"/>
                  <a:gd name="connsiteY30" fmla="*/ 2414001 h 3988066"/>
                  <a:gd name="connsiteX31" fmla="*/ 1000274 w 3475899"/>
                  <a:gd name="connsiteY31" fmla="*/ 2444753 h 3988066"/>
                  <a:gd name="connsiteX32" fmla="*/ 990023 w 3475899"/>
                  <a:gd name="connsiteY32" fmla="*/ 2475505 h 3988066"/>
                  <a:gd name="connsiteX33" fmla="*/ 974647 w 3475899"/>
                  <a:gd name="connsiteY33" fmla="*/ 2588261 h 3988066"/>
                  <a:gd name="connsiteX34" fmla="*/ 1055370 w 3475899"/>
                  <a:gd name="connsiteY34" fmla="*/ 2725362 h 3988066"/>
                  <a:gd name="connsiteX35" fmla="*/ 1230911 w 3475899"/>
                  <a:gd name="connsiteY35" fmla="*/ 2783021 h 3988066"/>
                  <a:gd name="connsiteX36" fmla="*/ 1494862 w 3475899"/>
                  <a:gd name="connsiteY36" fmla="*/ 2685641 h 3988066"/>
                  <a:gd name="connsiteX37" fmla="*/ 1599930 w 3475899"/>
                  <a:gd name="connsiteY37" fmla="*/ 2444753 h 3988066"/>
                  <a:gd name="connsiteX38" fmla="*/ 1387231 w 3475899"/>
                  <a:gd name="connsiteY38" fmla="*/ 2109048 h 3988066"/>
                  <a:gd name="connsiteX39" fmla="*/ 943896 w 3475899"/>
                  <a:gd name="connsiteY39" fmla="*/ 2003980 h 3988066"/>
                  <a:gd name="connsiteX40" fmla="*/ 372428 w 3475899"/>
                  <a:gd name="connsiteY40" fmla="*/ 2198740 h 3988066"/>
                  <a:gd name="connsiteX41" fmla="*/ 118727 w 3475899"/>
                  <a:gd name="connsiteY41" fmla="*/ 2711267 h 3988066"/>
                  <a:gd name="connsiteX42" fmla="*/ 500560 w 3475899"/>
                  <a:gd name="connsiteY42" fmla="*/ 3351926 h 3988066"/>
                  <a:gd name="connsiteX43" fmla="*/ 1312915 w 3475899"/>
                  <a:gd name="connsiteY43" fmla="*/ 3567187 h 3988066"/>
                  <a:gd name="connsiteX44" fmla="*/ 2135520 w 3475899"/>
                  <a:gd name="connsiteY44" fmla="*/ 3269921 h 3988066"/>
                  <a:gd name="connsiteX45" fmla="*/ 2491727 w 3475899"/>
                  <a:gd name="connsiteY45" fmla="*/ 2506256 h 3988066"/>
                  <a:gd name="connsiteX46" fmla="*/ 2373845 w 3475899"/>
                  <a:gd name="connsiteY46" fmla="*/ 2070608 h 3988066"/>
                  <a:gd name="connsiteX47" fmla="*/ 2058641 w 3475899"/>
                  <a:gd name="connsiteY47" fmla="*/ 1755405 h 3988066"/>
                  <a:gd name="connsiteX48" fmla="*/ 1615306 w 3475899"/>
                  <a:gd name="connsiteY48" fmla="*/ 1496578 h 3988066"/>
                  <a:gd name="connsiteX49" fmla="*/ 859329 w 3475899"/>
                  <a:gd name="connsiteY49" fmla="*/ 1135247 h 3988066"/>
                  <a:gd name="connsiteX50" fmla="*/ 477496 w 3475899"/>
                  <a:gd name="connsiteY50" fmla="*/ 609907 h 3988066"/>
                  <a:gd name="connsiteX51" fmla="*/ 782450 w 3475899"/>
                  <a:gd name="connsiteY51" fmla="*/ 143508 h 3988066"/>
                  <a:gd name="connsiteX52" fmla="*/ 1425671 w 3475899"/>
                  <a:gd name="connsiteY52"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825442 w 3475899"/>
                  <a:gd name="connsiteY5" fmla="*/ 343393 h 3988066"/>
                  <a:gd name="connsiteX6" fmla="*/ 1687060 w 3475899"/>
                  <a:gd name="connsiteY6" fmla="*/ 153758 h 3988066"/>
                  <a:gd name="connsiteX7" fmla="*/ 1410295 w 3475899"/>
                  <a:gd name="connsiteY7" fmla="*/ 102506 h 3988066"/>
                  <a:gd name="connsiteX8" fmla="*/ 961834 w 3475899"/>
                  <a:gd name="connsiteY8" fmla="*/ 187072 h 3988066"/>
                  <a:gd name="connsiteX9" fmla="*/ 744010 w 3475899"/>
                  <a:gd name="connsiteY9" fmla="*/ 481775 h 3988066"/>
                  <a:gd name="connsiteX10" fmla="*/ 900331 w 3475899"/>
                  <a:gd name="connsiteY10" fmla="*/ 740602 h 3988066"/>
                  <a:gd name="connsiteX11" fmla="*/ 1284726 w 3475899"/>
                  <a:gd name="connsiteY11" fmla="*/ 943050 h 3988066"/>
                  <a:gd name="connsiteX12" fmla="*/ 2984160 w 3475899"/>
                  <a:gd name="connsiteY12" fmla="*/ 1543339 h 3988066"/>
                  <a:gd name="connsiteX13" fmla="*/ 3378091 w 3475899"/>
                  <a:gd name="connsiteY13" fmla="*/ 2821306 h 3988066"/>
                  <a:gd name="connsiteX14" fmla="*/ 2359032 w 3475899"/>
                  <a:gd name="connsiteY14" fmla="*/ 3840356 h 3988066"/>
                  <a:gd name="connsiteX15" fmla="*/ 1252372 w 3475899"/>
                  <a:gd name="connsiteY15" fmla="*/ 3968244 h 3988066"/>
                  <a:gd name="connsiteX16" fmla="*/ 352887 w 3475899"/>
                  <a:gd name="connsiteY16" fmla="*/ 3518017 h 3988066"/>
                  <a:gd name="connsiteX17" fmla="*/ 846 w 3475899"/>
                  <a:gd name="connsiteY17" fmla="*/ 2711267 h 3988066"/>
                  <a:gd name="connsiteX18" fmla="*/ 284017 w 3475899"/>
                  <a:gd name="connsiteY18" fmla="*/ 2118017 h 3988066"/>
                  <a:gd name="connsiteX19" fmla="*/ 964397 w 3475899"/>
                  <a:gd name="connsiteY19" fmla="*/ 1870723 h 3988066"/>
                  <a:gd name="connsiteX20" fmla="*/ 1592242 w 3475899"/>
                  <a:gd name="connsiteY20" fmla="*/ 2019356 h 3988066"/>
                  <a:gd name="connsiteX21" fmla="*/ 1861319 w 3475899"/>
                  <a:gd name="connsiteY21" fmla="*/ 2490881 h 3988066"/>
                  <a:gd name="connsiteX22" fmla="*/ 1680653 w 3475899"/>
                  <a:gd name="connsiteY22" fmla="*/ 2861181 h 3988066"/>
                  <a:gd name="connsiteX23" fmla="*/ 1261662 w 3475899"/>
                  <a:gd name="connsiteY23" fmla="*/ 3008533 h 3988066"/>
                  <a:gd name="connsiteX24" fmla="*/ 895206 w 3475899"/>
                  <a:gd name="connsiteY24" fmla="*/ 2926528 h 3988066"/>
                  <a:gd name="connsiteX25" fmla="*/ 718384 w 3475899"/>
                  <a:gd name="connsiteY25" fmla="*/ 2649764 h 3988066"/>
                  <a:gd name="connsiteX26" fmla="*/ 808076 w 3475899"/>
                  <a:gd name="connsiteY26" fmla="*/ 2470379 h 3988066"/>
                  <a:gd name="connsiteX27" fmla="*/ 931082 w 3475899"/>
                  <a:gd name="connsiteY27" fmla="*/ 2406314 h 3988066"/>
                  <a:gd name="connsiteX28" fmla="*/ 990023 w 3475899"/>
                  <a:gd name="connsiteY28" fmla="*/ 2398626 h 3988066"/>
                  <a:gd name="connsiteX29" fmla="*/ 1010524 w 3475899"/>
                  <a:gd name="connsiteY29" fmla="*/ 2414001 h 3988066"/>
                  <a:gd name="connsiteX30" fmla="*/ 1000274 w 3475899"/>
                  <a:gd name="connsiteY30" fmla="*/ 2444753 h 3988066"/>
                  <a:gd name="connsiteX31" fmla="*/ 990023 w 3475899"/>
                  <a:gd name="connsiteY31" fmla="*/ 2475505 h 3988066"/>
                  <a:gd name="connsiteX32" fmla="*/ 974647 w 3475899"/>
                  <a:gd name="connsiteY32" fmla="*/ 2588261 h 3988066"/>
                  <a:gd name="connsiteX33" fmla="*/ 1055370 w 3475899"/>
                  <a:gd name="connsiteY33" fmla="*/ 2725362 h 3988066"/>
                  <a:gd name="connsiteX34" fmla="*/ 1230911 w 3475899"/>
                  <a:gd name="connsiteY34" fmla="*/ 2783021 h 3988066"/>
                  <a:gd name="connsiteX35" fmla="*/ 1494862 w 3475899"/>
                  <a:gd name="connsiteY35" fmla="*/ 2685641 h 3988066"/>
                  <a:gd name="connsiteX36" fmla="*/ 1599930 w 3475899"/>
                  <a:gd name="connsiteY36" fmla="*/ 2444753 h 3988066"/>
                  <a:gd name="connsiteX37" fmla="*/ 1387231 w 3475899"/>
                  <a:gd name="connsiteY37" fmla="*/ 2109048 h 3988066"/>
                  <a:gd name="connsiteX38" fmla="*/ 943896 w 3475899"/>
                  <a:gd name="connsiteY38" fmla="*/ 2003980 h 3988066"/>
                  <a:gd name="connsiteX39" fmla="*/ 372428 w 3475899"/>
                  <a:gd name="connsiteY39" fmla="*/ 2198740 h 3988066"/>
                  <a:gd name="connsiteX40" fmla="*/ 118727 w 3475899"/>
                  <a:gd name="connsiteY40" fmla="*/ 2711267 h 3988066"/>
                  <a:gd name="connsiteX41" fmla="*/ 500560 w 3475899"/>
                  <a:gd name="connsiteY41" fmla="*/ 3351926 h 3988066"/>
                  <a:gd name="connsiteX42" fmla="*/ 1312915 w 3475899"/>
                  <a:gd name="connsiteY42" fmla="*/ 3567187 h 3988066"/>
                  <a:gd name="connsiteX43" fmla="*/ 2135520 w 3475899"/>
                  <a:gd name="connsiteY43" fmla="*/ 3269921 h 3988066"/>
                  <a:gd name="connsiteX44" fmla="*/ 2491727 w 3475899"/>
                  <a:gd name="connsiteY44" fmla="*/ 2506256 h 3988066"/>
                  <a:gd name="connsiteX45" fmla="*/ 2373845 w 3475899"/>
                  <a:gd name="connsiteY45" fmla="*/ 2070608 h 3988066"/>
                  <a:gd name="connsiteX46" fmla="*/ 2058641 w 3475899"/>
                  <a:gd name="connsiteY46" fmla="*/ 1755405 h 3988066"/>
                  <a:gd name="connsiteX47" fmla="*/ 1615306 w 3475899"/>
                  <a:gd name="connsiteY47" fmla="*/ 1496578 h 3988066"/>
                  <a:gd name="connsiteX48" fmla="*/ 859329 w 3475899"/>
                  <a:gd name="connsiteY48" fmla="*/ 1135247 h 3988066"/>
                  <a:gd name="connsiteX49" fmla="*/ 477496 w 3475899"/>
                  <a:gd name="connsiteY49" fmla="*/ 609907 h 3988066"/>
                  <a:gd name="connsiteX50" fmla="*/ 782450 w 3475899"/>
                  <a:gd name="connsiteY50" fmla="*/ 143508 h 3988066"/>
                  <a:gd name="connsiteX51" fmla="*/ 1425671 w 3475899"/>
                  <a:gd name="connsiteY51"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825442 w 3475899"/>
                  <a:gd name="connsiteY4" fmla="*/ 343393 h 3988066"/>
                  <a:gd name="connsiteX5" fmla="*/ 1687060 w 3475899"/>
                  <a:gd name="connsiteY5" fmla="*/ 153758 h 3988066"/>
                  <a:gd name="connsiteX6" fmla="*/ 1410295 w 3475899"/>
                  <a:gd name="connsiteY6" fmla="*/ 102506 h 3988066"/>
                  <a:gd name="connsiteX7" fmla="*/ 961834 w 3475899"/>
                  <a:gd name="connsiteY7" fmla="*/ 187072 h 3988066"/>
                  <a:gd name="connsiteX8" fmla="*/ 744010 w 3475899"/>
                  <a:gd name="connsiteY8" fmla="*/ 481775 h 3988066"/>
                  <a:gd name="connsiteX9" fmla="*/ 900331 w 3475899"/>
                  <a:gd name="connsiteY9" fmla="*/ 740602 h 3988066"/>
                  <a:gd name="connsiteX10" fmla="*/ 1284726 w 3475899"/>
                  <a:gd name="connsiteY10" fmla="*/ 943050 h 3988066"/>
                  <a:gd name="connsiteX11" fmla="*/ 2984160 w 3475899"/>
                  <a:gd name="connsiteY11" fmla="*/ 1543339 h 3988066"/>
                  <a:gd name="connsiteX12" fmla="*/ 3378091 w 3475899"/>
                  <a:gd name="connsiteY12" fmla="*/ 2821306 h 3988066"/>
                  <a:gd name="connsiteX13" fmla="*/ 2359032 w 3475899"/>
                  <a:gd name="connsiteY13" fmla="*/ 3840356 h 3988066"/>
                  <a:gd name="connsiteX14" fmla="*/ 1252372 w 3475899"/>
                  <a:gd name="connsiteY14" fmla="*/ 3968244 h 3988066"/>
                  <a:gd name="connsiteX15" fmla="*/ 352887 w 3475899"/>
                  <a:gd name="connsiteY15" fmla="*/ 3518017 h 3988066"/>
                  <a:gd name="connsiteX16" fmla="*/ 846 w 3475899"/>
                  <a:gd name="connsiteY16" fmla="*/ 2711267 h 3988066"/>
                  <a:gd name="connsiteX17" fmla="*/ 284017 w 3475899"/>
                  <a:gd name="connsiteY17" fmla="*/ 2118017 h 3988066"/>
                  <a:gd name="connsiteX18" fmla="*/ 964397 w 3475899"/>
                  <a:gd name="connsiteY18" fmla="*/ 1870723 h 3988066"/>
                  <a:gd name="connsiteX19" fmla="*/ 1592242 w 3475899"/>
                  <a:gd name="connsiteY19" fmla="*/ 2019356 h 3988066"/>
                  <a:gd name="connsiteX20" fmla="*/ 1861319 w 3475899"/>
                  <a:gd name="connsiteY20" fmla="*/ 2490881 h 3988066"/>
                  <a:gd name="connsiteX21" fmla="*/ 1680653 w 3475899"/>
                  <a:gd name="connsiteY21" fmla="*/ 2861181 h 3988066"/>
                  <a:gd name="connsiteX22" fmla="*/ 1261662 w 3475899"/>
                  <a:gd name="connsiteY22" fmla="*/ 3008533 h 3988066"/>
                  <a:gd name="connsiteX23" fmla="*/ 895206 w 3475899"/>
                  <a:gd name="connsiteY23" fmla="*/ 2926528 h 3988066"/>
                  <a:gd name="connsiteX24" fmla="*/ 718384 w 3475899"/>
                  <a:gd name="connsiteY24" fmla="*/ 2649764 h 3988066"/>
                  <a:gd name="connsiteX25" fmla="*/ 808076 w 3475899"/>
                  <a:gd name="connsiteY25" fmla="*/ 2470379 h 3988066"/>
                  <a:gd name="connsiteX26" fmla="*/ 931082 w 3475899"/>
                  <a:gd name="connsiteY26" fmla="*/ 2406314 h 3988066"/>
                  <a:gd name="connsiteX27" fmla="*/ 990023 w 3475899"/>
                  <a:gd name="connsiteY27" fmla="*/ 2398626 h 3988066"/>
                  <a:gd name="connsiteX28" fmla="*/ 1010524 w 3475899"/>
                  <a:gd name="connsiteY28" fmla="*/ 2414001 h 3988066"/>
                  <a:gd name="connsiteX29" fmla="*/ 1000274 w 3475899"/>
                  <a:gd name="connsiteY29" fmla="*/ 2444753 h 3988066"/>
                  <a:gd name="connsiteX30" fmla="*/ 990023 w 3475899"/>
                  <a:gd name="connsiteY30" fmla="*/ 2475505 h 3988066"/>
                  <a:gd name="connsiteX31" fmla="*/ 974647 w 3475899"/>
                  <a:gd name="connsiteY31" fmla="*/ 2588261 h 3988066"/>
                  <a:gd name="connsiteX32" fmla="*/ 1055370 w 3475899"/>
                  <a:gd name="connsiteY32" fmla="*/ 2725362 h 3988066"/>
                  <a:gd name="connsiteX33" fmla="*/ 1230911 w 3475899"/>
                  <a:gd name="connsiteY33" fmla="*/ 2783021 h 3988066"/>
                  <a:gd name="connsiteX34" fmla="*/ 1494862 w 3475899"/>
                  <a:gd name="connsiteY34" fmla="*/ 2685641 h 3988066"/>
                  <a:gd name="connsiteX35" fmla="*/ 1599930 w 3475899"/>
                  <a:gd name="connsiteY35" fmla="*/ 2444753 h 3988066"/>
                  <a:gd name="connsiteX36" fmla="*/ 1387231 w 3475899"/>
                  <a:gd name="connsiteY36" fmla="*/ 2109048 h 3988066"/>
                  <a:gd name="connsiteX37" fmla="*/ 943896 w 3475899"/>
                  <a:gd name="connsiteY37" fmla="*/ 2003980 h 3988066"/>
                  <a:gd name="connsiteX38" fmla="*/ 372428 w 3475899"/>
                  <a:gd name="connsiteY38" fmla="*/ 2198740 h 3988066"/>
                  <a:gd name="connsiteX39" fmla="*/ 118727 w 3475899"/>
                  <a:gd name="connsiteY39" fmla="*/ 2711267 h 3988066"/>
                  <a:gd name="connsiteX40" fmla="*/ 500560 w 3475899"/>
                  <a:gd name="connsiteY40" fmla="*/ 3351926 h 3988066"/>
                  <a:gd name="connsiteX41" fmla="*/ 1312915 w 3475899"/>
                  <a:gd name="connsiteY41" fmla="*/ 3567187 h 3988066"/>
                  <a:gd name="connsiteX42" fmla="*/ 2135520 w 3475899"/>
                  <a:gd name="connsiteY42" fmla="*/ 3269921 h 3988066"/>
                  <a:gd name="connsiteX43" fmla="*/ 2491727 w 3475899"/>
                  <a:gd name="connsiteY43" fmla="*/ 2506256 h 3988066"/>
                  <a:gd name="connsiteX44" fmla="*/ 2373845 w 3475899"/>
                  <a:gd name="connsiteY44" fmla="*/ 2070608 h 3988066"/>
                  <a:gd name="connsiteX45" fmla="*/ 2058641 w 3475899"/>
                  <a:gd name="connsiteY45" fmla="*/ 1755405 h 3988066"/>
                  <a:gd name="connsiteX46" fmla="*/ 1615306 w 3475899"/>
                  <a:gd name="connsiteY46" fmla="*/ 1496578 h 3988066"/>
                  <a:gd name="connsiteX47" fmla="*/ 859329 w 3475899"/>
                  <a:gd name="connsiteY47" fmla="*/ 1135247 h 3988066"/>
                  <a:gd name="connsiteX48" fmla="*/ 477496 w 3475899"/>
                  <a:gd name="connsiteY48" fmla="*/ 609907 h 3988066"/>
                  <a:gd name="connsiteX49" fmla="*/ 782450 w 3475899"/>
                  <a:gd name="connsiteY49" fmla="*/ 143508 h 3988066"/>
                  <a:gd name="connsiteX50" fmla="*/ 1425671 w 3475899"/>
                  <a:gd name="connsiteY50"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25442 w 3475899"/>
                  <a:gd name="connsiteY3" fmla="*/ 343393 h 3988066"/>
                  <a:gd name="connsiteX4" fmla="*/ 1687060 w 3475899"/>
                  <a:gd name="connsiteY4" fmla="*/ 153758 h 3988066"/>
                  <a:gd name="connsiteX5" fmla="*/ 1410295 w 3475899"/>
                  <a:gd name="connsiteY5" fmla="*/ 102506 h 3988066"/>
                  <a:gd name="connsiteX6" fmla="*/ 961834 w 3475899"/>
                  <a:gd name="connsiteY6" fmla="*/ 187072 h 3988066"/>
                  <a:gd name="connsiteX7" fmla="*/ 744010 w 3475899"/>
                  <a:gd name="connsiteY7" fmla="*/ 481775 h 3988066"/>
                  <a:gd name="connsiteX8" fmla="*/ 900331 w 3475899"/>
                  <a:gd name="connsiteY8" fmla="*/ 740602 h 3988066"/>
                  <a:gd name="connsiteX9" fmla="*/ 1284726 w 3475899"/>
                  <a:gd name="connsiteY9" fmla="*/ 943050 h 3988066"/>
                  <a:gd name="connsiteX10" fmla="*/ 2984160 w 3475899"/>
                  <a:gd name="connsiteY10" fmla="*/ 1543339 h 3988066"/>
                  <a:gd name="connsiteX11" fmla="*/ 3378091 w 3475899"/>
                  <a:gd name="connsiteY11" fmla="*/ 2821306 h 3988066"/>
                  <a:gd name="connsiteX12" fmla="*/ 2359032 w 3475899"/>
                  <a:gd name="connsiteY12" fmla="*/ 3840356 h 3988066"/>
                  <a:gd name="connsiteX13" fmla="*/ 1252372 w 3475899"/>
                  <a:gd name="connsiteY13" fmla="*/ 3968244 h 3988066"/>
                  <a:gd name="connsiteX14" fmla="*/ 352887 w 3475899"/>
                  <a:gd name="connsiteY14" fmla="*/ 3518017 h 3988066"/>
                  <a:gd name="connsiteX15" fmla="*/ 846 w 3475899"/>
                  <a:gd name="connsiteY15" fmla="*/ 2711267 h 3988066"/>
                  <a:gd name="connsiteX16" fmla="*/ 284017 w 3475899"/>
                  <a:gd name="connsiteY16" fmla="*/ 2118017 h 3988066"/>
                  <a:gd name="connsiteX17" fmla="*/ 964397 w 3475899"/>
                  <a:gd name="connsiteY17" fmla="*/ 1870723 h 3988066"/>
                  <a:gd name="connsiteX18" fmla="*/ 1592242 w 3475899"/>
                  <a:gd name="connsiteY18" fmla="*/ 2019356 h 3988066"/>
                  <a:gd name="connsiteX19" fmla="*/ 1861319 w 3475899"/>
                  <a:gd name="connsiteY19" fmla="*/ 2490881 h 3988066"/>
                  <a:gd name="connsiteX20" fmla="*/ 1680653 w 3475899"/>
                  <a:gd name="connsiteY20" fmla="*/ 2861181 h 3988066"/>
                  <a:gd name="connsiteX21" fmla="*/ 1261662 w 3475899"/>
                  <a:gd name="connsiteY21" fmla="*/ 3008533 h 3988066"/>
                  <a:gd name="connsiteX22" fmla="*/ 895206 w 3475899"/>
                  <a:gd name="connsiteY22" fmla="*/ 2926528 h 3988066"/>
                  <a:gd name="connsiteX23" fmla="*/ 718384 w 3475899"/>
                  <a:gd name="connsiteY23" fmla="*/ 2649764 h 3988066"/>
                  <a:gd name="connsiteX24" fmla="*/ 808076 w 3475899"/>
                  <a:gd name="connsiteY24" fmla="*/ 2470379 h 3988066"/>
                  <a:gd name="connsiteX25" fmla="*/ 931082 w 3475899"/>
                  <a:gd name="connsiteY25" fmla="*/ 2406314 h 3988066"/>
                  <a:gd name="connsiteX26" fmla="*/ 990023 w 3475899"/>
                  <a:gd name="connsiteY26" fmla="*/ 2398626 h 3988066"/>
                  <a:gd name="connsiteX27" fmla="*/ 1010524 w 3475899"/>
                  <a:gd name="connsiteY27" fmla="*/ 2414001 h 3988066"/>
                  <a:gd name="connsiteX28" fmla="*/ 1000274 w 3475899"/>
                  <a:gd name="connsiteY28" fmla="*/ 2444753 h 3988066"/>
                  <a:gd name="connsiteX29" fmla="*/ 990023 w 3475899"/>
                  <a:gd name="connsiteY29" fmla="*/ 2475505 h 3988066"/>
                  <a:gd name="connsiteX30" fmla="*/ 974647 w 3475899"/>
                  <a:gd name="connsiteY30" fmla="*/ 2588261 h 3988066"/>
                  <a:gd name="connsiteX31" fmla="*/ 1055370 w 3475899"/>
                  <a:gd name="connsiteY31" fmla="*/ 2725362 h 3988066"/>
                  <a:gd name="connsiteX32" fmla="*/ 1230911 w 3475899"/>
                  <a:gd name="connsiteY32" fmla="*/ 2783021 h 3988066"/>
                  <a:gd name="connsiteX33" fmla="*/ 1494862 w 3475899"/>
                  <a:gd name="connsiteY33" fmla="*/ 2685641 h 3988066"/>
                  <a:gd name="connsiteX34" fmla="*/ 1599930 w 3475899"/>
                  <a:gd name="connsiteY34" fmla="*/ 2444753 h 3988066"/>
                  <a:gd name="connsiteX35" fmla="*/ 1387231 w 3475899"/>
                  <a:gd name="connsiteY35" fmla="*/ 2109048 h 3988066"/>
                  <a:gd name="connsiteX36" fmla="*/ 943896 w 3475899"/>
                  <a:gd name="connsiteY36" fmla="*/ 2003980 h 3988066"/>
                  <a:gd name="connsiteX37" fmla="*/ 372428 w 3475899"/>
                  <a:gd name="connsiteY37" fmla="*/ 2198740 h 3988066"/>
                  <a:gd name="connsiteX38" fmla="*/ 118727 w 3475899"/>
                  <a:gd name="connsiteY38" fmla="*/ 2711267 h 3988066"/>
                  <a:gd name="connsiteX39" fmla="*/ 500560 w 3475899"/>
                  <a:gd name="connsiteY39" fmla="*/ 3351926 h 3988066"/>
                  <a:gd name="connsiteX40" fmla="*/ 1312915 w 3475899"/>
                  <a:gd name="connsiteY40" fmla="*/ 3567187 h 3988066"/>
                  <a:gd name="connsiteX41" fmla="*/ 2135520 w 3475899"/>
                  <a:gd name="connsiteY41" fmla="*/ 3269921 h 3988066"/>
                  <a:gd name="connsiteX42" fmla="*/ 2491727 w 3475899"/>
                  <a:gd name="connsiteY42" fmla="*/ 2506256 h 3988066"/>
                  <a:gd name="connsiteX43" fmla="*/ 2373845 w 3475899"/>
                  <a:gd name="connsiteY43" fmla="*/ 2070608 h 3988066"/>
                  <a:gd name="connsiteX44" fmla="*/ 2058641 w 3475899"/>
                  <a:gd name="connsiteY44" fmla="*/ 1755405 h 3988066"/>
                  <a:gd name="connsiteX45" fmla="*/ 1615306 w 3475899"/>
                  <a:gd name="connsiteY45" fmla="*/ 1496578 h 3988066"/>
                  <a:gd name="connsiteX46" fmla="*/ 859329 w 3475899"/>
                  <a:gd name="connsiteY46" fmla="*/ 1135247 h 3988066"/>
                  <a:gd name="connsiteX47" fmla="*/ 477496 w 3475899"/>
                  <a:gd name="connsiteY47" fmla="*/ 609907 h 3988066"/>
                  <a:gd name="connsiteX48" fmla="*/ 782450 w 3475899"/>
                  <a:gd name="connsiteY48" fmla="*/ 143508 h 3988066"/>
                  <a:gd name="connsiteX49" fmla="*/ 1425671 w 3475899"/>
                  <a:gd name="connsiteY49" fmla="*/ 0 h 3988066"/>
                  <a:gd name="connsiteX0" fmla="*/ 1425671 w 3475899"/>
                  <a:gd name="connsiteY0" fmla="*/ 0 h 3988066"/>
                  <a:gd name="connsiteX1" fmla="*/ 1884382 w 3475899"/>
                  <a:gd name="connsiteY1" fmla="*/ 64066 h 3988066"/>
                  <a:gd name="connsiteX2" fmla="*/ 1825442 w 3475899"/>
                  <a:gd name="connsiteY2" fmla="*/ 343393 h 3988066"/>
                  <a:gd name="connsiteX3" fmla="*/ 1687060 w 3475899"/>
                  <a:gd name="connsiteY3" fmla="*/ 153758 h 3988066"/>
                  <a:gd name="connsiteX4" fmla="*/ 1410295 w 3475899"/>
                  <a:gd name="connsiteY4" fmla="*/ 102506 h 3988066"/>
                  <a:gd name="connsiteX5" fmla="*/ 961834 w 3475899"/>
                  <a:gd name="connsiteY5" fmla="*/ 187072 h 3988066"/>
                  <a:gd name="connsiteX6" fmla="*/ 744010 w 3475899"/>
                  <a:gd name="connsiteY6" fmla="*/ 481775 h 3988066"/>
                  <a:gd name="connsiteX7" fmla="*/ 900331 w 3475899"/>
                  <a:gd name="connsiteY7" fmla="*/ 740602 h 3988066"/>
                  <a:gd name="connsiteX8" fmla="*/ 1284726 w 3475899"/>
                  <a:gd name="connsiteY8" fmla="*/ 943050 h 3988066"/>
                  <a:gd name="connsiteX9" fmla="*/ 2984160 w 3475899"/>
                  <a:gd name="connsiteY9" fmla="*/ 1543339 h 3988066"/>
                  <a:gd name="connsiteX10" fmla="*/ 3378091 w 3475899"/>
                  <a:gd name="connsiteY10" fmla="*/ 2821306 h 3988066"/>
                  <a:gd name="connsiteX11" fmla="*/ 2359032 w 3475899"/>
                  <a:gd name="connsiteY11" fmla="*/ 3840356 h 3988066"/>
                  <a:gd name="connsiteX12" fmla="*/ 1252372 w 3475899"/>
                  <a:gd name="connsiteY12" fmla="*/ 3968244 h 3988066"/>
                  <a:gd name="connsiteX13" fmla="*/ 352887 w 3475899"/>
                  <a:gd name="connsiteY13" fmla="*/ 3518017 h 3988066"/>
                  <a:gd name="connsiteX14" fmla="*/ 846 w 3475899"/>
                  <a:gd name="connsiteY14" fmla="*/ 2711267 h 3988066"/>
                  <a:gd name="connsiteX15" fmla="*/ 284017 w 3475899"/>
                  <a:gd name="connsiteY15" fmla="*/ 2118017 h 3988066"/>
                  <a:gd name="connsiteX16" fmla="*/ 964397 w 3475899"/>
                  <a:gd name="connsiteY16" fmla="*/ 1870723 h 3988066"/>
                  <a:gd name="connsiteX17" fmla="*/ 1592242 w 3475899"/>
                  <a:gd name="connsiteY17" fmla="*/ 2019356 h 3988066"/>
                  <a:gd name="connsiteX18" fmla="*/ 1861319 w 3475899"/>
                  <a:gd name="connsiteY18" fmla="*/ 2490881 h 3988066"/>
                  <a:gd name="connsiteX19" fmla="*/ 1680653 w 3475899"/>
                  <a:gd name="connsiteY19" fmla="*/ 2861181 h 3988066"/>
                  <a:gd name="connsiteX20" fmla="*/ 1261662 w 3475899"/>
                  <a:gd name="connsiteY20" fmla="*/ 3008533 h 3988066"/>
                  <a:gd name="connsiteX21" fmla="*/ 895206 w 3475899"/>
                  <a:gd name="connsiteY21" fmla="*/ 2926528 h 3988066"/>
                  <a:gd name="connsiteX22" fmla="*/ 718384 w 3475899"/>
                  <a:gd name="connsiteY22" fmla="*/ 2649764 h 3988066"/>
                  <a:gd name="connsiteX23" fmla="*/ 808076 w 3475899"/>
                  <a:gd name="connsiteY23" fmla="*/ 2470379 h 3988066"/>
                  <a:gd name="connsiteX24" fmla="*/ 931082 w 3475899"/>
                  <a:gd name="connsiteY24" fmla="*/ 2406314 h 3988066"/>
                  <a:gd name="connsiteX25" fmla="*/ 990023 w 3475899"/>
                  <a:gd name="connsiteY25" fmla="*/ 2398626 h 3988066"/>
                  <a:gd name="connsiteX26" fmla="*/ 1010524 w 3475899"/>
                  <a:gd name="connsiteY26" fmla="*/ 2414001 h 3988066"/>
                  <a:gd name="connsiteX27" fmla="*/ 1000274 w 3475899"/>
                  <a:gd name="connsiteY27" fmla="*/ 2444753 h 3988066"/>
                  <a:gd name="connsiteX28" fmla="*/ 990023 w 3475899"/>
                  <a:gd name="connsiteY28" fmla="*/ 2475505 h 3988066"/>
                  <a:gd name="connsiteX29" fmla="*/ 974647 w 3475899"/>
                  <a:gd name="connsiteY29" fmla="*/ 2588261 h 3988066"/>
                  <a:gd name="connsiteX30" fmla="*/ 1055370 w 3475899"/>
                  <a:gd name="connsiteY30" fmla="*/ 2725362 h 3988066"/>
                  <a:gd name="connsiteX31" fmla="*/ 1230911 w 3475899"/>
                  <a:gd name="connsiteY31" fmla="*/ 2783021 h 3988066"/>
                  <a:gd name="connsiteX32" fmla="*/ 1494862 w 3475899"/>
                  <a:gd name="connsiteY32" fmla="*/ 2685641 h 3988066"/>
                  <a:gd name="connsiteX33" fmla="*/ 1599930 w 3475899"/>
                  <a:gd name="connsiteY33" fmla="*/ 2444753 h 3988066"/>
                  <a:gd name="connsiteX34" fmla="*/ 1387231 w 3475899"/>
                  <a:gd name="connsiteY34" fmla="*/ 2109048 h 3988066"/>
                  <a:gd name="connsiteX35" fmla="*/ 943896 w 3475899"/>
                  <a:gd name="connsiteY35" fmla="*/ 2003980 h 3988066"/>
                  <a:gd name="connsiteX36" fmla="*/ 372428 w 3475899"/>
                  <a:gd name="connsiteY36" fmla="*/ 2198740 h 3988066"/>
                  <a:gd name="connsiteX37" fmla="*/ 118727 w 3475899"/>
                  <a:gd name="connsiteY37" fmla="*/ 2711267 h 3988066"/>
                  <a:gd name="connsiteX38" fmla="*/ 500560 w 3475899"/>
                  <a:gd name="connsiteY38" fmla="*/ 3351926 h 3988066"/>
                  <a:gd name="connsiteX39" fmla="*/ 1312915 w 3475899"/>
                  <a:gd name="connsiteY39" fmla="*/ 3567187 h 3988066"/>
                  <a:gd name="connsiteX40" fmla="*/ 2135520 w 3475899"/>
                  <a:gd name="connsiteY40" fmla="*/ 3269921 h 3988066"/>
                  <a:gd name="connsiteX41" fmla="*/ 2491727 w 3475899"/>
                  <a:gd name="connsiteY41" fmla="*/ 2506256 h 3988066"/>
                  <a:gd name="connsiteX42" fmla="*/ 2373845 w 3475899"/>
                  <a:gd name="connsiteY42" fmla="*/ 2070608 h 3988066"/>
                  <a:gd name="connsiteX43" fmla="*/ 2058641 w 3475899"/>
                  <a:gd name="connsiteY43" fmla="*/ 1755405 h 3988066"/>
                  <a:gd name="connsiteX44" fmla="*/ 1615306 w 3475899"/>
                  <a:gd name="connsiteY44" fmla="*/ 1496578 h 3988066"/>
                  <a:gd name="connsiteX45" fmla="*/ 859329 w 3475899"/>
                  <a:gd name="connsiteY45" fmla="*/ 1135247 h 3988066"/>
                  <a:gd name="connsiteX46" fmla="*/ 477496 w 3475899"/>
                  <a:gd name="connsiteY46" fmla="*/ 609907 h 3988066"/>
                  <a:gd name="connsiteX47" fmla="*/ 782450 w 3475899"/>
                  <a:gd name="connsiteY47" fmla="*/ 143508 h 3988066"/>
                  <a:gd name="connsiteX48" fmla="*/ 1425671 w 3475899"/>
                  <a:gd name="connsiteY48" fmla="*/ 0 h 3988066"/>
                  <a:gd name="connsiteX0" fmla="*/ 1425671 w 3475899"/>
                  <a:gd name="connsiteY0" fmla="*/ 0 h 3988066"/>
                  <a:gd name="connsiteX1" fmla="*/ 1884382 w 3475899"/>
                  <a:gd name="connsiteY1" fmla="*/ 64066 h 3988066"/>
                  <a:gd name="connsiteX2" fmla="*/ 1687060 w 3475899"/>
                  <a:gd name="connsiteY2" fmla="*/ 153758 h 3988066"/>
                  <a:gd name="connsiteX3" fmla="*/ 1410295 w 3475899"/>
                  <a:gd name="connsiteY3" fmla="*/ 102506 h 3988066"/>
                  <a:gd name="connsiteX4" fmla="*/ 961834 w 3475899"/>
                  <a:gd name="connsiteY4" fmla="*/ 187072 h 3988066"/>
                  <a:gd name="connsiteX5" fmla="*/ 744010 w 3475899"/>
                  <a:gd name="connsiteY5" fmla="*/ 481775 h 3988066"/>
                  <a:gd name="connsiteX6" fmla="*/ 900331 w 3475899"/>
                  <a:gd name="connsiteY6" fmla="*/ 740602 h 3988066"/>
                  <a:gd name="connsiteX7" fmla="*/ 1284726 w 3475899"/>
                  <a:gd name="connsiteY7" fmla="*/ 943050 h 3988066"/>
                  <a:gd name="connsiteX8" fmla="*/ 2984160 w 3475899"/>
                  <a:gd name="connsiteY8" fmla="*/ 1543339 h 3988066"/>
                  <a:gd name="connsiteX9" fmla="*/ 3378091 w 3475899"/>
                  <a:gd name="connsiteY9" fmla="*/ 2821306 h 3988066"/>
                  <a:gd name="connsiteX10" fmla="*/ 2359032 w 3475899"/>
                  <a:gd name="connsiteY10" fmla="*/ 3840356 h 3988066"/>
                  <a:gd name="connsiteX11" fmla="*/ 1252372 w 3475899"/>
                  <a:gd name="connsiteY11" fmla="*/ 3968244 h 3988066"/>
                  <a:gd name="connsiteX12" fmla="*/ 352887 w 3475899"/>
                  <a:gd name="connsiteY12" fmla="*/ 3518017 h 3988066"/>
                  <a:gd name="connsiteX13" fmla="*/ 846 w 3475899"/>
                  <a:gd name="connsiteY13" fmla="*/ 2711267 h 3988066"/>
                  <a:gd name="connsiteX14" fmla="*/ 284017 w 3475899"/>
                  <a:gd name="connsiteY14" fmla="*/ 2118017 h 3988066"/>
                  <a:gd name="connsiteX15" fmla="*/ 964397 w 3475899"/>
                  <a:gd name="connsiteY15" fmla="*/ 1870723 h 3988066"/>
                  <a:gd name="connsiteX16" fmla="*/ 1592242 w 3475899"/>
                  <a:gd name="connsiteY16" fmla="*/ 2019356 h 3988066"/>
                  <a:gd name="connsiteX17" fmla="*/ 1861319 w 3475899"/>
                  <a:gd name="connsiteY17" fmla="*/ 2490881 h 3988066"/>
                  <a:gd name="connsiteX18" fmla="*/ 1680653 w 3475899"/>
                  <a:gd name="connsiteY18" fmla="*/ 2861181 h 3988066"/>
                  <a:gd name="connsiteX19" fmla="*/ 1261662 w 3475899"/>
                  <a:gd name="connsiteY19" fmla="*/ 3008533 h 3988066"/>
                  <a:gd name="connsiteX20" fmla="*/ 895206 w 3475899"/>
                  <a:gd name="connsiteY20" fmla="*/ 2926528 h 3988066"/>
                  <a:gd name="connsiteX21" fmla="*/ 718384 w 3475899"/>
                  <a:gd name="connsiteY21" fmla="*/ 2649764 h 3988066"/>
                  <a:gd name="connsiteX22" fmla="*/ 808076 w 3475899"/>
                  <a:gd name="connsiteY22" fmla="*/ 2470379 h 3988066"/>
                  <a:gd name="connsiteX23" fmla="*/ 931082 w 3475899"/>
                  <a:gd name="connsiteY23" fmla="*/ 2406314 h 3988066"/>
                  <a:gd name="connsiteX24" fmla="*/ 990023 w 3475899"/>
                  <a:gd name="connsiteY24" fmla="*/ 2398626 h 3988066"/>
                  <a:gd name="connsiteX25" fmla="*/ 1010524 w 3475899"/>
                  <a:gd name="connsiteY25" fmla="*/ 2414001 h 3988066"/>
                  <a:gd name="connsiteX26" fmla="*/ 1000274 w 3475899"/>
                  <a:gd name="connsiteY26" fmla="*/ 2444753 h 3988066"/>
                  <a:gd name="connsiteX27" fmla="*/ 990023 w 3475899"/>
                  <a:gd name="connsiteY27" fmla="*/ 2475505 h 3988066"/>
                  <a:gd name="connsiteX28" fmla="*/ 974647 w 3475899"/>
                  <a:gd name="connsiteY28" fmla="*/ 2588261 h 3988066"/>
                  <a:gd name="connsiteX29" fmla="*/ 1055370 w 3475899"/>
                  <a:gd name="connsiteY29" fmla="*/ 2725362 h 3988066"/>
                  <a:gd name="connsiteX30" fmla="*/ 1230911 w 3475899"/>
                  <a:gd name="connsiteY30" fmla="*/ 2783021 h 3988066"/>
                  <a:gd name="connsiteX31" fmla="*/ 1494862 w 3475899"/>
                  <a:gd name="connsiteY31" fmla="*/ 2685641 h 3988066"/>
                  <a:gd name="connsiteX32" fmla="*/ 1599930 w 3475899"/>
                  <a:gd name="connsiteY32" fmla="*/ 2444753 h 3988066"/>
                  <a:gd name="connsiteX33" fmla="*/ 1387231 w 3475899"/>
                  <a:gd name="connsiteY33" fmla="*/ 2109048 h 3988066"/>
                  <a:gd name="connsiteX34" fmla="*/ 943896 w 3475899"/>
                  <a:gd name="connsiteY34" fmla="*/ 2003980 h 3988066"/>
                  <a:gd name="connsiteX35" fmla="*/ 372428 w 3475899"/>
                  <a:gd name="connsiteY35" fmla="*/ 2198740 h 3988066"/>
                  <a:gd name="connsiteX36" fmla="*/ 118727 w 3475899"/>
                  <a:gd name="connsiteY36" fmla="*/ 2711267 h 3988066"/>
                  <a:gd name="connsiteX37" fmla="*/ 500560 w 3475899"/>
                  <a:gd name="connsiteY37" fmla="*/ 3351926 h 3988066"/>
                  <a:gd name="connsiteX38" fmla="*/ 1312915 w 3475899"/>
                  <a:gd name="connsiteY38" fmla="*/ 3567187 h 3988066"/>
                  <a:gd name="connsiteX39" fmla="*/ 2135520 w 3475899"/>
                  <a:gd name="connsiteY39" fmla="*/ 3269921 h 3988066"/>
                  <a:gd name="connsiteX40" fmla="*/ 2491727 w 3475899"/>
                  <a:gd name="connsiteY40" fmla="*/ 2506256 h 3988066"/>
                  <a:gd name="connsiteX41" fmla="*/ 2373845 w 3475899"/>
                  <a:gd name="connsiteY41" fmla="*/ 2070608 h 3988066"/>
                  <a:gd name="connsiteX42" fmla="*/ 2058641 w 3475899"/>
                  <a:gd name="connsiteY42" fmla="*/ 1755405 h 3988066"/>
                  <a:gd name="connsiteX43" fmla="*/ 1615306 w 3475899"/>
                  <a:gd name="connsiteY43" fmla="*/ 1496578 h 3988066"/>
                  <a:gd name="connsiteX44" fmla="*/ 859329 w 3475899"/>
                  <a:gd name="connsiteY44" fmla="*/ 1135247 h 3988066"/>
                  <a:gd name="connsiteX45" fmla="*/ 477496 w 3475899"/>
                  <a:gd name="connsiteY45" fmla="*/ 609907 h 3988066"/>
                  <a:gd name="connsiteX46" fmla="*/ 782450 w 3475899"/>
                  <a:gd name="connsiteY46" fmla="*/ 143508 h 3988066"/>
                  <a:gd name="connsiteX47" fmla="*/ 1425671 w 3475899"/>
                  <a:gd name="connsiteY47" fmla="*/ 0 h 3988066"/>
                  <a:gd name="connsiteX0" fmla="*/ 1425671 w 3475899"/>
                  <a:gd name="connsiteY0" fmla="*/ 0 h 3988066"/>
                  <a:gd name="connsiteX1" fmla="*/ 1687060 w 3475899"/>
                  <a:gd name="connsiteY1" fmla="*/ 153758 h 3988066"/>
                  <a:gd name="connsiteX2" fmla="*/ 1410295 w 3475899"/>
                  <a:gd name="connsiteY2" fmla="*/ 102506 h 3988066"/>
                  <a:gd name="connsiteX3" fmla="*/ 961834 w 3475899"/>
                  <a:gd name="connsiteY3" fmla="*/ 187072 h 3988066"/>
                  <a:gd name="connsiteX4" fmla="*/ 744010 w 3475899"/>
                  <a:gd name="connsiteY4" fmla="*/ 481775 h 3988066"/>
                  <a:gd name="connsiteX5" fmla="*/ 900331 w 3475899"/>
                  <a:gd name="connsiteY5" fmla="*/ 740602 h 3988066"/>
                  <a:gd name="connsiteX6" fmla="*/ 1284726 w 3475899"/>
                  <a:gd name="connsiteY6" fmla="*/ 943050 h 3988066"/>
                  <a:gd name="connsiteX7" fmla="*/ 2984160 w 3475899"/>
                  <a:gd name="connsiteY7" fmla="*/ 1543339 h 3988066"/>
                  <a:gd name="connsiteX8" fmla="*/ 3378091 w 3475899"/>
                  <a:gd name="connsiteY8" fmla="*/ 2821306 h 3988066"/>
                  <a:gd name="connsiteX9" fmla="*/ 2359032 w 3475899"/>
                  <a:gd name="connsiteY9" fmla="*/ 3840356 h 3988066"/>
                  <a:gd name="connsiteX10" fmla="*/ 1252372 w 3475899"/>
                  <a:gd name="connsiteY10" fmla="*/ 3968244 h 3988066"/>
                  <a:gd name="connsiteX11" fmla="*/ 352887 w 3475899"/>
                  <a:gd name="connsiteY11" fmla="*/ 3518017 h 3988066"/>
                  <a:gd name="connsiteX12" fmla="*/ 846 w 3475899"/>
                  <a:gd name="connsiteY12" fmla="*/ 2711267 h 3988066"/>
                  <a:gd name="connsiteX13" fmla="*/ 284017 w 3475899"/>
                  <a:gd name="connsiteY13" fmla="*/ 2118017 h 3988066"/>
                  <a:gd name="connsiteX14" fmla="*/ 964397 w 3475899"/>
                  <a:gd name="connsiteY14" fmla="*/ 1870723 h 3988066"/>
                  <a:gd name="connsiteX15" fmla="*/ 1592242 w 3475899"/>
                  <a:gd name="connsiteY15" fmla="*/ 2019356 h 3988066"/>
                  <a:gd name="connsiteX16" fmla="*/ 1861319 w 3475899"/>
                  <a:gd name="connsiteY16" fmla="*/ 2490881 h 3988066"/>
                  <a:gd name="connsiteX17" fmla="*/ 1680653 w 3475899"/>
                  <a:gd name="connsiteY17" fmla="*/ 2861181 h 3988066"/>
                  <a:gd name="connsiteX18" fmla="*/ 1261662 w 3475899"/>
                  <a:gd name="connsiteY18" fmla="*/ 3008533 h 3988066"/>
                  <a:gd name="connsiteX19" fmla="*/ 895206 w 3475899"/>
                  <a:gd name="connsiteY19" fmla="*/ 2926528 h 3988066"/>
                  <a:gd name="connsiteX20" fmla="*/ 718384 w 3475899"/>
                  <a:gd name="connsiteY20" fmla="*/ 2649764 h 3988066"/>
                  <a:gd name="connsiteX21" fmla="*/ 808076 w 3475899"/>
                  <a:gd name="connsiteY21" fmla="*/ 2470379 h 3988066"/>
                  <a:gd name="connsiteX22" fmla="*/ 931082 w 3475899"/>
                  <a:gd name="connsiteY22" fmla="*/ 2406314 h 3988066"/>
                  <a:gd name="connsiteX23" fmla="*/ 990023 w 3475899"/>
                  <a:gd name="connsiteY23" fmla="*/ 2398626 h 3988066"/>
                  <a:gd name="connsiteX24" fmla="*/ 1010524 w 3475899"/>
                  <a:gd name="connsiteY24" fmla="*/ 2414001 h 3988066"/>
                  <a:gd name="connsiteX25" fmla="*/ 1000274 w 3475899"/>
                  <a:gd name="connsiteY25" fmla="*/ 2444753 h 3988066"/>
                  <a:gd name="connsiteX26" fmla="*/ 990023 w 3475899"/>
                  <a:gd name="connsiteY26" fmla="*/ 2475505 h 3988066"/>
                  <a:gd name="connsiteX27" fmla="*/ 974647 w 3475899"/>
                  <a:gd name="connsiteY27" fmla="*/ 2588261 h 3988066"/>
                  <a:gd name="connsiteX28" fmla="*/ 1055370 w 3475899"/>
                  <a:gd name="connsiteY28" fmla="*/ 2725362 h 3988066"/>
                  <a:gd name="connsiteX29" fmla="*/ 1230911 w 3475899"/>
                  <a:gd name="connsiteY29" fmla="*/ 2783021 h 3988066"/>
                  <a:gd name="connsiteX30" fmla="*/ 1494862 w 3475899"/>
                  <a:gd name="connsiteY30" fmla="*/ 2685641 h 3988066"/>
                  <a:gd name="connsiteX31" fmla="*/ 1599930 w 3475899"/>
                  <a:gd name="connsiteY31" fmla="*/ 2444753 h 3988066"/>
                  <a:gd name="connsiteX32" fmla="*/ 1387231 w 3475899"/>
                  <a:gd name="connsiteY32" fmla="*/ 2109048 h 3988066"/>
                  <a:gd name="connsiteX33" fmla="*/ 943896 w 3475899"/>
                  <a:gd name="connsiteY33" fmla="*/ 2003980 h 3988066"/>
                  <a:gd name="connsiteX34" fmla="*/ 372428 w 3475899"/>
                  <a:gd name="connsiteY34" fmla="*/ 2198740 h 3988066"/>
                  <a:gd name="connsiteX35" fmla="*/ 118727 w 3475899"/>
                  <a:gd name="connsiteY35" fmla="*/ 2711267 h 3988066"/>
                  <a:gd name="connsiteX36" fmla="*/ 500560 w 3475899"/>
                  <a:gd name="connsiteY36" fmla="*/ 3351926 h 3988066"/>
                  <a:gd name="connsiteX37" fmla="*/ 1312915 w 3475899"/>
                  <a:gd name="connsiteY37" fmla="*/ 3567187 h 3988066"/>
                  <a:gd name="connsiteX38" fmla="*/ 2135520 w 3475899"/>
                  <a:gd name="connsiteY38" fmla="*/ 3269921 h 3988066"/>
                  <a:gd name="connsiteX39" fmla="*/ 2491727 w 3475899"/>
                  <a:gd name="connsiteY39" fmla="*/ 2506256 h 3988066"/>
                  <a:gd name="connsiteX40" fmla="*/ 2373845 w 3475899"/>
                  <a:gd name="connsiteY40" fmla="*/ 2070608 h 3988066"/>
                  <a:gd name="connsiteX41" fmla="*/ 2058641 w 3475899"/>
                  <a:gd name="connsiteY41" fmla="*/ 1755405 h 3988066"/>
                  <a:gd name="connsiteX42" fmla="*/ 1615306 w 3475899"/>
                  <a:gd name="connsiteY42" fmla="*/ 1496578 h 3988066"/>
                  <a:gd name="connsiteX43" fmla="*/ 859329 w 3475899"/>
                  <a:gd name="connsiteY43" fmla="*/ 1135247 h 3988066"/>
                  <a:gd name="connsiteX44" fmla="*/ 477496 w 3475899"/>
                  <a:gd name="connsiteY44" fmla="*/ 609907 h 3988066"/>
                  <a:gd name="connsiteX45" fmla="*/ 782450 w 3475899"/>
                  <a:gd name="connsiteY45" fmla="*/ 143508 h 3988066"/>
                  <a:gd name="connsiteX46" fmla="*/ 1425671 w 3475899"/>
                  <a:gd name="connsiteY46" fmla="*/ 0 h 3988066"/>
                  <a:gd name="connsiteX0" fmla="*/ 1425671 w 3475899"/>
                  <a:gd name="connsiteY0" fmla="*/ 421 h 3988487"/>
                  <a:gd name="connsiteX1" fmla="*/ 1410295 w 3475899"/>
                  <a:gd name="connsiteY1" fmla="*/ 102927 h 3988487"/>
                  <a:gd name="connsiteX2" fmla="*/ 961834 w 3475899"/>
                  <a:gd name="connsiteY2" fmla="*/ 187493 h 3988487"/>
                  <a:gd name="connsiteX3" fmla="*/ 744010 w 3475899"/>
                  <a:gd name="connsiteY3" fmla="*/ 482196 h 3988487"/>
                  <a:gd name="connsiteX4" fmla="*/ 900331 w 3475899"/>
                  <a:gd name="connsiteY4" fmla="*/ 741023 h 3988487"/>
                  <a:gd name="connsiteX5" fmla="*/ 1284726 w 3475899"/>
                  <a:gd name="connsiteY5" fmla="*/ 943471 h 3988487"/>
                  <a:gd name="connsiteX6" fmla="*/ 2984160 w 3475899"/>
                  <a:gd name="connsiteY6" fmla="*/ 1543760 h 3988487"/>
                  <a:gd name="connsiteX7" fmla="*/ 3378091 w 3475899"/>
                  <a:gd name="connsiteY7" fmla="*/ 2821727 h 3988487"/>
                  <a:gd name="connsiteX8" fmla="*/ 2359032 w 3475899"/>
                  <a:gd name="connsiteY8" fmla="*/ 3840777 h 3988487"/>
                  <a:gd name="connsiteX9" fmla="*/ 1252372 w 3475899"/>
                  <a:gd name="connsiteY9" fmla="*/ 3968665 h 3988487"/>
                  <a:gd name="connsiteX10" fmla="*/ 352887 w 3475899"/>
                  <a:gd name="connsiteY10" fmla="*/ 3518438 h 3988487"/>
                  <a:gd name="connsiteX11" fmla="*/ 846 w 3475899"/>
                  <a:gd name="connsiteY11" fmla="*/ 2711688 h 3988487"/>
                  <a:gd name="connsiteX12" fmla="*/ 284017 w 3475899"/>
                  <a:gd name="connsiteY12" fmla="*/ 2118438 h 3988487"/>
                  <a:gd name="connsiteX13" fmla="*/ 964397 w 3475899"/>
                  <a:gd name="connsiteY13" fmla="*/ 1871144 h 3988487"/>
                  <a:gd name="connsiteX14" fmla="*/ 1592242 w 3475899"/>
                  <a:gd name="connsiteY14" fmla="*/ 2019777 h 3988487"/>
                  <a:gd name="connsiteX15" fmla="*/ 1861319 w 3475899"/>
                  <a:gd name="connsiteY15" fmla="*/ 2491302 h 3988487"/>
                  <a:gd name="connsiteX16" fmla="*/ 1680653 w 3475899"/>
                  <a:gd name="connsiteY16" fmla="*/ 2861602 h 3988487"/>
                  <a:gd name="connsiteX17" fmla="*/ 1261662 w 3475899"/>
                  <a:gd name="connsiteY17" fmla="*/ 3008954 h 3988487"/>
                  <a:gd name="connsiteX18" fmla="*/ 895206 w 3475899"/>
                  <a:gd name="connsiteY18" fmla="*/ 2926949 h 3988487"/>
                  <a:gd name="connsiteX19" fmla="*/ 718384 w 3475899"/>
                  <a:gd name="connsiteY19" fmla="*/ 2650185 h 3988487"/>
                  <a:gd name="connsiteX20" fmla="*/ 808076 w 3475899"/>
                  <a:gd name="connsiteY20" fmla="*/ 2470800 h 3988487"/>
                  <a:gd name="connsiteX21" fmla="*/ 931082 w 3475899"/>
                  <a:gd name="connsiteY21" fmla="*/ 2406735 h 3988487"/>
                  <a:gd name="connsiteX22" fmla="*/ 990023 w 3475899"/>
                  <a:gd name="connsiteY22" fmla="*/ 2399047 h 3988487"/>
                  <a:gd name="connsiteX23" fmla="*/ 1010524 w 3475899"/>
                  <a:gd name="connsiteY23" fmla="*/ 2414422 h 3988487"/>
                  <a:gd name="connsiteX24" fmla="*/ 1000274 w 3475899"/>
                  <a:gd name="connsiteY24" fmla="*/ 2445174 h 3988487"/>
                  <a:gd name="connsiteX25" fmla="*/ 990023 w 3475899"/>
                  <a:gd name="connsiteY25" fmla="*/ 2475926 h 3988487"/>
                  <a:gd name="connsiteX26" fmla="*/ 974647 w 3475899"/>
                  <a:gd name="connsiteY26" fmla="*/ 2588682 h 3988487"/>
                  <a:gd name="connsiteX27" fmla="*/ 1055370 w 3475899"/>
                  <a:gd name="connsiteY27" fmla="*/ 2725783 h 3988487"/>
                  <a:gd name="connsiteX28" fmla="*/ 1230911 w 3475899"/>
                  <a:gd name="connsiteY28" fmla="*/ 2783442 h 3988487"/>
                  <a:gd name="connsiteX29" fmla="*/ 1494862 w 3475899"/>
                  <a:gd name="connsiteY29" fmla="*/ 2686062 h 3988487"/>
                  <a:gd name="connsiteX30" fmla="*/ 1599930 w 3475899"/>
                  <a:gd name="connsiteY30" fmla="*/ 2445174 h 3988487"/>
                  <a:gd name="connsiteX31" fmla="*/ 1387231 w 3475899"/>
                  <a:gd name="connsiteY31" fmla="*/ 2109469 h 3988487"/>
                  <a:gd name="connsiteX32" fmla="*/ 943896 w 3475899"/>
                  <a:gd name="connsiteY32" fmla="*/ 2004401 h 3988487"/>
                  <a:gd name="connsiteX33" fmla="*/ 372428 w 3475899"/>
                  <a:gd name="connsiteY33" fmla="*/ 2199161 h 3988487"/>
                  <a:gd name="connsiteX34" fmla="*/ 118727 w 3475899"/>
                  <a:gd name="connsiteY34" fmla="*/ 2711688 h 3988487"/>
                  <a:gd name="connsiteX35" fmla="*/ 500560 w 3475899"/>
                  <a:gd name="connsiteY35" fmla="*/ 3352347 h 3988487"/>
                  <a:gd name="connsiteX36" fmla="*/ 1312915 w 3475899"/>
                  <a:gd name="connsiteY36" fmla="*/ 3567608 h 3988487"/>
                  <a:gd name="connsiteX37" fmla="*/ 2135520 w 3475899"/>
                  <a:gd name="connsiteY37" fmla="*/ 3270342 h 3988487"/>
                  <a:gd name="connsiteX38" fmla="*/ 2491727 w 3475899"/>
                  <a:gd name="connsiteY38" fmla="*/ 2506677 h 3988487"/>
                  <a:gd name="connsiteX39" fmla="*/ 2373845 w 3475899"/>
                  <a:gd name="connsiteY39" fmla="*/ 2071029 h 3988487"/>
                  <a:gd name="connsiteX40" fmla="*/ 2058641 w 3475899"/>
                  <a:gd name="connsiteY40" fmla="*/ 1755826 h 3988487"/>
                  <a:gd name="connsiteX41" fmla="*/ 1615306 w 3475899"/>
                  <a:gd name="connsiteY41" fmla="*/ 1496999 h 3988487"/>
                  <a:gd name="connsiteX42" fmla="*/ 859329 w 3475899"/>
                  <a:gd name="connsiteY42" fmla="*/ 1135668 h 3988487"/>
                  <a:gd name="connsiteX43" fmla="*/ 477496 w 3475899"/>
                  <a:gd name="connsiteY43" fmla="*/ 610328 h 3988487"/>
                  <a:gd name="connsiteX44" fmla="*/ 782450 w 3475899"/>
                  <a:gd name="connsiteY44" fmla="*/ 143929 h 3988487"/>
                  <a:gd name="connsiteX45" fmla="*/ 1425671 w 3475899"/>
                  <a:gd name="connsiteY45" fmla="*/ 421 h 3988487"/>
                  <a:gd name="connsiteX0" fmla="*/ 1425671 w 3475899"/>
                  <a:gd name="connsiteY0" fmla="*/ 0 h 3988066"/>
                  <a:gd name="connsiteX1" fmla="*/ 961834 w 3475899"/>
                  <a:gd name="connsiteY1" fmla="*/ 187072 h 3988066"/>
                  <a:gd name="connsiteX2" fmla="*/ 744010 w 3475899"/>
                  <a:gd name="connsiteY2" fmla="*/ 481775 h 3988066"/>
                  <a:gd name="connsiteX3" fmla="*/ 900331 w 3475899"/>
                  <a:gd name="connsiteY3" fmla="*/ 740602 h 3988066"/>
                  <a:gd name="connsiteX4" fmla="*/ 1284726 w 3475899"/>
                  <a:gd name="connsiteY4" fmla="*/ 943050 h 3988066"/>
                  <a:gd name="connsiteX5" fmla="*/ 2984160 w 3475899"/>
                  <a:gd name="connsiteY5" fmla="*/ 1543339 h 3988066"/>
                  <a:gd name="connsiteX6" fmla="*/ 3378091 w 3475899"/>
                  <a:gd name="connsiteY6" fmla="*/ 2821306 h 3988066"/>
                  <a:gd name="connsiteX7" fmla="*/ 2359032 w 3475899"/>
                  <a:gd name="connsiteY7" fmla="*/ 3840356 h 3988066"/>
                  <a:gd name="connsiteX8" fmla="*/ 1252372 w 3475899"/>
                  <a:gd name="connsiteY8" fmla="*/ 3968244 h 3988066"/>
                  <a:gd name="connsiteX9" fmla="*/ 352887 w 3475899"/>
                  <a:gd name="connsiteY9" fmla="*/ 3518017 h 3988066"/>
                  <a:gd name="connsiteX10" fmla="*/ 846 w 3475899"/>
                  <a:gd name="connsiteY10" fmla="*/ 2711267 h 3988066"/>
                  <a:gd name="connsiteX11" fmla="*/ 284017 w 3475899"/>
                  <a:gd name="connsiteY11" fmla="*/ 2118017 h 3988066"/>
                  <a:gd name="connsiteX12" fmla="*/ 964397 w 3475899"/>
                  <a:gd name="connsiteY12" fmla="*/ 1870723 h 3988066"/>
                  <a:gd name="connsiteX13" fmla="*/ 1592242 w 3475899"/>
                  <a:gd name="connsiteY13" fmla="*/ 2019356 h 3988066"/>
                  <a:gd name="connsiteX14" fmla="*/ 1861319 w 3475899"/>
                  <a:gd name="connsiteY14" fmla="*/ 2490881 h 3988066"/>
                  <a:gd name="connsiteX15" fmla="*/ 1680653 w 3475899"/>
                  <a:gd name="connsiteY15" fmla="*/ 2861181 h 3988066"/>
                  <a:gd name="connsiteX16" fmla="*/ 1261662 w 3475899"/>
                  <a:gd name="connsiteY16" fmla="*/ 3008533 h 3988066"/>
                  <a:gd name="connsiteX17" fmla="*/ 895206 w 3475899"/>
                  <a:gd name="connsiteY17" fmla="*/ 2926528 h 3988066"/>
                  <a:gd name="connsiteX18" fmla="*/ 718384 w 3475899"/>
                  <a:gd name="connsiteY18" fmla="*/ 2649764 h 3988066"/>
                  <a:gd name="connsiteX19" fmla="*/ 808076 w 3475899"/>
                  <a:gd name="connsiteY19" fmla="*/ 2470379 h 3988066"/>
                  <a:gd name="connsiteX20" fmla="*/ 931082 w 3475899"/>
                  <a:gd name="connsiteY20" fmla="*/ 2406314 h 3988066"/>
                  <a:gd name="connsiteX21" fmla="*/ 990023 w 3475899"/>
                  <a:gd name="connsiteY21" fmla="*/ 2398626 h 3988066"/>
                  <a:gd name="connsiteX22" fmla="*/ 1010524 w 3475899"/>
                  <a:gd name="connsiteY22" fmla="*/ 2414001 h 3988066"/>
                  <a:gd name="connsiteX23" fmla="*/ 1000274 w 3475899"/>
                  <a:gd name="connsiteY23" fmla="*/ 2444753 h 3988066"/>
                  <a:gd name="connsiteX24" fmla="*/ 990023 w 3475899"/>
                  <a:gd name="connsiteY24" fmla="*/ 2475505 h 3988066"/>
                  <a:gd name="connsiteX25" fmla="*/ 974647 w 3475899"/>
                  <a:gd name="connsiteY25" fmla="*/ 2588261 h 3988066"/>
                  <a:gd name="connsiteX26" fmla="*/ 1055370 w 3475899"/>
                  <a:gd name="connsiteY26" fmla="*/ 2725362 h 3988066"/>
                  <a:gd name="connsiteX27" fmla="*/ 1230911 w 3475899"/>
                  <a:gd name="connsiteY27" fmla="*/ 2783021 h 3988066"/>
                  <a:gd name="connsiteX28" fmla="*/ 1494862 w 3475899"/>
                  <a:gd name="connsiteY28" fmla="*/ 2685641 h 3988066"/>
                  <a:gd name="connsiteX29" fmla="*/ 1599930 w 3475899"/>
                  <a:gd name="connsiteY29" fmla="*/ 2444753 h 3988066"/>
                  <a:gd name="connsiteX30" fmla="*/ 1387231 w 3475899"/>
                  <a:gd name="connsiteY30" fmla="*/ 2109048 h 3988066"/>
                  <a:gd name="connsiteX31" fmla="*/ 943896 w 3475899"/>
                  <a:gd name="connsiteY31" fmla="*/ 2003980 h 3988066"/>
                  <a:gd name="connsiteX32" fmla="*/ 372428 w 3475899"/>
                  <a:gd name="connsiteY32" fmla="*/ 2198740 h 3988066"/>
                  <a:gd name="connsiteX33" fmla="*/ 118727 w 3475899"/>
                  <a:gd name="connsiteY33" fmla="*/ 2711267 h 3988066"/>
                  <a:gd name="connsiteX34" fmla="*/ 500560 w 3475899"/>
                  <a:gd name="connsiteY34" fmla="*/ 3351926 h 3988066"/>
                  <a:gd name="connsiteX35" fmla="*/ 1312915 w 3475899"/>
                  <a:gd name="connsiteY35" fmla="*/ 3567187 h 3988066"/>
                  <a:gd name="connsiteX36" fmla="*/ 2135520 w 3475899"/>
                  <a:gd name="connsiteY36" fmla="*/ 3269921 h 3988066"/>
                  <a:gd name="connsiteX37" fmla="*/ 2491727 w 3475899"/>
                  <a:gd name="connsiteY37" fmla="*/ 2506256 h 3988066"/>
                  <a:gd name="connsiteX38" fmla="*/ 2373845 w 3475899"/>
                  <a:gd name="connsiteY38" fmla="*/ 2070608 h 3988066"/>
                  <a:gd name="connsiteX39" fmla="*/ 2058641 w 3475899"/>
                  <a:gd name="connsiteY39" fmla="*/ 1755405 h 3988066"/>
                  <a:gd name="connsiteX40" fmla="*/ 1615306 w 3475899"/>
                  <a:gd name="connsiteY40" fmla="*/ 1496578 h 3988066"/>
                  <a:gd name="connsiteX41" fmla="*/ 859329 w 3475899"/>
                  <a:gd name="connsiteY41" fmla="*/ 1135247 h 3988066"/>
                  <a:gd name="connsiteX42" fmla="*/ 477496 w 3475899"/>
                  <a:gd name="connsiteY42" fmla="*/ 609907 h 3988066"/>
                  <a:gd name="connsiteX43" fmla="*/ 782450 w 3475899"/>
                  <a:gd name="connsiteY43" fmla="*/ 143508 h 3988066"/>
                  <a:gd name="connsiteX44" fmla="*/ 1425671 w 3475899"/>
                  <a:gd name="connsiteY44" fmla="*/ 0 h 3988066"/>
                  <a:gd name="connsiteX0" fmla="*/ 782450 w 3475899"/>
                  <a:gd name="connsiteY0" fmla="*/ 32557 h 3877115"/>
                  <a:gd name="connsiteX1" fmla="*/ 961834 w 3475899"/>
                  <a:gd name="connsiteY1" fmla="*/ 76121 h 3877115"/>
                  <a:gd name="connsiteX2" fmla="*/ 744010 w 3475899"/>
                  <a:gd name="connsiteY2" fmla="*/ 370824 h 3877115"/>
                  <a:gd name="connsiteX3" fmla="*/ 900331 w 3475899"/>
                  <a:gd name="connsiteY3" fmla="*/ 629651 h 3877115"/>
                  <a:gd name="connsiteX4" fmla="*/ 1284726 w 3475899"/>
                  <a:gd name="connsiteY4" fmla="*/ 832099 h 3877115"/>
                  <a:gd name="connsiteX5" fmla="*/ 2984160 w 3475899"/>
                  <a:gd name="connsiteY5" fmla="*/ 1432388 h 3877115"/>
                  <a:gd name="connsiteX6" fmla="*/ 3378091 w 3475899"/>
                  <a:gd name="connsiteY6" fmla="*/ 2710355 h 3877115"/>
                  <a:gd name="connsiteX7" fmla="*/ 2359032 w 3475899"/>
                  <a:gd name="connsiteY7" fmla="*/ 3729405 h 3877115"/>
                  <a:gd name="connsiteX8" fmla="*/ 1252372 w 3475899"/>
                  <a:gd name="connsiteY8" fmla="*/ 3857293 h 3877115"/>
                  <a:gd name="connsiteX9" fmla="*/ 352887 w 3475899"/>
                  <a:gd name="connsiteY9" fmla="*/ 3407066 h 3877115"/>
                  <a:gd name="connsiteX10" fmla="*/ 846 w 3475899"/>
                  <a:gd name="connsiteY10" fmla="*/ 2600316 h 3877115"/>
                  <a:gd name="connsiteX11" fmla="*/ 284017 w 3475899"/>
                  <a:gd name="connsiteY11" fmla="*/ 2007066 h 3877115"/>
                  <a:gd name="connsiteX12" fmla="*/ 964397 w 3475899"/>
                  <a:gd name="connsiteY12" fmla="*/ 1759772 h 3877115"/>
                  <a:gd name="connsiteX13" fmla="*/ 1592242 w 3475899"/>
                  <a:gd name="connsiteY13" fmla="*/ 1908405 h 3877115"/>
                  <a:gd name="connsiteX14" fmla="*/ 1861319 w 3475899"/>
                  <a:gd name="connsiteY14" fmla="*/ 2379930 h 3877115"/>
                  <a:gd name="connsiteX15" fmla="*/ 1680653 w 3475899"/>
                  <a:gd name="connsiteY15" fmla="*/ 2750230 h 3877115"/>
                  <a:gd name="connsiteX16" fmla="*/ 1261662 w 3475899"/>
                  <a:gd name="connsiteY16" fmla="*/ 2897582 h 3877115"/>
                  <a:gd name="connsiteX17" fmla="*/ 895206 w 3475899"/>
                  <a:gd name="connsiteY17" fmla="*/ 2815577 h 3877115"/>
                  <a:gd name="connsiteX18" fmla="*/ 718384 w 3475899"/>
                  <a:gd name="connsiteY18" fmla="*/ 2538813 h 3877115"/>
                  <a:gd name="connsiteX19" fmla="*/ 808076 w 3475899"/>
                  <a:gd name="connsiteY19" fmla="*/ 2359428 h 3877115"/>
                  <a:gd name="connsiteX20" fmla="*/ 931082 w 3475899"/>
                  <a:gd name="connsiteY20" fmla="*/ 2295363 h 3877115"/>
                  <a:gd name="connsiteX21" fmla="*/ 990023 w 3475899"/>
                  <a:gd name="connsiteY21" fmla="*/ 2287675 h 3877115"/>
                  <a:gd name="connsiteX22" fmla="*/ 1010524 w 3475899"/>
                  <a:gd name="connsiteY22" fmla="*/ 2303050 h 3877115"/>
                  <a:gd name="connsiteX23" fmla="*/ 1000274 w 3475899"/>
                  <a:gd name="connsiteY23" fmla="*/ 2333802 h 3877115"/>
                  <a:gd name="connsiteX24" fmla="*/ 990023 w 3475899"/>
                  <a:gd name="connsiteY24" fmla="*/ 2364554 h 3877115"/>
                  <a:gd name="connsiteX25" fmla="*/ 974647 w 3475899"/>
                  <a:gd name="connsiteY25" fmla="*/ 2477310 h 3877115"/>
                  <a:gd name="connsiteX26" fmla="*/ 1055370 w 3475899"/>
                  <a:gd name="connsiteY26" fmla="*/ 2614411 h 3877115"/>
                  <a:gd name="connsiteX27" fmla="*/ 1230911 w 3475899"/>
                  <a:gd name="connsiteY27" fmla="*/ 2672070 h 3877115"/>
                  <a:gd name="connsiteX28" fmla="*/ 1494862 w 3475899"/>
                  <a:gd name="connsiteY28" fmla="*/ 2574690 h 3877115"/>
                  <a:gd name="connsiteX29" fmla="*/ 1599930 w 3475899"/>
                  <a:gd name="connsiteY29" fmla="*/ 2333802 h 3877115"/>
                  <a:gd name="connsiteX30" fmla="*/ 1387231 w 3475899"/>
                  <a:gd name="connsiteY30" fmla="*/ 1998097 h 3877115"/>
                  <a:gd name="connsiteX31" fmla="*/ 943896 w 3475899"/>
                  <a:gd name="connsiteY31" fmla="*/ 1893029 h 3877115"/>
                  <a:gd name="connsiteX32" fmla="*/ 372428 w 3475899"/>
                  <a:gd name="connsiteY32" fmla="*/ 2087789 h 3877115"/>
                  <a:gd name="connsiteX33" fmla="*/ 118727 w 3475899"/>
                  <a:gd name="connsiteY33" fmla="*/ 2600316 h 3877115"/>
                  <a:gd name="connsiteX34" fmla="*/ 500560 w 3475899"/>
                  <a:gd name="connsiteY34" fmla="*/ 3240975 h 3877115"/>
                  <a:gd name="connsiteX35" fmla="*/ 1312915 w 3475899"/>
                  <a:gd name="connsiteY35" fmla="*/ 3456236 h 3877115"/>
                  <a:gd name="connsiteX36" fmla="*/ 2135520 w 3475899"/>
                  <a:gd name="connsiteY36" fmla="*/ 3158970 h 3877115"/>
                  <a:gd name="connsiteX37" fmla="*/ 2491727 w 3475899"/>
                  <a:gd name="connsiteY37" fmla="*/ 2395305 h 3877115"/>
                  <a:gd name="connsiteX38" fmla="*/ 2373845 w 3475899"/>
                  <a:gd name="connsiteY38" fmla="*/ 1959657 h 3877115"/>
                  <a:gd name="connsiteX39" fmla="*/ 2058641 w 3475899"/>
                  <a:gd name="connsiteY39" fmla="*/ 1644454 h 3877115"/>
                  <a:gd name="connsiteX40" fmla="*/ 1615306 w 3475899"/>
                  <a:gd name="connsiteY40" fmla="*/ 1385627 h 3877115"/>
                  <a:gd name="connsiteX41" fmla="*/ 859329 w 3475899"/>
                  <a:gd name="connsiteY41" fmla="*/ 1024296 h 3877115"/>
                  <a:gd name="connsiteX42" fmla="*/ 477496 w 3475899"/>
                  <a:gd name="connsiteY42" fmla="*/ 498956 h 3877115"/>
                  <a:gd name="connsiteX43" fmla="*/ 782450 w 3475899"/>
                  <a:gd name="connsiteY43" fmla="*/ 32557 h 3877115"/>
                  <a:gd name="connsiteX0" fmla="*/ 477496 w 3475899"/>
                  <a:gd name="connsiteY0" fmla="*/ 424506 h 3802665"/>
                  <a:gd name="connsiteX1" fmla="*/ 961834 w 3475899"/>
                  <a:gd name="connsiteY1" fmla="*/ 1671 h 3802665"/>
                  <a:gd name="connsiteX2" fmla="*/ 744010 w 3475899"/>
                  <a:gd name="connsiteY2" fmla="*/ 296374 h 3802665"/>
                  <a:gd name="connsiteX3" fmla="*/ 900331 w 3475899"/>
                  <a:gd name="connsiteY3" fmla="*/ 555201 h 3802665"/>
                  <a:gd name="connsiteX4" fmla="*/ 1284726 w 3475899"/>
                  <a:gd name="connsiteY4" fmla="*/ 757649 h 3802665"/>
                  <a:gd name="connsiteX5" fmla="*/ 2984160 w 3475899"/>
                  <a:gd name="connsiteY5" fmla="*/ 1357938 h 3802665"/>
                  <a:gd name="connsiteX6" fmla="*/ 3378091 w 3475899"/>
                  <a:gd name="connsiteY6" fmla="*/ 2635905 h 3802665"/>
                  <a:gd name="connsiteX7" fmla="*/ 2359032 w 3475899"/>
                  <a:gd name="connsiteY7" fmla="*/ 3654955 h 3802665"/>
                  <a:gd name="connsiteX8" fmla="*/ 1252372 w 3475899"/>
                  <a:gd name="connsiteY8" fmla="*/ 3782843 h 3802665"/>
                  <a:gd name="connsiteX9" fmla="*/ 352887 w 3475899"/>
                  <a:gd name="connsiteY9" fmla="*/ 3332616 h 3802665"/>
                  <a:gd name="connsiteX10" fmla="*/ 846 w 3475899"/>
                  <a:gd name="connsiteY10" fmla="*/ 2525866 h 3802665"/>
                  <a:gd name="connsiteX11" fmla="*/ 284017 w 3475899"/>
                  <a:gd name="connsiteY11" fmla="*/ 1932616 h 3802665"/>
                  <a:gd name="connsiteX12" fmla="*/ 964397 w 3475899"/>
                  <a:gd name="connsiteY12" fmla="*/ 1685322 h 3802665"/>
                  <a:gd name="connsiteX13" fmla="*/ 1592242 w 3475899"/>
                  <a:gd name="connsiteY13" fmla="*/ 1833955 h 3802665"/>
                  <a:gd name="connsiteX14" fmla="*/ 1861319 w 3475899"/>
                  <a:gd name="connsiteY14" fmla="*/ 2305480 h 3802665"/>
                  <a:gd name="connsiteX15" fmla="*/ 1680653 w 3475899"/>
                  <a:gd name="connsiteY15" fmla="*/ 2675780 h 3802665"/>
                  <a:gd name="connsiteX16" fmla="*/ 1261662 w 3475899"/>
                  <a:gd name="connsiteY16" fmla="*/ 2823132 h 3802665"/>
                  <a:gd name="connsiteX17" fmla="*/ 895206 w 3475899"/>
                  <a:gd name="connsiteY17" fmla="*/ 2741127 h 3802665"/>
                  <a:gd name="connsiteX18" fmla="*/ 718384 w 3475899"/>
                  <a:gd name="connsiteY18" fmla="*/ 2464363 h 3802665"/>
                  <a:gd name="connsiteX19" fmla="*/ 808076 w 3475899"/>
                  <a:gd name="connsiteY19" fmla="*/ 2284978 h 3802665"/>
                  <a:gd name="connsiteX20" fmla="*/ 931082 w 3475899"/>
                  <a:gd name="connsiteY20" fmla="*/ 2220913 h 3802665"/>
                  <a:gd name="connsiteX21" fmla="*/ 990023 w 3475899"/>
                  <a:gd name="connsiteY21" fmla="*/ 2213225 h 3802665"/>
                  <a:gd name="connsiteX22" fmla="*/ 1010524 w 3475899"/>
                  <a:gd name="connsiteY22" fmla="*/ 2228600 h 3802665"/>
                  <a:gd name="connsiteX23" fmla="*/ 1000274 w 3475899"/>
                  <a:gd name="connsiteY23" fmla="*/ 2259352 h 3802665"/>
                  <a:gd name="connsiteX24" fmla="*/ 990023 w 3475899"/>
                  <a:gd name="connsiteY24" fmla="*/ 2290104 h 3802665"/>
                  <a:gd name="connsiteX25" fmla="*/ 974647 w 3475899"/>
                  <a:gd name="connsiteY25" fmla="*/ 2402860 h 3802665"/>
                  <a:gd name="connsiteX26" fmla="*/ 1055370 w 3475899"/>
                  <a:gd name="connsiteY26" fmla="*/ 2539961 h 3802665"/>
                  <a:gd name="connsiteX27" fmla="*/ 1230911 w 3475899"/>
                  <a:gd name="connsiteY27" fmla="*/ 2597620 h 3802665"/>
                  <a:gd name="connsiteX28" fmla="*/ 1494862 w 3475899"/>
                  <a:gd name="connsiteY28" fmla="*/ 2500240 h 3802665"/>
                  <a:gd name="connsiteX29" fmla="*/ 1599930 w 3475899"/>
                  <a:gd name="connsiteY29" fmla="*/ 2259352 h 3802665"/>
                  <a:gd name="connsiteX30" fmla="*/ 1387231 w 3475899"/>
                  <a:gd name="connsiteY30" fmla="*/ 1923647 h 3802665"/>
                  <a:gd name="connsiteX31" fmla="*/ 943896 w 3475899"/>
                  <a:gd name="connsiteY31" fmla="*/ 1818579 h 3802665"/>
                  <a:gd name="connsiteX32" fmla="*/ 372428 w 3475899"/>
                  <a:gd name="connsiteY32" fmla="*/ 2013339 h 3802665"/>
                  <a:gd name="connsiteX33" fmla="*/ 118727 w 3475899"/>
                  <a:gd name="connsiteY33" fmla="*/ 2525866 h 3802665"/>
                  <a:gd name="connsiteX34" fmla="*/ 500560 w 3475899"/>
                  <a:gd name="connsiteY34" fmla="*/ 3166525 h 3802665"/>
                  <a:gd name="connsiteX35" fmla="*/ 1312915 w 3475899"/>
                  <a:gd name="connsiteY35" fmla="*/ 3381786 h 3802665"/>
                  <a:gd name="connsiteX36" fmla="*/ 2135520 w 3475899"/>
                  <a:gd name="connsiteY36" fmla="*/ 3084520 h 3802665"/>
                  <a:gd name="connsiteX37" fmla="*/ 2491727 w 3475899"/>
                  <a:gd name="connsiteY37" fmla="*/ 2320855 h 3802665"/>
                  <a:gd name="connsiteX38" fmla="*/ 2373845 w 3475899"/>
                  <a:gd name="connsiteY38" fmla="*/ 1885207 h 3802665"/>
                  <a:gd name="connsiteX39" fmla="*/ 2058641 w 3475899"/>
                  <a:gd name="connsiteY39" fmla="*/ 1570004 h 3802665"/>
                  <a:gd name="connsiteX40" fmla="*/ 1615306 w 3475899"/>
                  <a:gd name="connsiteY40" fmla="*/ 1311177 h 3802665"/>
                  <a:gd name="connsiteX41" fmla="*/ 859329 w 3475899"/>
                  <a:gd name="connsiteY41" fmla="*/ 949846 h 3802665"/>
                  <a:gd name="connsiteX42" fmla="*/ 477496 w 3475899"/>
                  <a:gd name="connsiteY42" fmla="*/ 424506 h 380266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491727 w 3475899"/>
                  <a:gd name="connsiteY37" fmla="*/ 3216785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769638 w 3475899"/>
                  <a:gd name="connsiteY39" fmla="*/ 2113659 h 4698595"/>
                  <a:gd name="connsiteX40" fmla="*/ 859329 w 3475899"/>
                  <a:gd name="connsiteY40" fmla="*/ 1845776 h 4698595"/>
                  <a:gd name="connsiteX41" fmla="*/ 477496 w 3475899"/>
                  <a:gd name="connsiteY41" fmla="*/ 1320436 h 4698595"/>
                  <a:gd name="connsiteX0" fmla="*/ 477496 w 3411483"/>
                  <a:gd name="connsiteY0" fmla="*/ 1320436 h 4698595"/>
                  <a:gd name="connsiteX1" fmla="*/ 391637 w 3411483"/>
                  <a:gd name="connsiteY1" fmla="*/ 346 h 4698595"/>
                  <a:gd name="connsiteX2" fmla="*/ 744010 w 3411483"/>
                  <a:gd name="connsiteY2" fmla="*/ 1192304 h 4698595"/>
                  <a:gd name="connsiteX3" fmla="*/ 900331 w 3411483"/>
                  <a:gd name="connsiteY3" fmla="*/ 1451131 h 4698595"/>
                  <a:gd name="connsiteX4" fmla="*/ 1240632 w 3411483"/>
                  <a:gd name="connsiteY4" fmla="*/ 1733678 h 4698595"/>
                  <a:gd name="connsiteX5" fmla="*/ 2984160 w 3411483"/>
                  <a:gd name="connsiteY5" fmla="*/ 2253868 h 4698595"/>
                  <a:gd name="connsiteX6" fmla="*/ 3378091 w 3411483"/>
                  <a:gd name="connsiteY6" fmla="*/ 3531835 h 4698595"/>
                  <a:gd name="connsiteX7" fmla="*/ 2359032 w 3411483"/>
                  <a:gd name="connsiteY7" fmla="*/ 4550885 h 4698595"/>
                  <a:gd name="connsiteX8" fmla="*/ 1252372 w 3411483"/>
                  <a:gd name="connsiteY8" fmla="*/ 4678773 h 4698595"/>
                  <a:gd name="connsiteX9" fmla="*/ 352887 w 3411483"/>
                  <a:gd name="connsiteY9" fmla="*/ 4228546 h 4698595"/>
                  <a:gd name="connsiteX10" fmla="*/ 846 w 3411483"/>
                  <a:gd name="connsiteY10" fmla="*/ 3421796 h 4698595"/>
                  <a:gd name="connsiteX11" fmla="*/ 284017 w 3411483"/>
                  <a:gd name="connsiteY11" fmla="*/ 2828546 h 4698595"/>
                  <a:gd name="connsiteX12" fmla="*/ 964397 w 3411483"/>
                  <a:gd name="connsiteY12" fmla="*/ 2581252 h 4698595"/>
                  <a:gd name="connsiteX13" fmla="*/ 1592242 w 3411483"/>
                  <a:gd name="connsiteY13" fmla="*/ 2729885 h 4698595"/>
                  <a:gd name="connsiteX14" fmla="*/ 1861319 w 3411483"/>
                  <a:gd name="connsiteY14" fmla="*/ 3201410 h 4698595"/>
                  <a:gd name="connsiteX15" fmla="*/ 1680653 w 3411483"/>
                  <a:gd name="connsiteY15" fmla="*/ 3571710 h 4698595"/>
                  <a:gd name="connsiteX16" fmla="*/ 1261662 w 3411483"/>
                  <a:gd name="connsiteY16" fmla="*/ 3719062 h 4698595"/>
                  <a:gd name="connsiteX17" fmla="*/ 895206 w 3411483"/>
                  <a:gd name="connsiteY17" fmla="*/ 3637057 h 4698595"/>
                  <a:gd name="connsiteX18" fmla="*/ 718384 w 3411483"/>
                  <a:gd name="connsiteY18" fmla="*/ 3360293 h 4698595"/>
                  <a:gd name="connsiteX19" fmla="*/ 808076 w 3411483"/>
                  <a:gd name="connsiteY19" fmla="*/ 3180908 h 4698595"/>
                  <a:gd name="connsiteX20" fmla="*/ 931082 w 3411483"/>
                  <a:gd name="connsiteY20" fmla="*/ 3116843 h 4698595"/>
                  <a:gd name="connsiteX21" fmla="*/ 990023 w 3411483"/>
                  <a:gd name="connsiteY21" fmla="*/ 3109155 h 4698595"/>
                  <a:gd name="connsiteX22" fmla="*/ 1010524 w 3411483"/>
                  <a:gd name="connsiteY22" fmla="*/ 3124530 h 4698595"/>
                  <a:gd name="connsiteX23" fmla="*/ 1000274 w 3411483"/>
                  <a:gd name="connsiteY23" fmla="*/ 3155282 h 4698595"/>
                  <a:gd name="connsiteX24" fmla="*/ 990023 w 3411483"/>
                  <a:gd name="connsiteY24" fmla="*/ 3186034 h 4698595"/>
                  <a:gd name="connsiteX25" fmla="*/ 974647 w 3411483"/>
                  <a:gd name="connsiteY25" fmla="*/ 3298790 h 4698595"/>
                  <a:gd name="connsiteX26" fmla="*/ 1055370 w 3411483"/>
                  <a:gd name="connsiteY26" fmla="*/ 3435891 h 4698595"/>
                  <a:gd name="connsiteX27" fmla="*/ 1230911 w 3411483"/>
                  <a:gd name="connsiteY27" fmla="*/ 3493550 h 4698595"/>
                  <a:gd name="connsiteX28" fmla="*/ 1494862 w 3411483"/>
                  <a:gd name="connsiteY28" fmla="*/ 3396170 h 4698595"/>
                  <a:gd name="connsiteX29" fmla="*/ 1599930 w 3411483"/>
                  <a:gd name="connsiteY29" fmla="*/ 3155282 h 4698595"/>
                  <a:gd name="connsiteX30" fmla="*/ 1387231 w 3411483"/>
                  <a:gd name="connsiteY30" fmla="*/ 2819577 h 4698595"/>
                  <a:gd name="connsiteX31" fmla="*/ 943896 w 3411483"/>
                  <a:gd name="connsiteY31" fmla="*/ 2714509 h 4698595"/>
                  <a:gd name="connsiteX32" fmla="*/ 372428 w 3411483"/>
                  <a:gd name="connsiteY32" fmla="*/ 2909269 h 4698595"/>
                  <a:gd name="connsiteX33" fmla="*/ 118727 w 3411483"/>
                  <a:gd name="connsiteY33" fmla="*/ 3421796 h 4698595"/>
                  <a:gd name="connsiteX34" fmla="*/ 500560 w 3411483"/>
                  <a:gd name="connsiteY34" fmla="*/ 4062455 h 4698595"/>
                  <a:gd name="connsiteX35" fmla="*/ 1312915 w 3411483"/>
                  <a:gd name="connsiteY35" fmla="*/ 4277716 h 4698595"/>
                  <a:gd name="connsiteX36" fmla="*/ 2195013 w 3411483"/>
                  <a:gd name="connsiteY36" fmla="*/ 3993179 h 4698595"/>
                  <a:gd name="connsiteX37" fmla="*/ 2705552 w 3411483"/>
                  <a:gd name="connsiteY37" fmla="*/ 3234379 h 4698595"/>
                  <a:gd name="connsiteX38" fmla="*/ 2587666 w 3411483"/>
                  <a:gd name="connsiteY38" fmla="*/ 2728357 h 4698595"/>
                  <a:gd name="connsiteX39" fmla="*/ 1769638 w 3411483"/>
                  <a:gd name="connsiteY39" fmla="*/ 2113659 h 4698595"/>
                  <a:gd name="connsiteX40" fmla="*/ 859329 w 3411483"/>
                  <a:gd name="connsiteY40" fmla="*/ 1845776 h 4698595"/>
                  <a:gd name="connsiteX41" fmla="*/ 477496 w 3411483"/>
                  <a:gd name="connsiteY41" fmla="*/ 1320436 h 4698595"/>
                  <a:gd name="connsiteX0" fmla="*/ 477496 w 3411485"/>
                  <a:gd name="connsiteY0" fmla="*/ 760057 h 4138216"/>
                  <a:gd name="connsiteX1" fmla="*/ 810541 w 3411485"/>
                  <a:gd name="connsiteY1" fmla="*/ 659 h 4138216"/>
                  <a:gd name="connsiteX2" fmla="*/ 744010 w 3411485"/>
                  <a:gd name="connsiteY2" fmla="*/ 631925 h 4138216"/>
                  <a:gd name="connsiteX3" fmla="*/ 900331 w 3411485"/>
                  <a:gd name="connsiteY3" fmla="*/ 890752 h 4138216"/>
                  <a:gd name="connsiteX4" fmla="*/ 1240632 w 3411485"/>
                  <a:gd name="connsiteY4" fmla="*/ 1173299 h 4138216"/>
                  <a:gd name="connsiteX5" fmla="*/ 2984160 w 3411485"/>
                  <a:gd name="connsiteY5" fmla="*/ 1693489 h 4138216"/>
                  <a:gd name="connsiteX6" fmla="*/ 3378091 w 3411485"/>
                  <a:gd name="connsiteY6" fmla="*/ 2971456 h 4138216"/>
                  <a:gd name="connsiteX7" fmla="*/ 2359032 w 3411485"/>
                  <a:gd name="connsiteY7" fmla="*/ 3990506 h 4138216"/>
                  <a:gd name="connsiteX8" fmla="*/ 1252372 w 3411485"/>
                  <a:gd name="connsiteY8" fmla="*/ 4118394 h 4138216"/>
                  <a:gd name="connsiteX9" fmla="*/ 352887 w 3411485"/>
                  <a:gd name="connsiteY9" fmla="*/ 3668167 h 4138216"/>
                  <a:gd name="connsiteX10" fmla="*/ 846 w 3411485"/>
                  <a:gd name="connsiteY10" fmla="*/ 2861417 h 4138216"/>
                  <a:gd name="connsiteX11" fmla="*/ 284017 w 3411485"/>
                  <a:gd name="connsiteY11" fmla="*/ 2268167 h 4138216"/>
                  <a:gd name="connsiteX12" fmla="*/ 964397 w 3411485"/>
                  <a:gd name="connsiteY12" fmla="*/ 2020873 h 4138216"/>
                  <a:gd name="connsiteX13" fmla="*/ 1592242 w 3411485"/>
                  <a:gd name="connsiteY13" fmla="*/ 2169506 h 4138216"/>
                  <a:gd name="connsiteX14" fmla="*/ 1861319 w 3411485"/>
                  <a:gd name="connsiteY14" fmla="*/ 2641031 h 4138216"/>
                  <a:gd name="connsiteX15" fmla="*/ 1680653 w 3411485"/>
                  <a:gd name="connsiteY15" fmla="*/ 3011331 h 4138216"/>
                  <a:gd name="connsiteX16" fmla="*/ 1261662 w 3411485"/>
                  <a:gd name="connsiteY16" fmla="*/ 3158683 h 4138216"/>
                  <a:gd name="connsiteX17" fmla="*/ 895206 w 3411485"/>
                  <a:gd name="connsiteY17" fmla="*/ 3076678 h 4138216"/>
                  <a:gd name="connsiteX18" fmla="*/ 718384 w 3411485"/>
                  <a:gd name="connsiteY18" fmla="*/ 2799914 h 4138216"/>
                  <a:gd name="connsiteX19" fmla="*/ 808076 w 3411485"/>
                  <a:gd name="connsiteY19" fmla="*/ 2620529 h 4138216"/>
                  <a:gd name="connsiteX20" fmla="*/ 931082 w 3411485"/>
                  <a:gd name="connsiteY20" fmla="*/ 2556464 h 4138216"/>
                  <a:gd name="connsiteX21" fmla="*/ 990023 w 3411485"/>
                  <a:gd name="connsiteY21" fmla="*/ 2548776 h 4138216"/>
                  <a:gd name="connsiteX22" fmla="*/ 1010524 w 3411485"/>
                  <a:gd name="connsiteY22" fmla="*/ 2564151 h 4138216"/>
                  <a:gd name="connsiteX23" fmla="*/ 1000274 w 3411485"/>
                  <a:gd name="connsiteY23" fmla="*/ 2594903 h 4138216"/>
                  <a:gd name="connsiteX24" fmla="*/ 990023 w 3411485"/>
                  <a:gd name="connsiteY24" fmla="*/ 2625655 h 4138216"/>
                  <a:gd name="connsiteX25" fmla="*/ 974647 w 3411485"/>
                  <a:gd name="connsiteY25" fmla="*/ 2738411 h 4138216"/>
                  <a:gd name="connsiteX26" fmla="*/ 1055370 w 3411485"/>
                  <a:gd name="connsiteY26" fmla="*/ 2875512 h 4138216"/>
                  <a:gd name="connsiteX27" fmla="*/ 1230911 w 3411485"/>
                  <a:gd name="connsiteY27" fmla="*/ 2933171 h 4138216"/>
                  <a:gd name="connsiteX28" fmla="*/ 1494862 w 3411485"/>
                  <a:gd name="connsiteY28" fmla="*/ 2835791 h 4138216"/>
                  <a:gd name="connsiteX29" fmla="*/ 1599930 w 3411485"/>
                  <a:gd name="connsiteY29" fmla="*/ 2594903 h 4138216"/>
                  <a:gd name="connsiteX30" fmla="*/ 1387231 w 3411485"/>
                  <a:gd name="connsiteY30" fmla="*/ 2259198 h 4138216"/>
                  <a:gd name="connsiteX31" fmla="*/ 943896 w 3411485"/>
                  <a:gd name="connsiteY31" fmla="*/ 2154130 h 4138216"/>
                  <a:gd name="connsiteX32" fmla="*/ 372428 w 3411485"/>
                  <a:gd name="connsiteY32" fmla="*/ 2348890 h 4138216"/>
                  <a:gd name="connsiteX33" fmla="*/ 118727 w 3411485"/>
                  <a:gd name="connsiteY33" fmla="*/ 2861417 h 4138216"/>
                  <a:gd name="connsiteX34" fmla="*/ 500560 w 3411485"/>
                  <a:gd name="connsiteY34" fmla="*/ 3502076 h 4138216"/>
                  <a:gd name="connsiteX35" fmla="*/ 1312915 w 3411485"/>
                  <a:gd name="connsiteY35" fmla="*/ 3717337 h 4138216"/>
                  <a:gd name="connsiteX36" fmla="*/ 2195013 w 3411485"/>
                  <a:gd name="connsiteY36" fmla="*/ 3432800 h 4138216"/>
                  <a:gd name="connsiteX37" fmla="*/ 2705552 w 3411485"/>
                  <a:gd name="connsiteY37" fmla="*/ 2674000 h 4138216"/>
                  <a:gd name="connsiteX38" fmla="*/ 2587666 w 3411485"/>
                  <a:gd name="connsiteY38" fmla="*/ 2167978 h 4138216"/>
                  <a:gd name="connsiteX39" fmla="*/ 1769638 w 3411485"/>
                  <a:gd name="connsiteY39" fmla="*/ 1553280 h 4138216"/>
                  <a:gd name="connsiteX40" fmla="*/ 859329 w 3411485"/>
                  <a:gd name="connsiteY40" fmla="*/ 1285397 h 4138216"/>
                  <a:gd name="connsiteX41" fmla="*/ 477496 w 3411485"/>
                  <a:gd name="connsiteY41" fmla="*/ 760057 h 4138216"/>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3958557"/>
                  <a:gd name="connsiteX1" fmla="*/ 810541 w 3415891"/>
                  <a:gd name="connsiteY1" fmla="*/ 659 h 3958557"/>
                  <a:gd name="connsiteX2" fmla="*/ 744010 w 3415891"/>
                  <a:gd name="connsiteY2" fmla="*/ 631925 h 3958557"/>
                  <a:gd name="connsiteX3" fmla="*/ 900331 w 3415891"/>
                  <a:gd name="connsiteY3" fmla="*/ 890752 h 3958557"/>
                  <a:gd name="connsiteX4" fmla="*/ 1240632 w 3415891"/>
                  <a:gd name="connsiteY4" fmla="*/ 1173299 h 3958557"/>
                  <a:gd name="connsiteX5" fmla="*/ 2984160 w 3415891"/>
                  <a:gd name="connsiteY5" fmla="*/ 1693489 h 3958557"/>
                  <a:gd name="connsiteX6" fmla="*/ 3378091 w 3415891"/>
                  <a:gd name="connsiteY6" fmla="*/ 2971456 h 3958557"/>
                  <a:gd name="connsiteX7" fmla="*/ 2292890 w 3415891"/>
                  <a:gd name="connsiteY7" fmla="*/ 3857009 h 3958557"/>
                  <a:gd name="connsiteX8" fmla="*/ 1075991 w 3415891"/>
                  <a:gd name="connsiteY8" fmla="*/ 3918147 h 3958557"/>
                  <a:gd name="connsiteX9" fmla="*/ 352887 w 3415891"/>
                  <a:gd name="connsiteY9" fmla="*/ 3668167 h 3958557"/>
                  <a:gd name="connsiteX10" fmla="*/ 846 w 3415891"/>
                  <a:gd name="connsiteY10" fmla="*/ 2861417 h 3958557"/>
                  <a:gd name="connsiteX11" fmla="*/ 284017 w 3415891"/>
                  <a:gd name="connsiteY11" fmla="*/ 2268167 h 3958557"/>
                  <a:gd name="connsiteX12" fmla="*/ 964397 w 3415891"/>
                  <a:gd name="connsiteY12" fmla="*/ 2020873 h 3958557"/>
                  <a:gd name="connsiteX13" fmla="*/ 1592242 w 3415891"/>
                  <a:gd name="connsiteY13" fmla="*/ 2169506 h 3958557"/>
                  <a:gd name="connsiteX14" fmla="*/ 1861319 w 3415891"/>
                  <a:gd name="connsiteY14" fmla="*/ 2641031 h 3958557"/>
                  <a:gd name="connsiteX15" fmla="*/ 1680653 w 3415891"/>
                  <a:gd name="connsiteY15" fmla="*/ 3011331 h 3958557"/>
                  <a:gd name="connsiteX16" fmla="*/ 1261662 w 3415891"/>
                  <a:gd name="connsiteY16" fmla="*/ 3158683 h 3958557"/>
                  <a:gd name="connsiteX17" fmla="*/ 895206 w 3415891"/>
                  <a:gd name="connsiteY17" fmla="*/ 3076678 h 3958557"/>
                  <a:gd name="connsiteX18" fmla="*/ 718384 w 3415891"/>
                  <a:gd name="connsiteY18" fmla="*/ 2799914 h 3958557"/>
                  <a:gd name="connsiteX19" fmla="*/ 808076 w 3415891"/>
                  <a:gd name="connsiteY19" fmla="*/ 2620529 h 3958557"/>
                  <a:gd name="connsiteX20" fmla="*/ 931082 w 3415891"/>
                  <a:gd name="connsiteY20" fmla="*/ 2556464 h 3958557"/>
                  <a:gd name="connsiteX21" fmla="*/ 990023 w 3415891"/>
                  <a:gd name="connsiteY21" fmla="*/ 2548776 h 3958557"/>
                  <a:gd name="connsiteX22" fmla="*/ 1010524 w 3415891"/>
                  <a:gd name="connsiteY22" fmla="*/ 2564151 h 3958557"/>
                  <a:gd name="connsiteX23" fmla="*/ 1000274 w 3415891"/>
                  <a:gd name="connsiteY23" fmla="*/ 2594903 h 3958557"/>
                  <a:gd name="connsiteX24" fmla="*/ 990023 w 3415891"/>
                  <a:gd name="connsiteY24" fmla="*/ 2625655 h 3958557"/>
                  <a:gd name="connsiteX25" fmla="*/ 974647 w 3415891"/>
                  <a:gd name="connsiteY25" fmla="*/ 2738411 h 3958557"/>
                  <a:gd name="connsiteX26" fmla="*/ 1055370 w 3415891"/>
                  <a:gd name="connsiteY26" fmla="*/ 2875512 h 3958557"/>
                  <a:gd name="connsiteX27" fmla="*/ 1230911 w 3415891"/>
                  <a:gd name="connsiteY27" fmla="*/ 2933171 h 3958557"/>
                  <a:gd name="connsiteX28" fmla="*/ 1494862 w 3415891"/>
                  <a:gd name="connsiteY28" fmla="*/ 2835791 h 3958557"/>
                  <a:gd name="connsiteX29" fmla="*/ 1599930 w 3415891"/>
                  <a:gd name="connsiteY29" fmla="*/ 2594903 h 3958557"/>
                  <a:gd name="connsiteX30" fmla="*/ 1387231 w 3415891"/>
                  <a:gd name="connsiteY30" fmla="*/ 2259198 h 3958557"/>
                  <a:gd name="connsiteX31" fmla="*/ 943896 w 3415891"/>
                  <a:gd name="connsiteY31" fmla="*/ 2154130 h 3958557"/>
                  <a:gd name="connsiteX32" fmla="*/ 372428 w 3415891"/>
                  <a:gd name="connsiteY32" fmla="*/ 2348890 h 3958557"/>
                  <a:gd name="connsiteX33" fmla="*/ 118727 w 3415891"/>
                  <a:gd name="connsiteY33" fmla="*/ 2861417 h 3958557"/>
                  <a:gd name="connsiteX34" fmla="*/ 500560 w 3415891"/>
                  <a:gd name="connsiteY34" fmla="*/ 3502076 h 3958557"/>
                  <a:gd name="connsiteX35" fmla="*/ 1312915 w 3415891"/>
                  <a:gd name="connsiteY35" fmla="*/ 3717337 h 3958557"/>
                  <a:gd name="connsiteX36" fmla="*/ 2195013 w 3415891"/>
                  <a:gd name="connsiteY36" fmla="*/ 3432800 h 3958557"/>
                  <a:gd name="connsiteX37" fmla="*/ 2705552 w 3415891"/>
                  <a:gd name="connsiteY37" fmla="*/ 2674000 h 3958557"/>
                  <a:gd name="connsiteX38" fmla="*/ 2587666 w 3415891"/>
                  <a:gd name="connsiteY38" fmla="*/ 2167978 h 3958557"/>
                  <a:gd name="connsiteX39" fmla="*/ 1769638 w 3415891"/>
                  <a:gd name="connsiteY39" fmla="*/ 1553280 h 3958557"/>
                  <a:gd name="connsiteX40" fmla="*/ 859329 w 3415891"/>
                  <a:gd name="connsiteY40" fmla="*/ 1285397 h 3958557"/>
                  <a:gd name="connsiteX41" fmla="*/ 477496 w 3415891"/>
                  <a:gd name="connsiteY41" fmla="*/ 760057 h 3958557"/>
                  <a:gd name="connsiteX0" fmla="*/ 565295 w 3503690"/>
                  <a:gd name="connsiteY0" fmla="*/ 760057 h 3958557"/>
                  <a:gd name="connsiteX1" fmla="*/ 898340 w 3503690"/>
                  <a:gd name="connsiteY1" fmla="*/ 659 h 3958557"/>
                  <a:gd name="connsiteX2" fmla="*/ 831809 w 3503690"/>
                  <a:gd name="connsiteY2" fmla="*/ 631925 h 3958557"/>
                  <a:gd name="connsiteX3" fmla="*/ 988130 w 3503690"/>
                  <a:gd name="connsiteY3" fmla="*/ 890752 h 3958557"/>
                  <a:gd name="connsiteX4" fmla="*/ 1328431 w 3503690"/>
                  <a:gd name="connsiteY4" fmla="*/ 1173299 h 3958557"/>
                  <a:gd name="connsiteX5" fmla="*/ 3071959 w 3503690"/>
                  <a:gd name="connsiteY5" fmla="*/ 1693489 h 3958557"/>
                  <a:gd name="connsiteX6" fmla="*/ 3465890 w 3503690"/>
                  <a:gd name="connsiteY6" fmla="*/ 2971456 h 3958557"/>
                  <a:gd name="connsiteX7" fmla="*/ 2380689 w 3503690"/>
                  <a:gd name="connsiteY7" fmla="*/ 3857009 h 3958557"/>
                  <a:gd name="connsiteX8" fmla="*/ 1163790 w 3503690"/>
                  <a:gd name="connsiteY8" fmla="*/ 3918147 h 3958557"/>
                  <a:gd name="connsiteX9" fmla="*/ 440686 w 3503690"/>
                  <a:gd name="connsiteY9" fmla="*/ 3668167 h 3958557"/>
                  <a:gd name="connsiteX10" fmla="*/ 454 w 3503690"/>
                  <a:gd name="connsiteY10" fmla="*/ 2861417 h 3958557"/>
                  <a:gd name="connsiteX11" fmla="*/ 371816 w 3503690"/>
                  <a:gd name="connsiteY11" fmla="*/ 2268167 h 3958557"/>
                  <a:gd name="connsiteX12" fmla="*/ 1052196 w 3503690"/>
                  <a:gd name="connsiteY12" fmla="*/ 2020873 h 3958557"/>
                  <a:gd name="connsiteX13" fmla="*/ 1680041 w 3503690"/>
                  <a:gd name="connsiteY13" fmla="*/ 2169506 h 3958557"/>
                  <a:gd name="connsiteX14" fmla="*/ 1949118 w 3503690"/>
                  <a:gd name="connsiteY14" fmla="*/ 2641031 h 3958557"/>
                  <a:gd name="connsiteX15" fmla="*/ 1768452 w 3503690"/>
                  <a:gd name="connsiteY15" fmla="*/ 3011331 h 3958557"/>
                  <a:gd name="connsiteX16" fmla="*/ 1349461 w 3503690"/>
                  <a:gd name="connsiteY16" fmla="*/ 3158683 h 3958557"/>
                  <a:gd name="connsiteX17" fmla="*/ 983005 w 3503690"/>
                  <a:gd name="connsiteY17" fmla="*/ 3076678 h 3958557"/>
                  <a:gd name="connsiteX18" fmla="*/ 806183 w 3503690"/>
                  <a:gd name="connsiteY18" fmla="*/ 2799914 h 3958557"/>
                  <a:gd name="connsiteX19" fmla="*/ 895875 w 3503690"/>
                  <a:gd name="connsiteY19" fmla="*/ 2620529 h 3958557"/>
                  <a:gd name="connsiteX20" fmla="*/ 1018881 w 3503690"/>
                  <a:gd name="connsiteY20" fmla="*/ 2556464 h 3958557"/>
                  <a:gd name="connsiteX21" fmla="*/ 1077822 w 3503690"/>
                  <a:gd name="connsiteY21" fmla="*/ 2548776 h 3958557"/>
                  <a:gd name="connsiteX22" fmla="*/ 1098323 w 3503690"/>
                  <a:gd name="connsiteY22" fmla="*/ 2564151 h 3958557"/>
                  <a:gd name="connsiteX23" fmla="*/ 1088073 w 3503690"/>
                  <a:gd name="connsiteY23" fmla="*/ 2594903 h 3958557"/>
                  <a:gd name="connsiteX24" fmla="*/ 1077822 w 3503690"/>
                  <a:gd name="connsiteY24" fmla="*/ 2625655 h 3958557"/>
                  <a:gd name="connsiteX25" fmla="*/ 1062446 w 3503690"/>
                  <a:gd name="connsiteY25" fmla="*/ 2738411 h 3958557"/>
                  <a:gd name="connsiteX26" fmla="*/ 1143169 w 3503690"/>
                  <a:gd name="connsiteY26" fmla="*/ 2875512 h 3958557"/>
                  <a:gd name="connsiteX27" fmla="*/ 1318710 w 3503690"/>
                  <a:gd name="connsiteY27" fmla="*/ 2933171 h 3958557"/>
                  <a:gd name="connsiteX28" fmla="*/ 1582661 w 3503690"/>
                  <a:gd name="connsiteY28" fmla="*/ 2835791 h 3958557"/>
                  <a:gd name="connsiteX29" fmla="*/ 1687729 w 3503690"/>
                  <a:gd name="connsiteY29" fmla="*/ 2594903 h 3958557"/>
                  <a:gd name="connsiteX30" fmla="*/ 1475030 w 3503690"/>
                  <a:gd name="connsiteY30" fmla="*/ 2259198 h 3958557"/>
                  <a:gd name="connsiteX31" fmla="*/ 1031695 w 3503690"/>
                  <a:gd name="connsiteY31" fmla="*/ 2154130 h 3958557"/>
                  <a:gd name="connsiteX32" fmla="*/ 460227 w 3503690"/>
                  <a:gd name="connsiteY32" fmla="*/ 2348890 h 3958557"/>
                  <a:gd name="connsiteX33" fmla="*/ 206526 w 3503690"/>
                  <a:gd name="connsiteY33" fmla="*/ 2861417 h 3958557"/>
                  <a:gd name="connsiteX34" fmla="*/ 588359 w 3503690"/>
                  <a:gd name="connsiteY34" fmla="*/ 3502076 h 3958557"/>
                  <a:gd name="connsiteX35" fmla="*/ 1400714 w 3503690"/>
                  <a:gd name="connsiteY35" fmla="*/ 3717337 h 3958557"/>
                  <a:gd name="connsiteX36" fmla="*/ 2282812 w 3503690"/>
                  <a:gd name="connsiteY36" fmla="*/ 3432800 h 3958557"/>
                  <a:gd name="connsiteX37" fmla="*/ 2793351 w 3503690"/>
                  <a:gd name="connsiteY37" fmla="*/ 2674000 h 3958557"/>
                  <a:gd name="connsiteX38" fmla="*/ 2675465 w 3503690"/>
                  <a:gd name="connsiteY38" fmla="*/ 2167978 h 3958557"/>
                  <a:gd name="connsiteX39" fmla="*/ 1857437 w 3503690"/>
                  <a:gd name="connsiteY39" fmla="*/ 1553280 h 3958557"/>
                  <a:gd name="connsiteX40" fmla="*/ 947128 w 3503690"/>
                  <a:gd name="connsiteY40" fmla="*/ 1285397 h 3958557"/>
                  <a:gd name="connsiteX41" fmla="*/ 565295 w 3503690"/>
                  <a:gd name="connsiteY41" fmla="*/ 760057 h 3958557"/>
                  <a:gd name="connsiteX0" fmla="*/ 565297 w 3505172"/>
                  <a:gd name="connsiteY0" fmla="*/ 760057 h 3929318"/>
                  <a:gd name="connsiteX1" fmla="*/ 898342 w 3505172"/>
                  <a:gd name="connsiteY1" fmla="*/ 659 h 3929318"/>
                  <a:gd name="connsiteX2" fmla="*/ 831811 w 3505172"/>
                  <a:gd name="connsiteY2" fmla="*/ 631925 h 3929318"/>
                  <a:gd name="connsiteX3" fmla="*/ 988132 w 3505172"/>
                  <a:gd name="connsiteY3" fmla="*/ 890752 h 3929318"/>
                  <a:gd name="connsiteX4" fmla="*/ 1328433 w 3505172"/>
                  <a:gd name="connsiteY4" fmla="*/ 1173299 h 3929318"/>
                  <a:gd name="connsiteX5" fmla="*/ 3071961 w 3505172"/>
                  <a:gd name="connsiteY5" fmla="*/ 1693489 h 3929318"/>
                  <a:gd name="connsiteX6" fmla="*/ 3465892 w 3505172"/>
                  <a:gd name="connsiteY6" fmla="*/ 2971456 h 3929318"/>
                  <a:gd name="connsiteX7" fmla="*/ 2358642 w 3505172"/>
                  <a:gd name="connsiteY7" fmla="*/ 3790260 h 3929318"/>
                  <a:gd name="connsiteX8" fmla="*/ 1163792 w 3505172"/>
                  <a:gd name="connsiteY8" fmla="*/ 3918147 h 3929318"/>
                  <a:gd name="connsiteX9" fmla="*/ 440688 w 3505172"/>
                  <a:gd name="connsiteY9" fmla="*/ 3668167 h 3929318"/>
                  <a:gd name="connsiteX10" fmla="*/ 456 w 3505172"/>
                  <a:gd name="connsiteY10" fmla="*/ 2861417 h 3929318"/>
                  <a:gd name="connsiteX11" fmla="*/ 371818 w 3505172"/>
                  <a:gd name="connsiteY11" fmla="*/ 2268167 h 3929318"/>
                  <a:gd name="connsiteX12" fmla="*/ 1052198 w 3505172"/>
                  <a:gd name="connsiteY12" fmla="*/ 2020873 h 3929318"/>
                  <a:gd name="connsiteX13" fmla="*/ 1680043 w 3505172"/>
                  <a:gd name="connsiteY13" fmla="*/ 2169506 h 3929318"/>
                  <a:gd name="connsiteX14" fmla="*/ 1949120 w 3505172"/>
                  <a:gd name="connsiteY14" fmla="*/ 2641031 h 3929318"/>
                  <a:gd name="connsiteX15" fmla="*/ 1768454 w 3505172"/>
                  <a:gd name="connsiteY15" fmla="*/ 3011331 h 3929318"/>
                  <a:gd name="connsiteX16" fmla="*/ 1349463 w 3505172"/>
                  <a:gd name="connsiteY16" fmla="*/ 3158683 h 3929318"/>
                  <a:gd name="connsiteX17" fmla="*/ 983007 w 3505172"/>
                  <a:gd name="connsiteY17" fmla="*/ 3076678 h 3929318"/>
                  <a:gd name="connsiteX18" fmla="*/ 806185 w 3505172"/>
                  <a:gd name="connsiteY18" fmla="*/ 2799914 h 3929318"/>
                  <a:gd name="connsiteX19" fmla="*/ 895877 w 3505172"/>
                  <a:gd name="connsiteY19" fmla="*/ 2620529 h 3929318"/>
                  <a:gd name="connsiteX20" fmla="*/ 1018883 w 3505172"/>
                  <a:gd name="connsiteY20" fmla="*/ 2556464 h 3929318"/>
                  <a:gd name="connsiteX21" fmla="*/ 1077824 w 3505172"/>
                  <a:gd name="connsiteY21" fmla="*/ 2548776 h 3929318"/>
                  <a:gd name="connsiteX22" fmla="*/ 1098325 w 3505172"/>
                  <a:gd name="connsiteY22" fmla="*/ 2564151 h 3929318"/>
                  <a:gd name="connsiteX23" fmla="*/ 1088075 w 3505172"/>
                  <a:gd name="connsiteY23" fmla="*/ 2594903 h 3929318"/>
                  <a:gd name="connsiteX24" fmla="*/ 1077824 w 3505172"/>
                  <a:gd name="connsiteY24" fmla="*/ 2625655 h 3929318"/>
                  <a:gd name="connsiteX25" fmla="*/ 1062448 w 3505172"/>
                  <a:gd name="connsiteY25" fmla="*/ 2738411 h 3929318"/>
                  <a:gd name="connsiteX26" fmla="*/ 1143171 w 3505172"/>
                  <a:gd name="connsiteY26" fmla="*/ 2875512 h 3929318"/>
                  <a:gd name="connsiteX27" fmla="*/ 1318712 w 3505172"/>
                  <a:gd name="connsiteY27" fmla="*/ 2933171 h 3929318"/>
                  <a:gd name="connsiteX28" fmla="*/ 1582663 w 3505172"/>
                  <a:gd name="connsiteY28" fmla="*/ 2835791 h 3929318"/>
                  <a:gd name="connsiteX29" fmla="*/ 1687731 w 3505172"/>
                  <a:gd name="connsiteY29" fmla="*/ 2594903 h 3929318"/>
                  <a:gd name="connsiteX30" fmla="*/ 1475032 w 3505172"/>
                  <a:gd name="connsiteY30" fmla="*/ 2259198 h 3929318"/>
                  <a:gd name="connsiteX31" fmla="*/ 1031697 w 3505172"/>
                  <a:gd name="connsiteY31" fmla="*/ 2154130 h 3929318"/>
                  <a:gd name="connsiteX32" fmla="*/ 460229 w 3505172"/>
                  <a:gd name="connsiteY32" fmla="*/ 2348890 h 3929318"/>
                  <a:gd name="connsiteX33" fmla="*/ 206528 w 3505172"/>
                  <a:gd name="connsiteY33" fmla="*/ 2861417 h 3929318"/>
                  <a:gd name="connsiteX34" fmla="*/ 588361 w 3505172"/>
                  <a:gd name="connsiteY34" fmla="*/ 3502076 h 3929318"/>
                  <a:gd name="connsiteX35" fmla="*/ 1400716 w 3505172"/>
                  <a:gd name="connsiteY35" fmla="*/ 3717337 h 3929318"/>
                  <a:gd name="connsiteX36" fmla="*/ 2282814 w 3505172"/>
                  <a:gd name="connsiteY36" fmla="*/ 3432800 h 3929318"/>
                  <a:gd name="connsiteX37" fmla="*/ 2793353 w 3505172"/>
                  <a:gd name="connsiteY37" fmla="*/ 2674000 h 3929318"/>
                  <a:gd name="connsiteX38" fmla="*/ 2675467 w 3505172"/>
                  <a:gd name="connsiteY38" fmla="*/ 2167978 h 3929318"/>
                  <a:gd name="connsiteX39" fmla="*/ 1857439 w 3505172"/>
                  <a:gd name="connsiteY39" fmla="*/ 1553280 h 3929318"/>
                  <a:gd name="connsiteX40" fmla="*/ 947130 w 3505172"/>
                  <a:gd name="connsiteY40" fmla="*/ 1285397 h 3929318"/>
                  <a:gd name="connsiteX41" fmla="*/ 565297 w 3505172"/>
                  <a:gd name="connsiteY41" fmla="*/ 760057 h 3929318"/>
                  <a:gd name="connsiteX0" fmla="*/ 565297 w 3359163"/>
                  <a:gd name="connsiteY0" fmla="*/ 760057 h 3930630"/>
                  <a:gd name="connsiteX1" fmla="*/ 898342 w 3359163"/>
                  <a:gd name="connsiteY1" fmla="*/ 659 h 3930630"/>
                  <a:gd name="connsiteX2" fmla="*/ 831811 w 3359163"/>
                  <a:gd name="connsiteY2" fmla="*/ 631925 h 3930630"/>
                  <a:gd name="connsiteX3" fmla="*/ 988132 w 3359163"/>
                  <a:gd name="connsiteY3" fmla="*/ 890752 h 3930630"/>
                  <a:gd name="connsiteX4" fmla="*/ 1328433 w 3359163"/>
                  <a:gd name="connsiteY4" fmla="*/ 1173299 h 3930630"/>
                  <a:gd name="connsiteX5" fmla="*/ 3071961 w 3359163"/>
                  <a:gd name="connsiteY5" fmla="*/ 1693489 h 3930630"/>
                  <a:gd name="connsiteX6" fmla="*/ 3289512 w 3359163"/>
                  <a:gd name="connsiteY6" fmla="*/ 2931407 h 3930630"/>
                  <a:gd name="connsiteX7" fmla="*/ 2358642 w 3359163"/>
                  <a:gd name="connsiteY7" fmla="*/ 3790260 h 3930630"/>
                  <a:gd name="connsiteX8" fmla="*/ 1163792 w 3359163"/>
                  <a:gd name="connsiteY8" fmla="*/ 3918147 h 3930630"/>
                  <a:gd name="connsiteX9" fmla="*/ 440688 w 3359163"/>
                  <a:gd name="connsiteY9" fmla="*/ 3668167 h 3930630"/>
                  <a:gd name="connsiteX10" fmla="*/ 456 w 3359163"/>
                  <a:gd name="connsiteY10" fmla="*/ 2861417 h 3930630"/>
                  <a:gd name="connsiteX11" fmla="*/ 371818 w 3359163"/>
                  <a:gd name="connsiteY11" fmla="*/ 2268167 h 3930630"/>
                  <a:gd name="connsiteX12" fmla="*/ 1052198 w 3359163"/>
                  <a:gd name="connsiteY12" fmla="*/ 2020873 h 3930630"/>
                  <a:gd name="connsiteX13" fmla="*/ 1680043 w 3359163"/>
                  <a:gd name="connsiteY13" fmla="*/ 2169506 h 3930630"/>
                  <a:gd name="connsiteX14" fmla="*/ 1949120 w 3359163"/>
                  <a:gd name="connsiteY14" fmla="*/ 2641031 h 3930630"/>
                  <a:gd name="connsiteX15" fmla="*/ 1768454 w 3359163"/>
                  <a:gd name="connsiteY15" fmla="*/ 3011331 h 3930630"/>
                  <a:gd name="connsiteX16" fmla="*/ 1349463 w 3359163"/>
                  <a:gd name="connsiteY16" fmla="*/ 3158683 h 3930630"/>
                  <a:gd name="connsiteX17" fmla="*/ 983007 w 3359163"/>
                  <a:gd name="connsiteY17" fmla="*/ 3076678 h 3930630"/>
                  <a:gd name="connsiteX18" fmla="*/ 806185 w 3359163"/>
                  <a:gd name="connsiteY18" fmla="*/ 2799914 h 3930630"/>
                  <a:gd name="connsiteX19" fmla="*/ 895877 w 3359163"/>
                  <a:gd name="connsiteY19" fmla="*/ 2620529 h 3930630"/>
                  <a:gd name="connsiteX20" fmla="*/ 1018883 w 3359163"/>
                  <a:gd name="connsiteY20" fmla="*/ 2556464 h 3930630"/>
                  <a:gd name="connsiteX21" fmla="*/ 1077824 w 3359163"/>
                  <a:gd name="connsiteY21" fmla="*/ 2548776 h 3930630"/>
                  <a:gd name="connsiteX22" fmla="*/ 1098325 w 3359163"/>
                  <a:gd name="connsiteY22" fmla="*/ 2564151 h 3930630"/>
                  <a:gd name="connsiteX23" fmla="*/ 1088075 w 3359163"/>
                  <a:gd name="connsiteY23" fmla="*/ 2594903 h 3930630"/>
                  <a:gd name="connsiteX24" fmla="*/ 1077824 w 3359163"/>
                  <a:gd name="connsiteY24" fmla="*/ 2625655 h 3930630"/>
                  <a:gd name="connsiteX25" fmla="*/ 1062448 w 3359163"/>
                  <a:gd name="connsiteY25" fmla="*/ 2738411 h 3930630"/>
                  <a:gd name="connsiteX26" fmla="*/ 1143171 w 3359163"/>
                  <a:gd name="connsiteY26" fmla="*/ 2875512 h 3930630"/>
                  <a:gd name="connsiteX27" fmla="*/ 1318712 w 3359163"/>
                  <a:gd name="connsiteY27" fmla="*/ 2933171 h 3930630"/>
                  <a:gd name="connsiteX28" fmla="*/ 1582663 w 3359163"/>
                  <a:gd name="connsiteY28" fmla="*/ 2835791 h 3930630"/>
                  <a:gd name="connsiteX29" fmla="*/ 1687731 w 3359163"/>
                  <a:gd name="connsiteY29" fmla="*/ 2594903 h 3930630"/>
                  <a:gd name="connsiteX30" fmla="*/ 1475032 w 3359163"/>
                  <a:gd name="connsiteY30" fmla="*/ 2259198 h 3930630"/>
                  <a:gd name="connsiteX31" fmla="*/ 1031697 w 3359163"/>
                  <a:gd name="connsiteY31" fmla="*/ 2154130 h 3930630"/>
                  <a:gd name="connsiteX32" fmla="*/ 460229 w 3359163"/>
                  <a:gd name="connsiteY32" fmla="*/ 2348890 h 3930630"/>
                  <a:gd name="connsiteX33" fmla="*/ 206528 w 3359163"/>
                  <a:gd name="connsiteY33" fmla="*/ 2861417 h 3930630"/>
                  <a:gd name="connsiteX34" fmla="*/ 588361 w 3359163"/>
                  <a:gd name="connsiteY34" fmla="*/ 3502076 h 3930630"/>
                  <a:gd name="connsiteX35" fmla="*/ 1400716 w 3359163"/>
                  <a:gd name="connsiteY35" fmla="*/ 3717337 h 3930630"/>
                  <a:gd name="connsiteX36" fmla="*/ 2282814 w 3359163"/>
                  <a:gd name="connsiteY36" fmla="*/ 3432800 h 3930630"/>
                  <a:gd name="connsiteX37" fmla="*/ 2793353 w 3359163"/>
                  <a:gd name="connsiteY37" fmla="*/ 2674000 h 3930630"/>
                  <a:gd name="connsiteX38" fmla="*/ 2675467 w 3359163"/>
                  <a:gd name="connsiteY38" fmla="*/ 2167978 h 3930630"/>
                  <a:gd name="connsiteX39" fmla="*/ 1857439 w 3359163"/>
                  <a:gd name="connsiteY39" fmla="*/ 1553280 h 3930630"/>
                  <a:gd name="connsiteX40" fmla="*/ 947130 w 3359163"/>
                  <a:gd name="connsiteY40" fmla="*/ 1285397 h 3930630"/>
                  <a:gd name="connsiteX41" fmla="*/ 565297 w 3359163"/>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947130 w 3314397"/>
                  <a:gd name="connsiteY40" fmla="*/ 1285397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857439 w 3314397"/>
                  <a:gd name="connsiteY37" fmla="*/ 1554027 h 3931377"/>
                  <a:gd name="connsiteX38" fmla="*/ 1035318 w 3314397"/>
                  <a:gd name="connsiteY38" fmla="*/ 1259445 h 3931377"/>
                  <a:gd name="connsiteX39" fmla="*/ 587343 w 3314397"/>
                  <a:gd name="connsiteY39"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4170059"/>
                  <a:gd name="connsiteX1" fmla="*/ 898342 w 3314397"/>
                  <a:gd name="connsiteY1" fmla="*/ 1406 h 4170059"/>
                  <a:gd name="connsiteX2" fmla="*/ 831811 w 3314397"/>
                  <a:gd name="connsiteY2" fmla="*/ 632672 h 4170059"/>
                  <a:gd name="connsiteX3" fmla="*/ 1328433 w 3314397"/>
                  <a:gd name="connsiteY3" fmla="*/ 1174046 h 4170059"/>
                  <a:gd name="connsiteX4" fmla="*/ 2895583 w 3314397"/>
                  <a:gd name="connsiteY4" fmla="*/ 1827735 h 4170059"/>
                  <a:gd name="connsiteX5" fmla="*/ 3289512 w 3314397"/>
                  <a:gd name="connsiteY5" fmla="*/ 2932154 h 4170059"/>
                  <a:gd name="connsiteX6" fmla="*/ 2358642 w 3314397"/>
                  <a:gd name="connsiteY6" fmla="*/ 3791007 h 4170059"/>
                  <a:gd name="connsiteX7" fmla="*/ 1163792 w 3314397"/>
                  <a:gd name="connsiteY7" fmla="*/ 3918894 h 4170059"/>
                  <a:gd name="connsiteX8" fmla="*/ 440688 w 3314397"/>
                  <a:gd name="connsiteY8" fmla="*/ 3668914 h 4170059"/>
                  <a:gd name="connsiteX9" fmla="*/ 456 w 3314397"/>
                  <a:gd name="connsiteY9" fmla="*/ 2862164 h 4170059"/>
                  <a:gd name="connsiteX10" fmla="*/ 371818 w 3314397"/>
                  <a:gd name="connsiteY10" fmla="*/ 2268914 h 4170059"/>
                  <a:gd name="connsiteX11" fmla="*/ 1052198 w 3314397"/>
                  <a:gd name="connsiteY11" fmla="*/ 2021620 h 4170059"/>
                  <a:gd name="connsiteX12" fmla="*/ 1680043 w 3314397"/>
                  <a:gd name="connsiteY12" fmla="*/ 2170253 h 4170059"/>
                  <a:gd name="connsiteX13" fmla="*/ 1949120 w 3314397"/>
                  <a:gd name="connsiteY13" fmla="*/ 2641778 h 4170059"/>
                  <a:gd name="connsiteX14" fmla="*/ 1768454 w 3314397"/>
                  <a:gd name="connsiteY14" fmla="*/ 3012078 h 4170059"/>
                  <a:gd name="connsiteX15" fmla="*/ 1349463 w 3314397"/>
                  <a:gd name="connsiteY15" fmla="*/ 3159430 h 4170059"/>
                  <a:gd name="connsiteX16" fmla="*/ 983007 w 3314397"/>
                  <a:gd name="connsiteY16" fmla="*/ 3077425 h 4170059"/>
                  <a:gd name="connsiteX17" fmla="*/ 806185 w 3314397"/>
                  <a:gd name="connsiteY17" fmla="*/ 2800661 h 4170059"/>
                  <a:gd name="connsiteX18" fmla="*/ 895877 w 3314397"/>
                  <a:gd name="connsiteY18" fmla="*/ 2621276 h 4170059"/>
                  <a:gd name="connsiteX19" fmla="*/ 1018883 w 3314397"/>
                  <a:gd name="connsiteY19" fmla="*/ 2557211 h 4170059"/>
                  <a:gd name="connsiteX20" fmla="*/ 1077824 w 3314397"/>
                  <a:gd name="connsiteY20" fmla="*/ 2549523 h 4170059"/>
                  <a:gd name="connsiteX21" fmla="*/ 1098325 w 3314397"/>
                  <a:gd name="connsiteY21" fmla="*/ 2564898 h 4170059"/>
                  <a:gd name="connsiteX22" fmla="*/ 1088075 w 3314397"/>
                  <a:gd name="connsiteY22" fmla="*/ 2595650 h 4170059"/>
                  <a:gd name="connsiteX23" fmla="*/ 1077824 w 3314397"/>
                  <a:gd name="connsiteY23" fmla="*/ 2626402 h 4170059"/>
                  <a:gd name="connsiteX24" fmla="*/ 1062448 w 3314397"/>
                  <a:gd name="connsiteY24" fmla="*/ 2739158 h 4170059"/>
                  <a:gd name="connsiteX25" fmla="*/ 1143171 w 3314397"/>
                  <a:gd name="connsiteY25" fmla="*/ 2876259 h 4170059"/>
                  <a:gd name="connsiteX26" fmla="*/ 1318712 w 3314397"/>
                  <a:gd name="connsiteY26" fmla="*/ 2933918 h 4170059"/>
                  <a:gd name="connsiteX27" fmla="*/ 1582663 w 3314397"/>
                  <a:gd name="connsiteY27" fmla="*/ 2836538 h 4170059"/>
                  <a:gd name="connsiteX28" fmla="*/ 1687731 w 3314397"/>
                  <a:gd name="connsiteY28" fmla="*/ 2595650 h 4170059"/>
                  <a:gd name="connsiteX29" fmla="*/ 1475032 w 3314397"/>
                  <a:gd name="connsiteY29" fmla="*/ 2259945 h 4170059"/>
                  <a:gd name="connsiteX30" fmla="*/ 1031697 w 3314397"/>
                  <a:gd name="connsiteY30" fmla="*/ 2154877 h 4170059"/>
                  <a:gd name="connsiteX31" fmla="*/ 460229 w 3314397"/>
                  <a:gd name="connsiteY31" fmla="*/ 2349637 h 4170059"/>
                  <a:gd name="connsiteX32" fmla="*/ 206528 w 3314397"/>
                  <a:gd name="connsiteY32" fmla="*/ 2862164 h 4170059"/>
                  <a:gd name="connsiteX33" fmla="*/ 588361 w 3314397"/>
                  <a:gd name="connsiteY33" fmla="*/ 3502823 h 4170059"/>
                  <a:gd name="connsiteX34" fmla="*/ 1400716 w 3314397"/>
                  <a:gd name="connsiteY34" fmla="*/ 3718084 h 4170059"/>
                  <a:gd name="connsiteX35" fmla="*/ 2348956 w 3314397"/>
                  <a:gd name="connsiteY35" fmla="*/ 3433547 h 4170059"/>
                  <a:gd name="connsiteX36" fmla="*/ 1035318 w 3314397"/>
                  <a:gd name="connsiteY36" fmla="*/ 1259445 h 4170059"/>
                  <a:gd name="connsiteX37" fmla="*/ 587343 w 3314397"/>
                  <a:gd name="connsiteY37" fmla="*/ 814203 h 4170059"/>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298501"/>
                  <a:gd name="connsiteY0" fmla="*/ 773622 h 3930846"/>
                  <a:gd name="connsiteX1" fmla="*/ 898342 w 3298501"/>
                  <a:gd name="connsiteY1" fmla="*/ 875 h 3930846"/>
                  <a:gd name="connsiteX2" fmla="*/ 831811 w 3298501"/>
                  <a:gd name="connsiteY2" fmla="*/ 632141 h 3930846"/>
                  <a:gd name="connsiteX3" fmla="*/ 1328433 w 3298501"/>
                  <a:gd name="connsiteY3" fmla="*/ 1173515 h 3930846"/>
                  <a:gd name="connsiteX4" fmla="*/ 2741251 w 3298501"/>
                  <a:gd name="connsiteY4" fmla="*/ 1880604 h 3930846"/>
                  <a:gd name="connsiteX5" fmla="*/ 3289512 w 3298501"/>
                  <a:gd name="connsiteY5" fmla="*/ 2931623 h 3930846"/>
                  <a:gd name="connsiteX6" fmla="*/ 2358642 w 3298501"/>
                  <a:gd name="connsiteY6" fmla="*/ 3790476 h 3930846"/>
                  <a:gd name="connsiteX7" fmla="*/ 1163792 w 3298501"/>
                  <a:gd name="connsiteY7" fmla="*/ 3918363 h 3930846"/>
                  <a:gd name="connsiteX8" fmla="*/ 440688 w 3298501"/>
                  <a:gd name="connsiteY8" fmla="*/ 3668383 h 3930846"/>
                  <a:gd name="connsiteX9" fmla="*/ 456 w 3298501"/>
                  <a:gd name="connsiteY9" fmla="*/ 2861633 h 3930846"/>
                  <a:gd name="connsiteX10" fmla="*/ 371818 w 3298501"/>
                  <a:gd name="connsiteY10" fmla="*/ 2268383 h 3930846"/>
                  <a:gd name="connsiteX11" fmla="*/ 1052198 w 3298501"/>
                  <a:gd name="connsiteY11" fmla="*/ 2021089 h 3930846"/>
                  <a:gd name="connsiteX12" fmla="*/ 1680043 w 3298501"/>
                  <a:gd name="connsiteY12" fmla="*/ 2169722 h 3930846"/>
                  <a:gd name="connsiteX13" fmla="*/ 1949120 w 3298501"/>
                  <a:gd name="connsiteY13" fmla="*/ 2641247 h 3930846"/>
                  <a:gd name="connsiteX14" fmla="*/ 1768454 w 3298501"/>
                  <a:gd name="connsiteY14" fmla="*/ 3011547 h 3930846"/>
                  <a:gd name="connsiteX15" fmla="*/ 1349463 w 3298501"/>
                  <a:gd name="connsiteY15" fmla="*/ 3158899 h 3930846"/>
                  <a:gd name="connsiteX16" fmla="*/ 983007 w 3298501"/>
                  <a:gd name="connsiteY16" fmla="*/ 3076894 h 3930846"/>
                  <a:gd name="connsiteX17" fmla="*/ 806185 w 3298501"/>
                  <a:gd name="connsiteY17" fmla="*/ 2800130 h 3930846"/>
                  <a:gd name="connsiteX18" fmla="*/ 895877 w 3298501"/>
                  <a:gd name="connsiteY18" fmla="*/ 2620745 h 3930846"/>
                  <a:gd name="connsiteX19" fmla="*/ 1018883 w 3298501"/>
                  <a:gd name="connsiteY19" fmla="*/ 2556680 h 3930846"/>
                  <a:gd name="connsiteX20" fmla="*/ 1077824 w 3298501"/>
                  <a:gd name="connsiteY20" fmla="*/ 2548992 h 3930846"/>
                  <a:gd name="connsiteX21" fmla="*/ 1098325 w 3298501"/>
                  <a:gd name="connsiteY21" fmla="*/ 2564367 h 3930846"/>
                  <a:gd name="connsiteX22" fmla="*/ 1088075 w 3298501"/>
                  <a:gd name="connsiteY22" fmla="*/ 2595119 h 3930846"/>
                  <a:gd name="connsiteX23" fmla="*/ 1077824 w 3298501"/>
                  <a:gd name="connsiteY23" fmla="*/ 2625871 h 3930846"/>
                  <a:gd name="connsiteX24" fmla="*/ 1062448 w 3298501"/>
                  <a:gd name="connsiteY24" fmla="*/ 2738627 h 3930846"/>
                  <a:gd name="connsiteX25" fmla="*/ 1143171 w 3298501"/>
                  <a:gd name="connsiteY25" fmla="*/ 2875728 h 3930846"/>
                  <a:gd name="connsiteX26" fmla="*/ 1318712 w 3298501"/>
                  <a:gd name="connsiteY26" fmla="*/ 2933387 h 3930846"/>
                  <a:gd name="connsiteX27" fmla="*/ 1582663 w 3298501"/>
                  <a:gd name="connsiteY27" fmla="*/ 2836007 h 3930846"/>
                  <a:gd name="connsiteX28" fmla="*/ 1687731 w 3298501"/>
                  <a:gd name="connsiteY28" fmla="*/ 2595119 h 3930846"/>
                  <a:gd name="connsiteX29" fmla="*/ 1475032 w 3298501"/>
                  <a:gd name="connsiteY29" fmla="*/ 2259414 h 3930846"/>
                  <a:gd name="connsiteX30" fmla="*/ 1031697 w 3298501"/>
                  <a:gd name="connsiteY30" fmla="*/ 2154346 h 3930846"/>
                  <a:gd name="connsiteX31" fmla="*/ 460229 w 3298501"/>
                  <a:gd name="connsiteY31" fmla="*/ 2349106 h 3930846"/>
                  <a:gd name="connsiteX32" fmla="*/ 206528 w 3298501"/>
                  <a:gd name="connsiteY32" fmla="*/ 2861633 h 3930846"/>
                  <a:gd name="connsiteX33" fmla="*/ 588361 w 3298501"/>
                  <a:gd name="connsiteY33" fmla="*/ 3502292 h 3930846"/>
                  <a:gd name="connsiteX34" fmla="*/ 1400716 w 3298501"/>
                  <a:gd name="connsiteY34" fmla="*/ 3717553 h 3930846"/>
                  <a:gd name="connsiteX35" fmla="*/ 2348956 w 3298501"/>
                  <a:gd name="connsiteY35" fmla="*/ 3433016 h 3930846"/>
                  <a:gd name="connsiteX36" fmla="*/ 1035318 w 3298501"/>
                  <a:gd name="connsiteY36" fmla="*/ 1258914 h 3930846"/>
                  <a:gd name="connsiteX37" fmla="*/ 433011 w 3298501"/>
                  <a:gd name="connsiteY37" fmla="*/ 773622 h 3930846"/>
                  <a:gd name="connsiteX0" fmla="*/ 543248 w 3298501"/>
                  <a:gd name="connsiteY0" fmla="*/ 706252 h 3930225"/>
                  <a:gd name="connsiteX1" fmla="*/ 898342 w 3298501"/>
                  <a:gd name="connsiteY1" fmla="*/ 254 h 3930225"/>
                  <a:gd name="connsiteX2" fmla="*/ 831811 w 3298501"/>
                  <a:gd name="connsiteY2" fmla="*/ 631520 h 3930225"/>
                  <a:gd name="connsiteX3" fmla="*/ 1328433 w 3298501"/>
                  <a:gd name="connsiteY3" fmla="*/ 1172894 h 3930225"/>
                  <a:gd name="connsiteX4" fmla="*/ 2741251 w 3298501"/>
                  <a:gd name="connsiteY4" fmla="*/ 1879983 h 3930225"/>
                  <a:gd name="connsiteX5" fmla="*/ 3289512 w 3298501"/>
                  <a:gd name="connsiteY5" fmla="*/ 2931002 h 3930225"/>
                  <a:gd name="connsiteX6" fmla="*/ 2358642 w 3298501"/>
                  <a:gd name="connsiteY6" fmla="*/ 3789855 h 3930225"/>
                  <a:gd name="connsiteX7" fmla="*/ 1163792 w 3298501"/>
                  <a:gd name="connsiteY7" fmla="*/ 3917742 h 3930225"/>
                  <a:gd name="connsiteX8" fmla="*/ 440688 w 3298501"/>
                  <a:gd name="connsiteY8" fmla="*/ 3667762 h 3930225"/>
                  <a:gd name="connsiteX9" fmla="*/ 456 w 3298501"/>
                  <a:gd name="connsiteY9" fmla="*/ 2861012 h 3930225"/>
                  <a:gd name="connsiteX10" fmla="*/ 371818 w 3298501"/>
                  <a:gd name="connsiteY10" fmla="*/ 2267762 h 3930225"/>
                  <a:gd name="connsiteX11" fmla="*/ 1052198 w 3298501"/>
                  <a:gd name="connsiteY11" fmla="*/ 2020468 h 3930225"/>
                  <a:gd name="connsiteX12" fmla="*/ 1680043 w 3298501"/>
                  <a:gd name="connsiteY12" fmla="*/ 2169101 h 3930225"/>
                  <a:gd name="connsiteX13" fmla="*/ 1949120 w 3298501"/>
                  <a:gd name="connsiteY13" fmla="*/ 2640626 h 3930225"/>
                  <a:gd name="connsiteX14" fmla="*/ 1768454 w 3298501"/>
                  <a:gd name="connsiteY14" fmla="*/ 3010926 h 3930225"/>
                  <a:gd name="connsiteX15" fmla="*/ 1349463 w 3298501"/>
                  <a:gd name="connsiteY15" fmla="*/ 3158278 h 3930225"/>
                  <a:gd name="connsiteX16" fmla="*/ 983007 w 3298501"/>
                  <a:gd name="connsiteY16" fmla="*/ 3076273 h 3930225"/>
                  <a:gd name="connsiteX17" fmla="*/ 806185 w 3298501"/>
                  <a:gd name="connsiteY17" fmla="*/ 2799509 h 3930225"/>
                  <a:gd name="connsiteX18" fmla="*/ 895877 w 3298501"/>
                  <a:gd name="connsiteY18" fmla="*/ 2620124 h 3930225"/>
                  <a:gd name="connsiteX19" fmla="*/ 1018883 w 3298501"/>
                  <a:gd name="connsiteY19" fmla="*/ 2556059 h 3930225"/>
                  <a:gd name="connsiteX20" fmla="*/ 1077824 w 3298501"/>
                  <a:gd name="connsiteY20" fmla="*/ 2548371 h 3930225"/>
                  <a:gd name="connsiteX21" fmla="*/ 1098325 w 3298501"/>
                  <a:gd name="connsiteY21" fmla="*/ 2563746 h 3930225"/>
                  <a:gd name="connsiteX22" fmla="*/ 1088075 w 3298501"/>
                  <a:gd name="connsiteY22" fmla="*/ 2594498 h 3930225"/>
                  <a:gd name="connsiteX23" fmla="*/ 1077824 w 3298501"/>
                  <a:gd name="connsiteY23" fmla="*/ 2625250 h 3930225"/>
                  <a:gd name="connsiteX24" fmla="*/ 1062448 w 3298501"/>
                  <a:gd name="connsiteY24" fmla="*/ 2738006 h 3930225"/>
                  <a:gd name="connsiteX25" fmla="*/ 1143171 w 3298501"/>
                  <a:gd name="connsiteY25" fmla="*/ 2875107 h 3930225"/>
                  <a:gd name="connsiteX26" fmla="*/ 1318712 w 3298501"/>
                  <a:gd name="connsiteY26" fmla="*/ 2932766 h 3930225"/>
                  <a:gd name="connsiteX27" fmla="*/ 1582663 w 3298501"/>
                  <a:gd name="connsiteY27" fmla="*/ 2835386 h 3930225"/>
                  <a:gd name="connsiteX28" fmla="*/ 1687731 w 3298501"/>
                  <a:gd name="connsiteY28" fmla="*/ 2594498 h 3930225"/>
                  <a:gd name="connsiteX29" fmla="*/ 1475032 w 3298501"/>
                  <a:gd name="connsiteY29" fmla="*/ 2258793 h 3930225"/>
                  <a:gd name="connsiteX30" fmla="*/ 1031697 w 3298501"/>
                  <a:gd name="connsiteY30" fmla="*/ 2153725 h 3930225"/>
                  <a:gd name="connsiteX31" fmla="*/ 460229 w 3298501"/>
                  <a:gd name="connsiteY31" fmla="*/ 2348485 h 3930225"/>
                  <a:gd name="connsiteX32" fmla="*/ 206528 w 3298501"/>
                  <a:gd name="connsiteY32" fmla="*/ 2861012 h 3930225"/>
                  <a:gd name="connsiteX33" fmla="*/ 588361 w 3298501"/>
                  <a:gd name="connsiteY33" fmla="*/ 3501671 h 3930225"/>
                  <a:gd name="connsiteX34" fmla="*/ 1400716 w 3298501"/>
                  <a:gd name="connsiteY34" fmla="*/ 3716932 h 3930225"/>
                  <a:gd name="connsiteX35" fmla="*/ 2348956 w 3298501"/>
                  <a:gd name="connsiteY35" fmla="*/ 3432395 h 3930225"/>
                  <a:gd name="connsiteX36" fmla="*/ 1035318 w 3298501"/>
                  <a:gd name="connsiteY36" fmla="*/ 1258293 h 3930225"/>
                  <a:gd name="connsiteX37" fmla="*/ 543248 w 3298501"/>
                  <a:gd name="connsiteY37" fmla="*/ 706252 h 3930225"/>
                  <a:gd name="connsiteX0" fmla="*/ 543248 w 3212681"/>
                  <a:gd name="connsiteY0" fmla="*/ 706252 h 3930225"/>
                  <a:gd name="connsiteX1" fmla="*/ 898342 w 3212681"/>
                  <a:gd name="connsiteY1" fmla="*/ 254 h 3930225"/>
                  <a:gd name="connsiteX2" fmla="*/ 831811 w 3212681"/>
                  <a:gd name="connsiteY2" fmla="*/ 631520 h 3930225"/>
                  <a:gd name="connsiteX3" fmla="*/ 1328433 w 3212681"/>
                  <a:gd name="connsiteY3" fmla="*/ 1172894 h 3930225"/>
                  <a:gd name="connsiteX4" fmla="*/ 2741251 w 3212681"/>
                  <a:gd name="connsiteY4" fmla="*/ 1879983 h 3930225"/>
                  <a:gd name="connsiteX5" fmla="*/ 3201322 w 3212681"/>
                  <a:gd name="connsiteY5" fmla="*/ 2931002 h 3930225"/>
                  <a:gd name="connsiteX6" fmla="*/ 2358642 w 3212681"/>
                  <a:gd name="connsiteY6" fmla="*/ 3789855 h 3930225"/>
                  <a:gd name="connsiteX7" fmla="*/ 1163792 w 3212681"/>
                  <a:gd name="connsiteY7" fmla="*/ 3917742 h 3930225"/>
                  <a:gd name="connsiteX8" fmla="*/ 440688 w 3212681"/>
                  <a:gd name="connsiteY8" fmla="*/ 3667762 h 3930225"/>
                  <a:gd name="connsiteX9" fmla="*/ 456 w 3212681"/>
                  <a:gd name="connsiteY9" fmla="*/ 2861012 h 3930225"/>
                  <a:gd name="connsiteX10" fmla="*/ 371818 w 3212681"/>
                  <a:gd name="connsiteY10" fmla="*/ 2267762 h 3930225"/>
                  <a:gd name="connsiteX11" fmla="*/ 1052198 w 3212681"/>
                  <a:gd name="connsiteY11" fmla="*/ 2020468 h 3930225"/>
                  <a:gd name="connsiteX12" fmla="*/ 1680043 w 3212681"/>
                  <a:gd name="connsiteY12" fmla="*/ 2169101 h 3930225"/>
                  <a:gd name="connsiteX13" fmla="*/ 1949120 w 3212681"/>
                  <a:gd name="connsiteY13" fmla="*/ 2640626 h 3930225"/>
                  <a:gd name="connsiteX14" fmla="*/ 1768454 w 3212681"/>
                  <a:gd name="connsiteY14" fmla="*/ 3010926 h 3930225"/>
                  <a:gd name="connsiteX15" fmla="*/ 1349463 w 3212681"/>
                  <a:gd name="connsiteY15" fmla="*/ 3158278 h 3930225"/>
                  <a:gd name="connsiteX16" fmla="*/ 983007 w 3212681"/>
                  <a:gd name="connsiteY16" fmla="*/ 3076273 h 3930225"/>
                  <a:gd name="connsiteX17" fmla="*/ 806185 w 3212681"/>
                  <a:gd name="connsiteY17" fmla="*/ 2799509 h 3930225"/>
                  <a:gd name="connsiteX18" fmla="*/ 895877 w 3212681"/>
                  <a:gd name="connsiteY18" fmla="*/ 2620124 h 3930225"/>
                  <a:gd name="connsiteX19" fmla="*/ 1018883 w 3212681"/>
                  <a:gd name="connsiteY19" fmla="*/ 2556059 h 3930225"/>
                  <a:gd name="connsiteX20" fmla="*/ 1077824 w 3212681"/>
                  <a:gd name="connsiteY20" fmla="*/ 2548371 h 3930225"/>
                  <a:gd name="connsiteX21" fmla="*/ 1098325 w 3212681"/>
                  <a:gd name="connsiteY21" fmla="*/ 2563746 h 3930225"/>
                  <a:gd name="connsiteX22" fmla="*/ 1088075 w 3212681"/>
                  <a:gd name="connsiteY22" fmla="*/ 2594498 h 3930225"/>
                  <a:gd name="connsiteX23" fmla="*/ 1077824 w 3212681"/>
                  <a:gd name="connsiteY23" fmla="*/ 2625250 h 3930225"/>
                  <a:gd name="connsiteX24" fmla="*/ 1062448 w 3212681"/>
                  <a:gd name="connsiteY24" fmla="*/ 2738006 h 3930225"/>
                  <a:gd name="connsiteX25" fmla="*/ 1143171 w 3212681"/>
                  <a:gd name="connsiteY25" fmla="*/ 2875107 h 3930225"/>
                  <a:gd name="connsiteX26" fmla="*/ 1318712 w 3212681"/>
                  <a:gd name="connsiteY26" fmla="*/ 2932766 h 3930225"/>
                  <a:gd name="connsiteX27" fmla="*/ 1582663 w 3212681"/>
                  <a:gd name="connsiteY27" fmla="*/ 2835386 h 3930225"/>
                  <a:gd name="connsiteX28" fmla="*/ 1687731 w 3212681"/>
                  <a:gd name="connsiteY28" fmla="*/ 2594498 h 3930225"/>
                  <a:gd name="connsiteX29" fmla="*/ 1475032 w 3212681"/>
                  <a:gd name="connsiteY29" fmla="*/ 2258793 h 3930225"/>
                  <a:gd name="connsiteX30" fmla="*/ 1031697 w 3212681"/>
                  <a:gd name="connsiteY30" fmla="*/ 2153725 h 3930225"/>
                  <a:gd name="connsiteX31" fmla="*/ 460229 w 3212681"/>
                  <a:gd name="connsiteY31" fmla="*/ 2348485 h 3930225"/>
                  <a:gd name="connsiteX32" fmla="*/ 206528 w 3212681"/>
                  <a:gd name="connsiteY32" fmla="*/ 2861012 h 3930225"/>
                  <a:gd name="connsiteX33" fmla="*/ 588361 w 3212681"/>
                  <a:gd name="connsiteY33" fmla="*/ 3501671 h 3930225"/>
                  <a:gd name="connsiteX34" fmla="*/ 1400716 w 3212681"/>
                  <a:gd name="connsiteY34" fmla="*/ 3716932 h 3930225"/>
                  <a:gd name="connsiteX35" fmla="*/ 2348956 w 3212681"/>
                  <a:gd name="connsiteY35" fmla="*/ 3432395 h 3930225"/>
                  <a:gd name="connsiteX36" fmla="*/ 1035318 w 3212681"/>
                  <a:gd name="connsiteY36" fmla="*/ 1258293 h 3930225"/>
                  <a:gd name="connsiteX37" fmla="*/ 543248 w 3212681"/>
                  <a:gd name="connsiteY37" fmla="*/ 706252 h 3930225"/>
                  <a:gd name="connsiteX0" fmla="*/ 366867 w 3212681"/>
                  <a:gd name="connsiteY0" fmla="*/ 679406 h 3930078"/>
                  <a:gd name="connsiteX1" fmla="*/ 898342 w 3212681"/>
                  <a:gd name="connsiteY1" fmla="*/ 107 h 3930078"/>
                  <a:gd name="connsiteX2" fmla="*/ 831811 w 3212681"/>
                  <a:gd name="connsiteY2" fmla="*/ 631373 h 3930078"/>
                  <a:gd name="connsiteX3" fmla="*/ 1328433 w 3212681"/>
                  <a:gd name="connsiteY3" fmla="*/ 1172747 h 3930078"/>
                  <a:gd name="connsiteX4" fmla="*/ 2741251 w 3212681"/>
                  <a:gd name="connsiteY4" fmla="*/ 1879836 h 3930078"/>
                  <a:gd name="connsiteX5" fmla="*/ 3201322 w 3212681"/>
                  <a:gd name="connsiteY5" fmla="*/ 2930855 h 3930078"/>
                  <a:gd name="connsiteX6" fmla="*/ 2358642 w 3212681"/>
                  <a:gd name="connsiteY6" fmla="*/ 3789708 h 3930078"/>
                  <a:gd name="connsiteX7" fmla="*/ 1163792 w 3212681"/>
                  <a:gd name="connsiteY7" fmla="*/ 3917595 h 3930078"/>
                  <a:gd name="connsiteX8" fmla="*/ 440688 w 3212681"/>
                  <a:gd name="connsiteY8" fmla="*/ 3667615 h 3930078"/>
                  <a:gd name="connsiteX9" fmla="*/ 456 w 3212681"/>
                  <a:gd name="connsiteY9" fmla="*/ 2860865 h 3930078"/>
                  <a:gd name="connsiteX10" fmla="*/ 371818 w 3212681"/>
                  <a:gd name="connsiteY10" fmla="*/ 2267615 h 3930078"/>
                  <a:gd name="connsiteX11" fmla="*/ 1052198 w 3212681"/>
                  <a:gd name="connsiteY11" fmla="*/ 2020321 h 3930078"/>
                  <a:gd name="connsiteX12" fmla="*/ 1680043 w 3212681"/>
                  <a:gd name="connsiteY12" fmla="*/ 2168954 h 3930078"/>
                  <a:gd name="connsiteX13" fmla="*/ 1949120 w 3212681"/>
                  <a:gd name="connsiteY13" fmla="*/ 2640479 h 3930078"/>
                  <a:gd name="connsiteX14" fmla="*/ 1768454 w 3212681"/>
                  <a:gd name="connsiteY14" fmla="*/ 3010779 h 3930078"/>
                  <a:gd name="connsiteX15" fmla="*/ 1349463 w 3212681"/>
                  <a:gd name="connsiteY15" fmla="*/ 3158131 h 3930078"/>
                  <a:gd name="connsiteX16" fmla="*/ 983007 w 3212681"/>
                  <a:gd name="connsiteY16" fmla="*/ 3076126 h 3930078"/>
                  <a:gd name="connsiteX17" fmla="*/ 806185 w 3212681"/>
                  <a:gd name="connsiteY17" fmla="*/ 2799362 h 3930078"/>
                  <a:gd name="connsiteX18" fmla="*/ 895877 w 3212681"/>
                  <a:gd name="connsiteY18" fmla="*/ 2619977 h 3930078"/>
                  <a:gd name="connsiteX19" fmla="*/ 1018883 w 3212681"/>
                  <a:gd name="connsiteY19" fmla="*/ 2555912 h 3930078"/>
                  <a:gd name="connsiteX20" fmla="*/ 1077824 w 3212681"/>
                  <a:gd name="connsiteY20" fmla="*/ 2548224 h 3930078"/>
                  <a:gd name="connsiteX21" fmla="*/ 1098325 w 3212681"/>
                  <a:gd name="connsiteY21" fmla="*/ 2563599 h 3930078"/>
                  <a:gd name="connsiteX22" fmla="*/ 1088075 w 3212681"/>
                  <a:gd name="connsiteY22" fmla="*/ 2594351 h 3930078"/>
                  <a:gd name="connsiteX23" fmla="*/ 1077824 w 3212681"/>
                  <a:gd name="connsiteY23" fmla="*/ 2625103 h 3930078"/>
                  <a:gd name="connsiteX24" fmla="*/ 1062448 w 3212681"/>
                  <a:gd name="connsiteY24" fmla="*/ 2737859 h 3930078"/>
                  <a:gd name="connsiteX25" fmla="*/ 1143171 w 3212681"/>
                  <a:gd name="connsiteY25" fmla="*/ 2874960 h 3930078"/>
                  <a:gd name="connsiteX26" fmla="*/ 1318712 w 3212681"/>
                  <a:gd name="connsiteY26" fmla="*/ 2932619 h 3930078"/>
                  <a:gd name="connsiteX27" fmla="*/ 1582663 w 3212681"/>
                  <a:gd name="connsiteY27" fmla="*/ 2835239 h 3930078"/>
                  <a:gd name="connsiteX28" fmla="*/ 1687731 w 3212681"/>
                  <a:gd name="connsiteY28" fmla="*/ 2594351 h 3930078"/>
                  <a:gd name="connsiteX29" fmla="*/ 1475032 w 3212681"/>
                  <a:gd name="connsiteY29" fmla="*/ 2258646 h 3930078"/>
                  <a:gd name="connsiteX30" fmla="*/ 1031697 w 3212681"/>
                  <a:gd name="connsiteY30" fmla="*/ 2153578 h 3930078"/>
                  <a:gd name="connsiteX31" fmla="*/ 460229 w 3212681"/>
                  <a:gd name="connsiteY31" fmla="*/ 2348338 h 3930078"/>
                  <a:gd name="connsiteX32" fmla="*/ 206528 w 3212681"/>
                  <a:gd name="connsiteY32" fmla="*/ 2860865 h 3930078"/>
                  <a:gd name="connsiteX33" fmla="*/ 588361 w 3212681"/>
                  <a:gd name="connsiteY33" fmla="*/ 3501524 h 3930078"/>
                  <a:gd name="connsiteX34" fmla="*/ 1400716 w 3212681"/>
                  <a:gd name="connsiteY34" fmla="*/ 3716785 h 3930078"/>
                  <a:gd name="connsiteX35" fmla="*/ 2348956 w 3212681"/>
                  <a:gd name="connsiteY35" fmla="*/ 3432248 h 3930078"/>
                  <a:gd name="connsiteX36" fmla="*/ 1035318 w 3212681"/>
                  <a:gd name="connsiteY36" fmla="*/ 1258146 h 3930078"/>
                  <a:gd name="connsiteX37" fmla="*/ 366867 w 3212681"/>
                  <a:gd name="connsiteY37" fmla="*/ 679406 h 3930078"/>
                  <a:gd name="connsiteX0" fmla="*/ 366867 w 3212681"/>
                  <a:gd name="connsiteY0" fmla="*/ 679319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19 h 3929991"/>
                  <a:gd name="connsiteX0" fmla="*/ 366867 w 3212681"/>
                  <a:gd name="connsiteY0" fmla="*/ 679320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20 h 3929991"/>
                  <a:gd name="connsiteX0" fmla="*/ 366867 w 3208014"/>
                  <a:gd name="connsiteY0" fmla="*/ 679320 h 3929991"/>
                  <a:gd name="connsiteX1" fmla="*/ 898342 w 3208014"/>
                  <a:gd name="connsiteY1" fmla="*/ 20 h 3929991"/>
                  <a:gd name="connsiteX2" fmla="*/ 699527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208014" h="3929991">
                    <a:moveTo>
                      <a:pt x="366867" y="679320"/>
                    </a:moveTo>
                    <a:cubicBezTo>
                      <a:pt x="317808" y="427842"/>
                      <a:pt x="857597" y="3576"/>
                      <a:pt x="898342" y="20"/>
                    </a:cubicBezTo>
                    <a:cubicBezTo>
                      <a:pt x="939087" y="-3536"/>
                      <a:pt x="549678" y="459157"/>
                      <a:pt x="611338" y="657986"/>
                    </a:cubicBezTo>
                    <a:cubicBezTo>
                      <a:pt x="705067" y="960224"/>
                      <a:pt x="918328" y="991283"/>
                      <a:pt x="1328433" y="1172660"/>
                    </a:cubicBezTo>
                    <a:cubicBezTo>
                      <a:pt x="1738538" y="1354037"/>
                      <a:pt x="2362961" y="1613432"/>
                      <a:pt x="2675109" y="1906450"/>
                    </a:cubicBezTo>
                    <a:cubicBezTo>
                      <a:pt x="2987257" y="2199468"/>
                      <a:pt x="3254066" y="2616906"/>
                      <a:pt x="3201322" y="2930768"/>
                    </a:cubicBezTo>
                    <a:cubicBezTo>
                      <a:pt x="3148578" y="3244630"/>
                      <a:pt x="2698230" y="3625164"/>
                      <a:pt x="2358642" y="3789621"/>
                    </a:cubicBezTo>
                    <a:cubicBezTo>
                      <a:pt x="2019054" y="3954078"/>
                      <a:pt x="1483451" y="3937857"/>
                      <a:pt x="1163792" y="3917508"/>
                    </a:cubicBezTo>
                    <a:cubicBezTo>
                      <a:pt x="844133" y="3897159"/>
                      <a:pt x="810958" y="3870348"/>
                      <a:pt x="440688" y="3667528"/>
                    </a:cubicBezTo>
                    <a:cubicBezTo>
                      <a:pt x="70418" y="3464708"/>
                      <a:pt x="11934" y="3094111"/>
                      <a:pt x="456" y="2860778"/>
                    </a:cubicBezTo>
                    <a:cubicBezTo>
                      <a:pt x="-11022" y="2627445"/>
                      <a:pt x="196528" y="2407619"/>
                      <a:pt x="371818" y="2267528"/>
                    </a:cubicBezTo>
                    <a:cubicBezTo>
                      <a:pt x="547108" y="2127437"/>
                      <a:pt x="787392" y="2020234"/>
                      <a:pt x="1052198" y="2020234"/>
                    </a:cubicBezTo>
                    <a:cubicBezTo>
                      <a:pt x="1310169" y="2020234"/>
                      <a:pt x="1519451" y="2069778"/>
                      <a:pt x="1680043" y="2168867"/>
                    </a:cubicBezTo>
                    <a:cubicBezTo>
                      <a:pt x="1859427" y="2279914"/>
                      <a:pt x="1949120" y="2437089"/>
                      <a:pt x="1949120" y="2640392"/>
                    </a:cubicBezTo>
                    <a:cubicBezTo>
                      <a:pt x="1949120" y="2789024"/>
                      <a:pt x="1888898" y="2912458"/>
                      <a:pt x="1768454" y="3010692"/>
                    </a:cubicBezTo>
                    <a:cubicBezTo>
                      <a:pt x="1648010" y="3108927"/>
                      <a:pt x="1508347" y="3158044"/>
                      <a:pt x="1349463" y="3158044"/>
                    </a:cubicBezTo>
                    <a:cubicBezTo>
                      <a:pt x="1204247" y="3158044"/>
                      <a:pt x="1082095" y="3130709"/>
                      <a:pt x="983007" y="3076039"/>
                    </a:cubicBezTo>
                    <a:cubicBezTo>
                      <a:pt x="865125" y="3011120"/>
                      <a:pt x="806185" y="2918865"/>
                      <a:pt x="806185" y="2799275"/>
                    </a:cubicBezTo>
                    <a:cubicBezTo>
                      <a:pt x="806185" y="2727521"/>
                      <a:pt x="836082" y="2667726"/>
                      <a:pt x="895877" y="2619890"/>
                    </a:cubicBezTo>
                    <a:cubicBezTo>
                      <a:pt x="942004" y="2582305"/>
                      <a:pt x="983007" y="2560950"/>
                      <a:pt x="1018883" y="2555825"/>
                    </a:cubicBezTo>
                    <a:cubicBezTo>
                      <a:pt x="1054760" y="2550699"/>
                      <a:pt x="1074407" y="2548137"/>
                      <a:pt x="1077824" y="2548137"/>
                    </a:cubicBezTo>
                    <a:cubicBezTo>
                      <a:pt x="1091491" y="2548137"/>
                      <a:pt x="1098325" y="2553262"/>
                      <a:pt x="1098325" y="2563512"/>
                    </a:cubicBezTo>
                    <a:lnTo>
                      <a:pt x="1088075" y="2594264"/>
                    </a:lnTo>
                    <a:cubicBezTo>
                      <a:pt x="1086366" y="2597681"/>
                      <a:pt x="1082949" y="2607932"/>
                      <a:pt x="1077824" y="2625016"/>
                    </a:cubicBezTo>
                    <a:cubicBezTo>
                      <a:pt x="1067573" y="2659184"/>
                      <a:pt x="1062448" y="2696769"/>
                      <a:pt x="1062448" y="2737772"/>
                    </a:cubicBezTo>
                    <a:cubicBezTo>
                      <a:pt x="1062448" y="2790733"/>
                      <a:pt x="1089356" y="2836433"/>
                      <a:pt x="1143171" y="2874873"/>
                    </a:cubicBezTo>
                    <a:cubicBezTo>
                      <a:pt x="1196987" y="2913312"/>
                      <a:pt x="1255500" y="2932532"/>
                      <a:pt x="1318712" y="2932532"/>
                    </a:cubicBezTo>
                    <a:cubicBezTo>
                      <a:pt x="1424634" y="2932532"/>
                      <a:pt x="1512618" y="2900072"/>
                      <a:pt x="1582663" y="2835152"/>
                    </a:cubicBezTo>
                    <a:cubicBezTo>
                      <a:pt x="1652708" y="2770232"/>
                      <a:pt x="1687731" y="2689936"/>
                      <a:pt x="1687731" y="2594264"/>
                    </a:cubicBezTo>
                    <a:cubicBezTo>
                      <a:pt x="1687731" y="2450757"/>
                      <a:pt x="1616831" y="2338855"/>
                      <a:pt x="1475032" y="2258559"/>
                    </a:cubicBezTo>
                    <a:cubicBezTo>
                      <a:pt x="1352026" y="2188514"/>
                      <a:pt x="1204247" y="2153491"/>
                      <a:pt x="1031697" y="2153491"/>
                    </a:cubicBezTo>
                    <a:cubicBezTo>
                      <a:pt x="811310" y="2153491"/>
                      <a:pt x="620821" y="2218411"/>
                      <a:pt x="460229" y="2348251"/>
                    </a:cubicBezTo>
                    <a:cubicBezTo>
                      <a:pt x="291095" y="2484925"/>
                      <a:pt x="206528" y="2655767"/>
                      <a:pt x="206528" y="2860778"/>
                    </a:cubicBezTo>
                    <a:cubicBezTo>
                      <a:pt x="206528" y="3127292"/>
                      <a:pt x="333806" y="3340845"/>
                      <a:pt x="588361" y="3501437"/>
                    </a:cubicBezTo>
                    <a:cubicBezTo>
                      <a:pt x="815581" y="3644944"/>
                      <a:pt x="1107284" y="3728244"/>
                      <a:pt x="1400716" y="3716698"/>
                    </a:cubicBezTo>
                    <a:cubicBezTo>
                      <a:pt x="1694148" y="3705152"/>
                      <a:pt x="1880715" y="3668386"/>
                      <a:pt x="2348956" y="3432161"/>
                    </a:cubicBezTo>
                    <a:cubicBezTo>
                      <a:pt x="2817197" y="3195936"/>
                      <a:pt x="3445477" y="2041712"/>
                      <a:pt x="1035318" y="1258059"/>
                    </a:cubicBezTo>
                    <a:cubicBezTo>
                      <a:pt x="477146" y="968350"/>
                      <a:pt x="415926" y="930798"/>
                      <a:pt x="366867" y="679320"/>
                    </a:cubicBezTo>
                    <a:close/>
                  </a:path>
                </a:pathLst>
              </a:custGeom>
              <a:grpFill/>
              <a:ln>
                <a:noFill/>
              </a:ln>
              <a:effectLst/>
              <a:sp3d>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41300" dirty="0">
                  <a:latin typeface="Harrington" panose="04040505050A02020702" pitchFamily="82" charset="0"/>
                </a:endParaRPr>
              </a:p>
            </p:txBody>
          </p:sp>
          <p:sp>
            <p:nvSpPr>
              <p:cNvPr id="34" name="CuadroTexto 6"/>
              <p:cNvSpPr txBox="1"/>
              <p:nvPr/>
            </p:nvSpPr>
            <p:spPr>
              <a:xfrm rot="10800000" flipH="1">
                <a:off x="1763688" y="1707654"/>
                <a:ext cx="936104" cy="1944216"/>
              </a:xfrm>
              <a:custGeom>
                <a:avLst/>
                <a:gdLst>
                  <a:gd name="connsiteX0" fmla="*/ 1424825 w 3432663"/>
                  <a:gd name="connsiteY0" fmla="*/ 0 h 3746571"/>
                  <a:gd name="connsiteX1" fmla="*/ 1883536 w 3432663"/>
                  <a:gd name="connsiteY1" fmla="*/ 64066 h 3746571"/>
                  <a:gd name="connsiteX2" fmla="*/ 2116736 w 3432663"/>
                  <a:gd name="connsiteY2" fmla="*/ 353644 h 3746571"/>
                  <a:gd name="connsiteX3" fmla="*/ 2051389 w 3432663"/>
                  <a:gd name="connsiteY3" fmla="*/ 500995 h 3746571"/>
                  <a:gd name="connsiteX4" fmla="*/ 1936070 w 3432663"/>
                  <a:gd name="connsiteY4" fmla="*/ 571468 h 3746571"/>
                  <a:gd name="connsiteX5" fmla="*/ 1863035 w 3432663"/>
                  <a:gd name="connsiteY5" fmla="*/ 576593 h 3746571"/>
                  <a:gd name="connsiteX6" fmla="*/ 1768218 w 3432663"/>
                  <a:gd name="connsiteY6" fmla="*/ 558654 h 3746571"/>
                  <a:gd name="connsiteX7" fmla="*/ 1740029 w 3432663"/>
                  <a:gd name="connsiteY7" fmla="*/ 533028 h 3746571"/>
                  <a:gd name="connsiteX8" fmla="*/ 1757967 w 3432663"/>
                  <a:gd name="connsiteY8" fmla="*/ 502276 h 3746571"/>
                  <a:gd name="connsiteX9" fmla="*/ 1809220 w 3432663"/>
                  <a:gd name="connsiteY9" fmla="*/ 426679 h 3746571"/>
                  <a:gd name="connsiteX10" fmla="*/ 1824596 w 3432663"/>
                  <a:gd name="connsiteY10" fmla="*/ 343393 h 3746571"/>
                  <a:gd name="connsiteX11" fmla="*/ 1686214 w 3432663"/>
                  <a:gd name="connsiteY11" fmla="*/ 153758 h 3746571"/>
                  <a:gd name="connsiteX12" fmla="*/ 1409449 w 3432663"/>
                  <a:gd name="connsiteY12" fmla="*/ 102506 h 3746571"/>
                  <a:gd name="connsiteX13" fmla="*/ 960988 w 3432663"/>
                  <a:gd name="connsiteY13" fmla="*/ 187072 h 3746571"/>
                  <a:gd name="connsiteX14" fmla="*/ 743164 w 3432663"/>
                  <a:gd name="connsiteY14" fmla="*/ 481775 h 3746571"/>
                  <a:gd name="connsiteX15" fmla="*/ 899485 w 3432663"/>
                  <a:gd name="connsiteY15" fmla="*/ 740602 h 3746571"/>
                  <a:gd name="connsiteX16" fmla="*/ 1283880 w 3432663"/>
                  <a:gd name="connsiteY16" fmla="*/ 943050 h 3746571"/>
                  <a:gd name="connsiteX17" fmla="*/ 1757967 w 3432663"/>
                  <a:gd name="connsiteY17" fmla="*/ 1153185 h 3746571"/>
                  <a:gd name="connsiteX18" fmla="*/ 2280745 w 3432663"/>
                  <a:gd name="connsiteY18" fmla="*/ 1458139 h 3746571"/>
                  <a:gd name="connsiteX19" fmla="*/ 2636951 w 3432663"/>
                  <a:gd name="connsiteY19" fmla="*/ 1875848 h 3746571"/>
                  <a:gd name="connsiteX20" fmla="*/ 3432663 w 3432663"/>
                  <a:gd name="connsiteY20" fmla="*/ 2904434 h 3746571"/>
                  <a:gd name="connsiteX21" fmla="*/ 2316622 w 3432663"/>
                  <a:gd name="connsiteY21" fmla="*/ 3410866 h 3746571"/>
                  <a:gd name="connsiteX22" fmla="*/ 1306944 w 3432663"/>
                  <a:gd name="connsiteY22" fmla="*/ 3746571 h 3746571"/>
                  <a:gd name="connsiteX23" fmla="*/ 407459 w 3432663"/>
                  <a:gd name="connsiteY23" fmla="*/ 3490308 h 3746571"/>
                  <a:gd name="connsiteX24" fmla="*/ 0 w 3432663"/>
                  <a:gd name="connsiteY24" fmla="*/ 2711267 h 3746571"/>
                  <a:gd name="connsiteX25" fmla="*/ 283171 w 3432663"/>
                  <a:gd name="connsiteY25" fmla="*/ 2118017 h 3746571"/>
                  <a:gd name="connsiteX26" fmla="*/ 963551 w 3432663"/>
                  <a:gd name="connsiteY26" fmla="*/ 1870723 h 3746571"/>
                  <a:gd name="connsiteX27" fmla="*/ 1591396 w 3432663"/>
                  <a:gd name="connsiteY27" fmla="*/ 2019356 h 3746571"/>
                  <a:gd name="connsiteX28" fmla="*/ 1860473 w 3432663"/>
                  <a:gd name="connsiteY28" fmla="*/ 2490881 h 3746571"/>
                  <a:gd name="connsiteX29" fmla="*/ 1679807 w 3432663"/>
                  <a:gd name="connsiteY29" fmla="*/ 2861181 h 3746571"/>
                  <a:gd name="connsiteX30" fmla="*/ 1260816 w 3432663"/>
                  <a:gd name="connsiteY30" fmla="*/ 3008533 h 3746571"/>
                  <a:gd name="connsiteX31" fmla="*/ 894360 w 3432663"/>
                  <a:gd name="connsiteY31" fmla="*/ 2926528 h 3746571"/>
                  <a:gd name="connsiteX32" fmla="*/ 717538 w 3432663"/>
                  <a:gd name="connsiteY32" fmla="*/ 2649764 h 3746571"/>
                  <a:gd name="connsiteX33" fmla="*/ 807230 w 3432663"/>
                  <a:gd name="connsiteY33" fmla="*/ 2470379 h 3746571"/>
                  <a:gd name="connsiteX34" fmla="*/ 930236 w 3432663"/>
                  <a:gd name="connsiteY34" fmla="*/ 2406314 h 3746571"/>
                  <a:gd name="connsiteX35" fmla="*/ 989177 w 3432663"/>
                  <a:gd name="connsiteY35" fmla="*/ 2398626 h 3746571"/>
                  <a:gd name="connsiteX36" fmla="*/ 1009678 w 3432663"/>
                  <a:gd name="connsiteY36" fmla="*/ 2414001 h 3746571"/>
                  <a:gd name="connsiteX37" fmla="*/ 999428 w 3432663"/>
                  <a:gd name="connsiteY37" fmla="*/ 2444753 h 3746571"/>
                  <a:gd name="connsiteX38" fmla="*/ 989177 w 3432663"/>
                  <a:gd name="connsiteY38" fmla="*/ 2475505 h 3746571"/>
                  <a:gd name="connsiteX39" fmla="*/ 973801 w 3432663"/>
                  <a:gd name="connsiteY39" fmla="*/ 2588261 h 3746571"/>
                  <a:gd name="connsiteX40" fmla="*/ 1054524 w 3432663"/>
                  <a:gd name="connsiteY40" fmla="*/ 2725362 h 3746571"/>
                  <a:gd name="connsiteX41" fmla="*/ 1230065 w 3432663"/>
                  <a:gd name="connsiteY41" fmla="*/ 2783021 h 3746571"/>
                  <a:gd name="connsiteX42" fmla="*/ 1494016 w 3432663"/>
                  <a:gd name="connsiteY42" fmla="*/ 2685641 h 3746571"/>
                  <a:gd name="connsiteX43" fmla="*/ 1599084 w 3432663"/>
                  <a:gd name="connsiteY43" fmla="*/ 2444753 h 3746571"/>
                  <a:gd name="connsiteX44" fmla="*/ 1386385 w 3432663"/>
                  <a:gd name="connsiteY44" fmla="*/ 2109048 h 3746571"/>
                  <a:gd name="connsiteX45" fmla="*/ 943050 w 3432663"/>
                  <a:gd name="connsiteY45" fmla="*/ 2003980 h 3746571"/>
                  <a:gd name="connsiteX46" fmla="*/ 371582 w 3432663"/>
                  <a:gd name="connsiteY46" fmla="*/ 2198740 h 3746571"/>
                  <a:gd name="connsiteX47" fmla="*/ 117881 w 3432663"/>
                  <a:gd name="connsiteY47" fmla="*/ 2711267 h 3746571"/>
                  <a:gd name="connsiteX48" fmla="*/ 499714 w 3432663"/>
                  <a:gd name="connsiteY48" fmla="*/ 3351926 h 3746571"/>
                  <a:gd name="connsiteX49" fmla="*/ 1312069 w 3432663"/>
                  <a:gd name="connsiteY49" fmla="*/ 3567187 h 3746571"/>
                  <a:gd name="connsiteX50" fmla="*/ 2134674 w 3432663"/>
                  <a:gd name="connsiteY50" fmla="*/ 3269921 h 3746571"/>
                  <a:gd name="connsiteX51" fmla="*/ 2490881 w 3432663"/>
                  <a:gd name="connsiteY51" fmla="*/ 2506256 h 3746571"/>
                  <a:gd name="connsiteX52" fmla="*/ 2372999 w 3432663"/>
                  <a:gd name="connsiteY52" fmla="*/ 2070608 h 3746571"/>
                  <a:gd name="connsiteX53" fmla="*/ 2057795 w 3432663"/>
                  <a:gd name="connsiteY53" fmla="*/ 1755405 h 3746571"/>
                  <a:gd name="connsiteX54" fmla="*/ 1614460 w 3432663"/>
                  <a:gd name="connsiteY54" fmla="*/ 1496578 h 3746571"/>
                  <a:gd name="connsiteX55" fmla="*/ 858483 w 3432663"/>
                  <a:gd name="connsiteY55" fmla="*/ 1135247 h 3746571"/>
                  <a:gd name="connsiteX56" fmla="*/ 476650 w 3432663"/>
                  <a:gd name="connsiteY56" fmla="*/ 609907 h 3746571"/>
                  <a:gd name="connsiteX57" fmla="*/ 781604 w 3432663"/>
                  <a:gd name="connsiteY57" fmla="*/ 143508 h 3746571"/>
                  <a:gd name="connsiteX58" fmla="*/ 1424825 w 3432663"/>
                  <a:gd name="connsiteY58" fmla="*/ 0 h 3746571"/>
                  <a:gd name="connsiteX0" fmla="*/ 1424825 w 3453135"/>
                  <a:gd name="connsiteY0" fmla="*/ 0 h 3746571"/>
                  <a:gd name="connsiteX1" fmla="*/ 1883536 w 3453135"/>
                  <a:gd name="connsiteY1" fmla="*/ 64066 h 3746571"/>
                  <a:gd name="connsiteX2" fmla="*/ 2116736 w 3453135"/>
                  <a:gd name="connsiteY2" fmla="*/ 353644 h 3746571"/>
                  <a:gd name="connsiteX3" fmla="*/ 2051389 w 3453135"/>
                  <a:gd name="connsiteY3" fmla="*/ 500995 h 3746571"/>
                  <a:gd name="connsiteX4" fmla="*/ 1936070 w 3453135"/>
                  <a:gd name="connsiteY4" fmla="*/ 571468 h 3746571"/>
                  <a:gd name="connsiteX5" fmla="*/ 1863035 w 3453135"/>
                  <a:gd name="connsiteY5" fmla="*/ 576593 h 3746571"/>
                  <a:gd name="connsiteX6" fmla="*/ 1768218 w 3453135"/>
                  <a:gd name="connsiteY6" fmla="*/ 558654 h 3746571"/>
                  <a:gd name="connsiteX7" fmla="*/ 1740029 w 3453135"/>
                  <a:gd name="connsiteY7" fmla="*/ 533028 h 3746571"/>
                  <a:gd name="connsiteX8" fmla="*/ 1757967 w 3453135"/>
                  <a:gd name="connsiteY8" fmla="*/ 502276 h 3746571"/>
                  <a:gd name="connsiteX9" fmla="*/ 1809220 w 3453135"/>
                  <a:gd name="connsiteY9" fmla="*/ 426679 h 3746571"/>
                  <a:gd name="connsiteX10" fmla="*/ 1824596 w 3453135"/>
                  <a:gd name="connsiteY10" fmla="*/ 343393 h 3746571"/>
                  <a:gd name="connsiteX11" fmla="*/ 1686214 w 3453135"/>
                  <a:gd name="connsiteY11" fmla="*/ 153758 h 3746571"/>
                  <a:gd name="connsiteX12" fmla="*/ 1409449 w 3453135"/>
                  <a:gd name="connsiteY12" fmla="*/ 102506 h 3746571"/>
                  <a:gd name="connsiteX13" fmla="*/ 960988 w 3453135"/>
                  <a:gd name="connsiteY13" fmla="*/ 187072 h 3746571"/>
                  <a:gd name="connsiteX14" fmla="*/ 743164 w 3453135"/>
                  <a:gd name="connsiteY14" fmla="*/ 481775 h 3746571"/>
                  <a:gd name="connsiteX15" fmla="*/ 899485 w 3453135"/>
                  <a:gd name="connsiteY15" fmla="*/ 740602 h 3746571"/>
                  <a:gd name="connsiteX16" fmla="*/ 1283880 w 3453135"/>
                  <a:gd name="connsiteY16" fmla="*/ 943050 h 3746571"/>
                  <a:gd name="connsiteX17" fmla="*/ 1757967 w 3453135"/>
                  <a:gd name="connsiteY17" fmla="*/ 1153185 h 3746571"/>
                  <a:gd name="connsiteX18" fmla="*/ 2280745 w 3453135"/>
                  <a:gd name="connsiteY18" fmla="*/ 1458139 h 3746571"/>
                  <a:gd name="connsiteX19" fmla="*/ 2983314 w 3453135"/>
                  <a:gd name="connsiteY19" fmla="*/ 1543339 h 3746571"/>
                  <a:gd name="connsiteX20" fmla="*/ 3432663 w 3453135"/>
                  <a:gd name="connsiteY20" fmla="*/ 2904434 h 3746571"/>
                  <a:gd name="connsiteX21" fmla="*/ 2316622 w 3453135"/>
                  <a:gd name="connsiteY21" fmla="*/ 3410866 h 3746571"/>
                  <a:gd name="connsiteX22" fmla="*/ 1306944 w 3453135"/>
                  <a:gd name="connsiteY22" fmla="*/ 3746571 h 3746571"/>
                  <a:gd name="connsiteX23" fmla="*/ 407459 w 3453135"/>
                  <a:gd name="connsiteY23" fmla="*/ 3490308 h 3746571"/>
                  <a:gd name="connsiteX24" fmla="*/ 0 w 3453135"/>
                  <a:gd name="connsiteY24" fmla="*/ 2711267 h 3746571"/>
                  <a:gd name="connsiteX25" fmla="*/ 283171 w 3453135"/>
                  <a:gd name="connsiteY25" fmla="*/ 2118017 h 3746571"/>
                  <a:gd name="connsiteX26" fmla="*/ 963551 w 3453135"/>
                  <a:gd name="connsiteY26" fmla="*/ 1870723 h 3746571"/>
                  <a:gd name="connsiteX27" fmla="*/ 1591396 w 3453135"/>
                  <a:gd name="connsiteY27" fmla="*/ 2019356 h 3746571"/>
                  <a:gd name="connsiteX28" fmla="*/ 1860473 w 3453135"/>
                  <a:gd name="connsiteY28" fmla="*/ 2490881 h 3746571"/>
                  <a:gd name="connsiteX29" fmla="*/ 1679807 w 3453135"/>
                  <a:gd name="connsiteY29" fmla="*/ 2861181 h 3746571"/>
                  <a:gd name="connsiteX30" fmla="*/ 1260816 w 3453135"/>
                  <a:gd name="connsiteY30" fmla="*/ 3008533 h 3746571"/>
                  <a:gd name="connsiteX31" fmla="*/ 894360 w 3453135"/>
                  <a:gd name="connsiteY31" fmla="*/ 2926528 h 3746571"/>
                  <a:gd name="connsiteX32" fmla="*/ 717538 w 3453135"/>
                  <a:gd name="connsiteY32" fmla="*/ 2649764 h 3746571"/>
                  <a:gd name="connsiteX33" fmla="*/ 807230 w 3453135"/>
                  <a:gd name="connsiteY33" fmla="*/ 2470379 h 3746571"/>
                  <a:gd name="connsiteX34" fmla="*/ 930236 w 3453135"/>
                  <a:gd name="connsiteY34" fmla="*/ 2406314 h 3746571"/>
                  <a:gd name="connsiteX35" fmla="*/ 989177 w 3453135"/>
                  <a:gd name="connsiteY35" fmla="*/ 2398626 h 3746571"/>
                  <a:gd name="connsiteX36" fmla="*/ 1009678 w 3453135"/>
                  <a:gd name="connsiteY36" fmla="*/ 2414001 h 3746571"/>
                  <a:gd name="connsiteX37" fmla="*/ 999428 w 3453135"/>
                  <a:gd name="connsiteY37" fmla="*/ 2444753 h 3746571"/>
                  <a:gd name="connsiteX38" fmla="*/ 989177 w 3453135"/>
                  <a:gd name="connsiteY38" fmla="*/ 2475505 h 3746571"/>
                  <a:gd name="connsiteX39" fmla="*/ 973801 w 3453135"/>
                  <a:gd name="connsiteY39" fmla="*/ 2588261 h 3746571"/>
                  <a:gd name="connsiteX40" fmla="*/ 1054524 w 3453135"/>
                  <a:gd name="connsiteY40" fmla="*/ 2725362 h 3746571"/>
                  <a:gd name="connsiteX41" fmla="*/ 1230065 w 3453135"/>
                  <a:gd name="connsiteY41" fmla="*/ 2783021 h 3746571"/>
                  <a:gd name="connsiteX42" fmla="*/ 1494016 w 3453135"/>
                  <a:gd name="connsiteY42" fmla="*/ 2685641 h 3746571"/>
                  <a:gd name="connsiteX43" fmla="*/ 1599084 w 3453135"/>
                  <a:gd name="connsiteY43" fmla="*/ 2444753 h 3746571"/>
                  <a:gd name="connsiteX44" fmla="*/ 1386385 w 3453135"/>
                  <a:gd name="connsiteY44" fmla="*/ 2109048 h 3746571"/>
                  <a:gd name="connsiteX45" fmla="*/ 943050 w 3453135"/>
                  <a:gd name="connsiteY45" fmla="*/ 2003980 h 3746571"/>
                  <a:gd name="connsiteX46" fmla="*/ 371582 w 3453135"/>
                  <a:gd name="connsiteY46" fmla="*/ 2198740 h 3746571"/>
                  <a:gd name="connsiteX47" fmla="*/ 117881 w 3453135"/>
                  <a:gd name="connsiteY47" fmla="*/ 2711267 h 3746571"/>
                  <a:gd name="connsiteX48" fmla="*/ 499714 w 3453135"/>
                  <a:gd name="connsiteY48" fmla="*/ 3351926 h 3746571"/>
                  <a:gd name="connsiteX49" fmla="*/ 1312069 w 3453135"/>
                  <a:gd name="connsiteY49" fmla="*/ 3567187 h 3746571"/>
                  <a:gd name="connsiteX50" fmla="*/ 2134674 w 3453135"/>
                  <a:gd name="connsiteY50" fmla="*/ 3269921 h 3746571"/>
                  <a:gd name="connsiteX51" fmla="*/ 2490881 w 3453135"/>
                  <a:gd name="connsiteY51" fmla="*/ 2506256 h 3746571"/>
                  <a:gd name="connsiteX52" fmla="*/ 2372999 w 3453135"/>
                  <a:gd name="connsiteY52" fmla="*/ 2070608 h 3746571"/>
                  <a:gd name="connsiteX53" fmla="*/ 2057795 w 3453135"/>
                  <a:gd name="connsiteY53" fmla="*/ 1755405 h 3746571"/>
                  <a:gd name="connsiteX54" fmla="*/ 1614460 w 3453135"/>
                  <a:gd name="connsiteY54" fmla="*/ 1496578 h 3746571"/>
                  <a:gd name="connsiteX55" fmla="*/ 858483 w 3453135"/>
                  <a:gd name="connsiteY55" fmla="*/ 1135247 h 3746571"/>
                  <a:gd name="connsiteX56" fmla="*/ 476650 w 3453135"/>
                  <a:gd name="connsiteY56" fmla="*/ 609907 h 3746571"/>
                  <a:gd name="connsiteX57" fmla="*/ 781604 w 3453135"/>
                  <a:gd name="connsiteY57" fmla="*/ 143508 h 3746571"/>
                  <a:gd name="connsiteX58" fmla="*/ 1424825 w 3453135"/>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57967 w 3452383"/>
                  <a:gd name="connsiteY17" fmla="*/ 1153185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30258 w 3452383"/>
                  <a:gd name="connsiteY17" fmla="*/ 1042349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1091"/>
                  <a:gd name="connsiteY0" fmla="*/ 0 h 3837621"/>
                  <a:gd name="connsiteX1" fmla="*/ 1883536 w 3451091"/>
                  <a:gd name="connsiteY1" fmla="*/ 64066 h 3837621"/>
                  <a:gd name="connsiteX2" fmla="*/ 2116736 w 3451091"/>
                  <a:gd name="connsiteY2" fmla="*/ 353644 h 3837621"/>
                  <a:gd name="connsiteX3" fmla="*/ 2051389 w 3451091"/>
                  <a:gd name="connsiteY3" fmla="*/ 500995 h 3837621"/>
                  <a:gd name="connsiteX4" fmla="*/ 1936070 w 3451091"/>
                  <a:gd name="connsiteY4" fmla="*/ 571468 h 3837621"/>
                  <a:gd name="connsiteX5" fmla="*/ 1863035 w 3451091"/>
                  <a:gd name="connsiteY5" fmla="*/ 576593 h 3837621"/>
                  <a:gd name="connsiteX6" fmla="*/ 1768218 w 3451091"/>
                  <a:gd name="connsiteY6" fmla="*/ 558654 h 3837621"/>
                  <a:gd name="connsiteX7" fmla="*/ 1740029 w 3451091"/>
                  <a:gd name="connsiteY7" fmla="*/ 533028 h 3837621"/>
                  <a:gd name="connsiteX8" fmla="*/ 1757967 w 3451091"/>
                  <a:gd name="connsiteY8" fmla="*/ 502276 h 3837621"/>
                  <a:gd name="connsiteX9" fmla="*/ 1809220 w 3451091"/>
                  <a:gd name="connsiteY9" fmla="*/ 426679 h 3837621"/>
                  <a:gd name="connsiteX10" fmla="*/ 1824596 w 3451091"/>
                  <a:gd name="connsiteY10" fmla="*/ 343393 h 3837621"/>
                  <a:gd name="connsiteX11" fmla="*/ 1686214 w 3451091"/>
                  <a:gd name="connsiteY11" fmla="*/ 153758 h 3837621"/>
                  <a:gd name="connsiteX12" fmla="*/ 1409449 w 3451091"/>
                  <a:gd name="connsiteY12" fmla="*/ 102506 h 3837621"/>
                  <a:gd name="connsiteX13" fmla="*/ 960988 w 3451091"/>
                  <a:gd name="connsiteY13" fmla="*/ 187072 h 3837621"/>
                  <a:gd name="connsiteX14" fmla="*/ 743164 w 3451091"/>
                  <a:gd name="connsiteY14" fmla="*/ 481775 h 3837621"/>
                  <a:gd name="connsiteX15" fmla="*/ 899485 w 3451091"/>
                  <a:gd name="connsiteY15" fmla="*/ 740602 h 3837621"/>
                  <a:gd name="connsiteX16" fmla="*/ 1283880 w 3451091"/>
                  <a:gd name="connsiteY16" fmla="*/ 943050 h 3837621"/>
                  <a:gd name="connsiteX17" fmla="*/ 1730258 w 3451091"/>
                  <a:gd name="connsiteY17" fmla="*/ 1042349 h 3837621"/>
                  <a:gd name="connsiteX18" fmla="*/ 2391581 w 3451091"/>
                  <a:gd name="connsiteY18" fmla="*/ 1111775 h 3837621"/>
                  <a:gd name="connsiteX19" fmla="*/ 2983314 w 3451091"/>
                  <a:gd name="connsiteY19" fmla="*/ 1543339 h 3837621"/>
                  <a:gd name="connsiteX20" fmla="*/ 3432663 w 3451091"/>
                  <a:gd name="connsiteY20" fmla="*/ 2904434 h 3837621"/>
                  <a:gd name="connsiteX21" fmla="*/ 2344331 w 3451091"/>
                  <a:gd name="connsiteY21" fmla="*/ 3771084 h 3837621"/>
                  <a:gd name="connsiteX22" fmla="*/ 1306944 w 3451091"/>
                  <a:gd name="connsiteY22" fmla="*/ 3746571 h 3837621"/>
                  <a:gd name="connsiteX23" fmla="*/ 407459 w 3451091"/>
                  <a:gd name="connsiteY23" fmla="*/ 3490308 h 3837621"/>
                  <a:gd name="connsiteX24" fmla="*/ 0 w 3451091"/>
                  <a:gd name="connsiteY24" fmla="*/ 2711267 h 3837621"/>
                  <a:gd name="connsiteX25" fmla="*/ 283171 w 3451091"/>
                  <a:gd name="connsiteY25" fmla="*/ 2118017 h 3837621"/>
                  <a:gd name="connsiteX26" fmla="*/ 963551 w 3451091"/>
                  <a:gd name="connsiteY26" fmla="*/ 1870723 h 3837621"/>
                  <a:gd name="connsiteX27" fmla="*/ 1591396 w 3451091"/>
                  <a:gd name="connsiteY27" fmla="*/ 2019356 h 3837621"/>
                  <a:gd name="connsiteX28" fmla="*/ 1860473 w 3451091"/>
                  <a:gd name="connsiteY28" fmla="*/ 2490881 h 3837621"/>
                  <a:gd name="connsiteX29" fmla="*/ 1679807 w 3451091"/>
                  <a:gd name="connsiteY29" fmla="*/ 2861181 h 3837621"/>
                  <a:gd name="connsiteX30" fmla="*/ 1260816 w 3451091"/>
                  <a:gd name="connsiteY30" fmla="*/ 3008533 h 3837621"/>
                  <a:gd name="connsiteX31" fmla="*/ 894360 w 3451091"/>
                  <a:gd name="connsiteY31" fmla="*/ 2926528 h 3837621"/>
                  <a:gd name="connsiteX32" fmla="*/ 717538 w 3451091"/>
                  <a:gd name="connsiteY32" fmla="*/ 2649764 h 3837621"/>
                  <a:gd name="connsiteX33" fmla="*/ 807230 w 3451091"/>
                  <a:gd name="connsiteY33" fmla="*/ 2470379 h 3837621"/>
                  <a:gd name="connsiteX34" fmla="*/ 930236 w 3451091"/>
                  <a:gd name="connsiteY34" fmla="*/ 2406314 h 3837621"/>
                  <a:gd name="connsiteX35" fmla="*/ 989177 w 3451091"/>
                  <a:gd name="connsiteY35" fmla="*/ 2398626 h 3837621"/>
                  <a:gd name="connsiteX36" fmla="*/ 1009678 w 3451091"/>
                  <a:gd name="connsiteY36" fmla="*/ 2414001 h 3837621"/>
                  <a:gd name="connsiteX37" fmla="*/ 999428 w 3451091"/>
                  <a:gd name="connsiteY37" fmla="*/ 2444753 h 3837621"/>
                  <a:gd name="connsiteX38" fmla="*/ 989177 w 3451091"/>
                  <a:gd name="connsiteY38" fmla="*/ 2475505 h 3837621"/>
                  <a:gd name="connsiteX39" fmla="*/ 973801 w 3451091"/>
                  <a:gd name="connsiteY39" fmla="*/ 2588261 h 3837621"/>
                  <a:gd name="connsiteX40" fmla="*/ 1054524 w 3451091"/>
                  <a:gd name="connsiteY40" fmla="*/ 2725362 h 3837621"/>
                  <a:gd name="connsiteX41" fmla="*/ 1230065 w 3451091"/>
                  <a:gd name="connsiteY41" fmla="*/ 2783021 h 3837621"/>
                  <a:gd name="connsiteX42" fmla="*/ 1494016 w 3451091"/>
                  <a:gd name="connsiteY42" fmla="*/ 2685641 h 3837621"/>
                  <a:gd name="connsiteX43" fmla="*/ 1599084 w 3451091"/>
                  <a:gd name="connsiteY43" fmla="*/ 2444753 h 3837621"/>
                  <a:gd name="connsiteX44" fmla="*/ 1386385 w 3451091"/>
                  <a:gd name="connsiteY44" fmla="*/ 2109048 h 3837621"/>
                  <a:gd name="connsiteX45" fmla="*/ 943050 w 3451091"/>
                  <a:gd name="connsiteY45" fmla="*/ 2003980 h 3837621"/>
                  <a:gd name="connsiteX46" fmla="*/ 371582 w 3451091"/>
                  <a:gd name="connsiteY46" fmla="*/ 2198740 h 3837621"/>
                  <a:gd name="connsiteX47" fmla="*/ 117881 w 3451091"/>
                  <a:gd name="connsiteY47" fmla="*/ 2711267 h 3837621"/>
                  <a:gd name="connsiteX48" fmla="*/ 499714 w 3451091"/>
                  <a:gd name="connsiteY48" fmla="*/ 3351926 h 3837621"/>
                  <a:gd name="connsiteX49" fmla="*/ 1312069 w 3451091"/>
                  <a:gd name="connsiteY49" fmla="*/ 3567187 h 3837621"/>
                  <a:gd name="connsiteX50" fmla="*/ 2134674 w 3451091"/>
                  <a:gd name="connsiteY50" fmla="*/ 3269921 h 3837621"/>
                  <a:gd name="connsiteX51" fmla="*/ 2490881 w 3451091"/>
                  <a:gd name="connsiteY51" fmla="*/ 2506256 h 3837621"/>
                  <a:gd name="connsiteX52" fmla="*/ 2372999 w 3451091"/>
                  <a:gd name="connsiteY52" fmla="*/ 2070608 h 3837621"/>
                  <a:gd name="connsiteX53" fmla="*/ 2057795 w 3451091"/>
                  <a:gd name="connsiteY53" fmla="*/ 1755405 h 3837621"/>
                  <a:gd name="connsiteX54" fmla="*/ 1614460 w 3451091"/>
                  <a:gd name="connsiteY54" fmla="*/ 1496578 h 3837621"/>
                  <a:gd name="connsiteX55" fmla="*/ 858483 w 3451091"/>
                  <a:gd name="connsiteY55" fmla="*/ 1135247 h 3837621"/>
                  <a:gd name="connsiteX56" fmla="*/ 476650 w 3451091"/>
                  <a:gd name="connsiteY56" fmla="*/ 609907 h 3837621"/>
                  <a:gd name="connsiteX57" fmla="*/ 781604 w 3451091"/>
                  <a:gd name="connsiteY57" fmla="*/ 143508 h 3837621"/>
                  <a:gd name="connsiteX58" fmla="*/ 1424825 w 3451091"/>
                  <a:gd name="connsiteY58" fmla="*/ 0 h 3837621"/>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50454"/>
                  <a:gd name="connsiteY0" fmla="*/ 0 h 4000455"/>
                  <a:gd name="connsiteX1" fmla="*/ 1883536 w 3450454"/>
                  <a:gd name="connsiteY1" fmla="*/ 64066 h 4000455"/>
                  <a:gd name="connsiteX2" fmla="*/ 2116736 w 3450454"/>
                  <a:gd name="connsiteY2" fmla="*/ 353644 h 4000455"/>
                  <a:gd name="connsiteX3" fmla="*/ 2051389 w 3450454"/>
                  <a:gd name="connsiteY3" fmla="*/ 500995 h 4000455"/>
                  <a:gd name="connsiteX4" fmla="*/ 1936070 w 3450454"/>
                  <a:gd name="connsiteY4" fmla="*/ 571468 h 4000455"/>
                  <a:gd name="connsiteX5" fmla="*/ 1863035 w 3450454"/>
                  <a:gd name="connsiteY5" fmla="*/ 576593 h 4000455"/>
                  <a:gd name="connsiteX6" fmla="*/ 1768218 w 3450454"/>
                  <a:gd name="connsiteY6" fmla="*/ 558654 h 4000455"/>
                  <a:gd name="connsiteX7" fmla="*/ 1740029 w 3450454"/>
                  <a:gd name="connsiteY7" fmla="*/ 533028 h 4000455"/>
                  <a:gd name="connsiteX8" fmla="*/ 1757967 w 3450454"/>
                  <a:gd name="connsiteY8" fmla="*/ 502276 h 4000455"/>
                  <a:gd name="connsiteX9" fmla="*/ 1809220 w 3450454"/>
                  <a:gd name="connsiteY9" fmla="*/ 426679 h 4000455"/>
                  <a:gd name="connsiteX10" fmla="*/ 1824596 w 3450454"/>
                  <a:gd name="connsiteY10" fmla="*/ 343393 h 4000455"/>
                  <a:gd name="connsiteX11" fmla="*/ 1686214 w 3450454"/>
                  <a:gd name="connsiteY11" fmla="*/ 153758 h 4000455"/>
                  <a:gd name="connsiteX12" fmla="*/ 1409449 w 3450454"/>
                  <a:gd name="connsiteY12" fmla="*/ 102506 h 4000455"/>
                  <a:gd name="connsiteX13" fmla="*/ 960988 w 3450454"/>
                  <a:gd name="connsiteY13" fmla="*/ 187072 h 4000455"/>
                  <a:gd name="connsiteX14" fmla="*/ 743164 w 3450454"/>
                  <a:gd name="connsiteY14" fmla="*/ 481775 h 4000455"/>
                  <a:gd name="connsiteX15" fmla="*/ 899485 w 3450454"/>
                  <a:gd name="connsiteY15" fmla="*/ 740602 h 4000455"/>
                  <a:gd name="connsiteX16" fmla="*/ 1283880 w 3450454"/>
                  <a:gd name="connsiteY16" fmla="*/ 943050 h 4000455"/>
                  <a:gd name="connsiteX17" fmla="*/ 1730258 w 3450454"/>
                  <a:gd name="connsiteY17" fmla="*/ 1042349 h 4000455"/>
                  <a:gd name="connsiteX18" fmla="*/ 2391581 w 3450454"/>
                  <a:gd name="connsiteY18" fmla="*/ 1111775 h 4000455"/>
                  <a:gd name="connsiteX19" fmla="*/ 2983314 w 3450454"/>
                  <a:gd name="connsiteY19" fmla="*/ 1543339 h 4000455"/>
                  <a:gd name="connsiteX20" fmla="*/ 3432663 w 3450454"/>
                  <a:gd name="connsiteY20" fmla="*/ 2904434 h 4000455"/>
                  <a:gd name="connsiteX21" fmla="*/ 2358186 w 3450454"/>
                  <a:gd name="connsiteY21" fmla="*/ 3840356 h 4000455"/>
                  <a:gd name="connsiteX22" fmla="*/ 1251526 w 3450454"/>
                  <a:gd name="connsiteY22" fmla="*/ 3968244 h 4000455"/>
                  <a:gd name="connsiteX23" fmla="*/ 407459 w 3450454"/>
                  <a:gd name="connsiteY23" fmla="*/ 3490308 h 4000455"/>
                  <a:gd name="connsiteX24" fmla="*/ 0 w 3450454"/>
                  <a:gd name="connsiteY24" fmla="*/ 2711267 h 4000455"/>
                  <a:gd name="connsiteX25" fmla="*/ 283171 w 3450454"/>
                  <a:gd name="connsiteY25" fmla="*/ 2118017 h 4000455"/>
                  <a:gd name="connsiteX26" fmla="*/ 963551 w 3450454"/>
                  <a:gd name="connsiteY26" fmla="*/ 1870723 h 4000455"/>
                  <a:gd name="connsiteX27" fmla="*/ 1591396 w 3450454"/>
                  <a:gd name="connsiteY27" fmla="*/ 2019356 h 4000455"/>
                  <a:gd name="connsiteX28" fmla="*/ 1860473 w 3450454"/>
                  <a:gd name="connsiteY28" fmla="*/ 2490881 h 4000455"/>
                  <a:gd name="connsiteX29" fmla="*/ 1679807 w 3450454"/>
                  <a:gd name="connsiteY29" fmla="*/ 2861181 h 4000455"/>
                  <a:gd name="connsiteX30" fmla="*/ 1260816 w 3450454"/>
                  <a:gd name="connsiteY30" fmla="*/ 3008533 h 4000455"/>
                  <a:gd name="connsiteX31" fmla="*/ 894360 w 3450454"/>
                  <a:gd name="connsiteY31" fmla="*/ 2926528 h 4000455"/>
                  <a:gd name="connsiteX32" fmla="*/ 717538 w 3450454"/>
                  <a:gd name="connsiteY32" fmla="*/ 2649764 h 4000455"/>
                  <a:gd name="connsiteX33" fmla="*/ 807230 w 3450454"/>
                  <a:gd name="connsiteY33" fmla="*/ 2470379 h 4000455"/>
                  <a:gd name="connsiteX34" fmla="*/ 930236 w 3450454"/>
                  <a:gd name="connsiteY34" fmla="*/ 2406314 h 4000455"/>
                  <a:gd name="connsiteX35" fmla="*/ 989177 w 3450454"/>
                  <a:gd name="connsiteY35" fmla="*/ 2398626 h 4000455"/>
                  <a:gd name="connsiteX36" fmla="*/ 1009678 w 3450454"/>
                  <a:gd name="connsiteY36" fmla="*/ 2414001 h 4000455"/>
                  <a:gd name="connsiteX37" fmla="*/ 999428 w 3450454"/>
                  <a:gd name="connsiteY37" fmla="*/ 2444753 h 4000455"/>
                  <a:gd name="connsiteX38" fmla="*/ 989177 w 3450454"/>
                  <a:gd name="connsiteY38" fmla="*/ 2475505 h 4000455"/>
                  <a:gd name="connsiteX39" fmla="*/ 973801 w 3450454"/>
                  <a:gd name="connsiteY39" fmla="*/ 2588261 h 4000455"/>
                  <a:gd name="connsiteX40" fmla="*/ 1054524 w 3450454"/>
                  <a:gd name="connsiteY40" fmla="*/ 2725362 h 4000455"/>
                  <a:gd name="connsiteX41" fmla="*/ 1230065 w 3450454"/>
                  <a:gd name="connsiteY41" fmla="*/ 2783021 h 4000455"/>
                  <a:gd name="connsiteX42" fmla="*/ 1494016 w 3450454"/>
                  <a:gd name="connsiteY42" fmla="*/ 2685641 h 4000455"/>
                  <a:gd name="connsiteX43" fmla="*/ 1599084 w 3450454"/>
                  <a:gd name="connsiteY43" fmla="*/ 2444753 h 4000455"/>
                  <a:gd name="connsiteX44" fmla="*/ 1386385 w 3450454"/>
                  <a:gd name="connsiteY44" fmla="*/ 2109048 h 4000455"/>
                  <a:gd name="connsiteX45" fmla="*/ 943050 w 3450454"/>
                  <a:gd name="connsiteY45" fmla="*/ 2003980 h 4000455"/>
                  <a:gd name="connsiteX46" fmla="*/ 371582 w 3450454"/>
                  <a:gd name="connsiteY46" fmla="*/ 2198740 h 4000455"/>
                  <a:gd name="connsiteX47" fmla="*/ 117881 w 3450454"/>
                  <a:gd name="connsiteY47" fmla="*/ 2711267 h 4000455"/>
                  <a:gd name="connsiteX48" fmla="*/ 499714 w 3450454"/>
                  <a:gd name="connsiteY48" fmla="*/ 3351926 h 4000455"/>
                  <a:gd name="connsiteX49" fmla="*/ 1312069 w 3450454"/>
                  <a:gd name="connsiteY49" fmla="*/ 3567187 h 4000455"/>
                  <a:gd name="connsiteX50" fmla="*/ 2134674 w 3450454"/>
                  <a:gd name="connsiteY50" fmla="*/ 3269921 h 4000455"/>
                  <a:gd name="connsiteX51" fmla="*/ 2490881 w 3450454"/>
                  <a:gd name="connsiteY51" fmla="*/ 2506256 h 4000455"/>
                  <a:gd name="connsiteX52" fmla="*/ 2372999 w 3450454"/>
                  <a:gd name="connsiteY52" fmla="*/ 2070608 h 4000455"/>
                  <a:gd name="connsiteX53" fmla="*/ 2057795 w 3450454"/>
                  <a:gd name="connsiteY53" fmla="*/ 1755405 h 4000455"/>
                  <a:gd name="connsiteX54" fmla="*/ 1614460 w 3450454"/>
                  <a:gd name="connsiteY54" fmla="*/ 1496578 h 4000455"/>
                  <a:gd name="connsiteX55" fmla="*/ 858483 w 3450454"/>
                  <a:gd name="connsiteY55" fmla="*/ 1135247 h 4000455"/>
                  <a:gd name="connsiteX56" fmla="*/ 476650 w 3450454"/>
                  <a:gd name="connsiteY56" fmla="*/ 609907 h 4000455"/>
                  <a:gd name="connsiteX57" fmla="*/ 781604 w 3450454"/>
                  <a:gd name="connsiteY57" fmla="*/ 143508 h 4000455"/>
                  <a:gd name="connsiteX58" fmla="*/ 1424825 w 3450454"/>
                  <a:gd name="connsiteY58" fmla="*/ 0 h 4000455"/>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403366"/>
                  <a:gd name="connsiteY0" fmla="*/ 0 h 4003842"/>
                  <a:gd name="connsiteX1" fmla="*/ 1883536 w 3403366"/>
                  <a:gd name="connsiteY1" fmla="*/ 64066 h 4003842"/>
                  <a:gd name="connsiteX2" fmla="*/ 2116736 w 3403366"/>
                  <a:gd name="connsiteY2" fmla="*/ 353644 h 4003842"/>
                  <a:gd name="connsiteX3" fmla="*/ 2051389 w 3403366"/>
                  <a:gd name="connsiteY3" fmla="*/ 500995 h 4003842"/>
                  <a:gd name="connsiteX4" fmla="*/ 1936070 w 3403366"/>
                  <a:gd name="connsiteY4" fmla="*/ 571468 h 4003842"/>
                  <a:gd name="connsiteX5" fmla="*/ 1863035 w 3403366"/>
                  <a:gd name="connsiteY5" fmla="*/ 576593 h 4003842"/>
                  <a:gd name="connsiteX6" fmla="*/ 1768218 w 3403366"/>
                  <a:gd name="connsiteY6" fmla="*/ 558654 h 4003842"/>
                  <a:gd name="connsiteX7" fmla="*/ 1740029 w 3403366"/>
                  <a:gd name="connsiteY7" fmla="*/ 533028 h 4003842"/>
                  <a:gd name="connsiteX8" fmla="*/ 1757967 w 3403366"/>
                  <a:gd name="connsiteY8" fmla="*/ 502276 h 4003842"/>
                  <a:gd name="connsiteX9" fmla="*/ 1809220 w 3403366"/>
                  <a:gd name="connsiteY9" fmla="*/ 426679 h 4003842"/>
                  <a:gd name="connsiteX10" fmla="*/ 1824596 w 3403366"/>
                  <a:gd name="connsiteY10" fmla="*/ 343393 h 4003842"/>
                  <a:gd name="connsiteX11" fmla="*/ 1686214 w 3403366"/>
                  <a:gd name="connsiteY11" fmla="*/ 153758 h 4003842"/>
                  <a:gd name="connsiteX12" fmla="*/ 1409449 w 3403366"/>
                  <a:gd name="connsiteY12" fmla="*/ 102506 h 4003842"/>
                  <a:gd name="connsiteX13" fmla="*/ 960988 w 3403366"/>
                  <a:gd name="connsiteY13" fmla="*/ 187072 h 4003842"/>
                  <a:gd name="connsiteX14" fmla="*/ 743164 w 3403366"/>
                  <a:gd name="connsiteY14" fmla="*/ 481775 h 4003842"/>
                  <a:gd name="connsiteX15" fmla="*/ 899485 w 3403366"/>
                  <a:gd name="connsiteY15" fmla="*/ 740602 h 4003842"/>
                  <a:gd name="connsiteX16" fmla="*/ 1283880 w 3403366"/>
                  <a:gd name="connsiteY16" fmla="*/ 943050 h 4003842"/>
                  <a:gd name="connsiteX17" fmla="*/ 1730258 w 3403366"/>
                  <a:gd name="connsiteY17" fmla="*/ 1042349 h 4003842"/>
                  <a:gd name="connsiteX18" fmla="*/ 2391581 w 3403366"/>
                  <a:gd name="connsiteY18" fmla="*/ 1111775 h 4003842"/>
                  <a:gd name="connsiteX19" fmla="*/ 2983314 w 3403366"/>
                  <a:gd name="connsiteY19" fmla="*/ 1543339 h 4003842"/>
                  <a:gd name="connsiteX20" fmla="*/ 3377245 w 3403366"/>
                  <a:gd name="connsiteY20" fmla="*/ 2821306 h 4003842"/>
                  <a:gd name="connsiteX21" fmla="*/ 2358186 w 3403366"/>
                  <a:gd name="connsiteY21" fmla="*/ 3840356 h 4003842"/>
                  <a:gd name="connsiteX22" fmla="*/ 1251526 w 3403366"/>
                  <a:gd name="connsiteY22" fmla="*/ 3968244 h 4003842"/>
                  <a:gd name="connsiteX23" fmla="*/ 407459 w 3403366"/>
                  <a:gd name="connsiteY23" fmla="*/ 3490308 h 4003842"/>
                  <a:gd name="connsiteX24" fmla="*/ 0 w 3403366"/>
                  <a:gd name="connsiteY24" fmla="*/ 2711267 h 4003842"/>
                  <a:gd name="connsiteX25" fmla="*/ 283171 w 3403366"/>
                  <a:gd name="connsiteY25" fmla="*/ 2118017 h 4003842"/>
                  <a:gd name="connsiteX26" fmla="*/ 963551 w 3403366"/>
                  <a:gd name="connsiteY26" fmla="*/ 1870723 h 4003842"/>
                  <a:gd name="connsiteX27" fmla="*/ 1591396 w 3403366"/>
                  <a:gd name="connsiteY27" fmla="*/ 2019356 h 4003842"/>
                  <a:gd name="connsiteX28" fmla="*/ 1860473 w 3403366"/>
                  <a:gd name="connsiteY28" fmla="*/ 2490881 h 4003842"/>
                  <a:gd name="connsiteX29" fmla="*/ 1679807 w 3403366"/>
                  <a:gd name="connsiteY29" fmla="*/ 2861181 h 4003842"/>
                  <a:gd name="connsiteX30" fmla="*/ 1260816 w 3403366"/>
                  <a:gd name="connsiteY30" fmla="*/ 3008533 h 4003842"/>
                  <a:gd name="connsiteX31" fmla="*/ 894360 w 3403366"/>
                  <a:gd name="connsiteY31" fmla="*/ 2926528 h 4003842"/>
                  <a:gd name="connsiteX32" fmla="*/ 717538 w 3403366"/>
                  <a:gd name="connsiteY32" fmla="*/ 2649764 h 4003842"/>
                  <a:gd name="connsiteX33" fmla="*/ 807230 w 3403366"/>
                  <a:gd name="connsiteY33" fmla="*/ 2470379 h 4003842"/>
                  <a:gd name="connsiteX34" fmla="*/ 930236 w 3403366"/>
                  <a:gd name="connsiteY34" fmla="*/ 2406314 h 4003842"/>
                  <a:gd name="connsiteX35" fmla="*/ 989177 w 3403366"/>
                  <a:gd name="connsiteY35" fmla="*/ 2398626 h 4003842"/>
                  <a:gd name="connsiteX36" fmla="*/ 1009678 w 3403366"/>
                  <a:gd name="connsiteY36" fmla="*/ 2414001 h 4003842"/>
                  <a:gd name="connsiteX37" fmla="*/ 999428 w 3403366"/>
                  <a:gd name="connsiteY37" fmla="*/ 2444753 h 4003842"/>
                  <a:gd name="connsiteX38" fmla="*/ 989177 w 3403366"/>
                  <a:gd name="connsiteY38" fmla="*/ 2475505 h 4003842"/>
                  <a:gd name="connsiteX39" fmla="*/ 973801 w 3403366"/>
                  <a:gd name="connsiteY39" fmla="*/ 2588261 h 4003842"/>
                  <a:gd name="connsiteX40" fmla="*/ 1054524 w 3403366"/>
                  <a:gd name="connsiteY40" fmla="*/ 2725362 h 4003842"/>
                  <a:gd name="connsiteX41" fmla="*/ 1230065 w 3403366"/>
                  <a:gd name="connsiteY41" fmla="*/ 2783021 h 4003842"/>
                  <a:gd name="connsiteX42" fmla="*/ 1494016 w 3403366"/>
                  <a:gd name="connsiteY42" fmla="*/ 2685641 h 4003842"/>
                  <a:gd name="connsiteX43" fmla="*/ 1599084 w 3403366"/>
                  <a:gd name="connsiteY43" fmla="*/ 2444753 h 4003842"/>
                  <a:gd name="connsiteX44" fmla="*/ 1386385 w 3403366"/>
                  <a:gd name="connsiteY44" fmla="*/ 2109048 h 4003842"/>
                  <a:gd name="connsiteX45" fmla="*/ 943050 w 3403366"/>
                  <a:gd name="connsiteY45" fmla="*/ 2003980 h 4003842"/>
                  <a:gd name="connsiteX46" fmla="*/ 371582 w 3403366"/>
                  <a:gd name="connsiteY46" fmla="*/ 2198740 h 4003842"/>
                  <a:gd name="connsiteX47" fmla="*/ 117881 w 3403366"/>
                  <a:gd name="connsiteY47" fmla="*/ 2711267 h 4003842"/>
                  <a:gd name="connsiteX48" fmla="*/ 499714 w 3403366"/>
                  <a:gd name="connsiteY48" fmla="*/ 3351926 h 4003842"/>
                  <a:gd name="connsiteX49" fmla="*/ 1312069 w 3403366"/>
                  <a:gd name="connsiteY49" fmla="*/ 3567187 h 4003842"/>
                  <a:gd name="connsiteX50" fmla="*/ 2134674 w 3403366"/>
                  <a:gd name="connsiteY50" fmla="*/ 3269921 h 4003842"/>
                  <a:gd name="connsiteX51" fmla="*/ 2490881 w 3403366"/>
                  <a:gd name="connsiteY51" fmla="*/ 2506256 h 4003842"/>
                  <a:gd name="connsiteX52" fmla="*/ 2372999 w 3403366"/>
                  <a:gd name="connsiteY52" fmla="*/ 2070608 h 4003842"/>
                  <a:gd name="connsiteX53" fmla="*/ 2057795 w 3403366"/>
                  <a:gd name="connsiteY53" fmla="*/ 1755405 h 4003842"/>
                  <a:gd name="connsiteX54" fmla="*/ 1614460 w 3403366"/>
                  <a:gd name="connsiteY54" fmla="*/ 1496578 h 4003842"/>
                  <a:gd name="connsiteX55" fmla="*/ 858483 w 3403366"/>
                  <a:gd name="connsiteY55" fmla="*/ 1135247 h 4003842"/>
                  <a:gd name="connsiteX56" fmla="*/ 476650 w 3403366"/>
                  <a:gd name="connsiteY56" fmla="*/ 609907 h 4003842"/>
                  <a:gd name="connsiteX57" fmla="*/ 781604 w 3403366"/>
                  <a:gd name="connsiteY57" fmla="*/ 143508 h 4003842"/>
                  <a:gd name="connsiteX58" fmla="*/ 1424825 w 3403366"/>
                  <a:gd name="connsiteY58" fmla="*/ 0 h 4003842"/>
                  <a:gd name="connsiteX0" fmla="*/ 1424825 w 3405535"/>
                  <a:gd name="connsiteY0" fmla="*/ 0 h 4003842"/>
                  <a:gd name="connsiteX1" fmla="*/ 1883536 w 3405535"/>
                  <a:gd name="connsiteY1" fmla="*/ 64066 h 4003842"/>
                  <a:gd name="connsiteX2" fmla="*/ 2116736 w 3405535"/>
                  <a:gd name="connsiteY2" fmla="*/ 353644 h 4003842"/>
                  <a:gd name="connsiteX3" fmla="*/ 2051389 w 3405535"/>
                  <a:gd name="connsiteY3" fmla="*/ 500995 h 4003842"/>
                  <a:gd name="connsiteX4" fmla="*/ 1936070 w 3405535"/>
                  <a:gd name="connsiteY4" fmla="*/ 571468 h 4003842"/>
                  <a:gd name="connsiteX5" fmla="*/ 1863035 w 3405535"/>
                  <a:gd name="connsiteY5" fmla="*/ 576593 h 4003842"/>
                  <a:gd name="connsiteX6" fmla="*/ 1768218 w 3405535"/>
                  <a:gd name="connsiteY6" fmla="*/ 558654 h 4003842"/>
                  <a:gd name="connsiteX7" fmla="*/ 1740029 w 3405535"/>
                  <a:gd name="connsiteY7" fmla="*/ 533028 h 4003842"/>
                  <a:gd name="connsiteX8" fmla="*/ 1757967 w 3405535"/>
                  <a:gd name="connsiteY8" fmla="*/ 502276 h 4003842"/>
                  <a:gd name="connsiteX9" fmla="*/ 1809220 w 3405535"/>
                  <a:gd name="connsiteY9" fmla="*/ 426679 h 4003842"/>
                  <a:gd name="connsiteX10" fmla="*/ 1824596 w 3405535"/>
                  <a:gd name="connsiteY10" fmla="*/ 343393 h 4003842"/>
                  <a:gd name="connsiteX11" fmla="*/ 1686214 w 3405535"/>
                  <a:gd name="connsiteY11" fmla="*/ 153758 h 4003842"/>
                  <a:gd name="connsiteX12" fmla="*/ 1409449 w 3405535"/>
                  <a:gd name="connsiteY12" fmla="*/ 102506 h 4003842"/>
                  <a:gd name="connsiteX13" fmla="*/ 960988 w 3405535"/>
                  <a:gd name="connsiteY13" fmla="*/ 187072 h 4003842"/>
                  <a:gd name="connsiteX14" fmla="*/ 743164 w 3405535"/>
                  <a:gd name="connsiteY14" fmla="*/ 481775 h 4003842"/>
                  <a:gd name="connsiteX15" fmla="*/ 899485 w 3405535"/>
                  <a:gd name="connsiteY15" fmla="*/ 740602 h 4003842"/>
                  <a:gd name="connsiteX16" fmla="*/ 1283880 w 3405535"/>
                  <a:gd name="connsiteY16" fmla="*/ 943050 h 4003842"/>
                  <a:gd name="connsiteX17" fmla="*/ 1730258 w 3405535"/>
                  <a:gd name="connsiteY17" fmla="*/ 1042349 h 4003842"/>
                  <a:gd name="connsiteX18" fmla="*/ 2391581 w 3405535"/>
                  <a:gd name="connsiteY18" fmla="*/ 1111775 h 4003842"/>
                  <a:gd name="connsiteX19" fmla="*/ 2983314 w 3405535"/>
                  <a:gd name="connsiteY19" fmla="*/ 1543339 h 4003842"/>
                  <a:gd name="connsiteX20" fmla="*/ 3377245 w 3405535"/>
                  <a:gd name="connsiteY20" fmla="*/ 2821306 h 4003842"/>
                  <a:gd name="connsiteX21" fmla="*/ 2358186 w 3405535"/>
                  <a:gd name="connsiteY21" fmla="*/ 3840356 h 4003842"/>
                  <a:gd name="connsiteX22" fmla="*/ 1251526 w 3405535"/>
                  <a:gd name="connsiteY22" fmla="*/ 3968244 h 4003842"/>
                  <a:gd name="connsiteX23" fmla="*/ 407459 w 3405535"/>
                  <a:gd name="connsiteY23" fmla="*/ 3490308 h 4003842"/>
                  <a:gd name="connsiteX24" fmla="*/ 0 w 3405535"/>
                  <a:gd name="connsiteY24" fmla="*/ 2711267 h 4003842"/>
                  <a:gd name="connsiteX25" fmla="*/ 283171 w 3405535"/>
                  <a:gd name="connsiteY25" fmla="*/ 2118017 h 4003842"/>
                  <a:gd name="connsiteX26" fmla="*/ 963551 w 3405535"/>
                  <a:gd name="connsiteY26" fmla="*/ 1870723 h 4003842"/>
                  <a:gd name="connsiteX27" fmla="*/ 1591396 w 3405535"/>
                  <a:gd name="connsiteY27" fmla="*/ 2019356 h 4003842"/>
                  <a:gd name="connsiteX28" fmla="*/ 1860473 w 3405535"/>
                  <a:gd name="connsiteY28" fmla="*/ 2490881 h 4003842"/>
                  <a:gd name="connsiteX29" fmla="*/ 1679807 w 3405535"/>
                  <a:gd name="connsiteY29" fmla="*/ 2861181 h 4003842"/>
                  <a:gd name="connsiteX30" fmla="*/ 1260816 w 3405535"/>
                  <a:gd name="connsiteY30" fmla="*/ 3008533 h 4003842"/>
                  <a:gd name="connsiteX31" fmla="*/ 894360 w 3405535"/>
                  <a:gd name="connsiteY31" fmla="*/ 2926528 h 4003842"/>
                  <a:gd name="connsiteX32" fmla="*/ 717538 w 3405535"/>
                  <a:gd name="connsiteY32" fmla="*/ 2649764 h 4003842"/>
                  <a:gd name="connsiteX33" fmla="*/ 807230 w 3405535"/>
                  <a:gd name="connsiteY33" fmla="*/ 2470379 h 4003842"/>
                  <a:gd name="connsiteX34" fmla="*/ 930236 w 3405535"/>
                  <a:gd name="connsiteY34" fmla="*/ 2406314 h 4003842"/>
                  <a:gd name="connsiteX35" fmla="*/ 989177 w 3405535"/>
                  <a:gd name="connsiteY35" fmla="*/ 2398626 h 4003842"/>
                  <a:gd name="connsiteX36" fmla="*/ 1009678 w 3405535"/>
                  <a:gd name="connsiteY36" fmla="*/ 2414001 h 4003842"/>
                  <a:gd name="connsiteX37" fmla="*/ 999428 w 3405535"/>
                  <a:gd name="connsiteY37" fmla="*/ 2444753 h 4003842"/>
                  <a:gd name="connsiteX38" fmla="*/ 989177 w 3405535"/>
                  <a:gd name="connsiteY38" fmla="*/ 2475505 h 4003842"/>
                  <a:gd name="connsiteX39" fmla="*/ 973801 w 3405535"/>
                  <a:gd name="connsiteY39" fmla="*/ 2588261 h 4003842"/>
                  <a:gd name="connsiteX40" fmla="*/ 1054524 w 3405535"/>
                  <a:gd name="connsiteY40" fmla="*/ 2725362 h 4003842"/>
                  <a:gd name="connsiteX41" fmla="*/ 1230065 w 3405535"/>
                  <a:gd name="connsiteY41" fmla="*/ 2783021 h 4003842"/>
                  <a:gd name="connsiteX42" fmla="*/ 1494016 w 3405535"/>
                  <a:gd name="connsiteY42" fmla="*/ 2685641 h 4003842"/>
                  <a:gd name="connsiteX43" fmla="*/ 1599084 w 3405535"/>
                  <a:gd name="connsiteY43" fmla="*/ 2444753 h 4003842"/>
                  <a:gd name="connsiteX44" fmla="*/ 1386385 w 3405535"/>
                  <a:gd name="connsiteY44" fmla="*/ 2109048 h 4003842"/>
                  <a:gd name="connsiteX45" fmla="*/ 943050 w 3405535"/>
                  <a:gd name="connsiteY45" fmla="*/ 2003980 h 4003842"/>
                  <a:gd name="connsiteX46" fmla="*/ 371582 w 3405535"/>
                  <a:gd name="connsiteY46" fmla="*/ 2198740 h 4003842"/>
                  <a:gd name="connsiteX47" fmla="*/ 117881 w 3405535"/>
                  <a:gd name="connsiteY47" fmla="*/ 2711267 h 4003842"/>
                  <a:gd name="connsiteX48" fmla="*/ 499714 w 3405535"/>
                  <a:gd name="connsiteY48" fmla="*/ 3351926 h 4003842"/>
                  <a:gd name="connsiteX49" fmla="*/ 1312069 w 3405535"/>
                  <a:gd name="connsiteY49" fmla="*/ 3567187 h 4003842"/>
                  <a:gd name="connsiteX50" fmla="*/ 2134674 w 3405535"/>
                  <a:gd name="connsiteY50" fmla="*/ 3269921 h 4003842"/>
                  <a:gd name="connsiteX51" fmla="*/ 2490881 w 3405535"/>
                  <a:gd name="connsiteY51" fmla="*/ 2506256 h 4003842"/>
                  <a:gd name="connsiteX52" fmla="*/ 2372999 w 3405535"/>
                  <a:gd name="connsiteY52" fmla="*/ 2070608 h 4003842"/>
                  <a:gd name="connsiteX53" fmla="*/ 2057795 w 3405535"/>
                  <a:gd name="connsiteY53" fmla="*/ 1755405 h 4003842"/>
                  <a:gd name="connsiteX54" fmla="*/ 1614460 w 3405535"/>
                  <a:gd name="connsiteY54" fmla="*/ 1496578 h 4003842"/>
                  <a:gd name="connsiteX55" fmla="*/ 858483 w 3405535"/>
                  <a:gd name="connsiteY55" fmla="*/ 1135247 h 4003842"/>
                  <a:gd name="connsiteX56" fmla="*/ 476650 w 3405535"/>
                  <a:gd name="connsiteY56" fmla="*/ 609907 h 4003842"/>
                  <a:gd name="connsiteX57" fmla="*/ 781604 w 3405535"/>
                  <a:gd name="connsiteY57" fmla="*/ 143508 h 4003842"/>
                  <a:gd name="connsiteX58" fmla="*/ 1424825 w 3405535"/>
                  <a:gd name="connsiteY58" fmla="*/ 0 h 4003842"/>
                  <a:gd name="connsiteX0" fmla="*/ 1424825 w 3403321"/>
                  <a:gd name="connsiteY0" fmla="*/ 0 h 4003842"/>
                  <a:gd name="connsiteX1" fmla="*/ 1883536 w 3403321"/>
                  <a:gd name="connsiteY1" fmla="*/ 64066 h 4003842"/>
                  <a:gd name="connsiteX2" fmla="*/ 2116736 w 3403321"/>
                  <a:gd name="connsiteY2" fmla="*/ 353644 h 4003842"/>
                  <a:gd name="connsiteX3" fmla="*/ 2051389 w 3403321"/>
                  <a:gd name="connsiteY3" fmla="*/ 500995 h 4003842"/>
                  <a:gd name="connsiteX4" fmla="*/ 1936070 w 3403321"/>
                  <a:gd name="connsiteY4" fmla="*/ 571468 h 4003842"/>
                  <a:gd name="connsiteX5" fmla="*/ 1863035 w 3403321"/>
                  <a:gd name="connsiteY5" fmla="*/ 576593 h 4003842"/>
                  <a:gd name="connsiteX6" fmla="*/ 1768218 w 3403321"/>
                  <a:gd name="connsiteY6" fmla="*/ 558654 h 4003842"/>
                  <a:gd name="connsiteX7" fmla="*/ 1740029 w 3403321"/>
                  <a:gd name="connsiteY7" fmla="*/ 533028 h 4003842"/>
                  <a:gd name="connsiteX8" fmla="*/ 1757967 w 3403321"/>
                  <a:gd name="connsiteY8" fmla="*/ 502276 h 4003842"/>
                  <a:gd name="connsiteX9" fmla="*/ 1809220 w 3403321"/>
                  <a:gd name="connsiteY9" fmla="*/ 426679 h 4003842"/>
                  <a:gd name="connsiteX10" fmla="*/ 1824596 w 3403321"/>
                  <a:gd name="connsiteY10" fmla="*/ 343393 h 4003842"/>
                  <a:gd name="connsiteX11" fmla="*/ 1686214 w 3403321"/>
                  <a:gd name="connsiteY11" fmla="*/ 153758 h 4003842"/>
                  <a:gd name="connsiteX12" fmla="*/ 1409449 w 3403321"/>
                  <a:gd name="connsiteY12" fmla="*/ 102506 h 4003842"/>
                  <a:gd name="connsiteX13" fmla="*/ 960988 w 3403321"/>
                  <a:gd name="connsiteY13" fmla="*/ 187072 h 4003842"/>
                  <a:gd name="connsiteX14" fmla="*/ 743164 w 3403321"/>
                  <a:gd name="connsiteY14" fmla="*/ 481775 h 4003842"/>
                  <a:gd name="connsiteX15" fmla="*/ 899485 w 3403321"/>
                  <a:gd name="connsiteY15" fmla="*/ 740602 h 4003842"/>
                  <a:gd name="connsiteX16" fmla="*/ 1283880 w 3403321"/>
                  <a:gd name="connsiteY16" fmla="*/ 943050 h 4003842"/>
                  <a:gd name="connsiteX17" fmla="*/ 1730258 w 3403321"/>
                  <a:gd name="connsiteY17" fmla="*/ 1042349 h 4003842"/>
                  <a:gd name="connsiteX18" fmla="*/ 2983314 w 3403321"/>
                  <a:gd name="connsiteY18" fmla="*/ 1543339 h 4003842"/>
                  <a:gd name="connsiteX19" fmla="*/ 3377245 w 3403321"/>
                  <a:gd name="connsiteY19" fmla="*/ 2821306 h 4003842"/>
                  <a:gd name="connsiteX20" fmla="*/ 2358186 w 3403321"/>
                  <a:gd name="connsiteY20" fmla="*/ 3840356 h 4003842"/>
                  <a:gd name="connsiteX21" fmla="*/ 1251526 w 3403321"/>
                  <a:gd name="connsiteY21" fmla="*/ 3968244 h 4003842"/>
                  <a:gd name="connsiteX22" fmla="*/ 407459 w 3403321"/>
                  <a:gd name="connsiteY22" fmla="*/ 3490308 h 4003842"/>
                  <a:gd name="connsiteX23" fmla="*/ 0 w 3403321"/>
                  <a:gd name="connsiteY23" fmla="*/ 2711267 h 4003842"/>
                  <a:gd name="connsiteX24" fmla="*/ 283171 w 3403321"/>
                  <a:gd name="connsiteY24" fmla="*/ 2118017 h 4003842"/>
                  <a:gd name="connsiteX25" fmla="*/ 963551 w 3403321"/>
                  <a:gd name="connsiteY25" fmla="*/ 1870723 h 4003842"/>
                  <a:gd name="connsiteX26" fmla="*/ 1591396 w 3403321"/>
                  <a:gd name="connsiteY26" fmla="*/ 2019356 h 4003842"/>
                  <a:gd name="connsiteX27" fmla="*/ 1860473 w 3403321"/>
                  <a:gd name="connsiteY27" fmla="*/ 2490881 h 4003842"/>
                  <a:gd name="connsiteX28" fmla="*/ 1679807 w 3403321"/>
                  <a:gd name="connsiteY28" fmla="*/ 2861181 h 4003842"/>
                  <a:gd name="connsiteX29" fmla="*/ 1260816 w 3403321"/>
                  <a:gd name="connsiteY29" fmla="*/ 3008533 h 4003842"/>
                  <a:gd name="connsiteX30" fmla="*/ 894360 w 3403321"/>
                  <a:gd name="connsiteY30" fmla="*/ 2926528 h 4003842"/>
                  <a:gd name="connsiteX31" fmla="*/ 717538 w 3403321"/>
                  <a:gd name="connsiteY31" fmla="*/ 2649764 h 4003842"/>
                  <a:gd name="connsiteX32" fmla="*/ 807230 w 3403321"/>
                  <a:gd name="connsiteY32" fmla="*/ 2470379 h 4003842"/>
                  <a:gd name="connsiteX33" fmla="*/ 930236 w 3403321"/>
                  <a:gd name="connsiteY33" fmla="*/ 2406314 h 4003842"/>
                  <a:gd name="connsiteX34" fmla="*/ 989177 w 3403321"/>
                  <a:gd name="connsiteY34" fmla="*/ 2398626 h 4003842"/>
                  <a:gd name="connsiteX35" fmla="*/ 1009678 w 3403321"/>
                  <a:gd name="connsiteY35" fmla="*/ 2414001 h 4003842"/>
                  <a:gd name="connsiteX36" fmla="*/ 999428 w 3403321"/>
                  <a:gd name="connsiteY36" fmla="*/ 2444753 h 4003842"/>
                  <a:gd name="connsiteX37" fmla="*/ 989177 w 3403321"/>
                  <a:gd name="connsiteY37" fmla="*/ 2475505 h 4003842"/>
                  <a:gd name="connsiteX38" fmla="*/ 973801 w 3403321"/>
                  <a:gd name="connsiteY38" fmla="*/ 2588261 h 4003842"/>
                  <a:gd name="connsiteX39" fmla="*/ 1054524 w 3403321"/>
                  <a:gd name="connsiteY39" fmla="*/ 2725362 h 4003842"/>
                  <a:gd name="connsiteX40" fmla="*/ 1230065 w 3403321"/>
                  <a:gd name="connsiteY40" fmla="*/ 2783021 h 4003842"/>
                  <a:gd name="connsiteX41" fmla="*/ 1494016 w 3403321"/>
                  <a:gd name="connsiteY41" fmla="*/ 2685641 h 4003842"/>
                  <a:gd name="connsiteX42" fmla="*/ 1599084 w 3403321"/>
                  <a:gd name="connsiteY42" fmla="*/ 2444753 h 4003842"/>
                  <a:gd name="connsiteX43" fmla="*/ 1386385 w 3403321"/>
                  <a:gd name="connsiteY43" fmla="*/ 2109048 h 4003842"/>
                  <a:gd name="connsiteX44" fmla="*/ 943050 w 3403321"/>
                  <a:gd name="connsiteY44" fmla="*/ 2003980 h 4003842"/>
                  <a:gd name="connsiteX45" fmla="*/ 371582 w 3403321"/>
                  <a:gd name="connsiteY45" fmla="*/ 2198740 h 4003842"/>
                  <a:gd name="connsiteX46" fmla="*/ 117881 w 3403321"/>
                  <a:gd name="connsiteY46" fmla="*/ 2711267 h 4003842"/>
                  <a:gd name="connsiteX47" fmla="*/ 499714 w 3403321"/>
                  <a:gd name="connsiteY47" fmla="*/ 3351926 h 4003842"/>
                  <a:gd name="connsiteX48" fmla="*/ 1312069 w 3403321"/>
                  <a:gd name="connsiteY48" fmla="*/ 3567187 h 4003842"/>
                  <a:gd name="connsiteX49" fmla="*/ 2134674 w 3403321"/>
                  <a:gd name="connsiteY49" fmla="*/ 3269921 h 4003842"/>
                  <a:gd name="connsiteX50" fmla="*/ 2490881 w 3403321"/>
                  <a:gd name="connsiteY50" fmla="*/ 2506256 h 4003842"/>
                  <a:gd name="connsiteX51" fmla="*/ 2372999 w 3403321"/>
                  <a:gd name="connsiteY51" fmla="*/ 2070608 h 4003842"/>
                  <a:gd name="connsiteX52" fmla="*/ 2057795 w 3403321"/>
                  <a:gd name="connsiteY52" fmla="*/ 1755405 h 4003842"/>
                  <a:gd name="connsiteX53" fmla="*/ 1614460 w 3403321"/>
                  <a:gd name="connsiteY53" fmla="*/ 1496578 h 4003842"/>
                  <a:gd name="connsiteX54" fmla="*/ 858483 w 3403321"/>
                  <a:gd name="connsiteY54" fmla="*/ 1135247 h 4003842"/>
                  <a:gd name="connsiteX55" fmla="*/ 476650 w 3403321"/>
                  <a:gd name="connsiteY55" fmla="*/ 609907 h 4003842"/>
                  <a:gd name="connsiteX56" fmla="*/ 781604 w 3403321"/>
                  <a:gd name="connsiteY56" fmla="*/ 143508 h 4003842"/>
                  <a:gd name="connsiteX57" fmla="*/ 1424825 w 3403321"/>
                  <a:gd name="connsiteY57" fmla="*/ 0 h 4003842"/>
                  <a:gd name="connsiteX0" fmla="*/ 1424825 w 3409854"/>
                  <a:gd name="connsiteY0" fmla="*/ 0 h 4003842"/>
                  <a:gd name="connsiteX1" fmla="*/ 1883536 w 3409854"/>
                  <a:gd name="connsiteY1" fmla="*/ 64066 h 4003842"/>
                  <a:gd name="connsiteX2" fmla="*/ 2116736 w 3409854"/>
                  <a:gd name="connsiteY2" fmla="*/ 353644 h 4003842"/>
                  <a:gd name="connsiteX3" fmla="*/ 2051389 w 3409854"/>
                  <a:gd name="connsiteY3" fmla="*/ 500995 h 4003842"/>
                  <a:gd name="connsiteX4" fmla="*/ 1936070 w 3409854"/>
                  <a:gd name="connsiteY4" fmla="*/ 571468 h 4003842"/>
                  <a:gd name="connsiteX5" fmla="*/ 1863035 w 3409854"/>
                  <a:gd name="connsiteY5" fmla="*/ 576593 h 4003842"/>
                  <a:gd name="connsiteX6" fmla="*/ 1768218 w 3409854"/>
                  <a:gd name="connsiteY6" fmla="*/ 558654 h 4003842"/>
                  <a:gd name="connsiteX7" fmla="*/ 1740029 w 3409854"/>
                  <a:gd name="connsiteY7" fmla="*/ 533028 h 4003842"/>
                  <a:gd name="connsiteX8" fmla="*/ 1757967 w 3409854"/>
                  <a:gd name="connsiteY8" fmla="*/ 502276 h 4003842"/>
                  <a:gd name="connsiteX9" fmla="*/ 1809220 w 3409854"/>
                  <a:gd name="connsiteY9" fmla="*/ 426679 h 4003842"/>
                  <a:gd name="connsiteX10" fmla="*/ 1824596 w 3409854"/>
                  <a:gd name="connsiteY10" fmla="*/ 343393 h 4003842"/>
                  <a:gd name="connsiteX11" fmla="*/ 1686214 w 3409854"/>
                  <a:gd name="connsiteY11" fmla="*/ 153758 h 4003842"/>
                  <a:gd name="connsiteX12" fmla="*/ 1409449 w 3409854"/>
                  <a:gd name="connsiteY12" fmla="*/ 102506 h 4003842"/>
                  <a:gd name="connsiteX13" fmla="*/ 960988 w 3409854"/>
                  <a:gd name="connsiteY13" fmla="*/ 187072 h 4003842"/>
                  <a:gd name="connsiteX14" fmla="*/ 743164 w 3409854"/>
                  <a:gd name="connsiteY14" fmla="*/ 481775 h 4003842"/>
                  <a:gd name="connsiteX15" fmla="*/ 899485 w 3409854"/>
                  <a:gd name="connsiteY15" fmla="*/ 740602 h 4003842"/>
                  <a:gd name="connsiteX16" fmla="*/ 1283880 w 3409854"/>
                  <a:gd name="connsiteY16" fmla="*/ 943050 h 4003842"/>
                  <a:gd name="connsiteX17" fmla="*/ 2983314 w 3409854"/>
                  <a:gd name="connsiteY17" fmla="*/ 1543339 h 4003842"/>
                  <a:gd name="connsiteX18" fmla="*/ 3377245 w 3409854"/>
                  <a:gd name="connsiteY18" fmla="*/ 2821306 h 4003842"/>
                  <a:gd name="connsiteX19" fmla="*/ 2358186 w 3409854"/>
                  <a:gd name="connsiteY19" fmla="*/ 3840356 h 4003842"/>
                  <a:gd name="connsiteX20" fmla="*/ 1251526 w 3409854"/>
                  <a:gd name="connsiteY20" fmla="*/ 3968244 h 4003842"/>
                  <a:gd name="connsiteX21" fmla="*/ 407459 w 3409854"/>
                  <a:gd name="connsiteY21" fmla="*/ 3490308 h 4003842"/>
                  <a:gd name="connsiteX22" fmla="*/ 0 w 3409854"/>
                  <a:gd name="connsiteY22" fmla="*/ 2711267 h 4003842"/>
                  <a:gd name="connsiteX23" fmla="*/ 283171 w 3409854"/>
                  <a:gd name="connsiteY23" fmla="*/ 2118017 h 4003842"/>
                  <a:gd name="connsiteX24" fmla="*/ 963551 w 3409854"/>
                  <a:gd name="connsiteY24" fmla="*/ 1870723 h 4003842"/>
                  <a:gd name="connsiteX25" fmla="*/ 1591396 w 3409854"/>
                  <a:gd name="connsiteY25" fmla="*/ 2019356 h 4003842"/>
                  <a:gd name="connsiteX26" fmla="*/ 1860473 w 3409854"/>
                  <a:gd name="connsiteY26" fmla="*/ 2490881 h 4003842"/>
                  <a:gd name="connsiteX27" fmla="*/ 1679807 w 3409854"/>
                  <a:gd name="connsiteY27" fmla="*/ 2861181 h 4003842"/>
                  <a:gd name="connsiteX28" fmla="*/ 1260816 w 3409854"/>
                  <a:gd name="connsiteY28" fmla="*/ 3008533 h 4003842"/>
                  <a:gd name="connsiteX29" fmla="*/ 894360 w 3409854"/>
                  <a:gd name="connsiteY29" fmla="*/ 2926528 h 4003842"/>
                  <a:gd name="connsiteX30" fmla="*/ 717538 w 3409854"/>
                  <a:gd name="connsiteY30" fmla="*/ 2649764 h 4003842"/>
                  <a:gd name="connsiteX31" fmla="*/ 807230 w 3409854"/>
                  <a:gd name="connsiteY31" fmla="*/ 2470379 h 4003842"/>
                  <a:gd name="connsiteX32" fmla="*/ 930236 w 3409854"/>
                  <a:gd name="connsiteY32" fmla="*/ 2406314 h 4003842"/>
                  <a:gd name="connsiteX33" fmla="*/ 989177 w 3409854"/>
                  <a:gd name="connsiteY33" fmla="*/ 2398626 h 4003842"/>
                  <a:gd name="connsiteX34" fmla="*/ 1009678 w 3409854"/>
                  <a:gd name="connsiteY34" fmla="*/ 2414001 h 4003842"/>
                  <a:gd name="connsiteX35" fmla="*/ 999428 w 3409854"/>
                  <a:gd name="connsiteY35" fmla="*/ 2444753 h 4003842"/>
                  <a:gd name="connsiteX36" fmla="*/ 989177 w 3409854"/>
                  <a:gd name="connsiteY36" fmla="*/ 2475505 h 4003842"/>
                  <a:gd name="connsiteX37" fmla="*/ 973801 w 3409854"/>
                  <a:gd name="connsiteY37" fmla="*/ 2588261 h 4003842"/>
                  <a:gd name="connsiteX38" fmla="*/ 1054524 w 3409854"/>
                  <a:gd name="connsiteY38" fmla="*/ 2725362 h 4003842"/>
                  <a:gd name="connsiteX39" fmla="*/ 1230065 w 3409854"/>
                  <a:gd name="connsiteY39" fmla="*/ 2783021 h 4003842"/>
                  <a:gd name="connsiteX40" fmla="*/ 1494016 w 3409854"/>
                  <a:gd name="connsiteY40" fmla="*/ 2685641 h 4003842"/>
                  <a:gd name="connsiteX41" fmla="*/ 1599084 w 3409854"/>
                  <a:gd name="connsiteY41" fmla="*/ 2444753 h 4003842"/>
                  <a:gd name="connsiteX42" fmla="*/ 1386385 w 3409854"/>
                  <a:gd name="connsiteY42" fmla="*/ 2109048 h 4003842"/>
                  <a:gd name="connsiteX43" fmla="*/ 943050 w 3409854"/>
                  <a:gd name="connsiteY43" fmla="*/ 2003980 h 4003842"/>
                  <a:gd name="connsiteX44" fmla="*/ 371582 w 3409854"/>
                  <a:gd name="connsiteY44" fmla="*/ 2198740 h 4003842"/>
                  <a:gd name="connsiteX45" fmla="*/ 117881 w 3409854"/>
                  <a:gd name="connsiteY45" fmla="*/ 2711267 h 4003842"/>
                  <a:gd name="connsiteX46" fmla="*/ 499714 w 3409854"/>
                  <a:gd name="connsiteY46" fmla="*/ 3351926 h 4003842"/>
                  <a:gd name="connsiteX47" fmla="*/ 1312069 w 3409854"/>
                  <a:gd name="connsiteY47" fmla="*/ 3567187 h 4003842"/>
                  <a:gd name="connsiteX48" fmla="*/ 2134674 w 3409854"/>
                  <a:gd name="connsiteY48" fmla="*/ 3269921 h 4003842"/>
                  <a:gd name="connsiteX49" fmla="*/ 2490881 w 3409854"/>
                  <a:gd name="connsiteY49" fmla="*/ 2506256 h 4003842"/>
                  <a:gd name="connsiteX50" fmla="*/ 2372999 w 3409854"/>
                  <a:gd name="connsiteY50" fmla="*/ 2070608 h 4003842"/>
                  <a:gd name="connsiteX51" fmla="*/ 2057795 w 3409854"/>
                  <a:gd name="connsiteY51" fmla="*/ 1755405 h 4003842"/>
                  <a:gd name="connsiteX52" fmla="*/ 1614460 w 3409854"/>
                  <a:gd name="connsiteY52" fmla="*/ 1496578 h 4003842"/>
                  <a:gd name="connsiteX53" fmla="*/ 858483 w 3409854"/>
                  <a:gd name="connsiteY53" fmla="*/ 1135247 h 4003842"/>
                  <a:gd name="connsiteX54" fmla="*/ 476650 w 3409854"/>
                  <a:gd name="connsiteY54" fmla="*/ 609907 h 4003842"/>
                  <a:gd name="connsiteX55" fmla="*/ 781604 w 3409854"/>
                  <a:gd name="connsiteY55" fmla="*/ 143508 h 4003842"/>
                  <a:gd name="connsiteX56" fmla="*/ 1424825 w 3409854"/>
                  <a:gd name="connsiteY56" fmla="*/ 0 h 4003842"/>
                  <a:gd name="connsiteX0" fmla="*/ 1424825 w 3409854"/>
                  <a:gd name="connsiteY0" fmla="*/ 0 h 3990022"/>
                  <a:gd name="connsiteX1" fmla="*/ 1883536 w 3409854"/>
                  <a:gd name="connsiteY1" fmla="*/ 64066 h 3990022"/>
                  <a:gd name="connsiteX2" fmla="*/ 2116736 w 3409854"/>
                  <a:gd name="connsiteY2" fmla="*/ 353644 h 3990022"/>
                  <a:gd name="connsiteX3" fmla="*/ 2051389 w 3409854"/>
                  <a:gd name="connsiteY3" fmla="*/ 500995 h 3990022"/>
                  <a:gd name="connsiteX4" fmla="*/ 1936070 w 3409854"/>
                  <a:gd name="connsiteY4" fmla="*/ 571468 h 3990022"/>
                  <a:gd name="connsiteX5" fmla="*/ 1863035 w 3409854"/>
                  <a:gd name="connsiteY5" fmla="*/ 576593 h 3990022"/>
                  <a:gd name="connsiteX6" fmla="*/ 1768218 w 3409854"/>
                  <a:gd name="connsiteY6" fmla="*/ 558654 h 3990022"/>
                  <a:gd name="connsiteX7" fmla="*/ 1740029 w 3409854"/>
                  <a:gd name="connsiteY7" fmla="*/ 533028 h 3990022"/>
                  <a:gd name="connsiteX8" fmla="*/ 1757967 w 3409854"/>
                  <a:gd name="connsiteY8" fmla="*/ 502276 h 3990022"/>
                  <a:gd name="connsiteX9" fmla="*/ 1809220 w 3409854"/>
                  <a:gd name="connsiteY9" fmla="*/ 426679 h 3990022"/>
                  <a:gd name="connsiteX10" fmla="*/ 1824596 w 3409854"/>
                  <a:gd name="connsiteY10" fmla="*/ 343393 h 3990022"/>
                  <a:gd name="connsiteX11" fmla="*/ 1686214 w 3409854"/>
                  <a:gd name="connsiteY11" fmla="*/ 153758 h 3990022"/>
                  <a:gd name="connsiteX12" fmla="*/ 1409449 w 3409854"/>
                  <a:gd name="connsiteY12" fmla="*/ 102506 h 3990022"/>
                  <a:gd name="connsiteX13" fmla="*/ 960988 w 3409854"/>
                  <a:gd name="connsiteY13" fmla="*/ 187072 h 3990022"/>
                  <a:gd name="connsiteX14" fmla="*/ 743164 w 3409854"/>
                  <a:gd name="connsiteY14" fmla="*/ 481775 h 3990022"/>
                  <a:gd name="connsiteX15" fmla="*/ 899485 w 3409854"/>
                  <a:gd name="connsiteY15" fmla="*/ 740602 h 3990022"/>
                  <a:gd name="connsiteX16" fmla="*/ 1283880 w 3409854"/>
                  <a:gd name="connsiteY16" fmla="*/ 943050 h 3990022"/>
                  <a:gd name="connsiteX17" fmla="*/ 2983314 w 3409854"/>
                  <a:gd name="connsiteY17" fmla="*/ 1543339 h 3990022"/>
                  <a:gd name="connsiteX18" fmla="*/ 3377245 w 3409854"/>
                  <a:gd name="connsiteY18" fmla="*/ 2821306 h 3990022"/>
                  <a:gd name="connsiteX19" fmla="*/ 2358186 w 3409854"/>
                  <a:gd name="connsiteY19" fmla="*/ 3840356 h 3990022"/>
                  <a:gd name="connsiteX20" fmla="*/ 1251526 w 3409854"/>
                  <a:gd name="connsiteY20" fmla="*/ 3968244 h 3990022"/>
                  <a:gd name="connsiteX21" fmla="*/ 407459 w 3409854"/>
                  <a:gd name="connsiteY21" fmla="*/ 3490308 h 3990022"/>
                  <a:gd name="connsiteX22" fmla="*/ 0 w 3409854"/>
                  <a:gd name="connsiteY22" fmla="*/ 2711267 h 3990022"/>
                  <a:gd name="connsiteX23" fmla="*/ 283171 w 3409854"/>
                  <a:gd name="connsiteY23" fmla="*/ 2118017 h 3990022"/>
                  <a:gd name="connsiteX24" fmla="*/ 963551 w 3409854"/>
                  <a:gd name="connsiteY24" fmla="*/ 1870723 h 3990022"/>
                  <a:gd name="connsiteX25" fmla="*/ 1591396 w 3409854"/>
                  <a:gd name="connsiteY25" fmla="*/ 2019356 h 3990022"/>
                  <a:gd name="connsiteX26" fmla="*/ 1860473 w 3409854"/>
                  <a:gd name="connsiteY26" fmla="*/ 2490881 h 3990022"/>
                  <a:gd name="connsiteX27" fmla="*/ 1679807 w 3409854"/>
                  <a:gd name="connsiteY27" fmla="*/ 2861181 h 3990022"/>
                  <a:gd name="connsiteX28" fmla="*/ 1260816 w 3409854"/>
                  <a:gd name="connsiteY28" fmla="*/ 3008533 h 3990022"/>
                  <a:gd name="connsiteX29" fmla="*/ 894360 w 3409854"/>
                  <a:gd name="connsiteY29" fmla="*/ 2926528 h 3990022"/>
                  <a:gd name="connsiteX30" fmla="*/ 717538 w 3409854"/>
                  <a:gd name="connsiteY30" fmla="*/ 2649764 h 3990022"/>
                  <a:gd name="connsiteX31" fmla="*/ 807230 w 3409854"/>
                  <a:gd name="connsiteY31" fmla="*/ 2470379 h 3990022"/>
                  <a:gd name="connsiteX32" fmla="*/ 930236 w 3409854"/>
                  <a:gd name="connsiteY32" fmla="*/ 2406314 h 3990022"/>
                  <a:gd name="connsiteX33" fmla="*/ 989177 w 3409854"/>
                  <a:gd name="connsiteY33" fmla="*/ 2398626 h 3990022"/>
                  <a:gd name="connsiteX34" fmla="*/ 1009678 w 3409854"/>
                  <a:gd name="connsiteY34" fmla="*/ 2414001 h 3990022"/>
                  <a:gd name="connsiteX35" fmla="*/ 999428 w 3409854"/>
                  <a:gd name="connsiteY35" fmla="*/ 2444753 h 3990022"/>
                  <a:gd name="connsiteX36" fmla="*/ 989177 w 3409854"/>
                  <a:gd name="connsiteY36" fmla="*/ 2475505 h 3990022"/>
                  <a:gd name="connsiteX37" fmla="*/ 973801 w 3409854"/>
                  <a:gd name="connsiteY37" fmla="*/ 2588261 h 3990022"/>
                  <a:gd name="connsiteX38" fmla="*/ 1054524 w 3409854"/>
                  <a:gd name="connsiteY38" fmla="*/ 2725362 h 3990022"/>
                  <a:gd name="connsiteX39" fmla="*/ 1230065 w 3409854"/>
                  <a:gd name="connsiteY39" fmla="*/ 2783021 h 3990022"/>
                  <a:gd name="connsiteX40" fmla="*/ 1494016 w 3409854"/>
                  <a:gd name="connsiteY40" fmla="*/ 2685641 h 3990022"/>
                  <a:gd name="connsiteX41" fmla="*/ 1599084 w 3409854"/>
                  <a:gd name="connsiteY41" fmla="*/ 2444753 h 3990022"/>
                  <a:gd name="connsiteX42" fmla="*/ 1386385 w 3409854"/>
                  <a:gd name="connsiteY42" fmla="*/ 2109048 h 3990022"/>
                  <a:gd name="connsiteX43" fmla="*/ 943050 w 3409854"/>
                  <a:gd name="connsiteY43" fmla="*/ 2003980 h 3990022"/>
                  <a:gd name="connsiteX44" fmla="*/ 371582 w 3409854"/>
                  <a:gd name="connsiteY44" fmla="*/ 2198740 h 3990022"/>
                  <a:gd name="connsiteX45" fmla="*/ 117881 w 3409854"/>
                  <a:gd name="connsiteY45" fmla="*/ 2711267 h 3990022"/>
                  <a:gd name="connsiteX46" fmla="*/ 499714 w 3409854"/>
                  <a:gd name="connsiteY46" fmla="*/ 3351926 h 3990022"/>
                  <a:gd name="connsiteX47" fmla="*/ 1312069 w 3409854"/>
                  <a:gd name="connsiteY47" fmla="*/ 3567187 h 3990022"/>
                  <a:gd name="connsiteX48" fmla="*/ 2134674 w 3409854"/>
                  <a:gd name="connsiteY48" fmla="*/ 3269921 h 3990022"/>
                  <a:gd name="connsiteX49" fmla="*/ 2490881 w 3409854"/>
                  <a:gd name="connsiteY49" fmla="*/ 2506256 h 3990022"/>
                  <a:gd name="connsiteX50" fmla="*/ 2372999 w 3409854"/>
                  <a:gd name="connsiteY50" fmla="*/ 2070608 h 3990022"/>
                  <a:gd name="connsiteX51" fmla="*/ 2057795 w 3409854"/>
                  <a:gd name="connsiteY51" fmla="*/ 1755405 h 3990022"/>
                  <a:gd name="connsiteX52" fmla="*/ 1614460 w 3409854"/>
                  <a:gd name="connsiteY52" fmla="*/ 1496578 h 3990022"/>
                  <a:gd name="connsiteX53" fmla="*/ 858483 w 3409854"/>
                  <a:gd name="connsiteY53" fmla="*/ 1135247 h 3990022"/>
                  <a:gd name="connsiteX54" fmla="*/ 476650 w 3409854"/>
                  <a:gd name="connsiteY54" fmla="*/ 609907 h 3990022"/>
                  <a:gd name="connsiteX55" fmla="*/ 781604 w 3409854"/>
                  <a:gd name="connsiteY55" fmla="*/ 143508 h 3990022"/>
                  <a:gd name="connsiteX56" fmla="*/ 1424825 w 3409854"/>
                  <a:gd name="connsiteY56" fmla="*/ 0 h 3990022"/>
                  <a:gd name="connsiteX0" fmla="*/ 1425671 w 3410700"/>
                  <a:gd name="connsiteY0" fmla="*/ 0 h 3988066"/>
                  <a:gd name="connsiteX1" fmla="*/ 1884382 w 3410700"/>
                  <a:gd name="connsiteY1" fmla="*/ 64066 h 3988066"/>
                  <a:gd name="connsiteX2" fmla="*/ 2117582 w 3410700"/>
                  <a:gd name="connsiteY2" fmla="*/ 353644 h 3988066"/>
                  <a:gd name="connsiteX3" fmla="*/ 2052235 w 3410700"/>
                  <a:gd name="connsiteY3" fmla="*/ 500995 h 3988066"/>
                  <a:gd name="connsiteX4" fmla="*/ 1936916 w 3410700"/>
                  <a:gd name="connsiteY4" fmla="*/ 571468 h 3988066"/>
                  <a:gd name="connsiteX5" fmla="*/ 1863881 w 3410700"/>
                  <a:gd name="connsiteY5" fmla="*/ 576593 h 3988066"/>
                  <a:gd name="connsiteX6" fmla="*/ 1769064 w 3410700"/>
                  <a:gd name="connsiteY6" fmla="*/ 558654 h 3988066"/>
                  <a:gd name="connsiteX7" fmla="*/ 1740875 w 3410700"/>
                  <a:gd name="connsiteY7" fmla="*/ 533028 h 3988066"/>
                  <a:gd name="connsiteX8" fmla="*/ 1758813 w 3410700"/>
                  <a:gd name="connsiteY8" fmla="*/ 502276 h 3988066"/>
                  <a:gd name="connsiteX9" fmla="*/ 1810066 w 3410700"/>
                  <a:gd name="connsiteY9" fmla="*/ 426679 h 3988066"/>
                  <a:gd name="connsiteX10" fmla="*/ 1825442 w 3410700"/>
                  <a:gd name="connsiteY10" fmla="*/ 343393 h 3988066"/>
                  <a:gd name="connsiteX11" fmla="*/ 1687060 w 3410700"/>
                  <a:gd name="connsiteY11" fmla="*/ 153758 h 3988066"/>
                  <a:gd name="connsiteX12" fmla="*/ 1410295 w 3410700"/>
                  <a:gd name="connsiteY12" fmla="*/ 102506 h 3988066"/>
                  <a:gd name="connsiteX13" fmla="*/ 961834 w 3410700"/>
                  <a:gd name="connsiteY13" fmla="*/ 187072 h 3988066"/>
                  <a:gd name="connsiteX14" fmla="*/ 744010 w 3410700"/>
                  <a:gd name="connsiteY14" fmla="*/ 481775 h 3988066"/>
                  <a:gd name="connsiteX15" fmla="*/ 900331 w 3410700"/>
                  <a:gd name="connsiteY15" fmla="*/ 740602 h 3988066"/>
                  <a:gd name="connsiteX16" fmla="*/ 1284726 w 3410700"/>
                  <a:gd name="connsiteY16" fmla="*/ 943050 h 3988066"/>
                  <a:gd name="connsiteX17" fmla="*/ 2984160 w 3410700"/>
                  <a:gd name="connsiteY17" fmla="*/ 1543339 h 3988066"/>
                  <a:gd name="connsiteX18" fmla="*/ 3378091 w 3410700"/>
                  <a:gd name="connsiteY18" fmla="*/ 2821306 h 3988066"/>
                  <a:gd name="connsiteX19" fmla="*/ 2359032 w 3410700"/>
                  <a:gd name="connsiteY19" fmla="*/ 3840356 h 3988066"/>
                  <a:gd name="connsiteX20" fmla="*/ 1252372 w 3410700"/>
                  <a:gd name="connsiteY20" fmla="*/ 3968244 h 3988066"/>
                  <a:gd name="connsiteX21" fmla="*/ 352887 w 3410700"/>
                  <a:gd name="connsiteY21" fmla="*/ 3518017 h 3988066"/>
                  <a:gd name="connsiteX22" fmla="*/ 846 w 3410700"/>
                  <a:gd name="connsiteY22" fmla="*/ 2711267 h 3988066"/>
                  <a:gd name="connsiteX23" fmla="*/ 284017 w 3410700"/>
                  <a:gd name="connsiteY23" fmla="*/ 2118017 h 3988066"/>
                  <a:gd name="connsiteX24" fmla="*/ 964397 w 3410700"/>
                  <a:gd name="connsiteY24" fmla="*/ 1870723 h 3988066"/>
                  <a:gd name="connsiteX25" fmla="*/ 1592242 w 3410700"/>
                  <a:gd name="connsiteY25" fmla="*/ 2019356 h 3988066"/>
                  <a:gd name="connsiteX26" fmla="*/ 1861319 w 3410700"/>
                  <a:gd name="connsiteY26" fmla="*/ 2490881 h 3988066"/>
                  <a:gd name="connsiteX27" fmla="*/ 1680653 w 3410700"/>
                  <a:gd name="connsiteY27" fmla="*/ 2861181 h 3988066"/>
                  <a:gd name="connsiteX28" fmla="*/ 1261662 w 3410700"/>
                  <a:gd name="connsiteY28" fmla="*/ 3008533 h 3988066"/>
                  <a:gd name="connsiteX29" fmla="*/ 895206 w 3410700"/>
                  <a:gd name="connsiteY29" fmla="*/ 2926528 h 3988066"/>
                  <a:gd name="connsiteX30" fmla="*/ 718384 w 3410700"/>
                  <a:gd name="connsiteY30" fmla="*/ 2649764 h 3988066"/>
                  <a:gd name="connsiteX31" fmla="*/ 808076 w 3410700"/>
                  <a:gd name="connsiteY31" fmla="*/ 2470379 h 3988066"/>
                  <a:gd name="connsiteX32" fmla="*/ 931082 w 3410700"/>
                  <a:gd name="connsiteY32" fmla="*/ 2406314 h 3988066"/>
                  <a:gd name="connsiteX33" fmla="*/ 990023 w 3410700"/>
                  <a:gd name="connsiteY33" fmla="*/ 2398626 h 3988066"/>
                  <a:gd name="connsiteX34" fmla="*/ 1010524 w 3410700"/>
                  <a:gd name="connsiteY34" fmla="*/ 2414001 h 3988066"/>
                  <a:gd name="connsiteX35" fmla="*/ 1000274 w 3410700"/>
                  <a:gd name="connsiteY35" fmla="*/ 2444753 h 3988066"/>
                  <a:gd name="connsiteX36" fmla="*/ 990023 w 3410700"/>
                  <a:gd name="connsiteY36" fmla="*/ 2475505 h 3988066"/>
                  <a:gd name="connsiteX37" fmla="*/ 974647 w 3410700"/>
                  <a:gd name="connsiteY37" fmla="*/ 2588261 h 3988066"/>
                  <a:gd name="connsiteX38" fmla="*/ 1055370 w 3410700"/>
                  <a:gd name="connsiteY38" fmla="*/ 2725362 h 3988066"/>
                  <a:gd name="connsiteX39" fmla="*/ 1230911 w 3410700"/>
                  <a:gd name="connsiteY39" fmla="*/ 2783021 h 3988066"/>
                  <a:gd name="connsiteX40" fmla="*/ 1494862 w 3410700"/>
                  <a:gd name="connsiteY40" fmla="*/ 2685641 h 3988066"/>
                  <a:gd name="connsiteX41" fmla="*/ 1599930 w 3410700"/>
                  <a:gd name="connsiteY41" fmla="*/ 2444753 h 3988066"/>
                  <a:gd name="connsiteX42" fmla="*/ 1387231 w 3410700"/>
                  <a:gd name="connsiteY42" fmla="*/ 2109048 h 3988066"/>
                  <a:gd name="connsiteX43" fmla="*/ 943896 w 3410700"/>
                  <a:gd name="connsiteY43" fmla="*/ 2003980 h 3988066"/>
                  <a:gd name="connsiteX44" fmla="*/ 372428 w 3410700"/>
                  <a:gd name="connsiteY44" fmla="*/ 2198740 h 3988066"/>
                  <a:gd name="connsiteX45" fmla="*/ 118727 w 3410700"/>
                  <a:gd name="connsiteY45" fmla="*/ 2711267 h 3988066"/>
                  <a:gd name="connsiteX46" fmla="*/ 500560 w 3410700"/>
                  <a:gd name="connsiteY46" fmla="*/ 3351926 h 3988066"/>
                  <a:gd name="connsiteX47" fmla="*/ 1312915 w 3410700"/>
                  <a:gd name="connsiteY47" fmla="*/ 3567187 h 3988066"/>
                  <a:gd name="connsiteX48" fmla="*/ 2135520 w 3410700"/>
                  <a:gd name="connsiteY48" fmla="*/ 3269921 h 3988066"/>
                  <a:gd name="connsiteX49" fmla="*/ 2491727 w 3410700"/>
                  <a:gd name="connsiteY49" fmla="*/ 2506256 h 3988066"/>
                  <a:gd name="connsiteX50" fmla="*/ 2373845 w 3410700"/>
                  <a:gd name="connsiteY50" fmla="*/ 2070608 h 3988066"/>
                  <a:gd name="connsiteX51" fmla="*/ 2058641 w 3410700"/>
                  <a:gd name="connsiteY51" fmla="*/ 1755405 h 3988066"/>
                  <a:gd name="connsiteX52" fmla="*/ 1615306 w 3410700"/>
                  <a:gd name="connsiteY52" fmla="*/ 1496578 h 3988066"/>
                  <a:gd name="connsiteX53" fmla="*/ 859329 w 3410700"/>
                  <a:gd name="connsiteY53" fmla="*/ 1135247 h 3988066"/>
                  <a:gd name="connsiteX54" fmla="*/ 477496 w 3410700"/>
                  <a:gd name="connsiteY54" fmla="*/ 609907 h 3988066"/>
                  <a:gd name="connsiteX55" fmla="*/ 782450 w 3410700"/>
                  <a:gd name="connsiteY55" fmla="*/ 143508 h 3988066"/>
                  <a:gd name="connsiteX56" fmla="*/ 1425671 w 3410700"/>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936916 w 3475899"/>
                  <a:gd name="connsiteY4" fmla="*/ 571468 h 3988066"/>
                  <a:gd name="connsiteX5" fmla="*/ 1863881 w 3475899"/>
                  <a:gd name="connsiteY5" fmla="*/ 576593 h 3988066"/>
                  <a:gd name="connsiteX6" fmla="*/ 1769064 w 3475899"/>
                  <a:gd name="connsiteY6" fmla="*/ 558654 h 3988066"/>
                  <a:gd name="connsiteX7" fmla="*/ 1740875 w 3475899"/>
                  <a:gd name="connsiteY7" fmla="*/ 533028 h 3988066"/>
                  <a:gd name="connsiteX8" fmla="*/ 1758813 w 3475899"/>
                  <a:gd name="connsiteY8" fmla="*/ 502276 h 3988066"/>
                  <a:gd name="connsiteX9" fmla="*/ 1810066 w 3475899"/>
                  <a:gd name="connsiteY9" fmla="*/ 426679 h 3988066"/>
                  <a:gd name="connsiteX10" fmla="*/ 1825442 w 3475899"/>
                  <a:gd name="connsiteY10" fmla="*/ 343393 h 3988066"/>
                  <a:gd name="connsiteX11" fmla="*/ 1687060 w 3475899"/>
                  <a:gd name="connsiteY11" fmla="*/ 153758 h 3988066"/>
                  <a:gd name="connsiteX12" fmla="*/ 1410295 w 3475899"/>
                  <a:gd name="connsiteY12" fmla="*/ 102506 h 3988066"/>
                  <a:gd name="connsiteX13" fmla="*/ 961834 w 3475899"/>
                  <a:gd name="connsiteY13" fmla="*/ 187072 h 3988066"/>
                  <a:gd name="connsiteX14" fmla="*/ 744010 w 3475899"/>
                  <a:gd name="connsiteY14" fmla="*/ 481775 h 3988066"/>
                  <a:gd name="connsiteX15" fmla="*/ 900331 w 3475899"/>
                  <a:gd name="connsiteY15" fmla="*/ 740602 h 3988066"/>
                  <a:gd name="connsiteX16" fmla="*/ 1284726 w 3475899"/>
                  <a:gd name="connsiteY16" fmla="*/ 943050 h 3988066"/>
                  <a:gd name="connsiteX17" fmla="*/ 2984160 w 3475899"/>
                  <a:gd name="connsiteY17" fmla="*/ 1543339 h 3988066"/>
                  <a:gd name="connsiteX18" fmla="*/ 3378091 w 3475899"/>
                  <a:gd name="connsiteY18" fmla="*/ 2821306 h 3988066"/>
                  <a:gd name="connsiteX19" fmla="*/ 2359032 w 3475899"/>
                  <a:gd name="connsiteY19" fmla="*/ 3840356 h 3988066"/>
                  <a:gd name="connsiteX20" fmla="*/ 1252372 w 3475899"/>
                  <a:gd name="connsiteY20" fmla="*/ 3968244 h 3988066"/>
                  <a:gd name="connsiteX21" fmla="*/ 352887 w 3475899"/>
                  <a:gd name="connsiteY21" fmla="*/ 3518017 h 3988066"/>
                  <a:gd name="connsiteX22" fmla="*/ 846 w 3475899"/>
                  <a:gd name="connsiteY22" fmla="*/ 2711267 h 3988066"/>
                  <a:gd name="connsiteX23" fmla="*/ 284017 w 3475899"/>
                  <a:gd name="connsiteY23" fmla="*/ 2118017 h 3988066"/>
                  <a:gd name="connsiteX24" fmla="*/ 964397 w 3475899"/>
                  <a:gd name="connsiteY24" fmla="*/ 1870723 h 3988066"/>
                  <a:gd name="connsiteX25" fmla="*/ 1592242 w 3475899"/>
                  <a:gd name="connsiteY25" fmla="*/ 2019356 h 3988066"/>
                  <a:gd name="connsiteX26" fmla="*/ 1861319 w 3475899"/>
                  <a:gd name="connsiteY26" fmla="*/ 2490881 h 3988066"/>
                  <a:gd name="connsiteX27" fmla="*/ 1680653 w 3475899"/>
                  <a:gd name="connsiteY27" fmla="*/ 2861181 h 3988066"/>
                  <a:gd name="connsiteX28" fmla="*/ 1261662 w 3475899"/>
                  <a:gd name="connsiteY28" fmla="*/ 3008533 h 3988066"/>
                  <a:gd name="connsiteX29" fmla="*/ 895206 w 3475899"/>
                  <a:gd name="connsiteY29" fmla="*/ 2926528 h 3988066"/>
                  <a:gd name="connsiteX30" fmla="*/ 718384 w 3475899"/>
                  <a:gd name="connsiteY30" fmla="*/ 2649764 h 3988066"/>
                  <a:gd name="connsiteX31" fmla="*/ 808076 w 3475899"/>
                  <a:gd name="connsiteY31" fmla="*/ 2470379 h 3988066"/>
                  <a:gd name="connsiteX32" fmla="*/ 931082 w 3475899"/>
                  <a:gd name="connsiteY32" fmla="*/ 2406314 h 3988066"/>
                  <a:gd name="connsiteX33" fmla="*/ 990023 w 3475899"/>
                  <a:gd name="connsiteY33" fmla="*/ 2398626 h 3988066"/>
                  <a:gd name="connsiteX34" fmla="*/ 1010524 w 3475899"/>
                  <a:gd name="connsiteY34" fmla="*/ 2414001 h 3988066"/>
                  <a:gd name="connsiteX35" fmla="*/ 1000274 w 3475899"/>
                  <a:gd name="connsiteY35" fmla="*/ 2444753 h 3988066"/>
                  <a:gd name="connsiteX36" fmla="*/ 990023 w 3475899"/>
                  <a:gd name="connsiteY36" fmla="*/ 2475505 h 3988066"/>
                  <a:gd name="connsiteX37" fmla="*/ 974647 w 3475899"/>
                  <a:gd name="connsiteY37" fmla="*/ 2588261 h 3988066"/>
                  <a:gd name="connsiteX38" fmla="*/ 1055370 w 3475899"/>
                  <a:gd name="connsiteY38" fmla="*/ 2725362 h 3988066"/>
                  <a:gd name="connsiteX39" fmla="*/ 1230911 w 3475899"/>
                  <a:gd name="connsiteY39" fmla="*/ 2783021 h 3988066"/>
                  <a:gd name="connsiteX40" fmla="*/ 1494862 w 3475899"/>
                  <a:gd name="connsiteY40" fmla="*/ 2685641 h 3988066"/>
                  <a:gd name="connsiteX41" fmla="*/ 1599930 w 3475899"/>
                  <a:gd name="connsiteY41" fmla="*/ 2444753 h 3988066"/>
                  <a:gd name="connsiteX42" fmla="*/ 1387231 w 3475899"/>
                  <a:gd name="connsiteY42" fmla="*/ 2109048 h 3988066"/>
                  <a:gd name="connsiteX43" fmla="*/ 943896 w 3475899"/>
                  <a:gd name="connsiteY43" fmla="*/ 2003980 h 3988066"/>
                  <a:gd name="connsiteX44" fmla="*/ 372428 w 3475899"/>
                  <a:gd name="connsiteY44" fmla="*/ 2198740 h 3988066"/>
                  <a:gd name="connsiteX45" fmla="*/ 118727 w 3475899"/>
                  <a:gd name="connsiteY45" fmla="*/ 2711267 h 3988066"/>
                  <a:gd name="connsiteX46" fmla="*/ 500560 w 3475899"/>
                  <a:gd name="connsiteY46" fmla="*/ 3351926 h 3988066"/>
                  <a:gd name="connsiteX47" fmla="*/ 1312915 w 3475899"/>
                  <a:gd name="connsiteY47" fmla="*/ 3567187 h 3988066"/>
                  <a:gd name="connsiteX48" fmla="*/ 2135520 w 3475899"/>
                  <a:gd name="connsiteY48" fmla="*/ 3269921 h 3988066"/>
                  <a:gd name="connsiteX49" fmla="*/ 2491727 w 3475899"/>
                  <a:gd name="connsiteY49" fmla="*/ 2506256 h 3988066"/>
                  <a:gd name="connsiteX50" fmla="*/ 2373845 w 3475899"/>
                  <a:gd name="connsiteY50" fmla="*/ 2070608 h 3988066"/>
                  <a:gd name="connsiteX51" fmla="*/ 2058641 w 3475899"/>
                  <a:gd name="connsiteY51" fmla="*/ 1755405 h 3988066"/>
                  <a:gd name="connsiteX52" fmla="*/ 1615306 w 3475899"/>
                  <a:gd name="connsiteY52" fmla="*/ 1496578 h 3988066"/>
                  <a:gd name="connsiteX53" fmla="*/ 859329 w 3475899"/>
                  <a:gd name="connsiteY53" fmla="*/ 1135247 h 3988066"/>
                  <a:gd name="connsiteX54" fmla="*/ 477496 w 3475899"/>
                  <a:gd name="connsiteY54" fmla="*/ 609907 h 3988066"/>
                  <a:gd name="connsiteX55" fmla="*/ 782450 w 3475899"/>
                  <a:gd name="connsiteY55" fmla="*/ 143508 h 3988066"/>
                  <a:gd name="connsiteX56" fmla="*/ 1425671 w 3475899"/>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10066 w 3475899"/>
                  <a:gd name="connsiteY8" fmla="*/ 426679 h 3988066"/>
                  <a:gd name="connsiteX9" fmla="*/ 1825442 w 3475899"/>
                  <a:gd name="connsiteY9" fmla="*/ 343393 h 3988066"/>
                  <a:gd name="connsiteX10" fmla="*/ 1687060 w 3475899"/>
                  <a:gd name="connsiteY10" fmla="*/ 153758 h 3988066"/>
                  <a:gd name="connsiteX11" fmla="*/ 1410295 w 3475899"/>
                  <a:gd name="connsiteY11" fmla="*/ 102506 h 3988066"/>
                  <a:gd name="connsiteX12" fmla="*/ 961834 w 3475899"/>
                  <a:gd name="connsiteY12" fmla="*/ 187072 h 3988066"/>
                  <a:gd name="connsiteX13" fmla="*/ 744010 w 3475899"/>
                  <a:gd name="connsiteY13" fmla="*/ 481775 h 3988066"/>
                  <a:gd name="connsiteX14" fmla="*/ 900331 w 3475899"/>
                  <a:gd name="connsiteY14" fmla="*/ 740602 h 3988066"/>
                  <a:gd name="connsiteX15" fmla="*/ 1284726 w 3475899"/>
                  <a:gd name="connsiteY15" fmla="*/ 943050 h 3988066"/>
                  <a:gd name="connsiteX16" fmla="*/ 2984160 w 3475899"/>
                  <a:gd name="connsiteY16" fmla="*/ 1543339 h 3988066"/>
                  <a:gd name="connsiteX17" fmla="*/ 3378091 w 3475899"/>
                  <a:gd name="connsiteY17" fmla="*/ 2821306 h 3988066"/>
                  <a:gd name="connsiteX18" fmla="*/ 2359032 w 3475899"/>
                  <a:gd name="connsiteY18" fmla="*/ 3840356 h 3988066"/>
                  <a:gd name="connsiteX19" fmla="*/ 1252372 w 3475899"/>
                  <a:gd name="connsiteY19" fmla="*/ 3968244 h 3988066"/>
                  <a:gd name="connsiteX20" fmla="*/ 352887 w 3475899"/>
                  <a:gd name="connsiteY20" fmla="*/ 3518017 h 3988066"/>
                  <a:gd name="connsiteX21" fmla="*/ 846 w 3475899"/>
                  <a:gd name="connsiteY21" fmla="*/ 2711267 h 3988066"/>
                  <a:gd name="connsiteX22" fmla="*/ 284017 w 3475899"/>
                  <a:gd name="connsiteY22" fmla="*/ 2118017 h 3988066"/>
                  <a:gd name="connsiteX23" fmla="*/ 964397 w 3475899"/>
                  <a:gd name="connsiteY23" fmla="*/ 1870723 h 3988066"/>
                  <a:gd name="connsiteX24" fmla="*/ 1592242 w 3475899"/>
                  <a:gd name="connsiteY24" fmla="*/ 2019356 h 3988066"/>
                  <a:gd name="connsiteX25" fmla="*/ 1861319 w 3475899"/>
                  <a:gd name="connsiteY25" fmla="*/ 2490881 h 3988066"/>
                  <a:gd name="connsiteX26" fmla="*/ 1680653 w 3475899"/>
                  <a:gd name="connsiteY26" fmla="*/ 2861181 h 3988066"/>
                  <a:gd name="connsiteX27" fmla="*/ 1261662 w 3475899"/>
                  <a:gd name="connsiteY27" fmla="*/ 3008533 h 3988066"/>
                  <a:gd name="connsiteX28" fmla="*/ 895206 w 3475899"/>
                  <a:gd name="connsiteY28" fmla="*/ 2926528 h 3988066"/>
                  <a:gd name="connsiteX29" fmla="*/ 718384 w 3475899"/>
                  <a:gd name="connsiteY29" fmla="*/ 2649764 h 3988066"/>
                  <a:gd name="connsiteX30" fmla="*/ 808076 w 3475899"/>
                  <a:gd name="connsiteY30" fmla="*/ 2470379 h 3988066"/>
                  <a:gd name="connsiteX31" fmla="*/ 931082 w 3475899"/>
                  <a:gd name="connsiteY31" fmla="*/ 2406314 h 3988066"/>
                  <a:gd name="connsiteX32" fmla="*/ 990023 w 3475899"/>
                  <a:gd name="connsiteY32" fmla="*/ 2398626 h 3988066"/>
                  <a:gd name="connsiteX33" fmla="*/ 1010524 w 3475899"/>
                  <a:gd name="connsiteY33" fmla="*/ 2414001 h 3988066"/>
                  <a:gd name="connsiteX34" fmla="*/ 1000274 w 3475899"/>
                  <a:gd name="connsiteY34" fmla="*/ 2444753 h 3988066"/>
                  <a:gd name="connsiteX35" fmla="*/ 990023 w 3475899"/>
                  <a:gd name="connsiteY35" fmla="*/ 2475505 h 3988066"/>
                  <a:gd name="connsiteX36" fmla="*/ 974647 w 3475899"/>
                  <a:gd name="connsiteY36" fmla="*/ 2588261 h 3988066"/>
                  <a:gd name="connsiteX37" fmla="*/ 1055370 w 3475899"/>
                  <a:gd name="connsiteY37" fmla="*/ 2725362 h 3988066"/>
                  <a:gd name="connsiteX38" fmla="*/ 1230911 w 3475899"/>
                  <a:gd name="connsiteY38" fmla="*/ 2783021 h 3988066"/>
                  <a:gd name="connsiteX39" fmla="*/ 1494862 w 3475899"/>
                  <a:gd name="connsiteY39" fmla="*/ 2685641 h 3988066"/>
                  <a:gd name="connsiteX40" fmla="*/ 1599930 w 3475899"/>
                  <a:gd name="connsiteY40" fmla="*/ 2444753 h 3988066"/>
                  <a:gd name="connsiteX41" fmla="*/ 1387231 w 3475899"/>
                  <a:gd name="connsiteY41" fmla="*/ 2109048 h 3988066"/>
                  <a:gd name="connsiteX42" fmla="*/ 943896 w 3475899"/>
                  <a:gd name="connsiteY42" fmla="*/ 2003980 h 3988066"/>
                  <a:gd name="connsiteX43" fmla="*/ 372428 w 3475899"/>
                  <a:gd name="connsiteY43" fmla="*/ 2198740 h 3988066"/>
                  <a:gd name="connsiteX44" fmla="*/ 118727 w 3475899"/>
                  <a:gd name="connsiteY44" fmla="*/ 2711267 h 3988066"/>
                  <a:gd name="connsiteX45" fmla="*/ 500560 w 3475899"/>
                  <a:gd name="connsiteY45" fmla="*/ 3351926 h 3988066"/>
                  <a:gd name="connsiteX46" fmla="*/ 1312915 w 3475899"/>
                  <a:gd name="connsiteY46" fmla="*/ 3567187 h 3988066"/>
                  <a:gd name="connsiteX47" fmla="*/ 2135520 w 3475899"/>
                  <a:gd name="connsiteY47" fmla="*/ 3269921 h 3988066"/>
                  <a:gd name="connsiteX48" fmla="*/ 2491727 w 3475899"/>
                  <a:gd name="connsiteY48" fmla="*/ 2506256 h 3988066"/>
                  <a:gd name="connsiteX49" fmla="*/ 2373845 w 3475899"/>
                  <a:gd name="connsiteY49" fmla="*/ 2070608 h 3988066"/>
                  <a:gd name="connsiteX50" fmla="*/ 2058641 w 3475899"/>
                  <a:gd name="connsiteY50" fmla="*/ 1755405 h 3988066"/>
                  <a:gd name="connsiteX51" fmla="*/ 1615306 w 3475899"/>
                  <a:gd name="connsiteY51" fmla="*/ 1496578 h 3988066"/>
                  <a:gd name="connsiteX52" fmla="*/ 859329 w 3475899"/>
                  <a:gd name="connsiteY52" fmla="*/ 1135247 h 3988066"/>
                  <a:gd name="connsiteX53" fmla="*/ 477496 w 3475899"/>
                  <a:gd name="connsiteY53" fmla="*/ 609907 h 3988066"/>
                  <a:gd name="connsiteX54" fmla="*/ 782450 w 3475899"/>
                  <a:gd name="connsiteY54" fmla="*/ 143508 h 3988066"/>
                  <a:gd name="connsiteX55" fmla="*/ 1425671 w 3475899"/>
                  <a:gd name="connsiteY55"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25442 w 3475899"/>
                  <a:gd name="connsiteY8" fmla="*/ 343393 h 3988066"/>
                  <a:gd name="connsiteX9" fmla="*/ 1687060 w 3475899"/>
                  <a:gd name="connsiteY9" fmla="*/ 153758 h 3988066"/>
                  <a:gd name="connsiteX10" fmla="*/ 1410295 w 3475899"/>
                  <a:gd name="connsiteY10" fmla="*/ 102506 h 3988066"/>
                  <a:gd name="connsiteX11" fmla="*/ 961834 w 3475899"/>
                  <a:gd name="connsiteY11" fmla="*/ 187072 h 3988066"/>
                  <a:gd name="connsiteX12" fmla="*/ 744010 w 3475899"/>
                  <a:gd name="connsiteY12" fmla="*/ 481775 h 3988066"/>
                  <a:gd name="connsiteX13" fmla="*/ 900331 w 3475899"/>
                  <a:gd name="connsiteY13" fmla="*/ 740602 h 3988066"/>
                  <a:gd name="connsiteX14" fmla="*/ 1284726 w 3475899"/>
                  <a:gd name="connsiteY14" fmla="*/ 943050 h 3988066"/>
                  <a:gd name="connsiteX15" fmla="*/ 2984160 w 3475899"/>
                  <a:gd name="connsiteY15" fmla="*/ 1543339 h 3988066"/>
                  <a:gd name="connsiteX16" fmla="*/ 3378091 w 3475899"/>
                  <a:gd name="connsiteY16" fmla="*/ 2821306 h 3988066"/>
                  <a:gd name="connsiteX17" fmla="*/ 2359032 w 3475899"/>
                  <a:gd name="connsiteY17" fmla="*/ 3840356 h 3988066"/>
                  <a:gd name="connsiteX18" fmla="*/ 1252372 w 3475899"/>
                  <a:gd name="connsiteY18" fmla="*/ 3968244 h 3988066"/>
                  <a:gd name="connsiteX19" fmla="*/ 352887 w 3475899"/>
                  <a:gd name="connsiteY19" fmla="*/ 3518017 h 3988066"/>
                  <a:gd name="connsiteX20" fmla="*/ 846 w 3475899"/>
                  <a:gd name="connsiteY20" fmla="*/ 2711267 h 3988066"/>
                  <a:gd name="connsiteX21" fmla="*/ 284017 w 3475899"/>
                  <a:gd name="connsiteY21" fmla="*/ 2118017 h 3988066"/>
                  <a:gd name="connsiteX22" fmla="*/ 964397 w 3475899"/>
                  <a:gd name="connsiteY22" fmla="*/ 1870723 h 3988066"/>
                  <a:gd name="connsiteX23" fmla="*/ 1592242 w 3475899"/>
                  <a:gd name="connsiteY23" fmla="*/ 2019356 h 3988066"/>
                  <a:gd name="connsiteX24" fmla="*/ 1861319 w 3475899"/>
                  <a:gd name="connsiteY24" fmla="*/ 2490881 h 3988066"/>
                  <a:gd name="connsiteX25" fmla="*/ 1680653 w 3475899"/>
                  <a:gd name="connsiteY25" fmla="*/ 2861181 h 3988066"/>
                  <a:gd name="connsiteX26" fmla="*/ 1261662 w 3475899"/>
                  <a:gd name="connsiteY26" fmla="*/ 3008533 h 3988066"/>
                  <a:gd name="connsiteX27" fmla="*/ 895206 w 3475899"/>
                  <a:gd name="connsiteY27" fmla="*/ 2926528 h 3988066"/>
                  <a:gd name="connsiteX28" fmla="*/ 718384 w 3475899"/>
                  <a:gd name="connsiteY28" fmla="*/ 2649764 h 3988066"/>
                  <a:gd name="connsiteX29" fmla="*/ 808076 w 3475899"/>
                  <a:gd name="connsiteY29" fmla="*/ 2470379 h 3988066"/>
                  <a:gd name="connsiteX30" fmla="*/ 931082 w 3475899"/>
                  <a:gd name="connsiteY30" fmla="*/ 2406314 h 3988066"/>
                  <a:gd name="connsiteX31" fmla="*/ 990023 w 3475899"/>
                  <a:gd name="connsiteY31" fmla="*/ 2398626 h 3988066"/>
                  <a:gd name="connsiteX32" fmla="*/ 1010524 w 3475899"/>
                  <a:gd name="connsiteY32" fmla="*/ 2414001 h 3988066"/>
                  <a:gd name="connsiteX33" fmla="*/ 1000274 w 3475899"/>
                  <a:gd name="connsiteY33" fmla="*/ 2444753 h 3988066"/>
                  <a:gd name="connsiteX34" fmla="*/ 990023 w 3475899"/>
                  <a:gd name="connsiteY34" fmla="*/ 2475505 h 3988066"/>
                  <a:gd name="connsiteX35" fmla="*/ 974647 w 3475899"/>
                  <a:gd name="connsiteY35" fmla="*/ 2588261 h 3988066"/>
                  <a:gd name="connsiteX36" fmla="*/ 1055370 w 3475899"/>
                  <a:gd name="connsiteY36" fmla="*/ 2725362 h 3988066"/>
                  <a:gd name="connsiteX37" fmla="*/ 1230911 w 3475899"/>
                  <a:gd name="connsiteY37" fmla="*/ 2783021 h 3988066"/>
                  <a:gd name="connsiteX38" fmla="*/ 1494862 w 3475899"/>
                  <a:gd name="connsiteY38" fmla="*/ 2685641 h 3988066"/>
                  <a:gd name="connsiteX39" fmla="*/ 1599930 w 3475899"/>
                  <a:gd name="connsiteY39" fmla="*/ 2444753 h 3988066"/>
                  <a:gd name="connsiteX40" fmla="*/ 1387231 w 3475899"/>
                  <a:gd name="connsiteY40" fmla="*/ 2109048 h 3988066"/>
                  <a:gd name="connsiteX41" fmla="*/ 943896 w 3475899"/>
                  <a:gd name="connsiteY41" fmla="*/ 2003980 h 3988066"/>
                  <a:gd name="connsiteX42" fmla="*/ 372428 w 3475899"/>
                  <a:gd name="connsiteY42" fmla="*/ 2198740 h 3988066"/>
                  <a:gd name="connsiteX43" fmla="*/ 118727 w 3475899"/>
                  <a:gd name="connsiteY43" fmla="*/ 2711267 h 3988066"/>
                  <a:gd name="connsiteX44" fmla="*/ 500560 w 3475899"/>
                  <a:gd name="connsiteY44" fmla="*/ 3351926 h 3988066"/>
                  <a:gd name="connsiteX45" fmla="*/ 1312915 w 3475899"/>
                  <a:gd name="connsiteY45" fmla="*/ 3567187 h 3988066"/>
                  <a:gd name="connsiteX46" fmla="*/ 2135520 w 3475899"/>
                  <a:gd name="connsiteY46" fmla="*/ 3269921 h 3988066"/>
                  <a:gd name="connsiteX47" fmla="*/ 2491727 w 3475899"/>
                  <a:gd name="connsiteY47" fmla="*/ 2506256 h 3988066"/>
                  <a:gd name="connsiteX48" fmla="*/ 2373845 w 3475899"/>
                  <a:gd name="connsiteY48" fmla="*/ 2070608 h 3988066"/>
                  <a:gd name="connsiteX49" fmla="*/ 2058641 w 3475899"/>
                  <a:gd name="connsiteY49" fmla="*/ 1755405 h 3988066"/>
                  <a:gd name="connsiteX50" fmla="*/ 1615306 w 3475899"/>
                  <a:gd name="connsiteY50" fmla="*/ 1496578 h 3988066"/>
                  <a:gd name="connsiteX51" fmla="*/ 859329 w 3475899"/>
                  <a:gd name="connsiteY51" fmla="*/ 1135247 h 3988066"/>
                  <a:gd name="connsiteX52" fmla="*/ 477496 w 3475899"/>
                  <a:gd name="connsiteY52" fmla="*/ 609907 h 3988066"/>
                  <a:gd name="connsiteX53" fmla="*/ 782450 w 3475899"/>
                  <a:gd name="connsiteY53" fmla="*/ 143508 h 3988066"/>
                  <a:gd name="connsiteX54" fmla="*/ 1425671 w 3475899"/>
                  <a:gd name="connsiteY54"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758813 w 3475899"/>
                  <a:gd name="connsiteY6" fmla="*/ 502276 h 3988066"/>
                  <a:gd name="connsiteX7" fmla="*/ 1825442 w 3475899"/>
                  <a:gd name="connsiteY7" fmla="*/ 343393 h 3988066"/>
                  <a:gd name="connsiteX8" fmla="*/ 1687060 w 3475899"/>
                  <a:gd name="connsiteY8" fmla="*/ 153758 h 3988066"/>
                  <a:gd name="connsiteX9" fmla="*/ 1410295 w 3475899"/>
                  <a:gd name="connsiteY9" fmla="*/ 102506 h 3988066"/>
                  <a:gd name="connsiteX10" fmla="*/ 961834 w 3475899"/>
                  <a:gd name="connsiteY10" fmla="*/ 187072 h 3988066"/>
                  <a:gd name="connsiteX11" fmla="*/ 744010 w 3475899"/>
                  <a:gd name="connsiteY11" fmla="*/ 481775 h 3988066"/>
                  <a:gd name="connsiteX12" fmla="*/ 900331 w 3475899"/>
                  <a:gd name="connsiteY12" fmla="*/ 740602 h 3988066"/>
                  <a:gd name="connsiteX13" fmla="*/ 1284726 w 3475899"/>
                  <a:gd name="connsiteY13" fmla="*/ 943050 h 3988066"/>
                  <a:gd name="connsiteX14" fmla="*/ 2984160 w 3475899"/>
                  <a:gd name="connsiteY14" fmla="*/ 1543339 h 3988066"/>
                  <a:gd name="connsiteX15" fmla="*/ 3378091 w 3475899"/>
                  <a:gd name="connsiteY15" fmla="*/ 2821306 h 3988066"/>
                  <a:gd name="connsiteX16" fmla="*/ 2359032 w 3475899"/>
                  <a:gd name="connsiteY16" fmla="*/ 3840356 h 3988066"/>
                  <a:gd name="connsiteX17" fmla="*/ 1252372 w 3475899"/>
                  <a:gd name="connsiteY17" fmla="*/ 3968244 h 3988066"/>
                  <a:gd name="connsiteX18" fmla="*/ 352887 w 3475899"/>
                  <a:gd name="connsiteY18" fmla="*/ 3518017 h 3988066"/>
                  <a:gd name="connsiteX19" fmla="*/ 846 w 3475899"/>
                  <a:gd name="connsiteY19" fmla="*/ 2711267 h 3988066"/>
                  <a:gd name="connsiteX20" fmla="*/ 284017 w 3475899"/>
                  <a:gd name="connsiteY20" fmla="*/ 2118017 h 3988066"/>
                  <a:gd name="connsiteX21" fmla="*/ 964397 w 3475899"/>
                  <a:gd name="connsiteY21" fmla="*/ 1870723 h 3988066"/>
                  <a:gd name="connsiteX22" fmla="*/ 1592242 w 3475899"/>
                  <a:gd name="connsiteY22" fmla="*/ 2019356 h 3988066"/>
                  <a:gd name="connsiteX23" fmla="*/ 1861319 w 3475899"/>
                  <a:gd name="connsiteY23" fmla="*/ 2490881 h 3988066"/>
                  <a:gd name="connsiteX24" fmla="*/ 1680653 w 3475899"/>
                  <a:gd name="connsiteY24" fmla="*/ 2861181 h 3988066"/>
                  <a:gd name="connsiteX25" fmla="*/ 1261662 w 3475899"/>
                  <a:gd name="connsiteY25" fmla="*/ 3008533 h 3988066"/>
                  <a:gd name="connsiteX26" fmla="*/ 895206 w 3475899"/>
                  <a:gd name="connsiteY26" fmla="*/ 2926528 h 3988066"/>
                  <a:gd name="connsiteX27" fmla="*/ 718384 w 3475899"/>
                  <a:gd name="connsiteY27" fmla="*/ 2649764 h 3988066"/>
                  <a:gd name="connsiteX28" fmla="*/ 808076 w 3475899"/>
                  <a:gd name="connsiteY28" fmla="*/ 2470379 h 3988066"/>
                  <a:gd name="connsiteX29" fmla="*/ 931082 w 3475899"/>
                  <a:gd name="connsiteY29" fmla="*/ 2406314 h 3988066"/>
                  <a:gd name="connsiteX30" fmla="*/ 990023 w 3475899"/>
                  <a:gd name="connsiteY30" fmla="*/ 2398626 h 3988066"/>
                  <a:gd name="connsiteX31" fmla="*/ 1010524 w 3475899"/>
                  <a:gd name="connsiteY31" fmla="*/ 2414001 h 3988066"/>
                  <a:gd name="connsiteX32" fmla="*/ 1000274 w 3475899"/>
                  <a:gd name="connsiteY32" fmla="*/ 2444753 h 3988066"/>
                  <a:gd name="connsiteX33" fmla="*/ 990023 w 3475899"/>
                  <a:gd name="connsiteY33" fmla="*/ 2475505 h 3988066"/>
                  <a:gd name="connsiteX34" fmla="*/ 974647 w 3475899"/>
                  <a:gd name="connsiteY34" fmla="*/ 2588261 h 3988066"/>
                  <a:gd name="connsiteX35" fmla="*/ 1055370 w 3475899"/>
                  <a:gd name="connsiteY35" fmla="*/ 2725362 h 3988066"/>
                  <a:gd name="connsiteX36" fmla="*/ 1230911 w 3475899"/>
                  <a:gd name="connsiteY36" fmla="*/ 2783021 h 3988066"/>
                  <a:gd name="connsiteX37" fmla="*/ 1494862 w 3475899"/>
                  <a:gd name="connsiteY37" fmla="*/ 2685641 h 3988066"/>
                  <a:gd name="connsiteX38" fmla="*/ 1599930 w 3475899"/>
                  <a:gd name="connsiteY38" fmla="*/ 2444753 h 3988066"/>
                  <a:gd name="connsiteX39" fmla="*/ 1387231 w 3475899"/>
                  <a:gd name="connsiteY39" fmla="*/ 2109048 h 3988066"/>
                  <a:gd name="connsiteX40" fmla="*/ 943896 w 3475899"/>
                  <a:gd name="connsiteY40" fmla="*/ 2003980 h 3988066"/>
                  <a:gd name="connsiteX41" fmla="*/ 372428 w 3475899"/>
                  <a:gd name="connsiteY41" fmla="*/ 2198740 h 3988066"/>
                  <a:gd name="connsiteX42" fmla="*/ 118727 w 3475899"/>
                  <a:gd name="connsiteY42" fmla="*/ 2711267 h 3988066"/>
                  <a:gd name="connsiteX43" fmla="*/ 500560 w 3475899"/>
                  <a:gd name="connsiteY43" fmla="*/ 3351926 h 3988066"/>
                  <a:gd name="connsiteX44" fmla="*/ 1312915 w 3475899"/>
                  <a:gd name="connsiteY44" fmla="*/ 3567187 h 3988066"/>
                  <a:gd name="connsiteX45" fmla="*/ 2135520 w 3475899"/>
                  <a:gd name="connsiteY45" fmla="*/ 3269921 h 3988066"/>
                  <a:gd name="connsiteX46" fmla="*/ 2491727 w 3475899"/>
                  <a:gd name="connsiteY46" fmla="*/ 2506256 h 3988066"/>
                  <a:gd name="connsiteX47" fmla="*/ 2373845 w 3475899"/>
                  <a:gd name="connsiteY47" fmla="*/ 2070608 h 3988066"/>
                  <a:gd name="connsiteX48" fmla="*/ 2058641 w 3475899"/>
                  <a:gd name="connsiteY48" fmla="*/ 1755405 h 3988066"/>
                  <a:gd name="connsiteX49" fmla="*/ 1615306 w 3475899"/>
                  <a:gd name="connsiteY49" fmla="*/ 1496578 h 3988066"/>
                  <a:gd name="connsiteX50" fmla="*/ 859329 w 3475899"/>
                  <a:gd name="connsiteY50" fmla="*/ 1135247 h 3988066"/>
                  <a:gd name="connsiteX51" fmla="*/ 477496 w 3475899"/>
                  <a:gd name="connsiteY51" fmla="*/ 609907 h 3988066"/>
                  <a:gd name="connsiteX52" fmla="*/ 782450 w 3475899"/>
                  <a:gd name="connsiteY52" fmla="*/ 143508 h 3988066"/>
                  <a:gd name="connsiteX53" fmla="*/ 1425671 w 3475899"/>
                  <a:gd name="connsiteY53"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825442 w 3475899"/>
                  <a:gd name="connsiteY6" fmla="*/ 343393 h 3988066"/>
                  <a:gd name="connsiteX7" fmla="*/ 1687060 w 3475899"/>
                  <a:gd name="connsiteY7" fmla="*/ 153758 h 3988066"/>
                  <a:gd name="connsiteX8" fmla="*/ 1410295 w 3475899"/>
                  <a:gd name="connsiteY8" fmla="*/ 102506 h 3988066"/>
                  <a:gd name="connsiteX9" fmla="*/ 961834 w 3475899"/>
                  <a:gd name="connsiteY9" fmla="*/ 187072 h 3988066"/>
                  <a:gd name="connsiteX10" fmla="*/ 744010 w 3475899"/>
                  <a:gd name="connsiteY10" fmla="*/ 481775 h 3988066"/>
                  <a:gd name="connsiteX11" fmla="*/ 900331 w 3475899"/>
                  <a:gd name="connsiteY11" fmla="*/ 740602 h 3988066"/>
                  <a:gd name="connsiteX12" fmla="*/ 1284726 w 3475899"/>
                  <a:gd name="connsiteY12" fmla="*/ 943050 h 3988066"/>
                  <a:gd name="connsiteX13" fmla="*/ 2984160 w 3475899"/>
                  <a:gd name="connsiteY13" fmla="*/ 1543339 h 3988066"/>
                  <a:gd name="connsiteX14" fmla="*/ 3378091 w 3475899"/>
                  <a:gd name="connsiteY14" fmla="*/ 2821306 h 3988066"/>
                  <a:gd name="connsiteX15" fmla="*/ 2359032 w 3475899"/>
                  <a:gd name="connsiteY15" fmla="*/ 3840356 h 3988066"/>
                  <a:gd name="connsiteX16" fmla="*/ 1252372 w 3475899"/>
                  <a:gd name="connsiteY16" fmla="*/ 3968244 h 3988066"/>
                  <a:gd name="connsiteX17" fmla="*/ 352887 w 3475899"/>
                  <a:gd name="connsiteY17" fmla="*/ 3518017 h 3988066"/>
                  <a:gd name="connsiteX18" fmla="*/ 846 w 3475899"/>
                  <a:gd name="connsiteY18" fmla="*/ 2711267 h 3988066"/>
                  <a:gd name="connsiteX19" fmla="*/ 284017 w 3475899"/>
                  <a:gd name="connsiteY19" fmla="*/ 2118017 h 3988066"/>
                  <a:gd name="connsiteX20" fmla="*/ 964397 w 3475899"/>
                  <a:gd name="connsiteY20" fmla="*/ 1870723 h 3988066"/>
                  <a:gd name="connsiteX21" fmla="*/ 1592242 w 3475899"/>
                  <a:gd name="connsiteY21" fmla="*/ 2019356 h 3988066"/>
                  <a:gd name="connsiteX22" fmla="*/ 1861319 w 3475899"/>
                  <a:gd name="connsiteY22" fmla="*/ 2490881 h 3988066"/>
                  <a:gd name="connsiteX23" fmla="*/ 1680653 w 3475899"/>
                  <a:gd name="connsiteY23" fmla="*/ 2861181 h 3988066"/>
                  <a:gd name="connsiteX24" fmla="*/ 1261662 w 3475899"/>
                  <a:gd name="connsiteY24" fmla="*/ 3008533 h 3988066"/>
                  <a:gd name="connsiteX25" fmla="*/ 895206 w 3475899"/>
                  <a:gd name="connsiteY25" fmla="*/ 2926528 h 3988066"/>
                  <a:gd name="connsiteX26" fmla="*/ 718384 w 3475899"/>
                  <a:gd name="connsiteY26" fmla="*/ 2649764 h 3988066"/>
                  <a:gd name="connsiteX27" fmla="*/ 808076 w 3475899"/>
                  <a:gd name="connsiteY27" fmla="*/ 2470379 h 3988066"/>
                  <a:gd name="connsiteX28" fmla="*/ 931082 w 3475899"/>
                  <a:gd name="connsiteY28" fmla="*/ 2406314 h 3988066"/>
                  <a:gd name="connsiteX29" fmla="*/ 990023 w 3475899"/>
                  <a:gd name="connsiteY29" fmla="*/ 2398626 h 3988066"/>
                  <a:gd name="connsiteX30" fmla="*/ 1010524 w 3475899"/>
                  <a:gd name="connsiteY30" fmla="*/ 2414001 h 3988066"/>
                  <a:gd name="connsiteX31" fmla="*/ 1000274 w 3475899"/>
                  <a:gd name="connsiteY31" fmla="*/ 2444753 h 3988066"/>
                  <a:gd name="connsiteX32" fmla="*/ 990023 w 3475899"/>
                  <a:gd name="connsiteY32" fmla="*/ 2475505 h 3988066"/>
                  <a:gd name="connsiteX33" fmla="*/ 974647 w 3475899"/>
                  <a:gd name="connsiteY33" fmla="*/ 2588261 h 3988066"/>
                  <a:gd name="connsiteX34" fmla="*/ 1055370 w 3475899"/>
                  <a:gd name="connsiteY34" fmla="*/ 2725362 h 3988066"/>
                  <a:gd name="connsiteX35" fmla="*/ 1230911 w 3475899"/>
                  <a:gd name="connsiteY35" fmla="*/ 2783021 h 3988066"/>
                  <a:gd name="connsiteX36" fmla="*/ 1494862 w 3475899"/>
                  <a:gd name="connsiteY36" fmla="*/ 2685641 h 3988066"/>
                  <a:gd name="connsiteX37" fmla="*/ 1599930 w 3475899"/>
                  <a:gd name="connsiteY37" fmla="*/ 2444753 h 3988066"/>
                  <a:gd name="connsiteX38" fmla="*/ 1387231 w 3475899"/>
                  <a:gd name="connsiteY38" fmla="*/ 2109048 h 3988066"/>
                  <a:gd name="connsiteX39" fmla="*/ 943896 w 3475899"/>
                  <a:gd name="connsiteY39" fmla="*/ 2003980 h 3988066"/>
                  <a:gd name="connsiteX40" fmla="*/ 372428 w 3475899"/>
                  <a:gd name="connsiteY40" fmla="*/ 2198740 h 3988066"/>
                  <a:gd name="connsiteX41" fmla="*/ 118727 w 3475899"/>
                  <a:gd name="connsiteY41" fmla="*/ 2711267 h 3988066"/>
                  <a:gd name="connsiteX42" fmla="*/ 500560 w 3475899"/>
                  <a:gd name="connsiteY42" fmla="*/ 3351926 h 3988066"/>
                  <a:gd name="connsiteX43" fmla="*/ 1312915 w 3475899"/>
                  <a:gd name="connsiteY43" fmla="*/ 3567187 h 3988066"/>
                  <a:gd name="connsiteX44" fmla="*/ 2135520 w 3475899"/>
                  <a:gd name="connsiteY44" fmla="*/ 3269921 h 3988066"/>
                  <a:gd name="connsiteX45" fmla="*/ 2491727 w 3475899"/>
                  <a:gd name="connsiteY45" fmla="*/ 2506256 h 3988066"/>
                  <a:gd name="connsiteX46" fmla="*/ 2373845 w 3475899"/>
                  <a:gd name="connsiteY46" fmla="*/ 2070608 h 3988066"/>
                  <a:gd name="connsiteX47" fmla="*/ 2058641 w 3475899"/>
                  <a:gd name="connsiteY47" fmla="*/ 1755405 h 3988066"/>
                  <a:gd name="connsiteX48" fmla="*/ 1615306 w 3475899"/>
                  <a:gd name="connsiteY48" fmla="*/ 1496578 h 3988066"/>
                  <a:gd name="connsiteX49" fmla="*/ 859329 w 3475899"/>
                  <a:gd name="connsiteY49" fmla="*/ 1135247 h 3988066"/>
                  <a:gd name="connsiteX50" fmla="*/ 477496 w 3475899"/>
                  <a:gd name="connsiteY50" fmla="*/ 609907 h 3988066"/>
                  <a:gd name="connsiteX51" fmla="*/ 782450 w 3475899"/>
                  <a:gd name="connsiteY51" fmla="*/ 143508 h 3988066"/>
                  <a:gd name="connsiteX52" fmla="*/ 1425671 w 3475899"/>
                  <a:gd name="connsiteY52"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825442 w 3475899"/>
                  <a:gd name="connsiteY5" fmla="*/ 343393 h 3988066"/>
                  <a:gd name="connsiteX6" fmla="*/ 1687060 w 3475899"/>
                  <a:gd name="connsiteY6" fmla="*/ 153758 h 3988066"/>
                  <a:gd name="connsiteX7" fmla="*/ 1410295 w 3475899"/>
                  <a:gd name="connsiteY7" fmla="*/ 102506 h 3988066"/>
                  <a:gd name="connsiteX8" fmla="*/ 961834 w 3475899"/>
                  <a:gd name="connsiteY8" fmla="*/ 187072 h 3988066"/>
                  <a:gd name="connsiteX9" fmla="*/ 744010 w 3475899"/>
                  <a:gd name="connsiteY9" fmla="*/ 481775 h 3988066"/>
                  <a:gd name="connsiteX10" fmla="*/ 900331 w 3475899"/>
                  <a:gd name="connsiteY10" fmla="*/ 740602 h 3988066"/>
                  <a:gd name="connsiteX11" fmla="*/ 1284726 w 3475899"/>
                  <a:gd name="connsiteY11" fmla="*/ 943050 h 3988066"/>
                  <a:gd name="connsiteX12" fmla="*/ 2984160 w 3475899"/>
                  <a:gd name="connsiteY12" fmla="*/ 1543339 h 3988066"/>
                  <a:gd name="connsiteX13" fmla="*/ 3378091 w 3475899"/>
                  <a:gd name="connsiteY13" fmla="*/ 2821306 h 3988066"/>
                  <a:gd name="connsiteX14" fmla="*/ 2359032 w 3475899"/>
                  <a:gd name="connsiteY14" fmla="*/ 3840356 h 3988066"/>
                  <a:gd name="connsiteX15" fmla="*/ 1252372 w 3475899"/>
                  <a:gd name="connsiteY15" fmla="*/ 3968244 h 3988066"/>
                  <a:gd name="connsiteX16" fmla="*/ 352887 w 3475899"/>
                  <a:gd name="connsiteY16" fmla="*/ 3518017 h 3988066"/>
                  <a:gd name="connsiteX17" fmla="*/ 846 w 3475899"/>
                  <a:gd name="connsiteY17" fmla="*/ 2711267 h 3988066"/>
                  <a:gd name="connsiteX18" fmla="*/ 284017 w 3475899"/>
                  <a:gd name="connsiteY18" fmla="*/ 2118017 h 3988066"/>
                  <a:gd name="connsiteX19" fmla="*/ 964397 w 3475899"/>
                  <a:gd name="connsiteY19" fmla="*/ 1870723 h 3988066"/>
                  <a:gd name="connsiteX20" fmla="*/ 1592242 w 3475899"/>
                  <a:gd name="connsiteY20" fmla="*/ 2019356 h 3988066"/>
                  <a:gd name="connsiteX21" fmla="*/ 1861319 w 3475899"/>
                  <a:gd name="connsiteY21" fmla="*/ 2490881 h 3988066"/>
                  <a:gd name="connsiteX22" fmla="*/ 1680653 w 3475899"/>
                  <a:gd name="connsiteY22" fmla="*/ 2861181 h 3988066"/>
                  <a:gd name="connsiteX23" fmla="*/ 1261662 w 3475899"/>
                  <a:gd name="connsiteY23" fmla="*/ 3008533 h 3988066"/>
                  <a:gd name="connsiteX24" fmla="*/ 895206 w 3475899"/>
                  <a:gd name="connsiteY24" fmla="*/ 2926528 h 3988066"/>
                  <a:gd name="connsiteX25" fmla="*/ 718384 w 3475899"/>
                  <a:gd name="connsiteY25" fmla="*/ 2649764 h 3988066"/>
                  <a:gd name="connsiteX26" fmla="*/ 808076 w 3475899"/>
                  <a:gd name="connsiteY26" fmla="*/ 2470379 h 3988066"/>
                  <a:gd name="connsiteX27" fmla="*/ 931082 w 3475899"/>
                  <a:gd name="connsiteY27" fmla="*/ 2406314 h 3988066"/>
                  <a:gd name="connsiteX28" fmla="*/ 990023 w 3475899"/>
                  <a:gd name="connsiteY28" fmla="*/ 2398626 h 3988066"/>
                  <a:gd name="connsiteX29" fmla="*/ 1010524 w 3475899"/>
                  <a:gd name="connsiteY29" fmla="*/ 2414001 h 3988066"/>
                  <a:gd name="connsiteX30" fmla="*/ 1000274 w 3475899"/>
                  <a:gd name="connsiteY30" fmla="*/ 2444753 h 3988066"/>
                  <a:gd name="connsiteX31" fmla="*/ 990023 w 3475899"/>
                  <a:gd name="connsiteY31" fmla="*/ 2475505 h 3988066"/>
                  <a:gd name="connsiteX32" fmla="*/ 974647 w 3475899"/>
                  <a:gd name="connsiteY32" fmla="*/ 2588261 h 3988066"/>
                  <a:gd name="connsiteX33" fmla="*/ 1055370 w 3475899"/>
                  <a:gd name="connsiteY33" fmla="*/ 2725362 h 3988066"/>
                  <a:gd name="connsiteX34" fmla="*/ 1230911 w 3475899"/>
                  <a:gd name="connsiteY34" fmla="*/ 2783021 h 3988066"/>
                  <a:gd name="connsiteX35" fmla="*/ 1494862 w 3475899"/>
                  <a:gd name="connsiteY35" fmla="*/ 2685641 h 3988066"/>
                  <a:gd name="connsiteX36" fmla="*/ 1599930 w 3475899"/>
                  <a:gd name="connsiteY36" fmla="*/ 2444753 h 3988066"/>
                  <a:gd name="connsiteX37" fmla="*/ 1387231 w 3475899"/>
                  <a:gd name="connsiteY37" fmla="*/ 2109048 h 3988066"/>
                  <a:gd name="connsiteX38" fmla="*/ 943896 w 3475899"/>
                  <a:gd name="connsiteY38" fmla="*/ 2003980 h 3988066"/>
                  <a:gd name="connsiteX39" fmla="*/ 372428 w 3475899"/>
                  <a:gd name="connsiteY39" fmla="*/ 2198740 h 3988066"/>
                  <a:gd name="connsiteX40" fmla="*/ 118727 w 3475899"/>
                  <a:gd name="connsiteY40" fmla="*/ 2711267 h 3988066"/>
                  <a:gd name="connsiteX41" fmla="*/ 500560 w 3475899"/>
                  <a:gd name="connsiteY41" fmla="*/ 3351926 h 3988066"/>
                  <a:gd name="connsiteX42" fmla="*/ 1312915 w 3475899"/>
                  <a:gd name="connsiteY42" fmla="*/ 3567187 h 3988066"/>
                  <a:gd name="connsiteX43" fmla="*/ 2135520 w 3475899"/>
                  <a:gd name="connsiteY43" fmla="*/ 3269921 h 3988066"/>
                  <a:gd name="connsiteX44" fmla="*/ 2491727 w 3475899"/>
                  <a:gd name="connsiteY44" fmla="*/ 2506256 h 3988066"/>
                  <a:gd name="connsiteX45" fmla="*/ 2373845 w 3475899"/>
                  <a:gd name="connsiteY45" fmla="*/ 2070608 h 3988066"/>
                  <a:gd name="connsiteX46" fmla="*/ 2058641 w 3475899"/>
                  <a:gd name="connsiteY46" fmla="*/ 1755405 h 3988066"/>
                  <a:gd name="connsiteX47" fmla="*/ 1615306 w 3475899"/>
                  <a:gd name="connsiteY47" fmla="*/ 1496578 h 3988066"/>
                  <a:gd name="connsiteX48" fmla="*/ 859329 w 3475899"/>
                  <a:gd name="connsiteY48" fmla="*/ 1135247 h 3988066"/>
                  <a:gd name="connsiteX49" fmla="*/ 477496 w 3475899"/>
                  <a:gd name="connsiteY49" fmla="*/ 609907 h 3988066"/>
                  <a:gd name="connsiteX50" fmla="*/ 782450 w 3475899"/>
                  <a:gd name="connsiteY50" fmla="*/ 143508 h 3988066"/>
                  <a:gd name="connsiteX51" fmla="*/ 1425671 w 3475899"/>
                  <a:gd name="connsiteY51"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825442 w 3475899"/>
                  <a:gd name="connsiteY4" fmla="*/ 343393 h 3988066"/>
                  <a:gd name="connsiteX5" fmla="*/ 1687060 w 3475899"/>
                  <a:gd name="connsiteY5" fmla="*/ 153758 h 3988066"/>
                  <a:gd name="connsiteX6" fmla="*/ 1410295 w 3475899"/>
                  <a:gd name="connsiteY6" fmla="*/ 102506 h 3988066"/>
                  <a:gd name="connsiteX7" fmla="*/ 961834 w 3475899"/>
                  <a:gd name="connsiteY7" fmla="*/ 187072 h 3988066"/>
                  <a:gd name="connsiteX8" fmla="*/ 744010 w 3475899"/>
                  <a:gd name="connsiteY8" fmla="*/ 481775 h 3988066"/>
                  <a:gd name="connsiteX9" fmla="*/ 900331 w 3475899"/>
                  <a:gd name="connsiteY9" fmla="*/ 740602 h 3988066"/>
                  <a:gd name="connsiteX10" fmla="*/ 1284726 w 3475899"/>
                  <a:gd name="connsiteY10" fmla="*/ 943050 h 3988066"/>
                  <a:gd name="connsiteX11" fmla="*/ 2984160 w 3475899"/>
                  <a:gd name="connsiteY11" fmla="*/ 1543339 h 3988066"/>
                  <a:gd name="connsiteX12" fmla="*/ 3378091 w 3475899"/>
                  <a:gd name="connsiteY12" fmla="*/ 2821306 h 3988066"/>
                  <a:gd name="connsiteX13" fmla="*/ 2359032 w 3475899"/>
                  <a:gd name="connsiteY13" fmla="*/ 3840356 h 3988066"/>
                  <a:gd name="connsiteX14" fmla="*/ 1252372 w 3475899"/>
                  <a:gd name="connsiteY14" fmla="*/ 3968244 h 3988066"/>
                  <a:gd name="connsiteX15" fmla="*/ 352887 w 3475899"/>
                  <a:gd name="connsiteY15" fmla="*/ 3518017 h 3988066"/>
                  <a:gd name="connsiteX16" fmla="*/ 846 w 3475899"/>
                  <a:gd name="connsiteY16" fmla="*/ 2711267 h 3988066"/>
                  <a:gd name="connsiteX17" fmla="*/ 284017 w 3475899"/>
                  <a:gd name="connsiteY17" fmla="*/ 2118017 h 3988066"/>
                  <a:gd name="connsiteX18" fmla="*/ 964397 w 3475899"/>
                  <a:gd name="connsiteY18" fmla="*/ 1870723 h 3988066"/>
                  <a:gd name="connsiteX19" fmla="*/ 1592242 w 3475899"/>
                  <a:gd name="connsiteY19" fmla="*/ 2019356 h 3988066"/>
                  <a:gd name="connsiteX20" fmla="*/ 1861319 w 3475899"/>
                  <a:gd name="connsiteY20" fmla="*/ 2490881 h 3988066"/>
                  <a:gd name="connsiteX21" fmla="*/ 1680653 w 3475899"/>
                  <a:gd name="connsiteY21" fmla="*/ 2861181 h 3988066"/>
                  <a:gd name="connsiteX22" fmla="*/ 1261662 w 3475899"/>
                  <a:gd name="connsiteY22" fmla="*/ 3008533 h 3988066"/>
                  <a:gd name="connsiteX23" fmla="*/ 895206 w 3475899"/>
                  <a:gd name="connsiteY23" fmla="*/ 2926528 h 3988066"/>
                  <a:gd name="connsiteX24" fmla="*/ 718384 w 3475899"/>
                  <a:gd name="connsiteY24" fmla="*/ 2649764 h 3988066"/>
                  <a:gd name="connsiteX25" fmla="*/ 808076 w 3475899"/>
                  <a:gd name="connsiteY25" fmla="*/ 2470379 h 3988066"/>
                  <a:gd name="connsiteX26" fmla="*/ 931082 w 3475899"/>
                  <a:gd name="connsiteY26" fmla="*/ 2406314 h 3988066"/>
                  <a:gd name="connsiteX27" fmla="*/ 990023 w 3475899"/>
                  <a:gd name="connsiteY27" fmla="*/ 2398626 h 3988066"/>
                  <a:gd name="connsiteX28" fmla="*/ 1010524 w 3475899"/>
                  <a:gd name="connsiteY28" fmla="*/ 2414001 h 3988066"/>
                  <a:gd name="connsiteX29" fmla="*/ 1000274 w 3475899"/>
                  <a:gd name="connsiteY29" fmla="*/ 2444753 h 3988066"/>
                  <a:gd name="connsiteX30" fmla="*/ 990023 w 3475899"/>
                  <a:gd name="connsiteY30" fmla="*/ 2475505 h 3988066"/>
                  <a:gd name="connsiteX31" fmla="*/ 974647 w 3475899"/>
                  <a:gd name="connsiteY31" fmla="*/ 2588261 h 3988066"/>
                  <a:gd name="connsiteX32" fmla="*/ 1055370 w 3475899"/>
                  <a:gd name="connsiteY32" fmla="*/ 2725362 h 3988066"/>
                  <a:gd name="connsiteX33" fmla="*/ 1230911 w 3475899"/>
                  <a:gd name="connsiteY33" fmla="*/ 2783021 h 3988066"/>
                  <a:gd name="connsiteX34" fmla="*/ 1494862 w 3475899"/>
                  <a:gd name="connsiteY34" fmla="*/ 2685641 h 3988066"/>
                  <a:gd name="connsiteX35" fmla="*/ 1599930 w 3475899"/>
                  <a:gd name="connsiteY35" fmla="*/ 2444753 h 3988066"/>
                  <a:gd name="connsiteX36" fmla="*/ 1387231 w 3475899"/>
                  <a:gd name="connsiteY36" fmla="*/ 2109048 h 3988066"/>
                  <a:gd name="connsiteX37" fmla="*/ 943896 w 3475899"/>
                  <a:gd name="connsiteY37" fmla="*/ 2003980 h 3988066"/>
                  <a:gd name="connsiteX38" fmla="*/ 372428 w 3475899"/>
                  <a:gd name="connsiteY38" fmla="*/ 2198740 h 3988066"/>
                  <a:gd name="connsiteX39" fmla="*/ 118727 w 3475899"/>
                  <a:gd name="connsiteY39" fmla="*/ 2711267 h 3988066"/>
                  <a:gd name="connsiteX40" fmla="*/ 500560 w 3475899"/>
                  <a:gd name="connsiteY40" fmla="*/ 3351926 h 3988066"/>
                  <a:gd name="connsiteX41" fmla="*/ 1312915 w 3475899"/>
                  <a:gd name="connsiteY41" fmla="*/ 3567187 h 3988066"/>
                  <a:gd name="connsiteX42" fmla="*/ 2135520 w 3475899"/>
                  <a:gd name="connsiteY42" fmla="*/ 3269921 h 3988066"/>
                  <a:gd name="connsiteX43" fmla="*/ 2491727 w 3475899"/>
                  <a:gd name="connsiteY43" fmla="*/ 2506256 h 3988066"/>
                  <a:gd name="connsiteX44" fmla="*/ 2373845 w 3475899"/>
                  <a:gd name="connsiteY44" fmla="*/ 2070608 h 3988066"/>
                  <a:gd name="connsiteX45" fmla="*/ 2058641 w 3475899"/>
                  <a:gd name="connsiteY45" fmla="*/ 1755405 h 3988066"/>
                  <a:gd name="connsiteX46" fmla="*/ 1615306 w 3475899"/>
                  <a:gd name="connsiteY46" fmla="*/ 1496578 h 3988066"/>
                  <a:gd name="connsiteX47" fmla="*/ 859329 w 3475899"/>
                  <a:gd name="connsiteY47" fmla="*/ 1135247 h 3988066"/>
                  <a:gd name="connsiteX48" fmla="*/ 477496 w 3475899"/>
                  <a:gd name="connsiteY48" fmla="*/ 609907 h 3988066"/>
                  <a:gd name="connsiteX49" fmla="*/ 782450 w 3475899"/>
                  <a:gd name="connsiteY49" fmla="*/ 143508 h 3988066"/>
                  <a:gd name="connsiteX50" fmla="*/ 1425671 w 3475899"/>
                  <a:gd name="connsiteY50"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25442 w 3475899"/>
                  <a:gd name="connsiteY3" fmla="*/ 343393 h 3988066"/>
                  <a:gd name="connsiteX4" fmla="*/ 1687060 w 3475899"/>
                  <a:gd name="connsiteY4" fmla="*/ 153758 h 3988066"/>
                  <a:gd name="connsiteX5" fmla="*/ 1410295 w 3475899"/>
                  <a:gd name="connsiteY5" fmla="*/ 102506 h 3988066"/>
                  <a:gd name="connsiteX6" fmla="*/ 961834 w 3475899"/>
                  <a:gd name="connsiteY6" fmla="*/ 187072 h 3988066"/>
                  <a:gd name="connsiteX7" fmla="*/ 744010 w 3475899"/>
                  <a:gd name="connsiteY7" fmla="*/ 481775 h 3988066"/>
                  <a:gd name="connsiteX8" fmla="*/ 900331 w 3475899"/>
                  <a:gd name="connsiteY8" fmla="*/ 740602 h 3988066"/>
                  <a:gd name="connsiteX9" fmla="*/ 1284726 w 3475899"/>
                  <a:gd name="connsiteY9" fmla="*/ 943050 h 3988066"/>
                  <a:gd name="connsiteX10" fmla="*/ 2984160 w 3475899"/>
                  <a:gd name="connsiteY10" fmla="*/ 1543339 h 3988066"/>
                  <a:gd name="connsiteX11" fmla="*/ 3378091 w 3475899"/>
                  <a:gd name="connsiteY11" fmla="*/ 2821306 h 3988066"/>
                  <a:gd name="connsiteX12" fmla="*/ 2359032 w 3475899"/>
                  <a:gd name="connsiteY12" fmla="*/ 3840356 h 3988066"/>
                  <a:gd name="connsiteX13" fmla="*/ 1252372 w 3475899"/>
                  <a:gd name="connsiteY13" fmla="*/ 3968244 h 3988066"/>
                  <a:gd name="connsiteX14" fmla="*/ 352887 w 3475899"/>
                  <a:gd name="connsiteY14" fmla="*/ 3518017 h 3988066"/>
                  <a:gd name="connsiteX15" fmla="*/ 846 w 3475899"/>
                  <a:gd name="connsiteY15" fmla="*/ 2711267 h 3988066"/>
                  <a:gd name="connsiteX16" fmla="*/ 284017 w 3475899"/>
                  <a:gd name="connsiteY16" fmla="*/ 2118017 h 3988066"/>
                  <a:gd name="connsiteX17" fmla="*/ 964397 w 3475899"/>
                  <a:gd name="connsiteY17" fmla="*/ 1870723 h 3988066"/>
                  <a:gd name="connsiteX18" fmla="*/ 1592242 w 3475899"/>
                  <a:gd name="connsiteY18" fmla="*/ 2019356 h 3988066"/>
                  <a:gd name="connsiteX19" fmla="*/ 1861319 w 3475899"/>
                  <a:gd name="connsiteY19" fmla="*/ 2490881 h 3988066"/>
                  <a:gd name="connsiteX20" fmla="*/ 1680653 w 3475899"/>
                  <a:gd name="connsiteY20" fmla="*/ 2861181 h 3988066"/>
                  <a:gd name="connsiteX21" fmla="*/ 1261662 w 3475899"/>
                  <a:gd name="connsiteY21" fmla="*/ 3008533 h 3988066"/>
                  <a:gd name="connsiteX22" fmla="*/ 895206 w 3475899"/>
                  <a:gd name="connsiteY22" fmla="*/ 2926528 h 3988066"/>
                  <a:gd name="connsiteX23" fmla="*/ 718384 w 3475899"/>
                  <a:gd name="connsiteY23" fmla="*/ 2649764 h 3988066"/>
                  <a:gd name="connsiteX24" fmla="*/ 808076 w 3475899"/>
                  <a:gd name="connsiteY24" fmla="*/ 2470379 h 3988066"/>
                  <a:gd name="connsiteX25" fmla="*/ 931082 w 3475899"/>
                  <a:gd name="connsiteY25" fmla="*/ 2406314 h 3988066"/>
                  <a:gd name="connsiteX26" fmla="*/ 990023 w 3475899"/>
                  <a:gd name="connsiteY26" fmla="*/ 2398626 h 3988066"/>
                  <a:gd name="connsiteX27" fmla="*/ 1010524 w 3475899"/>
                  <a:gd name="connsiteY27" fmla="*/ 2414001 h 3988066"/>
                  <a:gd name="connsiteX28" fmla="*/ 1000274 w 3475899"/>
                  <a:gd name="connsiteY28" fmla="*/ 2444753 h 3988066"/>
                  <a:gd name="connsiteX29" fmla="*/ 990023 w 3475899"/>
                  <a:gd name="connsiteY29" fmla="*/ 2475505 h 3988066"/>
                  <a:gd name="connsiteX30" fmla="*/ 974647 w 3475899"/>
                  <a:gd name="connsiteY30" fmla="*/ 2588261 h 3988066"/>
                  <a:gd name="connsiteX31" fmla="*/ 1055370 w 3475899"/>
                  <a:gd name="connsiteY31" fmla="*/ 2725362 h 3988066"/>
                  <a:gd name="connsiteX32" fmla="*/ 1230911 w 3475899"/>
                  <a:gd name="connsiteY32" fmla="*/ 2783021 h 3988066"/>
                  <a:gd name="connsiteX33" fmla="*/ 1494862 w 3475899"/>
                  <a:gd name="connsiteY33" fmla="*/ 2685641 h 3988066"/>
                  <a:gd name="connsiteX34" fmla="*/ 1599930 w 3475899"/>
                  <a:gd name="connsiteY34" fmla="*/ 2444753 h 3988066"/>
                  <a:gd name="connsiteX35" fmla="*/ 1387231 w 3475899"/>
                  <a:gd name="connsiteY35" fmla="*/ 2109048 h 3988066"/>
                  <a:gd name="connsiteX36" fmla="*/ 943896 w 3475899"/>
                  <a:gd name="connsiteY36" fmla="*/ 2003980 h 3988066"/>
                  <a:gd name="connsiteX37" fmla="*/ 372428 w 3475899"/>
                  <a:gd name="connsiteY37" fmla="*/ 2198740 h 3988066"/>
                  <a:gd name="connsiteX38" fmla="*/ 118727 w 3475899"/>
                  <a:gd name="connsiteY38" fmla="*/ 2711267 h 3988066"/>
                  <a:gd name="connsiteX39" fmla="*/ 500560 w 3475899"/>
                  <a:gd name="connsiteY39" fmla="*/ 3351926 h 3988066"/>
                  <a:gd name="connsiteX40" fmla="*/ 1312915 w 3475899"/>
                  <a:gd name="connsiteY40" fmla="*/ 3567187 h 3988066"/>
                  <a:gd name="connsiteX41" fmla="*/ 2135520 w 3475899"/>
                  <a:gd name="connsiteY41" fmla="*/ 3269921 h 3988066"/>
                  <a:gd name="connsiteX42" fmla="*/ 2491727 w 3475899"/>
                  <a:gd name="connsiteY42" fmla="*/ 2506256 h 3988066"/>
                  <a:gd name="connsiteX43" fmla="*/ 2373845 w 3475899"/>
                  <a:gd name="connsiteY43" fmla="*/ 2070608 h 3988066"/>
                  <a:gd name="connsiteX44" fmla="*/ 2058641 w 3475899"/>
                  <a:gd name="connsiteY44" fmla="*/ 1755405 h 3988066"/>
                  <a:gd name="connsiteX45" fmla="*/ 1615306 w 3475899"/>
                  <a:gd name="connsiteY45" fmla="*/ 1496578 h 3988066"/>
                  <a:gd name="connsiteX46" fmla="*/ 859329 w 3475899"/>
                  <a:gd name="connsiteY46" fmla="*/ 1135247 h 3988066"/>
                  <a:gd name="connsiteX47" fmla="*/ 477496 w 3475899"/>
                  <a:gd name="connsiteY47" fmla="*/ 609907 h 3988066"/>
                  <a:gd name="connsiteX48" fmla="*/ 782450 w 3475899"/>
                  <a:gd name="connsiteY48" fmla="*/ 143508 h 3988066"/>
                  <a:gd name="connsiteX49" fmla="*/ 1425671 w 3475899"/>
                  <a:gd name="connsiteY49" fmla="*/ 0 h 3988066"/>
                  <a:gd name="connsiteX0" fmla="*/ 1425671 w 3475899"/>
                  <a:gd name="connsiteY0" fmla="*/ 0 h 3988066"/>
                  <a:gd name="connsiteX1" fmla="*/ 1884382 w 3475899"/>
                  <a:gd name="connsiteY1" fmla="*/ 64066 h 3988066"/>
                  <a:gd name="connsiteX2" fmla="*/ 1825442 w 3475899"/>
                  <a:gd name="connsiteY2" fmla="*/ 343393 h 3988066"/>
                  <a:gd name="connsiteX3" fmla="*/ 1687060 w 3475899"/>
                  <a:gd name="connsiteY3" fmla="*/ 153758 h 3988066"/>
                  <a:gd name="connsiteX4" fmla="*/ 1410295 w 3475899"/>
                  <a:gd name="connsiteY4" fmla="*/ 102506 h 3988066"/>
                  <a:gd name="connsiteX5" fmla="*/ 961834 w 3475899"/>
                  <a:gd name="connsiteY5" fmla="*/ 187072 h 3988066"/>
                  <a:gd name="connsiteX6" fmla="*/ 744010 w 3475899"/>
                  <a:gd name="connsiteY6" fmla="*/ 481775 h 3988066"/>
                  <a:gd name="connsiteX7" fmla="*/ 900331 w 3475899"/>
                  <a:gd name="connsiteY7" fmla="*/ 740602 h 3988066"/>
                  <a:gd name="connsiteX8" fmla="*/ 1284726 w 3475899"/>
                  <a:gd name="connsiteY8" fmla="*/ 943050 h 3988066"/>
                  <a:gd name="connsiteX9" fmla="*/ 2984160 w 3475899"/>
                  <a:gd name="connsiteY9" fmla="*/ 1543339 h 3988066"/>
                  <a:gd name="connsiteX10" fmla="*/ 3378091 w 3475899"/>
                  <a:gd name="connsiteY10" fmla="*/ 2821306 h 3988066"/>
                  <a:gd name="connsiteX11" fmla="*/ 2359032 w 3475899"/>
                  <a:gd name="connsiteY11" fmla="*/ 3840356 h 3988066"/>
                  <a:gd name="connsiteX12" fmla="*/ 1252372 w 3475899"/>
                  <a:gd name="connsiteY12" fmla="*/ 3968244 h 3988066"/>
                  <a:gd name="connsiteX13" fmla="*/ 352887 w 3475899"/>
                  <a:gd name="connsiteY13" fmla="*/ 3518017 h 3988066"/>
                  <a:gd name="connsiteX14" fmla="*/ 846 w 3475899"/>
                  <a:gd name="connsiteY14" fmla="*/ 2711267 h 3988066"/>
                  <a:gd name="connsiteX15" fmla="*/ 284017 w 3475899"/>
                  <a:gd name="connsiteY15" fmla="*/ 2118017 h 3988066"/>
                  <a:gd name="connsiteX16" fmla="*/ 964397 w 3475899"/>
                  <a:gd name="connsiteY16" fmla="*/ 1870723 h 3988066"/>
                  <a:gd name="connsiteX17" fmla="*/ 1592242 w 3475899"/>
                  <a:gd name="connsiteY17" fmla="*/ 2019356 h 3988066"/>
                  <a:gd name="connsiteX18" fmla="*/ 1861319 w 3475899"/>
                  <a:gd name="connsiteY18" fmla="*/ 2490881 h 3988066"/>
                  <a:gd name="connsiteX19" fmla="*/ 1680653 w 3475899"/>
                  <a:gd name="connsiteY19" fmla="*/ 2861181 h 3988066"/>
                  <a:gd name="connsiteX20" fmla="*/ 1261662 w 3475899"/>
                  <a:gd name="connsiteY20" fmla="*/ 3008533 h 3988066"/>
                  <a:gd name="connsiteX21" fmla="*/ 895206 w 3475899"/>
                  <a:gd name="connsiteY21" fmla="*/ 2926528 h 3988066"/>
                  <a:gd name="connsiteX22" fmla="*/ 718384 w 3475899"/>
                  <a:gd name="connsiteY22" fmla="*/ 2649764 h 3988066"/>
                  <a:gd name="connsiteX23" fmla="*/ 808076 w 3475899"/>
                  <a:gd name="connsiteY23" fmla="*/ 2470379 h 3988066"/>
                  <a:gd name="connsiteX24" fmla="*/ 931082 w 3475899"/>
                  <a:gd name="connsiteY24" fmla="*/ 2406314 h 3988066"/>
                  <a:gd name="connsiteX25" fmla="*/ 990023 w 3475899"/>
                  <a:gd name="connsiteY25" fmla="*/ 2398626 h 3988066"/>
                  <a:gd name="connsiteX26" fmla="*/ 1010524 w 3475899"/>
                  <a:gd name="connsiteY26" fmla="*/ 2414001 h 3988066"/>
                  <a:gd name="connsiteX27" fmla="*/ 1000274 w 3475899"/>
                  <a:gd name="connsiteY27" fmla="*/ 2444753 h 3988066"/>
                  <a:gd name="connsiteX28" fmla="*/ 990023 w 3475899"/>
                  <a:gd name="connsiteY28" fmla="*/ 2475505 h 3988066"/>
                  <a:gd name="connsiteX29" fmla="*/ 974647 w 3475899"/>
                  <a:gd name="connsiteY29" fmla="*/ 2588261 h 3988066"/>
                  <a:gd name="connsiteX30" fmla="*/ 1055370 w 3475899"/>
                  <a:gd name="connsiteY30" fmla="*/ 2725362 h 3988066"/>
                  <a:gd name="connsiteX31" fmla="*/ 1230911 w 3475899"/>
                  <a:gd name="connsiteY31" fmla="*/ 2783021 h 3988066"/>
                  <a:gd name="connsiteX32" fmla="*/ 1494862 w 3475899"/>
                  <a:gd name="connsiteY32" fmla="*/ 2685641 h 3988066"/>
                  <a:gd name="connsiteX33" fmla="*/ 1599930 w 3475899"/>
                  <a:gd name="connsiteY33" fmla="*/ 2444753 h 3988066"/>
                  <a:gd name="connsiteX34" fmla="*/ 1387231 w 3475899"/>
                  <a:gd name="connsiteY34" fmla="*/ 2109048 h 3988066"/>
                  <a:gd name="connsiteX35" fmla="*/ 943896 w 3475899"/>
                  <a:gd name="connsiteY35" fmla="*/ 2003980 h 3988066"/>
                  <a:gd name="connsiteX36" fmla="*/ 372428 w 3475899"/>
                  <a:gd name="connsiteY36" fmla="*/ 2198740 h 3988066"/>
                  <a:gd name="connsiteX37" fmla="*/ 118727 w 3475899"/>
                  <a:gd name="connsiteY37" fmla="*/ 2711267 h 3988066"/>
                  <a:gd name="connsiteX38" fmla="*/ 500560 w 3475899"/>
                  <a:gd name="connsiteY38" fmla="*/ 3351926 h 3988066"/>
                  <a:gd name="connsiteX39" fmla="*/ 1312915 w 3475899"/>
                  <a:gd name="connsiteY39" fmla="*/ 3567187 h 3988066"/>
                  <a:gd name="connsiteX40" fmla="*/ 2135520 w 3475899"/>
                  <a:gd name="connsiteY40" fmla="*/ 3269921 h 3988066"/>
                  <a:gd name="connsiteX41" fmla="*/ 2491727 w 3475899"/>
                  <a:gd name="connsiteY41" fmla="*/ 2506256 h 3988066"/>
                  <a:gd name="connsiteX42" fmla="*/ 2373845 w 3475899"/>
                  <a:gd name="connsiteY42" fmla="*/ 2070608 h 3988066"/>
                  <a:gd name="connsiteX43" fmla="*/ 2058641 w 3475899"/>
                  <a:gd name="connsiteY43" fmla="*/ 1755405 h 3988066"/>
                  <a:gd name="connsiteX44" fmla="*/ 1615306 w 3475899"/>
                  <a:gd name="connsiteY44" fmla="*/ 1496578 h 3988066"/>
                  <a:gd name="connsiteX45" fmla="*/ 859329 w 3475899"/>
                  <a:gd name="connsiteY45" fmla="*/ 1135247 h 3988066"/>
                  <a:gd name="connsiteX46" fmla="*/ 477496 w 3475899"/>
                  <a:gd name="connsiteY46" fmla="*/ 609907 h 3988066"/>
                  <a:gd name="connsiteX47" fmla="*/ 782450 w 3475899"/>
                  <a:gd name="connsiteY47" fmla="*/ 143508 h 3988066"/>
                  <a:gd name="connsiteX48" fmla="*/ 1425671 w 3475899"/>
                  <a:gd name="connsiteY48" fmla="*/ 0 h 3988066"/>
                  <a:gd name="connsiteX0" fmla="*/ 1425671 w 3475899"/>
                  <a:gd name="connsiteY0" fmla="*/ 0 h 3988066"/>
                  <a:gd name="connsiteX1" fmla="*/ 1884382 w 3475899"/>
                  <a:gd name="connsiteY1" fmla="*/ 64066 h 3988066"/>
                  <a:gd name="connsiteX2" fmla="*/ 1687060 w 3475899"/>
                  <a:gd name="connsiteY2" fmla="*/ 153758 h 3988066"/>
                  <a:gd name="connsiteX3" fmla="*/ 1410295 w 3475899"/>
                  <a:gd name="connsiteY3" fmla="*/ 102506 h 3988066"/>
                  <a:gd name="connsiteX4" fmla="*/ 961834 w 3475899"/>
                  <a:gd name="connsiteY4" fmla="*/ 187072 h 3988066"/>
                  <a:gd name="connsiteX5" fmla="*/ 744010 w 3475899"/>
                  <a:gd name="connsiteY5" fmla="*/ 481775 h 3988066"/>
                  <a:gd name="connsiteX6" fmla="*/ 900331 w 3475899"/>
                  <a:gd name="connsiteY6" fmla="*/ 740602 h 3988066"/>
                  <a:gd name="connsiteX7" fmla="*/ 1284726 w 3475899"/>
                  <a:gd name="connsiteY7" fmla="*/ 943050 h 3988066"/>
                  <a:gd name="connsiteX8" fmla="*/ 2984160 w 3475899"/>
                  <a:gd name="connsiteY8" fmla="*/ 1543339 h 3988066"/>
                  <a:gd name="connsiteX9" fmla="*/ 3378091 w 3475899"/>
                  <a:gd name="connsiteY9" fmla="*/ 2821306 h 3988066"/>
                  <a:gd name="connsiteX10" fmla="*/ 2359032 w 3475899"/>
                  <a:gd name="connsiteY10" fmla="*/ 3840356 h 3988066"/>
                  <a:gd name="connsiteX11" fmla="*/ 1252372 w 3475899"/>
                  <a:gd name="connsiteY11" fmla="*/ 3968244 h 3988066"/>
                  <a:gd name="connsiteX12" fmla="*/ 352887 w 3475899"/>
                  <a:gd name="connsiteY12" fmla="*/ 3518017 h 3988066"/>
                  <a:gd name="connsiteX13" fmla="*/ 846 w 3475899"/>
                  <a:gd name="connsiteY13" fmla="*/ 2711267 h 3988066"/>
                  <a:gd name="connsiteX14" fmla="*/ 284017 w 3475899"/>
                  <a:gd name="connsiteY14" fmla="*/ 2118017 h 3988066"/>
                  <a:gd name="connsiteX15" fmla="*/ 964397 w 3475899"/>
                  <a:gd name="connsiteY15" fmla="*/ 1870723 h 3988066"/>
                  <a:gd name="connsiteX16" fmla="*/ 1592242 w 3475899"/>
                  <a:gd name="connsiteY16" fmla="*/ 2019356 h 3988066"/>
                  <a:gd name="connsiteX17" fmla="*/ 1861319 w 3475899"/>
                  <a:gd name="connsiteY17" fmla="*/ 2490881 h 3988066"/>
                  <a:gd name="connsiteX18" fmla="*/ 1680653 w 3475899"/>
                  <a:gd name="connsiteY18" fmla="*/ 2861181 h 3988066"/>
                  <a:gd name="connsiteX19" fmla="*/ 1261662 w 3475899"/>
                  <a:gd name="connsiteY19" fmla="*/ 3008533 h 3988066"/>
                  <a:gd name="connsiteX20" fmla="*/ 895206 w 3475899"/>
                  <a:gd name="connsiteY20" fmla="*/ 2926528 h 3988066"/>
                  <a:gd name="connsiteX21" fmla="*/ 718384 w 3475899"/>
                  <a:gd name="connsiteY21" fmla="*/ 2649764 h 3988066"/>
                  <a:gd name="connsiteX22" fmla="*/ 808076 w 3475899"/>
                  <a:gd name="connsiteY22" fmla="*/ 2470379 h 3988066"/>
                  <a:gd name="connsiteX23" fmla="*/ 931082 w 3475899"/>
                  <a:gd name="connsiteY23" fmla="*/ 2406314 h 3988066"/>
                  <a:gd name="connsiteX24" fmla="*/ 990023 w 3475899"/>
                  <a:gd name="connsiteY24" fmla="*/ 2398626 h 3988066"/>
                  <a:gd name="connsiteX25" fmla="*/ 1010524 w 3475899"/>
                  <a:gd name="connsiteY25" fmla="*/ 2414001 h 3988066"/>
                  <a:gd name="connsiteX26" fmla="*/ 1000274 w 3475899"/>
                  <a:gd name="connsiteY26" fmla="*/ 2444753 h 3988066"/>
                  <a:gd name="connsiteX27" fmla="*/ 990023 w 3475899"/>
                  <a:gd name="connsiteY27" fmla="*/ 2475505 h 3988066"/>
                  <a:gd name="connsiteX28" fmla="*/ 974647 w 3475899"/>
                  <a:gd name="connsiteY28" fmla="*/ 2588261 h 3988066"/>
                  <a:gd name="connsiteX29" fmla="*/ 1055370 w 3475899"/>
                  <a:gd name="connsiteY29" fmla="*/ 2725362 h 3988066"/>
                  <a:gd name="connsiteX30" fmla="*/ 1230911 w 3475899"/>
                  <a:gd name="connsiteY30" fmla="*/ 2783021 h 3988066"/>
                  <a:gd name="connsiteX31" fmla="*/ 1494862 w 3475899"/>
                  <a:gd name="connsiteY31" fmla="*/ 2685641 h 3988066"/>
                  <a:gd name="connsiteX32" fmla="*/ 1599930 w 3475899"/>
                  <a:gd name="connsiteY32" fmla="*/ 2444753 h 3988066"/>
                  <a:gd name="connsiteX33" fmla="*/ 1387231 w 3475899"/>
                  <a:gd name="connsiteY33" fmla="*/ 2109048 h 3988066"/>
                  <a:gd name="connsiteX34" fmla="*/ 943896 w 3475899"/>
                  <a:gd name="connsiteY34" fmla="*/ 2003980 h 3988066"/>
                  <a:gd name="connsiteX35" fmla="*/ 372428 w 3475899"/>
                  <a:gd name="connsiteY35" fmla="*/ 2198740 h 3988066"/>
                  <a:gd name="connsiteX36" fmla="*/ 118727 w 3475899"/>
                  <a:gd name="connsiteY36" fmla="*/ 2711267 h 3988066"/>
                  <a:gd name="connsiteX37" fmla="*/ 500560 w 3475899"/>
                  <a:gd name="connsiteY37" fmla="*/ 3351926 h 3988066"/>
                  <a:gd name="connsiteX38" fmla="*/ 1312915 w 3475899"/>
                  <a:gd name="connsiteY38" fmla="*/ 3567187 h 3988066"/>
                  <a:gd name="connsiteX39" fmla="*/ 2135520 w 3475899"/>
                  <a:gd name="connsiteY39" fmla="*/ 3269921 h 3988066"/>
                  <a:gd name="connsiteX40" fmla="*/ 2491727 w 3475899"/>
                  <a:gd name="connsiteY40" fmla="*/ 2506256 h 3988066"/>
                  <a:gd name="connsiteX41" fmla="*/ 2373845 w 3475899"/>
                  <a:gd name="connsiteY41" fmla="*/ 2070608 h 3988066"/>
                  <a:gd name="connsiteX42" fmla="*/ 2058641 w 3475899"/>
                  <a:gd name="connsiteY42" fmla="*/ 1755405 h 3988066"/>
                  <a:gd name="connsiteX43" fmla="*/ 1615306 w 3475899"/>
                  <a:gd name="connsiteY43" fmla="*/ 1496578 h 3988066"/>
                  <a:gd name="connsiteX44" fmla="*/ 859329 w 3475899"/>
                  <a:gd name="connsiteY44" fmla="*/ 1135247 h 3988066"/>
                  <a:gd name="connsiteX45" fmla="*/ 477496 w 3475899"/>
                  <a:gd name="connsiteY45" fmla="*/ 609907 h 3988066"/>
                  <a:gd name="connsiteX46" fmla="*/ 782450 w 3475899"/>
                  <a:gd name="connsiteY46" fmla="*/ 143508 h 3988066"/>
                  <a:gd name="connsiteX47" fmla="*/ 1425671 w 3475899"/>
                  <a:gd name="connsiteY47" fmla="*/ 0 h 3988066"/>
                  <a:gd name="connsiteX0" fmla="*/ 1425671 w 3475899"/>
                  <a:gd name="connsiteY0" fmla="*/ 0 h 3988066"/>
                  <a:gd name="connsiteX1" fmla="*/ 1687060 w 3475899"/>
                  <a:gd name="connsiteY1" fmla="*/ 153758 h 3988066"/>
                  <a:gd name="connsiteX2" fmla="*/ 1410295 w 3475899"/>
                  <a:gd name="connsiteY2" fmla="*/ 102506 h 3988066"/>
                  <a:gd name="connsiteX3" fmla="*/ 961834 w 3475899"/>
                  <a:gd name="connsiteY3" fmla="*/ 187072 h 3988066"/>
                  <a:gd name="connsiteX4" fmla="*/ 744010 w 3475899"/>
                  <a:gd name="connsiteY4" fmla="*/ 481775 h 3988066"/>
                  <a:gd name="connsiteX5" fmla="*/ 900331 w 3475899"/>
                  <a:gd name="connsiteY5" fmla="*/ 740602 h 3988066"/>
                  <a:gd name="connsiteX6" fmla="*/ 1284726 w 3475899"/>
                  <a:gd name="connsiteY6" fmla="*/ 943050 h 3988066"/>
                  <a:gd name="connsiteX7" fmla="*/ 2984160 w 3475899"/>
                  <a:gd name="connsiteY7" fmla="*/ 1543339 h 3988066"/>
                  <a:gd name="connsiteX8" fmla="*/ 3378091 w 3475899"/>
                  <a:gd name="connsiteY8" fmla="*/ 2821306 h 3988066"/>
                  <a:gd name="connsiteX9" fmla="*/ 2359032 w 3475899"/>
                  <a:gd name="connsiteY9" fmla="*/ 3840356 h 3988066"/>
                  <a:gd name="connsiteX10" fmla="*/ 1252372 w 3475899"/>
                  <a:gd name="connsiteY10" fmla="*/ 3968244 h 3988066"/>
                  <a:gd name="connsiteX11" fmla="*/ 352887 w 3475899"/>
                  <a:gd name="connsiteY11" fmla="*/ 3518017 h 3988066"/>
                  <a:gd name="connsiteX12" fmla="*/ 846 w 3475899"/>
                  <a:gd name="connsiteY12" fmla="*/ 2711267 h 3988066"/>
                  <a:gd name="connsiteX13" fmla="*/ 284017 w 3475899"/>
                  <a:gd name="connsiteY13" fmla="*/ 2118017 h 3988066"/>
                  <a:gd name="connsiteX14" fmla="*/ 964397 w 3475899"/>
                  <a:gd name="connsiteY14" fmla="*/ 1870723 h 3988066"/>
                  <a:gd name="connsiteX15" fmla="*/ 1592242 w 3475899"/>
                  <a:gd name="connsiteY15" fmla="*/ 2019356 h 3988066"/>
                  <a:gd name="connsiteX16" fmla="*/ 1861319 w 3475899"/>
                  <a:gd name="connsiteY16" fmla="*/ 2490881 h 3988066"/>
                  <a:gd name="connsiteX17" fmla="*/ 1680653 w 3475899"/>
                  <a:gd name="connsiteY17" fmla="*/ 2861181 h 3988066"/>
                  <a:gd name="connsiteX18" fmla="*/ 1261662 w 3475899"/>
                  <a:gd name="connsiteY18" fmla="*/ 3008533 h 3988066"/>
                  <a:gd name="connsiteX19" fmla="*/ 895206 w 3475899"/>
                  <a:gd name="connsiteY19" fmla="*/ 2926528 h 3988066"/>
                  <a:gd name="connsiteX20" fmla="*/ 718384 w 3475899"/>
                  <a:gd name="connsiteY20" fmla="*/ 2649764 h 3988066"/>
                  <a:gd name="connsiteX21" fmla="*/ 808076 w 3475899"/>
                  <a:gd name="connsiteY21" fmla="*/ 2470379 h 3988066"/>
                  <a:gd name="connsiteX22" fmla="*/ 931082 w 3475899"/>
                  <a:gd name="connsiteY22" fmla="*/ 2406314 h 3988066"/>
                  <a:gd name="connsiteX23" fmla="*/ 990023 w 3475899"/>
                  <a:gd name="connsiteY23" fmla="*/ 2398626 h 3988066"/>
                  <a:gd name="connsiteX24" fmla="*/ 1010524 w 3475899"/>
                  <a:gd name="connsiteY24" fmla="*/ 2414001 h 3988066"/>
                  <a:gd name="connsiteX25" fmla="*/ 1000274 w 3475899"/>
                  <a:gd name="connsiteY25" fmla="*/ 2444753 h 3988066"/>
                  <a:gd name="connsiteX26" fmla="*/ 990023 w 3475899"/>
                  <a:gd name="connsiteY26" fmla="*/ 2475505 h 3988066"/>
                  <a:gd name="connsiteX27" fmla="*/ 974647 w 3475899"/>
                  <a:gd name="connsiteY27" fmla="*/ 2588261 h 3988066"/>
                  <a:gd name="connsiteX28" fmla="*/ 1055370 w 3475899"/>
                  <a:gd name="connsiteY28" fmla="*/ 2725362 h 3988066"/>
                  <a:gd name="connsiteX29" fmla="*/ 1230911 w 3475899"/>
                  <a:gd name="connsiteY29" fmla="*/ 2783021 h 3988066"/>
                  <a:gd name="connsiteX30" fmla="*/ 1494862 w 3475899"/>
                  <a:gd name="connsiteY30" fmla="*/ 2685641 h 3988066"/>
                  <a:gd name="connsiteX31" fmla="*/ 1599930 w 3475899"/>
                  <a:gd name="connsiteY31" fmla="*/ 2444753 h 3988066"/>
                  <a:gd name="connsiteX32" fmla="*/ 1387231 w 3475899"/>
                  <a:gd name="connsiteY32" fmla="*/ 2109048 h 3988066"/>
                  <a:gd name="connsiteX33" fmla="*/ 943896 w 3475899"/>
                  <a:gd name="connsiteY33" fmla="*/ 2003980 h 3988066"/>
                  <a:gd name="connsiteX34" fmla="*/ 372428 w 3475899"/>
                  <a:gd name="connsiteY34" fmla="*/ 2198740 h 3988066"/>
                  <a:gd name="connsiteX35" fmla="*/ 118727 w 3475899"/>
                  <a:gd name="connsiteY35" fmla="*/ 2711267 h 3988066"/>
                  <a:gd name="connsiteX36" fmla="*/ 500560 w 3475899"/>
                  <a:gd name="connsiteY36" fmla="*/ 3351926 h 3988066"/>
                  <a:gd name="connsiteX37" fmla="*/ 1312915 w 3475899"/>
                  <a:gd name="connsiteY37" fmla="*/ 3567187 h 3988066"/>
                  <a:gd name="connsiteX38" fmla="*/ 2135520 w 3475899"/>
                  <a:gd name="connsiteY38" fmla="*/ 3269921 h 3988066"/>
                  <a:gd name="connsiteX39" fmla="*/ 2491727 w 3475899"/>
                  <a:gd name="connsiteY39" fmla="*/ 2506256 h 3988066"/>
                  <a:gd name="connsiteX40" fmla="*/ 2373845 w 3475899"/>
                  <a:gd name="connsiteY40" fmla="*/ 2070608 h 3988066"/>
                  <a:gd name="connsiteX41" fmla="*/ 2058641 w 3475899"/>
                  <a:gd name="connsiteY41" fmla="*/ 1755405 h 3988066"/>
                  <a:gd name="connsiteX42" fmla="*/ 1615306 w 3475899"/>
                  <a:gd name="connsiteY42" fmla="*/ 1496578 h 3988066"/>
                  <a:gd name="connsiteX43" fmla="*/ 859329 w 3475899"/>
                  <a:gd name="connsiteY43" fmla="*/ 1135247 h 3988066"/>
                  <a:gd name="connsiteX44" fmla="*/ 477496 w 3475899"/>
                  <a:gd name="connsiteY44" fmla="*/ 609907 h 3988066"/>
                  <a:gd name="connsiteX45" fmla="*/ 782450 w 3475899"/>
                  <a:gd name="connsiteY45" fmla="*/ 143508 h 3988066"/>
                  <a:gd name="connsiteX46" fmla="*/ 1425671 w 3475899"/>
                  <a:gd name="connsiteY46" fmla="*/ 0 h 3988066"/>
                  <a:gd name="connsiteX0" fmla="*/ 1425671 w 3475899"/>
                  <a:gd name="connsiteY0" fmla="*/ 421 h 3988487"/>
                  <a:gd name="connsiteX1" fmla="*/ 1410295 w 3475899"/>
                  <a:gd name="connsiteY1" fmla="*/ 102927 h 3988487"/>
                  <a:gd name="connsiteX2" fmla="*/ 961834 w 3475899"/>
                  <a:gd name="connsiteY2" fmla="*/ 187493 h 3988487"/>
                  <a:gd name="connsiteX3" fmla="*/ 744010 w 3475899"/>
                  <a:gd name="connsiteY3" fmla="*/ 482196 h 3988487"/>
                  <a:gd name="connsiteX4" fmla="*/ 900331 w 3475899"/>
                  <a:gd name="connsiteY4" fmla="*/ 741023 h 3988487"/>
                  <a:gd name="connsiteX5" fmla="*/ 1284726 w 3475899"/>
                  <a:gd name="connsiteY5" fmla="*/ 943471 h 3988487"/>
                  <a:gd name="connsiteX6" fmla="*/ 2984160 w 3475899"/>
                  <a:gd name="connsiteY6" fmla="*/ 1543760 h 3988487"/>
                  <a:gd name="connsiteX7" fmla="*/ 3378091 w 3475899"/>
                  <a:gd name="connsiteY7" fmla="*/ 2821727 h 3988487"/>
                  <a:gd name="connsiteX8" fmla="*/ 2359032 w 3475899"/>
                  <a:gd name="connsiteY8" fmla="*/ 3840777 h 3988487"/>
                  <a:gd name="connsiteX9" fmla="*/ 1252372 w 3475899"/>
                  <a:gd name="connsiteY9" fmla="*/ 3968665 h 3988487"/>
                  <a:gd name="connsiteX10" fmla="*/ 352887 w 3475899"/>
                  <a:gd name="connsiteY10" fmla="*/ 3518438 h 3988487"/>
                  <a:gd name="connsiteX11" fmla="*/ 846 w 3475899"/>
                  <a:gd name="connsiteY11" fmla="*/ 2711688 h 3988487"/>
                  <a:gd name="connsiteX12" fmla="*/ 284017 w 3475899"/>
                  <a:gd name="connsiteY12" fmla="*/ 2118438 h 3988487"/>
                  <a:gd name="connsiteX13" fmla="*/ 964397 w 3475899"/>
                  <a:gd name="connsiteY13" fmla="*/ 1871144 h 3988487"/>
                  <a:gd name="connsiteX14" fmla="*/ 1592242 w 3475899"/>
                  <a:gd name="connsiteY14" fmla="*/ 2019777 h 3988487"/>
                  <a:gd name="connsiteX15" fmla="*/ 1861319 w 3475899"/>
                  <a:gd name="connsiteY15" fmla="*/ 2491302 h 3988487"/>
                  <a:gd name="connsiteX16" fmla="*/ 1680653 w 3475899"/>
                  <a:gd name="connsiteY16" fmla="*/ 2861602 h 3988487"/>
                  <a:gd name="connsiteX17" fmla="*/ 1261662 w 3475899"/>
                  <a:gd name="connsiteY17" fmla="*/ 3008954 h 3988487"/>
                  <a:gd name="connsiteX18" fmla="*/ 895206 w 3475899"/>
                  <a:gd name="connsiteY18" fmla="*/ 2926949 h 3988487"/>
                  <a:gd name="connsiteX19" fmla="*/ 718384 w 3475899"/>
                  <a:gd name="connsiteY19" fmla="*/ 2650185 h 3988487"/>
                  <a:gd name="connsiteX20" fmla="*/ 808076 w 3475899"/>
                  <a:gd name="connsiteY20" fmla="*/ 2470800 h 3988487"/>
                  <a:gd name="connsiteX21" fmla="*/ 931082 w 3475899"/>
                  <a:gd name="connsiteY21" fmla="*/ 2406735 h 3988487"/>
                  <a:gd name="connsiteX22" fmla="*/ 990023 w 3475899"/>
                  <a:gd name="connsiteY22" fmla="*/ 2399047 h 3988487"/>
                  <a:gd name="connsiteX23" fmla="*/ 1010524 w 3475899"/>
                  <a:gd name="connsiteY23" fmla="*/ 2414422 h 3988487"/>
                  <a:gd name="connsiteX24" fmla="*/ 1000274 w 3475899"/>
                  <a:gd name="connsiteY24" fmla="*/ 2445174 h 3988487"/>
                  <a:gd name="connsiteX25" fmla="*/ 990023 w 3475899"/>
                  <a:gd name="connsiteY25" fmla="*/ 2475926 h 3988487"/>
                  <a:gd name="connsiteX26" fmla="*/ 974647 w 3475899"/>
                  <a:gd name="connsiteY26" fmla="*/ 2588682 h 3988487"/>
                  <a:gd name="connsiteX27" fmla="*/ 1055370 w 3475899"/>
                  <a:gd name="connsiteY27" fmla="*/ 2725783 h 3988487"/>
                  <a:gd name="connsiteX28" fmla="*/ 1230911 w 3475899"/>
                  <a:gd name="connsiteY28" fmla="*/ 2783442 h 3988487"/>
                  <a:gd name="connsiteX29" fmla="*/ 1494862 w 3475899"/>
                  <a:gd name="connsiteY29" fmla="*/ 2686062 h 3988487"/>
                  <a:gd name="connsiteX30" fmla="*/ 1599930 w 3475899"/>
                  <a:gd name="connsiteY30" fmla="*/ 2445174 h 3988487"/>
                  <a:gd name="connsiteX31" fmla="*/ 1387231 w 3475899"/>
                  <a:gd name="connsiteY31" fmla="*/ 2109469 h 3988487"/>
                  <a:gd name="connsiteX32" fmla="*/ 943896 w 3475899"/>
                  <a:gd name="connsiteY32" fmla="*/ 2004401 h 3988487"/>
                  <a:gd name="connsiteX33" fmla="*/ 372428 w 3475899"/>
                  <a:gd name="connsiteY33" fmla="*/ 2199161 h 3988487"/>
                  <a:gd name="connsiteX34" fmla="*/ 118727 w 3475899"/>
                  <a:gd name="connsiteY34" fmla="*/ 2711688 h 3988487"/>
                  <a:gd name="connsiteX35" fmla="*/ 500560 w 3475899"/>
                  <a:gd name="connsiteY35" fmla="*/ 3352347 h 3988487"/>
                  <a:gd name="connsiteX36" fmla="*/ 1312915 w 3475899"/>
                  <a:gd name="connsiteY36" fmla="*/ 3567608 h 3988487"/>
                  <a:gd name="connsiteX37" fmla="*/ 2135520 w 3475899"/>
                  <a:gd name="connsiteY37" fmla="*/ 3270342 h 3988487"/>
                  <a:gd name="connsiteX38" fmla="*/ 2491727 w 3475899"/>
                  <a:gd name="connsiteY38" fmla="*/ 2506677 h 3988487"/>
                  <a:gd name="connsiteX39" fmla="*/ 2373845 w 3475899"/>
                  <a:gd name="connsiteY39" fmla="*/ 2071029 h 3988487"/>
                  <a:gd name="connsiteX40" fmla="*/ 2058641 w 3475899"/>
                  <a:gd name="connsiteY40" fmla="*/ 1755826 h 3988487"/>
                  <a:gd name="connsiteX41" fmla="*/ 1615306 w 3475899"/>
                  <a:gd name="connsiteY41" fmla="*/ 1496999 h 3988487"/>
                  <a:gd name="connsiteX42" fmla="*/ 859329 w 3475899"/>
                  <a:gd name="connsiteY42" fmla="*/ 1135668 h 3988487"/>
                  <a:gd name="connsiteX43" fmla="*/ 477496 w 3475899"/>
                  <a:gd name="connsiteY43" fmla="*/ 610328 h 3988487"/>
                  <a:gd name="connsiteX44" fmla="*/ 782450 w 3475899"/>
                  <a:gd name="connsiteY44" fmla="*/ 143929 h 3988487"/>
                  <a:gd name="connsiteX45" fmla="*/ 1425671 w 3475899"/>
                  <a:gd name="connsiteY45" fmla="*/ 421 h 3988487"/>
                  <a:gd name="connsiteX0" fmla="*/ 1425671 w 3475899"/>
                  <a:gd name="connsiteY0" fmla="*/ 0 h 3988066"/>
                  <a:gd name="connsiteX1" fmla="*/ 961834 w 3475899"/>
                  <a:gd name="connsiteY1" fmla="*/ 187072 h 3988066"/>
                  <a:gd name="connsiteX2" fmla="*/ 744010 w 3475899"/>
                  <a:gd name="connsiteY2" fmla="*/ 481775 h 3988066"/>
                  <a:gd name="connsiteX3" fmla="*/ 900331 w 3475899"/>
                  <a:gd name="connsiteY3" fmla="*/ 740602 h 3988066"/>
                  <a:gd name="connsiteX4" fmla="*/ 1284726 w 3475899"/>
                  <a:gd name="connsiteY4" fmla="*/ 943050 h 3988066"/>
                  <a:gd name="connsiteX5" fmla="*/ 2984160 w 3475899"/>
                  <a:gd name="connsiteY5" fmla="*/ 1543339 h 3988066"/>
                  <a:gd name="connsiteX6" fmla="*/ 3378091 w 3475899"/>
                  <a:gd name="connsiteY6" fmla="*/ 2821306 h 3988066"/>
                  <a:gd name="connsiteX7" fmla="*/ 2359032 w 3475899"/>
                  <a:gd name="connsiteY7" fmla="*/ 3840356 h 3988066"/>
                  <a:gd name="connsiteX8" fmla="*/ 1252372 w 3475899"/>
                  <a:gd name="connsiteY8" fmla="*/ 3968244 h 3988066"/>
                  <a:gd name="connsiteX9" fmla="*/ 352887 w 3475899"/>
                  <a:gd name="connsiteY9" fmla="*/ 3518017 h 3988066"/>
                  <a:gd name="connsiteX10" fmla="*/ 846 w 3475899"/>
                  <a:gd name="connsiteY10" fmla="*/ 2711267 h 3988066"/>
                  <a:gd name="connsiteX11" fmla="*/ 284017 w 3475899"/>
                  <a:gd name="connsiteY11" fmla="*/ 2118017 h 3988066"/>
                  <a:gd name="connsiteX12" fmla="*/ 964397 w 3475899"/>
                  <a:gd name="connsiteY12" fmla="*/ 1870723 h 3988066"/>
                  <a:gd name="connsiteX13" fmla="*/ 1592242 w 3475899"/>
                  <a:gd name="connsiteY13" fmla="*/ 2019356 h 3988066"/>
                  <a:gd name="connsiteX14" fmla="*/ 1861319 w 3475899"/>
                  <a:gd name="connsiteY14" fmla="*/ 2490881 h 3988066"/>
                  <a:gd name="connsiteX15" fmla="*/ 1680653 w 3475899"/>
                  <a:gd name="connsiteY15" fmla="*/ 2861181 h 3988066"/>
                  <a:gd name="connsiteX16" fmla="*/ 1261662 w 3475899"/>
                  <a:gd name="connsiteY16" fmla="*/ 3008533 h 3988066"/>
                  <a:gd name="connsiteX17" fmla="*/ 895206 w 3475899"/>
                  <a:gd name="connsiteY17" fmla="*/ 2926528 h 3988066"/>
                  <a:gd name="connsiteX18" fmla="*/ 718384 w 3475899"/>
                  <a:gd name="connsiteY18" fmla="*/ 2649764 h 3988066"/>
                  <a:gd name="connsiteX19" fmla="*/ 808076 w 3475899"/>
                  <a:gd name="connsiteY19" fmla="*/ 2470379 h 3988066"/>
                  <a:gd name="connsiteX20" fmla="*/ 931082 w 3475899"/>
                  <a:gd name="connsiteY20" fmla="*/ 2406314 h 3988066"/>
                  <a:gd name="connsiteX21" fmla="*/ 990023 w 3475899"/>
                  <a:gd name="connsiteY21" fmla="*/ 2398626 h 3988066"/>
                  <a:gd name="connsiteX22" fmla="*/ 1010524 w 3475899"/>
                  <a:gd name="connsiteY22" fmla="*/ 2414001 h 3988066"/>
                  <a:gd name="connsiteX23" fmla="*/ 1000274 w 3475899"/>
                  <a:gd name="connsiteY23" fmla="*/ 2444753 h 3988066"/>
                  <a:gd name="connsiteX24" fmla="*/ 990023 w 3475899"/>
                  <a:gd name="connsiteY24" fmla="*/ 2475505 h 3988066"/>
                  <a:gd name="connsiteX25" fmla="*/ 974647 w 3475899"/>
                  <a:gd name="connsiteY25" fmla="*/ 2588261 h 3988066"/>
                  <a:gd name="connsiteX26" fmla="*/ 1055370 w 3475899"/>
                  <a:gd name="connsiteY26" fmla="*/ 2725362 h 3988066"/>
                  <a:gd name="connsiteX27" fmla="*/ 1230911 w 3475899"/>
                  <a:gd name="connsiteY27" fmla="*/ 2783021 h 3988066"/>
                  <a:gd name="connsiteX28" fmla="*/ 1494862 w 3475899"/>
                  <a:gd name="connsiteY28" fmla="*/ 2685641 h 3988066"/>
                  <a:gd name="connsiteX29" fmla="*/ 1599930 w 3475899"/>
                  <a:gd name="connsiteY29" fmla="*/ 2444753 h 3988066"/>
                  <a:gd name="connsiteX30" fmla="*/ 1387231 w 3475899"/>
                  <a:gd name="connsiteY30" fmla="*/ 2109048 h 3988066"/>
                  <a:gd name="connsiteX31" fmla="*/ 943896 w 3475899"/>
                  <a:gd name="connsiteY31" fmla="*/ 2003980 h 3988066"/>
                  <a:gd name="connsiteX32" fmla="*/ 372428 w 3475899"/>
                  <a:gd name="connsiteY32" fmla="*/ 2198740 h 3988066"/>
                  <a:gd name="connsiteX33" fmla="*/ 118727 w 3475899"/>
                  <a:gd name="connsiteY33" fmla="*/ 2711267 h 3988066"/>
                  <a:gd name="connsiteX34" fmla="*/ 500560 w 3475899"/>
                  <a:gd name="connsiteY34" fmla="*/ 3351926 h 3988066"/>
                  <a:gd name="connsiteX35" fmla="*/ 1312915 w 3475899"/>
                  <a:gd name="connsiteY35" fmla="*/ 3567187 h 3988066"/>
                  <a:gd name="connsiteX36" fmla="*/ 2135520 w 3475899"/>
                  <a:gd name="connsiteY36" fmla="*/ 3269921 h 3988066"/>
                  <a:gd name="connsiteX37" fmla="*/ 2491727 w 3475899"/>
                  <a:gd name="connsiteY37" fmla="*/ 2506256 h 3988066"/>
                  <a:gd name="connsiteX38" fmla="*/ 2373845 w 3475899"/>
                  <a:gd name="connsiteY38" fmla="*/ 2070608 h 3988066"/>
                  <a:gd name="connsiteX39" fmla="*/ 2058641 w 3475899"/>
                  <a:gd name="connsiteY39" fmla="*/ 1755405 h 3988066"/>
                  <a:gd name="connsiteX40" fmla="*/ 1615306 w 3475899"/>
                  <a:gd name="connsiteY40" fmla="*/ 1496578 h 3988066"/>
                  <a:gd name="connsiteX41" fmla="*/ 859329 w 3475899"/>
                  <a:gd name="connsiteY41" fmla="*/ 1135247 h 3988066"/>
                  <a:gd name="connsiteX42" fmla="*/ 477496 w 3475899"/>
                  <a:gd name="connsiteY42" fmla="*/ 609907 h 3988066"/>
                  <a:gd name="connsiteX43" fmla="*/ 782450 w 3475899"/>
                  <a:gd name="connsiteY43" fmla="*/ 143508 h 3988066"/>
                  <a:gd name="connsiteX44" fmla="*/ 1425671 w 3475899"/>
                  <a:gd name="connsiteY44" fmla="*/ 0 h 3988066"/>
                  <a:gd name="connsiteX0" fmla="*/ 782450 w 3475899"/>
                  <a:gd name="connsiteY0" fmla="*/ 32557 h 3877115"/>
                  <a:gd name="connsiteX1" fmla="*/ 961834 w 3475899"/>
                  <a:gd name="connsiteY1" fmla="*/ 76121 h 3877115"/>
                  <a:gd name="connsiteX2" fmla="*/ 744010 w 3475899"/>
                  <a:gd name="connsiteY2" fmla="*/ 370824 h 3877115"/>
                  <a:gd name="connsiteX3" fmla="*/ 900331 w 3475899"/>
                  <a:gd name="connsiteY3" fmla="*/ 629651 h 3877115"/>
                  <a:gd name="connsiteX4" fmla="*/ 1284726 w 3475899"/>
                  <a:gd name="connsiteY4" fmla="*/ 832099 h 3877115"/>
                  <a:gd name="connsiteX5" fmla="*/ 2984160 w 3475899"/>
                  <a:gd name="connsiteY5" fmla="*/ 1432388 h 3877115"/>
                  <a:gd name="connsiteX6" fmla="*/ 3378091 w 3475899"/>
                  <a:gd name="connsiteY6" fmla="*/ 2710355 h 3877115"/>
                  <a:gd name="connsiteX7" fmla="*/ 2359032 w 3475899"/>
                  <a:gd name="connsiteY7" fmla="*/ 3729405 h 3877115"/>
                  <a:gd name="connsiteX8" fmla="*/ 1252372 w 3475899"/>
                  <a:gd name="connsiteY8" fmla="*/ 3857293 h 3877115"/>
                  <a:gd name="connsiteX9" fmla="*/ 352887 w 3475899"/>
                  <a:gd name="connsiteY9" fmla="*/ 3407066 h 3877115"/>
                  <a:gd name="connsiteX10" fmla="*/ 846 w 3475899"/>
                  <a:gd name="connsiteY10" fmla="*/ 2600316 h 3877115"/>
                  <a:gd name="connsiteX11" fmla="*/ 284017 w 3475899"/>
                  <a:gd name="connsiteY11" fmla="*/ 2007066 h 3877115"/>
                  <a:gd name="connsiteX12" fmla="*/ 964397 w 3475899"/>
                  <a:gd name="connsiteY12" fmla="*/ 1759772 h 3877115"/>
                  <a:gd name="connsiteX13" fmla="*/ 1592242 w 3475899"/>
                  <a:gd name="connsiteY13" fmla="*/ 1908405 h 3877115"/>
                  <a:gd name="connsiteX14" fmla="*/ 1861319 w 3475899"/>
                  <a:gd name="connsiteY14" fmla="*/ 2379930 h 3877115"/>
                  <a:gd name="connsiteX15" fmla="*/ 1680653 w 3475899"/>
                  <a:gd name="connsiteY15" fmla="*/ 2750230 h 3877115"/>
                  <a:gd name="connsiteX16" fmla="*/ 1261662 w 3475899"/>
                  <a:gd name="connsiteY16" fmla="*/ 2897582 h 3877115"/>
                  <a:gd name="connsiteX17" fmla="*/ 895206 w 3475899"/>
                  <a:gd name="connsiteY17" fmla="*/ 2815577 h 3877115"/>
                  <a:gd name="connsiteX18" fmla="*/ 718384 w 3475899"/>
                  <a:gd name="connsiteY18" fmla="*/ 2538813 h 3877115"/>
                  <a:gd name="connsiteX19" fmla="*/ 808076 w 3475899"/>
                  <a:gd name="connsiteY19" fmla="*/ 2359428 h 3877115"/>
                  <a:gd name="connsiteX20" fmla="*/ 931082 w 3475899"/>
                  <a:gd name="connsiteY20" fmla="*/ 2295363 h 3877115"/>
                  <a:gd name="connsiteX21" fmla="*/ 990023 w 3475899"/>
                  <a:gd name="connsiteY21" fmla="*/ 2287675 h 3877115"/>
                  <a:gd name="connsiteX22" fmla="*/ 1010524 w 3475899"/>
                  <a:gd name="connsiteY22" fmla="*/ 2303050 h 3877115"/>
                  <a:gd name="connsiteX23" fmla="*/ 1000274 w 3475899"/>
                  <a:gd name="connsiteY23" fmla="*/ 2333802 h 3877115"/>
                  <a:gd name="connsiteX24" fmla="*/ 990023 w 3475899"/>
                  <a:gd name="connsiteY24" fmla="*/ 2364554 h 3877115"/>
                  <a:gd name="connsiteX25" fmla="*/ 974647 w 3475899"/>
                  <a:gd name="connsiteY25" fmla="*/ 2477310 h 3877115"/>
                  <a:gd name="connsiteX26" fmla="*/ 1055370 w 3475899"/>
                  <a:gd name="connsiteY26" fmla="*/ 2614411 h 3877115"/>
                  <a:gd name="connsiteX27" fmla="*/ 1230911 w 3475899"/>
                  <a:gd name="connsiteY27" fmla="*/ 2672070 h 3877115"/>
                  <a:gd name="connsiteX28" fmla="*/ 1494862 w 3475899"/>
                  <a:gd name="connsiteY28" fmla="*/ 2574690 h 3877115"/>
                  <a:gd name="connsiteX29" fmla="*/ 1599930 w 3475899"/>
                  <a:gd name="connsiteY29" fmla="*/ 2333802 h 3877115"/>
                  <a:gd name="connsiteX30" fmla="*/ 1387231 w 3475899"/>
                  <a:gd name="connsiteY30" fmla="*/ 1998097 h 3877115"/>
                  <a:gd name="connsiteX31" fmla="*/ 943896 w 3475899"/>
                  <a:gd name="connsiteY31" fmla="*/ 1893029 h 3877115"/>
                  <a:gd name="connsiteX32" fmla="*/ 372428 w 3475899"/>
                  <a:gd name="connsiteY32" fmla="*/ 2087789 h 3877115"/>
                  <a:gd name="connsiteX33" fmla="*/ 118727 w 3475899"/>
                  <a:gd name="connsiteY33" fmla="*/ 2600316 h 3877115"/>
                  <a:gd name="connsiteX34" fmla="*/ 500560 w 3475899"/>
                  <a:gd name="connsiteY34" fmla="*/ 3240975 h 3877115"/>
                  <a:gd name="connsiteX35" fmla="*/ 1312915 w 3475899"/>
                  <a:gd name="connsiteY35" fmla="*/ 3456236 h 3877115"/>
                  <a:gd name="connsiteX36" fmla="*/ 2135520 w 3475899"/>
                  <a:gd name="connsiteY36" fmla="*/ 3158970 h 3877115"/>
                  <a:gd name="connsiteX37" fmla="*/ 2491727 w 3475899"/>
                  <a:gd name="connsiteY37" fmla="*/ 2395305 h 3877115"/>
                  <a:gd name="connsiteX38" fmla="*/ 2373845 w 3475899"/>
                  <a:gd name="connsiteY38" fmla="*/ 1959657 h 3877115"/>
                  <a:gd name="connsiteX39" fmla="*/ 2058641 w 3475899"/>
                  <a:gd name="connsiteY39" fmla="*/ 1644454 h 3877115"/>
                  <a:gd name="connsiteX40" fmla="*/ 1615306 w 3475899"/>
                  <a:gd name="connsiteY40" fmla="*/ 1385627 h 3877115"/>
                  <a:gd name="connsiteX41" fmla="*/ 859329 w 3475899"/>
                  <a:gd name="connsiteY41" fmla="*/ 1024296 h 3877115"/>
                  <a:gd name="connsiteX42" fmla="*/ 477496 w 3475899"/>
                  <a:gd name="connsiteY42" fmla="*/ 498956 h 3877115"/>
                  <a:gd name="connsiteX43" fmla="*/ 782450 w 3475899"/>
                  <a:gd name="connsiteY43" fmla="*/ 32557 h 3877115"/>
                  <a:gd name="connsiteX0" fmla="*/ 477496 w 3475899"/>
                  <a:gd name="connsiteY0" fmla="*/ 424506 h 3802665"/>
                  <a:gd name="connsiteX1" fmla="*/ 961834 w 3475899"/>
                  <a:gd name="connsiteY1" fmla="*/ 1671 h 3802665"/>
                  <a:gd name="connsiteX2" fmla="*/ 744010 w 3475899"/>
                  <a:gd name="connsiteY2" fmla="*/ 296374 h 3802665"/>
                  <a:gd name="connsiteX3" fmla="*/ 900331 w 3475899"/>
                  <a:gd name="connsiteY3" fmla="*/ 555201 h 3802665"/>
                  <a:gd name="connsiteX4" fmla="*/ 1284726 w 3475899"/>
                  <a:gd name="connsiteY4" fmla="*/ 757649 h 3802665"/>
                  <a:gd name="connsiteX5" fmla="*/ 2984160 w 3475899"/>
                  <a:gd name="connsiteY5" fmla="*/ 1357938 h 3802665"/>
                  <a:gd name="connsiteX6" fmla="*/ 3378091 w 3475899"/>
                  <a:gd name="connsiteY6" fmla="*/ 2635905 h 3802665"/>
                  <a:gd name="connsiteX7" fmla="*/ 2359032 w 3475899"/>
                  <a:gd name="connsiteY7" fmla="*/ 3654955 h 3802665"/>
                  <a:gd name="connsiteX8" fmla="*/ 1252372 w 3475899"/>
                  <a:gd name="connsiteY8" fmla="*/ 3782843 h 3802665"/>
                  <a:gd name="connsiteX9" fmla="*/ 352887 w 3475899"/>
                  <a:gd name="connsiteY9" fmla="*/ 3332616 h 3802665"/>
                  <a:gd name="connsiteX10" fmla="*/ 846 w 3475899"/>
                  <a:gd name="connsiteY10" fmla="*/ 2525866 h 3802665"/>
                  <a:gd name="connsiteX11" fmla="*/ 284017 w 3475899"/>
                  <a:gd name="connsiteY11" fmla="*/ 1932616 h 3802665"/>
                  <a:gd name="connsiteX12" fmla="*/ 964397 w 3475899"/>
                  <a:gd name="connsiteY12" fmla="*/ 1685322 h 3802665"/>
                  <a:gd name="connsiteX13" fmla="*/ 1592242 w 3475899"/>
                  <a:gd name="connsiteY13" fmla="*/ 1833955 h 3802665"/>
                  <a:gd name="connsiteX14" fmla="*/ 1861319 w 3475899"/>
                  <a:gd name="connsiteY14" fmla="*/ 2305480 h 3802665"/>
                  <a:gd name="connsiteX15" fmla="*/ 1680653 w 3475899"/>
                  <a:gd name="connsiteY15" fmla="*/ 2675780 h 3802665"/>
                  <a:gd name="connsiteX16" fmla="*/ 1261662 w 3475899"/>
                  <a:gd name="connsiteY16" fmla="*/ 2823132 h 3802665"/>
                  <a:gd name="connsiteX17" fmla="*/ 895206 w 3475899"/>
                  <a:gd name="connsiteY17" fmla="*/ 2741127 h 3802665"/>
                  <a:gd name="connsiteX18" fmla="*/ 718384 w 3475899"/>
                  <a:gd name="connsiteY18" fmla="*/ 2464363 h 3802665"/>
                  <a:gd name="connsiteX19" fmla="*/ 808076 w 3475899"/>
                  <a:gd name="connsiteY19" fmla="*/ 2284978 h 3802665"/>
                  <a:gd name="connsiteX20" fmla="*/ 931082 w 3475899"/>
                  <a:gd name="connsiteY20" fmla="*/ 2220913 h 3802665"/>
                  <a:gd name="connsiteX21" fmla="*/ 990023 w 3475899"/>
                  <a:gd name="connsiteY21" fmla="*/ 2213225 h 3802665"/>
                  <a:gd name="connsiteX22" fmla="*/ 1010524 w 3475899"/>
                  <a:gd name="connsiteY22" fmla="*/ 2228600 h 3802665"/>
                  <a:gd name="connsiteX23" fmla="*/ 1000274 w 3475899"/>
                  <a:gd name="connsiteY23" fmla="*/ 2259352 h 3802665"/>
                  <a:gd name="connsiteX24" fmla="*/ 990023 w 3475899"/>
                  <a:gd name="connsiteY24" fmla="*/ 2290104 h 3802665"/>
                  <a:gd name="connsiteX25" fmla="*/ 974647 w 3475899"/>
                  <a:gd name="connsiteY25" fmla="*/ 2402860 h 3802665"/>
                  <a:gd name="connsiteX26" fmla="*/ 1055370 w 3475899"/>
                  <a:gd name="connsiteY26" fmla="*/ 2539961 h 3802665"/>
                  <a:gd name="connsiteX27" fmla="*/ 1230911 w 3475899"/>
                  <a:gd name="connsiteY27" fmla="*/ 2597620 h 3802665"/>
                  <a:gd name="connsiteX28" fmla="*/ 1494862 w 3475899"/>
                  <a:gd name="connsiteY28" fmla="*/ 2500240 h 3802665"/>
                  <a:gd name="connsiteX29" fmla="*/ 1599930 w 3475899"/>
                  <a:gd name="connsiteY29" fmla="*/ 2259352 h 3802665"/>
                  <a:gd name="connsiteX30" fmla="*/ 1387231 w 3475899"/>
                  <a:gd name="connsiteY30" fmla="*/ 1923647 h 3802665"/>
                  <a:gd name="connsiteX31" fmla="*/ 943896 w 3475899"/>
                  <a:gd name="connsiteY31" fmla="*/ 1818579 h 3802665"/>
                  <a:gd name="connsiteX32" fmla="*/ 372428 w 3475899"/>
                  <a:gd name="connsiteY32" fmla="*/ 2013339 h 3802665"/>
                  <a:gd name="connsiteX33" fmla="*/ 118727 w 3475899"/>
                  <a:gd name="connsiteY33" fmla="*/ 2525866 h 3802665"/>
                  <a:gd name="connsiteX34" fmla="*/ 500560 w 3475899"/>
                  <a:gd name="connsiteY34" fmla="*/ 3166525 h 3802665"/>
                  <a:gd name="connsiteX35" fmla="*/ 1312915 w 3475899"/>
                  <a:gd name="connsiteY35" fmla="*/ 3381786 h 3802665"/>
                  <a:gd name="connsiteX36" fmla="*/ 2135520 w 3475899"/>
                  <a:gd name="connsiteY36" fmla="*/ 3084520 h 3802665"/>
                  <a:gd name="connsiteX37" fmla="*/ 2491727 w 3475899"/>
                  <a:gd name="connsiteY37" fmla="*/ 2320855 h 3802665"/>
                  <a:gd name="connsiteX38" fmla="*/ 2373845 w 3475899"/>
                  <a:gd name="connsiteY38" fmla="*/ 1885207 h 3802665"/>
                  <a:gd name="connsiteX39" fmla="*/ 2058641 w 3475899"/>
                  <a:gd name="connsiteY39" fmla="*/ 1570004 h 3802665"/>
                  <a:gd name="connsiteX40" fmla="*/ 1615306 w 3475899"/>
                  <a:gd name="connsiteY40" fmla="*/ 1311177 h 3802665"/>
                  <a:gd name="connsiteX41" fmla="*/ 859329 w 3475899"/>
                  <a:gd name="connsiteY41" fmla="*/ 949846 h 3802665"/>
                  <a:gd name="connsiteX42" fmla="*/ 477496 w 3475899"/>
                  <a:gd name="connsiteY42" fmla="*/ 424506 h 380266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491727 w 3475899"/>
                  <a:gd name="connsiteY37" fmla="*/ 3216785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769638 w 3475899"/>
                  <a:gd name="connsiteY39" fmla="*/ 2113659 h 4698595"/>
                  <a:gd name="connsiteX40" fmla="*/ 859329 w 3475899"/>
                  <a:gd name="connsiteY40" fmla="*/ 1845776 h 4698595"/>
                  <a:gd name="connsiteX41" fmla="*/ 477496 w 3475899"/>
                  <a:gd name="connsiteY41" fmla="*/ 1320436 h 4698595"/>
                  <a:gd name="connsiteX0" fmla="*/ 477496 w 3411483"/>
                  <a:gd name="connsiteY0" fmla="*/ 1320436 h 4698595"/>
                  <a:gd name="connsiteX1" fmla="*/ 391637 w 3411483"/>
                  <a:gd name="connsiteY1" fmla="*/ 346 h 4698595"/>
                  <a:gd name="connsiteX2" fmla="*/ 744010 w 3411483"/>
                  <a:gd name="connsiteY2" fmla="*/ 1192304 h 4698595"/>
                  <a:gd name="connsiteX3" fmla="*/ 900331 w 3411483"/>
                  <a:gd name="connsiteY3" fmla="*/ 1451131 h 4698595"/>
                  <a:gd name="connsiteX4" fmla="*/ 1240632 w 3411483"/>
                  <a:gd name="connsiteY4" fmla="*/ 1733678 h 4698595"/>
                  <a:gd name="connsiteX5" fmla="*/ 2984160 w 3411483"/>
                  <a:gd name="connsiteY5" fmla="*/ 2253868 h 4698595"/>
                  <a:gd name="connsiteX6" fmla="*/ 3378091 w 3411483"/>
                  <a:gd name="connsiteY6" fmla="*/ 3531835 h 4698595"/>
                  <a:gd name="connsiteX7" fmla="*/ 2359032 w 3411483"/>
                  <a:gd name="connsiteY7" fmla="*/ 4550885 h 4698595"/>
                  <a:gd name="connsiteX8" fmla="*/ 1252372 w 3411483"/>
                  <a:gd name="connsiteY8" fmla="*/ 4678773 h 4698595"/>
                  <a:gd name="connsiteX9" fmla="*/ 352887 w 3411483"/>
                  <a:gd name="connsiteY9" fmla="*/ 4228546 h 4698595"/>
                  <a:gd name="connsiteX10" fmla="*/ 846 w 3411483"/>
                  <a:gd name="connsiteY10" fmla="*/ 3421796 h 4698595"/>
                  <a:gd name="connsiteX11" fmla="*/ 284017 w 3411483"/>
                  <a:gd name="connsiteY11" fmla="*/ 2828546 h 4698595"/>
                  <a:gd name="connsiteX12" fmla="*/ 964397 w 3411483"/>
                  <a:gd name="connsiteY12" fmla="*/ 2581252 h 4698595"/>
                  <a:gd name="connsiteX13" fmla="*/ 1592242 w 3411483"/>
                  <a:gd name="connsiteY13" fmla="*/ 2729885 h 4698595"/>
                  <a:gd name="connsiteX14" fmla="*/ 1861319 w 3411483"/>
                  <a:gd name="connsiteY14" fmla="*/ 3201410 h 4698595"/>
                  <a:gd name="connsiteX15" fmla="*/ 1680653 w 3411483"/>
                  <a:gd name="connsiteY15" fmla="*/ 3571710 h 4698595"/>
                  <a:gd name="connsiteX16" fmla="*/ 1261662 w 3411483"/>
                  <a:gd name="connsiteY16" fmla="*/ 3719062 h 4698595"/>
                  <a:gd name="connsiteX17" fmla="*/ 895206 w 3411483"/>
                  <a:gd name="connsiteY17" fmla="*/ 3637057 h 4698595"/>
                  <a:gd name="connsiteX18" fmla="*/ 718384 w 3411483"/>
                  <a:gd name="connsiteY18" fmla="*/ 3360293 h 4698595"/>
                  <a:gd name="connsiteX19" fmla="*/ 808076 w 3411483"/>
                  <a:gd name="connsiteY19" fmla="*/ 3180908 h 4698595"/>
                  <a:gd name="connsiteX20" fmla="*/ 931082 w 3411483"/>
                  <a:gd name="connsiteY20" fmla="*/ 3116843 h 4698595"/>
                  <a:gd name="connsiteX21" fmla="*/ 990023 w 3411483"/>
                  <a:gd name="connsiteY21" fmla="*/ 3109155 h 4698595"/>
                  <a:gd name="connsiteX22" fmla="*/ 1010524 w 3411483"/>
                  <a:gd name="connsiteY22" fmla="*/ 3124530 h 4698595"/>
                  <a:gd name="connsiteX23" fmla="*/ 1000274 w 3411483"/>
                  <a:gd name="connsiteY23" fmla="*/ 3155282 h 4698595"/>
                  <a:gd name="connsiteX24" fmla="*/ 990023 w 3411483"/>
                  <a:gd name="connsiteY24" fmla="*/ 3186034 h 4698595"/>
                  <a:gd name="connsiteX25" fmla="*/ 974647 w 3411483"/>
                  <a:gd name="connsiteY25" fmla="*/ 3298790 h 4698595"/>
                  <a:gd name="connsiteX26" fmla="*/ 1055370 w 3411483"/>
                  <a:gd name="connsiteY26" fmla="*/ 3435891 h 4698595"/>
                  <a:gd name="connsiteX27" fmla="*/ 1230911 w 3411483"/>
                  <a:gd name="connsiteY27" fmla="*/ 3493550 h 4698595"/>
                  <a:gd name="connsiteX28" fmla="*/ 1494862 w 3411483"/>
                  <a:gd name="connsiteY28" fmla="*/ 3396170 h 4698595"/>
                  <a:gd name="connsiteX29" fmla="*/ 1599930 w 3411483"/>
                  <a:gd name="connsiteY29" fmla="*/ 3155282 h 4698595"/>
                  <a:gd name="connsiteX30" fmla="*/ 1387231 w 3411483"/>
                  <a:gd name="connsiteY30" fmla="*/ 2819577 h 4698595"/>
                  <a:gd name="connsiteX31" fmla="*/ 943896 w 3411483"/>
                  <a:gd name="connsiteY31" fmla="*/ 2714509 h 4698595"/>
                  <a:gd name="connsiteX32" fmla="*/ 372428 w 3411483"/>
                  <a:gd name="connsiteY32" fmla="*/ 2909269 h 4698595"/>
                  <a:gd name="connsiteX33" fmla="*/ 118727 w 3411483"/>
                  <a:gd name="connsiteY33" fmla="*/ 3421796 h 4698595"/>
                  <a:gd name="connsiteX34" fmla="*/ 500560 w 3411483"/>
                  <a:gd name="connsiteY34" fmla="*/ 4062455 h 4698595"/>
                  <a:gd name="connsiteX35" fmla="*/ 1312915 w 3411483"/>
                  <a:gd name="connsiteY35" fmla="*/ 4277716 h 4698595"/>
                  <a:gd name="connsiteX36" fmla="*/ 2195013 w 3411483"/>
                  <a:gd name="connsiteY36" fmla="*/ 3993179 h 4698595"/>
                  <a:gd name="connsiteX37" fmla="*/ 2705552 w 3411483"/>
                  <a:gd name="connsiteY37" fmla="*/ 3234379 h 4698595"/>
                  <a:gd name="connsiteX38" fmla="*/ 2587666 w 3411483"/>
                  <a:gd name="connsiteY38" fmla="*/ 2728357 h 4698595"/>
                  <a:gd name="connsiteX39" fmla="*/ 1769638 w 3411483"/>
                  <a:gd name="connsiteY39" fmla="*/ 2113659 h 4698595"/>
                  <a:gd name="connsiteX40" fmla="*/ 859329 w 3411483"/>
                  <a:gd name="connsiteY40" fmla="*/ 1845776 h 4698595"/>
                  <a:gd name="connsiteX41" fmla="*/ 477496 w 3411483"/>
                  <a:gd name="connsiteY41" fmla="*/ 1320436 h 4698595"/>
                  <a:gd name="connsiteX0" fmla="*/ 477496 w 3411485"/>
                  <a:gd name="connsiteY0" fmla="*/ 760057 h 4138216"/>
                  <a:gd name="connsiteX1" fmla="*/ 810541 w 3411485"/>
                  <a:gd name="connsiteY1" fmla="*/ 659 h 4138216"/>
                  <a:gd name="connsiteX2" fmla="*/ 744010 w 3411485"/>
                  <a:gd name="connsiteY2" fmla="*/ 631925 h 4138216"/>
                  <a:gd name="connsiteX3" fmla="*/ 900331 w 3411485"/>
                  <a:gd name="connsiteY3" fmla="*/ 890752 h 4138216"/>
                  <a:gd name="connsiteX4" fmla="*/ 1240632 w 3411485"/>
                  <a:gd name="connsiteY4" fmla="*/ 1173299 h 4138216"/>
                  <a:gd name="connsiteX5" fmla="*/ 2984160 w 3411485"/>
                  <a:gd name="connsiteY5" fmla="*/ 1693489 h 4138216"/>
                  <a:gd name="connsiteX6" fmla="*/ 3378091 w 3411485"/>
                  <a:gd name="connsiteY6" fmla="*/ 2971456 h 4138216"/>
                  <a:gd name="connsiteX7" fmla="*/ 2359032 w 3411485"/>
                  <a:gd name="connsiteY7" fmla="*/ 3990506 h 4138216"/>
                  <a:gd name="connsiteX8" fmla="*/ 1252372 w 3411485"/>
                  <a:gd name="connsiteY8" fmla="*/ 4118394 h 4138216"/>
                  <a:gd name="connsiteX9" fmla="*/ 352887 w 3411485"/>
                  <a:gd name="connsiteY9" fmla="*/ 3668167 h 4138216"/>
                  <a:gd name="connsiteX10" fmla="*/ 846 w 3411485"/>
                  <a:gd name="connsiteY10" fmla="*/ 2861417 h 4138216"/>
                  <a:gd name="connsiteX11" fmla="*/ 284017 w 3411485"/>
                  <a:gd name="connsiteY11" fmla="*/ 2268167 h 4138216"/>
                  <a:gd name="connsiteX12" fmla="*/ 964397 w 3411485"/>
                  <a:gd name="connsiteY12" fmla="*/ 2020873 h 4138216"/>
                  <a:gd name="connsiteX13" fmla="*/ 1592242 w 3411485"/>
                  <a:gd name="connsiteY13" fmla="*/ 2169506 h 4138216"/>
                  <a:gd name="connsiteX14" fmla="*/ 1861319 w 3411485"/>
                  <a:gd name="connsiteY14" fmla="*/ 2641031 h 4138216"/>
                  <a:gd name="connsiteX15" fmla="*/ 1680653 w 3411485"/>
                  <a:gd name="connsiteY15" fmla="*/ 3011331 h 4138216"/>
                  <a:gd name="connsiteX16" fmla="*/ 1261662 w 3411485"/>
                  <a:gd name="connsiteY16" fmla="*/ 3158683 h 4138216"/>
                  <a:gd name="connsiteX17" fmla="*/ 895206 w 3411485"/>
                  <a:gd name="connsiteY17" fmla="*/ 3076678 h 4138216"/>
                  <a:gd name="connsiteX18" fmla="*/ 718384 w 3411485"/>
                  <a:gd name="connsiteY18" fmla="*/ 2799914 h 4138216"/>
                  <a:gd name="connsiteX19" fmla="*/ 808076 w 3411485"/>
                  <a:gd name="connsiteY19" fmla="*/ 2620529 h 4138216"/>
                  <a:gd name="connsiteX20" fmla="*/ 931082 w 3411485"/>
                  <a:gd name="connsiteY20" fmla="*/ 2556464 h 4138216"/>
                  <a:gd name="connsiteX21" fmla="*/ 990023 w 3411485"/>
                  <a:gd name="connsiteY21" fmla="*/ 2548776 h 4138216"/>
                  <a:gd name="connsiteX22" fmla="*/ 1010524 w 3411485"/>
                  <a:gd name="connsiteY22" fmla="*/ 2564151 h 4138216"/>
                  <a:gd name="connsiteX23" fmla="*/ 1000274 w 3411485"/>
                  <a:gd name="connsiteY23" fmla="*/ 2594903 h 4138216"/>
                  <a:gd name="connsiteX24" fmla="*/ 990023 w 3411485"/>
                  <a:gd name="connsiteY24" fmla="*/ 2625655 h 4138216"/>
                  <a:gd name="connsiteX25" fmla="*/ 974647 w 3411485"/>
                  <a:gd name="connsiteY25" fmla="*/ 2738411 h 4138216"/>
                  <a:gd name="connsiteX26" fmla="*/ 1055370 w 3411485"/>
                  <a:gd name="connsiteY26" fmla="*/ 2875512 h 4138216"/>
                  <a:gd name="connsiteX27" fmla="*/ 1230911 w 3411485"/>
                  <a:gd name="connsiteY27" fmla="*/ 2933171 h 4138216"/>
                  <a:gd name="connsiteX28" fmla="*/ 1494862 w 3411485"/>
                  <a:gd name="connsiteY28" fmla="*/ 2835791 h 4138216"/>
                  <a:gd name="connsiteX29" fmla="*/ 1599930 w 3411485"/>
                  <a:gd name="connsiteY29" fmla="*/ 2594903 h 4138216"/>
                  <a:gd name="connsiteX30" fmla="*/ 1387231 w 3411485"/>
                  <a:gd name="connsiteY30" fmla="*/ 2259198 h 4138216"/>
                  <a:gd name="connsiteX31" fmla="*/ 943896 w 3411485"/>
                  <a:gd name="connsiteY31" fmla="*/ 2154130 h 4138216"/>
                  <a:gd name="connsiteX32" fmla="*/ 372428 w 3411485"/>
                  <a:gd name="connsiteY32" fmla="*/ 2348890 h 4138216"/>
                  <a:gd name="connsiteX33" fmla="*/ 118727 w 3411485"/>
                  <a:gd name="connsiteY33" fmla="*/ 2861417 h 4138216"/>
                  <a:gd name="connsiteX34" fmla="*/ 500560 w 3411485"/>
                  <a:gd name="connsiteY34" fmla="*/ 3502076 h 4138216"/>
                  <a:gd name="connsiteX35" fmla="*/ 1312915 w 3411485"/>
                  <a:gd name="connsiteY35" fmla="*/ 3717337 h 4138216"/>
                  <a:gd name="connsiteX36" fmla="*/ 2195013 w 3411485"/>
                  <a:gd name="connsiteY36" fmla="*/ 3432800 h 4138216"/>
                  <a:gd name="connsiteX37" fmla="*/ 2705552 w 3411485"/>
                  <a:gd name="connsiteY37" fmla="*/ 2674000 h 4138216"/>
                  <a:gd name="connsiteX38" fmla="*/ 2587666 w 3411485"/>
                  <a:gd name="connsiteY38" fmla="*/ 2167978 h 4138216"/>
                  <a:gd name="connsiteX39" fmla="*/ 1769638 w 3411485"/>
                  <a:gd name="connsiteY39" fmla="*/ 1553280 h 4138216"/>
                  <a:gd name="connsiteX40" fmla="*/ 859329 w 3411485"/>
                  <a:gd name="connsiteY40" fmla="*/ 1285397 h 4138216"/>
                  <a:gd name="connsiteX41" fmla="*/ 477496 w 3411485"/>
                  <a:gd name="connsiteY41" fmla="*/ 760057 h 4138216"/>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3958557"/>
                  <a:gd name="connsiteX1" fmla="*/ 810541 w 3415891"/>
                  <a:gd name="connsiteY1" fmla="*/ 659 h 3958557"/>
                  <a:gd name="connsiteX2" fmla="*/ 744010 w 3415891"/>
                  <a:gd name="connsiteY2" fmla="*/ 631925 h 3958557"/>
                  <a:gd name="connsiteX3" fmla="*/ 900331 w 3415891"/>
                  <a:gd name="connsiteY3" fmla="*/ 890752 h 3958557"/>
                  <a:gd name="connsiteX4" fmla="*/ 1240632 w 3415891"/>
                  <a:gd name="connsiteY4" fmla="*/ 1173299 h 3958557"/>
                  <a:gd name="connsiteX5" fmla="*/ 2984160 w 3415891"/>
                  <a:gd name="connsiteY5" fmla="*/ 1693489 h 3958557"/>
                  <a:gd name="connsiteX6" fmla="*/ 3378091 w 3415891"/>
                  <a:gd name="connsiteY6" fmla="*/ 2971456 h 3958557"/>
                  <a:gd name="connsiteX7" fmla="*/ 2292890 w 3415891"/>
                  <a:gd name="connsiteY7" fmla="*/ 3857009 h 3958557"/>
                  <a:gd name="connsiteX8" fmla="*/ 1075991 w 3415891"/>
                  <a:gd name="connsiteY8" fmla="*/ 3918147 h 3958557"/>
                  <a:gd name="connsiteX9" fmla="*/ 352887 w 3415891"/>
                  <a:gd name="connsiteY9" fmla="*/ 3668167 h 3958557"/>
                  <a:gd name="connsiteX10" fmla="*/ 846 w 3415891"/>
                  <a:gd name="connsiteY10" fmla="*/ 2861417 h 3958557"/>
                  <a:gd name="connsiteX11" fmla="*/ 284017 w 3415891"/>
                  <a:gd name="connsiteY11" fmla="*/ 2268167 h 3958557"/>
                  <a:gd name="connsiteX12" fmla="*/ 964397 w 3415891"/>
                  <a:gd name="connsiteY12" fmla="*/ 2020873 h 3958557"/>
                  <a:gd name="connsiteX13" fmla="*/ 1592242 w 3415891"/>
                  <a:gd name="connsiteY13" fmla="*/ 2169506 h 3958557"/>
                  <a:gd name="connsiteX14" fmla="*/ 1861319 w 3415891"/>
                  <a:gd name="connsiteY14" fmla="*/ 2641031 h 3958557"/>
                  <a:gd name="connsiteX15" fmla="*/ 1680653 w 3415891"/>
                  <a:gd name="connsiteY15" fmla="*/ 3011331 h 3958557"/>
                  <a:gd name="connsiteX16" fmla="*/ 1261662 w 3415891"/>
                  <a:gd name="connsiteY16" fmla="*/ 3158683 h 3958557"/>
                  <a:gd name="connsiteX17" fmla="*/ 895206 w 3415891"/>
                  <a:gd name="connsiteY17" fmla="*/ 3076678 h 3958557"/>
                  <a:gd name="connsiteX18" fmla="*/ 718384 w 3415891"/>
                  <a:gd name="connsiteY18" fmla="*/ 2799914 h 3958557"/>
                  <a:gd name="connsiteX19" fmla="*/ 808076 w 3415891"/>
                  <a:gd name="connsiteY19" fmla="*/ 2620529 h 3958557"/>
                  <a:gd name="connsiteX20" fmla="*/ 931082 w 3415891"/>
                  <a:gd name="connsiteY20" fmla="*/ 2556464 h 3958557"/>
                  <a:gd name="connsiteX21" fmla="*/ 990023 w 3415891"/>
                  <a:gd name="connsiteY21" fmla="*/ 2548776 h 3958557"/>
                  <a:gd name="connsiteX22" fmla="*/ 1010524 w 3415891"/>
                  <a:gd name="connsiteY22" fmla="*/ 2564151 h 3958557"/>
                  <a:gd name="connsiteX23" fmla="*/ 1000274 w 3415891"/>
                  <a:gd name="connsiteY23" fmla="*/ 2594903 h 3958557"/>
                  <a:gd name="connsiteX24" fmla="*/ 990023 w 3415891"/>
                  <a:gd name="connsiteY24" fmla="*/ 2625655 h 3958557"/>
                  <a:gd name="connsiteX25" fmla="*/ 974647 w 3415891"/>
                  <a:gd name="connsiteY25" fmla="*/ 2738411 h 3958557"/>
                  <a:gd name="connsiteX26" fmla="*/ 1055370 w 3415891"/>
                  <a:gd name="connsiteY26" fmla="*/ 2875512 h 3958557"/>
                  <a:gd name="connsiteX27" fmla="*/ 1230911 w 3415891"/>
                  <a:gd name="connsiteY27" fmla="*/ 2933171 h 3958557"/>
                  <a:gd name="connsiteX28" fmla="*/ 1494862 w 3415891"/>
                  <a:gd name="connsiteY28" fmla="*/ 2835791 h 3958557"/>
                  <a:gd name="connsiteX29" fmla="*/ 1599930 w 3415891"/>
                  <a:gd name="connsiteY29" fmla="*/ 2594903 h 3958557"/>
                  <a:gd name="connsiteX30" fmla="*/ 1387231 w 3415891"/>
                  <a:gd name="connsiteY30" fmla="*/ 2259198 h 3958557"/>
                  <a:gd name="connsiteX31" fmla="*/ 943896 w 3415891"/>
                  <a:gd name="connsiteY31" fmla="*/ 2154130 h 3958557"/>
                  <a:gd name="connsiteX32" fmla="*/ 372428 w 3415891"/>
                  <a:gd name="connsiteY32" fmla="*/ 2348890 h 3958557"/>
                  <a:gd name="connsiteX33" fmla="*/ 118727 w 3415891"/>
                  <a:gd name="connsiteY33" fmla="*/ 2861417 h 3958557"/>
                  <a:gd name="connsiteX34" fmla="*/ 500560 w 3415891"/>
                  <a:gd name="connsiteY34" fmla="*/ 3502076 h 3958557"/>
                  <a:gd name="connsiteX35" fmla="*/ 1312915 w 3415891"/>
                  <a:gd name="connsiteY35" fmla="*/ 3717337 h 3958557"/>
                  <a:gd name="connsiteX36" fmla="*/ 2195013 w 3415891"/>
                  <a:gd name="connsiteY36" fmla="*/ 3432800 h 3958557"/>
                  <a:gd name="connsiteX37" fmla="*/ 2705552 w 3415891"/>
                  <a:gd name="connsiteY37" fmla="*/ 2674000 h 3958557"/>
                  <a:gd name="connsiteX38" fmla="*/ 2587666 w 3415891"/>
                  <a:gd name="connsiteY38" fmla="*/ 2167978 h 3958557"/>
                  <a:gd name="connsiteX39" fmla="*/ 1769638 w 3415891"/>
                  <a:gd name="connsiteY39" fmla="*/ 1553280 h 3958557"/>
                  <a:gd name="connsiteX40" fmla="*/ 859329 w 3415891"/>
                  <a:gd name="connsiteY40" fmla="*/ 1285397 h 3958557"/>
                  <a:gd name="connsiteX41" fmla="*/ 477496 w 3415891"/>
                  <a:gd name="connsiteY41" fmla="*/ 760057 h 3958557"/>
                  <a:gd name="connsiteX0" fmla="*/ 565295 w 3503690"/>
                  <a:gd name="connsiteY0" fmla="*/ 760057 h 3958557"/>
                  <a:gd name="connsiteX1" fmla="*/ 898340 w 3503690"/>
                  <a:gd name="connsiteY1" fmla="*/ 659 h 3958557"/>
                  <a:gd name="connsiteX2" fmla="*/ 831809 w 3503690"/>
                  <a:gd name="connsiteY2" fmla="*/ 631925 h 3958557"/>
                  <a:gd name="connsiteX3" fmla="*/ 988130 w 3503690"/>
                  <a:gd name="connsiteY3" fmla="*/ 890752 h 3958557"/>
                  <a:gd name="connsiteX4" fmla="*/ 1328431 w 3503690"/>
                  <a:gd name="connsiteY4" fmla="*/ 1173299 h 3958557"/>
                  <a:gd name="connsiteX5" fmla="*/ 3071959 w 3503690"/>
                  <a:gd name="connsiteY5" fmla="*/ 1693489 h 3958557"/>
                  <a:gd name="connsiteX6" fmla="*/ 3465890 w 3503690"/>
                  <a:gd name="connsiteY6" fmla="*/ 2971456 h 3958557"/>
                  <a:gd name="connsiteX7" fmla="*/ 2380689 w 3503690"/>
                  <a:gd name="connsiteY7" fmla="*/ 3857009 h 3958557"/>
                  <a:gd name="connsiteX8" fmla="*/ 1163790 w 3503690"/>
                  <a:gd name="connsiteY8" fmla="*/ 3918147 h 3958557"/>
                  <a:gd name="connsiteX9" fmla="*/ 440686 w 3503690"/>
                  <a:gd name="connsiteY9" fmla="*/ 3668167 h 3958557"/>
                  <a:gd name="connsiteX10" fmla="*/ 454 w 3503690"/>
                  <a:gd name="connsiteY10" fmla="*/ 2861417 h 3958557"/>
                  <a:gd name="connsiteX11" fmla="*/ 371816 w 3503690"/>
                  <a:gd name="connsiteY11" fmla="*/ 2268167 h 3958557"/>
                  <a:gd name="connsiteX12" fmla="*/ 1052196 w 3503690"/>
                  <a:gd name="connsiteY12" fmla="*/ 2020873 h 3958557"/>
                  <a:gd name="connsiteX13" fmla="*/ 1680041 w 3503690"/>
                  <a:gd name="connsiteY13" fmla="*/ 2169506 h 3958557"/>
                  <a:gd name="connsiteX14" fmla="*/ 1949118 w 3503690"/>
                  <a:gd name="connsiteY14" fmla="*/ 2641031 h 3958557"/>
                  <a:gd name="connsiteX15" fmla="*/ 1768452 w 3503690"/>
                  <a:gd name="connsiteY15" fmla="*/ 3011331 h 3958557"/>
                  <a:gd name="connsiteX16" fmla="*/ 1349461 w 3503690"/>
                  <a:gd name="connsiteY16" fmla="*/ 3158683 h 3958557"/>
                  <a:gd name="connsiteX17" fmla="*/ 983005 w 3503690"/>
                  <a:gd name="connsiteY17" fmla="*/ 3076678 h 3958557"/>
                  <a:gd name="connsiteX18" fmla="*/ 806183 w 3503690"/>
                  <a:gd name="connsiteY18" fmla="*/ 2799914 h 3958557"/>
                  <a:gd name="connsiteX19" fmla="*/ 895875 w 3503690"/>
                  <a:gd name="connsiteY19" fmla="*/ 2620529 h 3958557"/>
                  <a:gd name="connsiteX20" fmla="*/ 1018881 w 3503690"/>
                  <a:gd name="connsiteY20" fmla="*/ 2556464 h 3958557"/>
                  <a:gd name="connsiteX21" fmla="*/ 1077822 w 3503690"/>
                  <a:gd name="connsiteY21" fmla="*/ 2548776 h 3958557"/>
                  <a:gd name="connsiteX22" fmla="*/ 1098323 w 3503690"/>
                  <a:gd name="connsiteY22" fmla="*/ 2564151 h 3958557"/>
                  <a:gd name="connsiteX23" fmla="*/ 1088073 w 3503690"/>
                  <a:gd name="connsiteY23" fmla="*/ 2594903 h 3958557"/>
                  <a:gd name="connsiteX24" fmla="*/ 1077822 w 3503690"/>
                  <a:gd name="connsiteY24" fmla="*/ 2625655 h 3958557"/>
                  <a:gd name="connsiteX25" fmla="*/ 1062446 w 3503690"/>
                  <a:gd name="connsiteY25" fmla="*/ 2738411 h 3958557"/>
                  <a:gd name="connsiteX26" fmla="*/ 1143169 w 3503690"/>
                  <a:gd name="connsiteY26" fmla="*/ 2875512 h 3958557"/>
                  <a:gd name="connsiteX27" fmla="*/ 1318710 w 3503690"/>
                  <a:gd name="connsiteY27" fmla="*/ 2933171 h 3958557"/>
                  <a:gd name="connsiteX28" fmla="*/ 1582661 w 3503690"/>
                  <a:gd name="connsiteY28" fmla="*/ 2835791 h 3958557"/>
                  <a:gd name="connsiteX29" fmla="*/ 1687729 w 3503690"/>
                  <a:gd name="connsiteY29" fmla="*/ 2594903 h 3958557"/>
                  <a:gd name="connsiteX30" fmla="*/ 1475030 w 3503690"/>
                  <a:gd name="connsiteY30" fmla="*/ 2259198 h 3958557"/>
                  <a:gd name="connsiteX31" fmla="*/ 1031695 w 3503690"/>
                  <a:gd name="connsiteY31" fmla="*/ 2154130 h 3958557"/>
                  <a:gd name="connsiteX32" fmla="*/ 460227 w 3503690"/>
                  <a:gd name="connsiteY32" fmla="*/ 2348890 h 3958557"/>
                  <a:gd name="connsiteX33" fmla="*/ 206526 w 3503690"/>
                  <a:gd name="connsiteY33" fmla="*/ 2861417 h 3958557"/>
                  <a:gd name="connsiteX34" fmla="*/ 588359 w 3503690"/>
                  <a:gd name="connsiteY34" fmla="*/ 3502076 h 3958557"/>
                  <a:gd name="connsiteX35" fmla="*/ 1400714 w 3503690"/>
                  <a:gd name="connsiteY35" fmla="*/ 3717337 h 3958557"/>
                  <a:gd name="connsiteX36" fmla="*/ 2282812 w 3503690"/>
                  <a:gd name="connsiteY36" fmla="*/ 3432800 h 3958557"/>
                  <a:gd name="connsiteX37" fmla="*/ 2793351 w 3503690"/>
                  <a:gd name="connsiteY37" fmla="*/ 2674000 h 3958557"/>
                  <a:gd name="connsiteX38" fmla="*/ 2675465 w 3503690"/>
                  <a:gd name="connsiteY38" fmla="*/ 2167978 h 3958557"/>
                  <a:gd name="connsiteX39" fmla="*/ 1857437 w 3503690"/>
                  <a:gd name="connsiteY39" fmla="*/ 1553280 h 3958557"/>
                  <a:gd name="connsiteX40" fmla="*/ 947128 w 3503690"/>
                  <a:gd name="connsiteY40" fmla="*/ 1285397 h 3958557"/>
                  <a:gd name="connsiteX41" fmla="*/ 565295 w 3503690"/>
                  <a:gd name="connsiteY41" fmla="*/ 760057 h 3958557"/>
                  <a:gd name="connsiteX0" fmla="*/ 565297 w 3505172"/>
                  <a:gd name="connsiteY0" fmla="*/ 760057 h 3929318"/>
                  <a:gd name="connsiteX1" fmla="*/ 898342 w 3505172"/>
                  <a:gd name="connsiteY1" fmla="*/ 659 h 3929318"/>
                  <a:gd name="connsiteX2" fmla="*/ 831811 w 3505172"/>
                  <a:gd name="connsiteY2" fmla="*/ 631925 h 3929318"/>
                  <a:gd name="connsiteX3" fmla="*/ 988132 w 3505172"/>
                  <a:gd name="connsiteY3" fmla="*/ 890752 h 3929318"/>
                  <a:gd name="connsiteX4" fmla="*/ 1328433 w 3505172"/>
                  <a:gd name="connsiteY4" fmla="*/ 1173299 h 3929318"/>
                  <a:gd name="connsiteX5" fmla="*/ 3071961 w 3505172"/>
                  <a:gd name="connsiteY5" fmla="*/ 1693489 h 3929318"/>
                  <a:gd name="connsiteX6" fmla="*/ 3465892 w 3505172"/>
                  <a:gd name="connsiteY6" fmla="*/ 2971456 h 3929318"/>
                  <a:gd name="connsiteX7" fmla="*/ 2358642 w 3505172"/>
                  <a:gd name="connsiteY7" fmla="*/ 3790260 h 3929318"/>
                  <a:gd name="connsiteX8" fmla="*/ 1163792 w 3505172"/>
                  <a:gd name="connsiteY8" fmla="*/ 3918147 h 3929318"/>
                  <a:gd name="connsiteX9" fmla="*/ 440688 w 3505172"/>
                  <a:gd name="connsiteY9" fmla="*/ 3668167 h 3929318"/>
                  <a:gd name="connsiteX10" fmla="*/ 456 w 3505172"/>
                  <a:gd name="connsiteY10" fmla="*/ 2861417 h 3929318"/>
                  <a:gd name="connsiteX11" fmla="*/ 371818 w 3505172"/>
                  <a:gd name="connsiteY11" fmla="*/ 2268167 h 3929318"/>
                  <a:gd name="connsiteX12" fmla="*/ 1052198 w 3505172"/>
                  <a:gd name="connsiteY12" fmla="*/ 2020873 h 3929318"/>
                  <a:gd name="connsiteX13" fmla="*/ 1680043 w 3505172"/>
                  <a:gd name="connsiteY13" fmla="*/ 2169506 h 3929318"/>
                  <a:gd name="connsiteX14" fmla="*/ 1949120 w 3505172"/>
                  <a:gd name="connsiteY14" fmla="*/ 2641031 h 3929318"/>
                  <a:gd name="connsiteX15" fmla="*/ 1768454 w 3505172"/>
                  <a:gd name="connsiteY15" fmla="*/ 3011331 h 3929318"/>
                  <a:gd name="connsiteX16" fmla="*/ 1349463 w 3505172"/>
                  <a:gd name="connsiteY16" fmla="*/ 3158683 h 3929318"/>
                  <a:gd name="connsiteX17" fmla="*/ 983007 w 3505172"/>
                  <a:gd name="connsiteY17" fmla="*/ 3076678 h 3929318"/>
                  <a:gd name="connsiteX18" fmla="*/ 806185 w 3505172"/>
                  <a:gd name="connsiteY18" fmla="*/ 2799914 h 3929318"/>
                  <a:gd name="connsiteX19" fmla="*/ 895877 w 3505172"/>
                  <a:gd name="connsiteY19" fmla="*/ 2620529 h 3929318"/>
                  <a:gd name="connsiteX20" fmla="*/ 1018883 w 3505172"/>
                  <a:gd name="connsiteY20" fmla="*/ 2556464 h 3929318"/>
                  <a:gd name="connsiteX21" fmla="*/ 1077824 w 3505172"/>
                  <a:gd name="connsiteY21" fmla="*/ 2548776 h 3929318"/>
                  <a:gd name="connsiteX22" fmla="*/ 1098325 w 3505172"/>
                  <a:gd name="connsiteY22" fmla="*/ 2564151 h 3929318"/>
                  <a:gd name="connsiteX23" fmla="*/ 1088075 w 3505172"/>
                  <a:gd name="connsiteY23" fmla="*/ 2594903 h 3929318"/>
                  <a:gd name="connsiteX24" fmla="*/ 1077824 w 3505172"/>
                  <a:gd name="connsiteY24" fmla="*/ 2625655 h 3929318"/>
                  <a:gd name="connsiteX25" fmla="*/ 1062448 w 3505172"/>
                  <a:gd name="connsiteY25" fmla="*/ 2738411 h 3929318"/>
                  <a:gd name="connsiteX26" fmla="*/ 1143171 w 3505172"/>
                  <a:gd name="connsiteY26" fmla="*/ 2875512 h 3929318"/>
                  <a:gd name="connsiteX27" fmla="*/ 1318712 w 3505172"/>
                  <a:gd name="connsiteY27" fmla="*/ 2933171 h 3929318"/>
                  <a:gd name="connsiteX28" fmla="*/ 1582663 w 3505172"/>
                  <a:gd name="connsiteY28" fmla="*/ 2835791 h 3929318"/>
                  <a:gd name="connsiteX29" fmla="*/ 1687731 w 3505172"/>
                  <a:gd name="connsiteY29" fmla="*/ 2594903 h 3929318"/>
                  <a:gd name="connsiteX30" fmla="*/ 1475032 w 3505172"/>
                  <a:gd name="connsiteY30" fmla="*/ 2259198 h 3929318"/>
                  <a:gd name="connsiteX31" fmla="*/ 1031697 w 3505172"/>
                  <a:gd name="connsiteY31" fmla="*/ 2154130 h 3929318"/>
                  <a:gd name="connsiteX32" fmla="*/ 460229 w 3505172"/>
                  <a:gd name="connsiteY32" fmla="*/ 2348890 h 3929318"/>
                  <a:gd name="connsiteX33" fmla="*/ 206528 w 3505172"/>
                  <a:gd name="connsiteY33" fmla="*/ 2861417 h 3929318"/>
                  <a:gd name="connsiteX34" fmla="*/ 588361 w 3505172"/>
                  <a:gd name="connsiteY34" fmla="*/ 3502076 h 3929318"/>
                  <a:gd name="connsiteX35" fmla="*/ 1400716 w 3505172"/>
                  <a:gd name="connsiteY35" fmla="*/ 3717337 h 3929318"/>
                  <a:gd name="connsiteX36" fmla="*/ 2282814 w 3505172"/>
                  <a:gd name="connsiteY36" fmla="*/ 3432800 h 3929318"/>
                  <a:gd name="connsiteX37" fmla="*/ 2793353 w 3505172"/>
                  <a:gd name="connsiteY37" fmla="*/ 2674000 h 3929318"/>
                  <a:gd name="connsiteX38" fmla="*/ 2675467 w 3505172"/>
                  <a:gd name="connsiteY38" fmla="*/ 2167978 h 3929318"/>
                  <a:gd name="connsiteX39" fmla="*/ 1857439 w 3505172"/>
                  <a:gd name="connsiteY39" fmla="*/ 1553280 h 3929318"/>
                  <a:gd name="connsiteX40" fmla="*/ 947130 w 3505172"/>
                  <a:gd name="connsiteY40" fmla="*/ 1285397 h 3929318"/>
                  <a:gd name="connsiteX41" fmla="*/ 565297 w 3505172"/>
                  <a:gd name="connsiteY41" fmla="*/ 760057 h 3929318"/>
                  <a:gd name="connsiteX0" fmla="*/ 565297 w 3359163"/>
                  <a:gd name="connsiteY0" fmla="*/ 760057 h 3930630"/>
                  <a:gd name="connsiteX1" fmla="*/ 898342 w 3359163"/>
                  <a:gd name="connsiteY1" fmla="*/ 659 h 3930630"/>
                  <a:gd name="connsiteX2" fmla="*/ 831811 w 3359163"/>
                  <a:gd name="connsiteY2" fmla="*/ 631925 h 3930630"/>
                  <a:gd name="connsiteX3" fmla="*/ 988132 w 3359163"/>
                  <a:gd name="connsiteY3" fmla="*/ 890752 h 3930630"/>
                  <a:gd name="connsiteX4" fmla="*/ 1328433 w 3359163"/>
                  <a:gd name="connsiteY4" fmla="*/ 1173299 h 3930630"/>
                  <a:gd name="connsiteX5" fmla="*/ 3071961 w 3359163"/>
                  <a:gd name="connsiteY5" fmla="*/ 1693489 h 3930630"/>
                  <a:gd name="connsiteX6" fmla="*/ 3289512 w 3359163"/>
                  <a:gd name="connsiteY6" fmla="*/ 2931407 h 3930630"/>
                  <a:gd name="connsiteX7" fmla="*/ 2358642 w 3359163"/>
                  <a:gd name="connsiteY7" fmla="*/ 3790260 h 3930630"/>
                  <a:gd name="connsiteX8" fmla="*/ 1163792 w 3359163"/>
                  <a:gd name="connsiteY8" fmla="*/ 3918147 h 3930630"/>
                  <a:gd name="connsiteX9" fmla="*/ 440688 w 3359163"/>
                  <a:gd name="connsiteY9" fmla="*/ 3668167 h 3930630"/>
                  <a:gd name="connsiteX10" fmla="*/ 456 w 3359163"/>
                  <a:gd name="connsiteY10" fmla="*/ 2861417 h 3930630"/>
                  <a:gd name="connsiteX11" fmla="*/ 371818 w 3359163"/>
                  <a:gd name="connsiteY11" fmla="*/ 2268167 h 3930630"/>
                  <a:gd name="connsiteX12" fmla="*/ 1052198 w 3359163"/>
                  <a:gd name="connsiteY12" fmla="*/ 2020873 h 3930630"/>
                  <a:gd name="connsiteX13" fmla="*/ 1680043 w 3359163"/>
                  <a:gd name="connsiteY13" fmla="*/ 2169506 h 3930630"/>
                  <a:gd name="connsiteX14" fmla="*/ 1949120 w 3359163"/>
                  <a:gd name="connsiteY14" fmla="*/ 2641031 h 3930630"/>
                  <a:gd name="connsiteX15" fmla="*/ 1768454 w 3359163"/>
                  <a:gd name="connsiteY15" fmla="*/ 3011331 h 3930630"/>
                  <a:gd name="connsiteX16" fmla="*/ 1349463 w 3359163"/>
                  <a:gd name="connsiteY16" fmla="*/ 3158683 h 3930630"/>
                  <a:gd name="connsiteX17" fmla="*/ 983007 w 3359163"/>
                  <a:gd name="connsiteY17" fmla="*/ 3076678 h 3930630"/>
                  <a:gd name="connsiteX18" fmla="*/ 806185 w 3359163"/>
                  <a:gd name="connsiteY18" fmla="*/ 2799914 h 3930630"/>
                  <a:gd name="connsiteX19" fmla="*/ 895877 w 3359163"/>
                  <a:gd name="connsiteY19" fmla="*/ 2620529 h 3930630"/>
                  <a:gd name="connsiteX20" fmla="*/ 1018883 w 3359163"/>
                  <a:gd name="connsiteY20" fmla="*/ 2556464 h 3930630"/>
                  <a:gd name="connsiteX21" fmla="*/ 1077824 w 3359163"/>
                  <a:gd name="connsiteY21" fmla="*/ 2548776 h 3930630"/>
                  <a:gd name="connsiteX22" fmla="*/ 1098325 w 3359163"/>
                  <a:gd name="connsiteY22" fmla="*/ 2564151 h 3930630"/>
                  <a:gd name="connsiteX23" fmla="*/ 1088075 w 3359163"/>
                  <a:gd name="connsiteY23" fmla="*/ 2594903 h 3930630"/>
                  <a:gd name="connsiteX24" fmla="*/ 1077824 w 3359163"/>
                  <a:gd name="connsiteY24" fmla="*/ 2625655 h 3930630"/>
                  <a:gd name="connsiteX25" fmla="*/ 1062448 w 3359163"/>
                  <a:gd name="connsiteY25" fmla="*/ 2738411 h 3930630"/>
                  <a:gd name="connsiteX26" fmla="*/ 1143171 w 3359163"/>
                  <a:gd name="connsiteY26" fmla="*/ 2875512 h 3930630"/>
                  <a:gd name="connsiteX27" fmla="*/ 1318712 w 3359163"/>
                  <a:gd name="connsiteY27" fmla="*/ 2933171 h 3930630"/>
                  <a:gd name="connsiteX28" fmla="*/ 1582663 w 3359163"/>
                  <a:gd name="connsiteY28" fmla="*/ 2835791 h 3930630"/>
                  <a:gd name="connsiteX29" fmla="*/ 1687731 w 3359163"/>
                  <a:gd name="connsiteY29" fmla="*/ 2594903 h 3930630"/>
                  <a:gd name="connsiteX30" fmla="*/ 1475032 w 3359163"/>
                  <a:gd name="connsiteY30" fmla="*/ 2259198 h 3930630"/>
                  <a:gd name="connsiteX31" fmla="*/ 1031697 w 3359163"/>
                  <a:gd name="connsiteY31" fmla="*/ 2154130 h 3930630"/>
                  <a:gd name="connsiteX32" fmla="*/ 460229 w 3359163"/>
                  <a:gd name="connsiteY32" fmla="*/ 2348890 h 3930630"/>
                  <a:gd name="connsiteX33" fmla="*/ 206528 w 3359163"/>
                  <a:gd name="connsiteY33" fmla="*/ 2861417 h 3930630"/>
                  <a:gd name="connsiteX34" fmla="*/ 588361 w 3359163"/>
                  <a:gd name="connsiteY34" fmla="*/ 3502076 h 3930630"/>
                  <a:gd name="connsiteX35" fmla="*/ 1400716 w 3359163"/>
                  <a:gd name="connsiteY35" fmla="*/ 3717337 h 3930630"/>
                  <a:gd name="connsiteX36" fmla="*/ 2282814 w 3359163"/>
                  <a:gd name="connsiteY36" fmla="*/ 3432800 h 3930630"/>
                  <a:gd name="connsiteX37" fmla="*/ 2793353 w 3359163"/>
                  <a:gd name="connsiteY37" fmla="*/ 2674000 h 3930630"/>
                  <a:gd name="connsiteX38" fmla="*/ 2675467 w 3359163"/>
                  <a:gd name="connsiteY38" fmla="*/ 2167978 h 3930630"/>
                  <a:gd name="connsiteX39" fmla="*/ 1857439 w 3359163"/>
                  <a:gd name="connsiteY39" fmla="*/ 1553280 h 3930630"/>
                  <a:gd name="connsiteX40" fmla="*/ 947130 w 3359163"/>
                  <a:gd name="connsiteY40" fmla="*/ 1285397 h 3930630"/>
                  <a:gd name="connsiteX41" fmla="*/ 565297 w 3359163"/>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947130 w 3314397"/>
                  <a:gd name="connsiteY40" fmla="*/ 1285397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857439 w 3314397"/>
                  <a:gd name="connsiteY37" fmla="*/ 1554027 h 3931377"/>
                  <a:gd name="connsiteX38" fmla="*/ 1035318 w 3314397"/>
                  <a:gd name="connsiteY38" fmla="*/ 1259445 h 3931377"/>
                  <a:gd name="connsiteX39" fmla="*/ 587343 w 3314397"/>
                  <a:gd name="connsiteY39"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4170059"/>
                  <a:gd name="connsiteX1" fmla="*/ 898342 w 3314397"/>
                  <a:gd name="connsiteY1" fmla="*/ 1406 h 4170059"/>
                  <a:gd name="connsiteX2" fmla="*/ 831811 w 3314397"/>
                  <a:gd name="connsiteY2" fmla="*/ 632672 h 4170059"/>
                  <a:gd name="connsiteX3" fmla="*/ 1328433 w 3314397"/>
                  <a:gd name="connsiteY3" fmla="*/ 1174046 h 4170059"/>
                  <a:gd name="connsiteX4" fmla="*/ 2895583 w 3314397"/>
                  <a:gd name="connsiteY4" fmla="*/ 1827735 h 4170059"/>
                  <a:gd name="connsiteX5" fmla="*/ 3289512 w 3314397"/>
                  <a:gd name="connsiteY5" fmla="*/ 2932154 h 4170059"/>
                  <a:gd name="connsiteX6" fmla="*/ 2358642 w 3314397"/>
                  <a:gd name="connsiteY6" fmla="*/ 3791007 h 4170059"/>
                  <a:gd name="connsiteX7" fmla="*/ 1163792 w 3314397"/>
                  <a:gd name="connsiteY7" fmla="*/ 3918894 h 4170059"/>
                  <a:gd name="connsiteX8" fmla="*/ 440688 w 3314397"/>
                  <a:gd name="connsiteY8" fmla="*/ 3668914 h 4170059"/>
                  <a:gd name="connsiteX9" fmla="*/ 456 w 3314397"/>
                  <a:gd name="connsiteY9" fmla="*/ 2862164 h 4170059"/>
                  <a:gd name="connsiteX10" fmla="*/ 371818 w 3314397"/>
                  <a:gd name="connsiteY10" fmla="*/ 2268914 h 4170059"/>
                  <a:gd name="connsiteX11" fmla="*/ 1052198 w 3314397"/>
                  <a:gd name="connsiteY11" fmla="*/ 2021620 h 4170059"/>
                  <a:gd name="connsiteX12" fmla="*/ 1680043 w 3314397"/>
                  <a:gd name="connsiteY12" fmla="*/ 2170253 h 4170059"/>
                  <a:gd name="connsiteX13" fmla="*/ 1949120 w 3314397"/>
                  <a:gd name="connsiteY13" fmla="*/ 2641778 h 4170059"/>
                  <a:gd name="connsiteX14" fmla="*/ 1768454 w 3314397"/>
                  <a:gd name="connsiteY14" fmla="*/ 3012078 h 4170059"/>
                  <a:gd name="connsiteX15" fmla="*/ 1349463 w 3314397"/>
                  <a:gd name="connsiteY15" fmla="*/ 3159430 h 4170059"/>
                  <a:gd name="connsiteX16" fmla="*/ 983007 w 3314397"/>
                  <a:gd name="connsiteY16" fmla="*/ 3077425 h 4170059"/>
                  <a:gd name="connsiteX17" fmla="*/ 806185 w 3314397"/>
                  <a:gd name="connsiteY17" fmla="*/ 2800661 h 4170059"/>
                  <a:gd name="connsiteX18" fmla="*/ 895877 w 3314397"/>
                  <a:gd name="connsiteY18" fmla="*/ 2621276 h 4170059"/>
                  <a:gd name="connsiteX19" fmla="*/ 1018883 w 3314397"/>
                  <a:gd name="connsiteY19" fmla="*/ 2557211 h 4170059"/>
                  <a:gd name="connsiteX20" fmla="*/ 1077824 w 3314397"/>
                  <a:gd name="connsiteY20" fmla="*/ 2549523 h 4170059"/>
                  <a:gd name="connsiteX21" fmla="*/ 1098325 w 3314397"/>
                  <a:gd name="connsiteY21" fmla="*/ 2564898 h 4170059"/>
                  <a:gd name="connsiteX22" fmla="*/ 1088075 w 3314397"/>
                  <a:gd name="connsiteY22" fmla="*/ 2595650 h 4170059"/>
                  <a:gd name="connsiteX23" fmla="*/ 1077824 w 3314397"/>
                  <a:gd name="connsiteY23" fmla="*/ 2626402 h 4170059"/>
                  <a:gd name="connsiteX24" fmla="*/ 1062448 w 3314397"/>
                  <a:gd name="connsiteY24" fmla="*/ 2739158 h 4170059"/>
                  <a:gd name="connsiteX25" fmla="*/ 1143171 w 3314397"/>
                  <a:gd name="connsiteY25" fmla="*/ 2876259 h 4170059"/>
                  <a:gd name="connsiteX26" fmla="*/ 1318712 w 3314397"/>
                  <a:gd name="connsiteY26" fmla="*/ 2933918 h 4170059"/>
                  <a:gd name="connsiteX27" fmla="*/ 1582663 w 3314397"/>
                  <a:gd name="connsiteY27" fmla="*/ 2836538 h 4170059"/>
                  <a:gd name="connsiteX28" fmla="*/ 1687731 w 3314397"/>
                  <a:gd name="connsiteY28" fmla="*/ 2595650 h 4170059"/>
                  <a:gd name="connsiteX29" fmla="*/ 1475032 w 3314397"/>
                  <a:gd name="connsiteY29" fmla="*/ 2259945 h 4170059"/>
                  <a:gd name="connsiteX30" fmla="*/ 1031697 w 3314397"/>
                  <a:gd name="connsiteY30" fmla="*/ 2154877 h 4170059"/>
                  <a:gd name="connsiteX31" fmla="*/ 460229 w 3314397"/>
                  <a:gd name="connsiteY31" fmla="*/ 2349637 h 4170059"/>
                  <a:gd name="connsiteX32" fmla="*/ 206528 w 3314397"/>
                  <a:gd name="connsiteY32" fmla="*/ 2862164 h 4170059"/>
                  <a:gd name="connsiteX33" fmla="*/ 588361 w 3314397"/>
                  <a:gd name="connsiteY33" fmla="*/ 3502823 h 4170059"/>
                  <a:gd name="connsiteX34" fmla="*/ 1400716 w 3314397"/>
                  <a:gd name="connsiteY34" fmla="*/ 3718084 h 4170059"/>
                  <a:gd name="connsiteX35" fmla="*/ 2348956 w 3314397"/>
                  <a:gd name="connsiteY35" fmla="*/ 3433547 h 4170059"/>
                  <a:gd name="connsiteX36" fmla="*/ 1035318 w 3314397"/>
                  <a:gd name="connsiteY36" fmla="*/ 1259445 h 4170059"/>
                  <a:gd name="connsiteX37" fmla="*/ 587343 w 3314397"/>
                  <a:gd name="connsiteY37" fmla="*/ 814203 h 4170059"/>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298501"/>
                  <a:gd name="connsiteY0" fmla="*/ 773622 h 3930846"/>
                  <a:gd name="connsiteX1" fmla="*/ 898342 w 3298501"/>
                  <a:gd name="connsiteY1" fmla="*/ 875 h 3930846"/>
                  <a:gd name="connsiteX2" fmla="*/ 831811 w 3298501"/>
                  <a:gd name="connsiteY2" fmla="*/ 632141 h 3930846"/>
                  <a:gd name="connsiteX3" fmla="*/ 1328433 w 3298501"/>
                  <a:gd name="connsiteY3" fmla="*/ 1173515 h 3930846"/>
                  <a:gd name="connsiteX4" fmla="*/ 2741251 w 3298501"/>
                  <a:gd name="connsiteY4" fmla="*/ 1880604 h 3930846"/>
                  <a:gd name="connsiteX5" fmla="*/ 3289512 w 3298501"/>
                  <a:gd name="connsiteY5" fmla="*/ 2931623 h 3930846"/>
                  <a:gd name="connsiteX6" fmla="*/ 2358642 w 3298501"/>
                  <a:gd name="connsiteY6" fmla="*/ 3790476 h 3930846"/>
                  <a:gd name="connsiteX7" fmla="*/ 1163792 w 3298501"/>
                  <a:gd name="connsiteY7" fmla="*/ 3918363 h 3930846"/>
                  <a:gd name="connsiteX8" fmla="*/ 440688 w 3298501"/>
                  <a:gd name="connsiteY8" fmla="*/ 3668383 h 3930846"/>
                  <a:gd name="connsiteX9" fmla="*/ 456 w 3298501"/>
                  <a:gd name="connsiteY9" fmla="*/ 2861633 h 3930846"/>
                  <a:gd name="connsiteX10" fmla="*/ 371818 w 3298501"/>
                  <a:gd name="connsiteY10" fmla="*/ 2268383 h 3930846"/>
                  <a:gd name="connsiteX11" fmla="*/ 1052198 w 3298501"/>
                  <a:gd name="connsiteY11" fmla="*/ 2021089 h 3930846"/>
                  <a:gd name="connsiteX12" fmla="*/ 1680043 w 3298501"/>
                  <a:gd name="connsiteY12" fmla="*/ 2169722 h 3930846"/>
                  <a:gd name="connsiteX13" fmla="*/ 1949120 w 3298501"/>
                  <a:gd name="connsiteY13" fmla="*/ 2641247 h 3930846"/>
                  <a:gd name="connsiteX14" fmla="*/ 1768454 w 3298501"/>
                  <a:gd name="connsiteY14" fmla="*/ 3011547 h 3930846"/>
                  <a:gd name="connsiteX15" fmla="*/ 1349463 w 3298501"/>
                  <a:gd name="connsiteY15" fmla="*/ 3158899 h 3930846"/>
                  <a:gd name="connsiteX16" fmla="*/ 983007 w 3298501"/>
                  <a:gd name="connsiteY16" fmla="*/ 3076894 h 3930846"/>
                  <a:gd name="connsiteX17" fmla="*/ 806185 w 3298501"/>
                  <a:gd name="connsiteY17" fmla="*/ 2800130 h 3930846"/>
                  <a:gd name="connsiteX18" fmla="*/ 895877 w 3298501"/>
                  <a:gd name="connsiteY18" fmla="*/ 2620745 h 3930846"/>
                  <a:gd name="connsiteX19" fmla="*/ 1018883 w 3298501"/>
                  <a:gd name="connsiteY19" fmla="*/ 2556680 h 3930846"/>
                  <a:gd name="connsiteX20" fmla="*/ 1077824 w 3298501"/>
                  <a:gd name="connsiteY20" fmla="*/ 2548992 h 3930846"/>
                  <a:gd name="connsiteX21" fmla="*/ 1098325 w 3298501"/>
                  <a:gd name="connsiteY21" fmla="*/ 2564367 h 3930846"/>
                  <a:gd name="connsiteX22" fmla="*/ 1088075 w 3298501"/>
                  <a:gd name="connsiteY22" fmla="*/ 2595119 h 3930846"/>
                  <a:gd name="connsiteX23" fmla="*/ 1077824 w 3298501"/>
                  <a:gd name="connsiteY23" fmla="*/ 2625871 h 3930846"/>
                  <a:gd name="connsiteX24" fmla="*/ 1062448 w 3298501"/>
                  <a:gd name="connsiteY24" fmla="*/ 2738627 h 3930846"/>
                  <a:gd name="connsiteX25" fmla="*/ 1143171 w 3298501"/>
                  <a:gd name="connsiteY25" fmla="*/ 2875728 h 3930846"/>
                  <a:gd name="connsiteX26" fmla="*/ 1318712 w 3298501"/>
                  <a:gd name="connsiteY26" fmla="*/ 2933387 h 3930846"/>
                  <a:gd name="connsiteX27" fmla="*/ 1582663 w 3298501"/>
                  <a:gd name="connsiteY27" fmla="*/ 2836007 h 3930846"/>
                  <a:gd name="connsiteX28" fmla="*/ 1687731 w 3298501"/>
                  <a:gd name="connsiteY28" fmla="*/ 2595119 h 3930846"/>
                  <a:gd name="connsiteX29" fmla="*/ 1475032 w 3298501"/>
                  <a:gd name="connsiteY29" fmla="*/ 2259414 h 3930846"/>
                  <a:gd name="connsiteX30" fmla="*/ 1031697 w 3298501"/>
                  <a:gd name="connsiteY30" fmla="*/ 2154346 h 3930846"/>
                  <a:gd name="connsiteX31" fmla="*/ 460229 w 3298501"/>
                  <a:gd name="connsiteY31" fmla="*/ 2349106 h 3930846"/>
                  <a:gd name="connsiteX32" fmla="*/ 206528 w 3298501"/>
                  <a:gd name="connsiteY32" fmla="*/ 2861633 h 3930846"/>
                  <a:gd name="connsiteX33" fmla="*/ 588361 w 3298501"/>
                  <a:gd name="connsiteY33" fmla="*/ 3502292 h 3930846"/>
                  <a:gd name="connsiteX34" fmla="*/ 1400716 w 3298501"/>
                  <a:gd name="connsiteY34" fmla="*/ 3717553 h 3930846"/>
                  <a:gd name="connsiteX35" fmla="*/ 2348956 w 3298501"/>
                  <a:gd name="connsiteY35" fmla="*/ 3433016 h 3930846"/>
                  <a:gd name="connsiteX36" fmla="*/ 1035318 w 3298501"/>
                  <a:gd name="connsiteY36" fmla="*/ 1258914 h 3930846"/>
                  <a:gd name="connsiteX37" fmla="*/ 433011 w 3298501"/>
                  <a:gd name="connsiteY37" fmla="*/ 773622 h 3930846"/>
                  <a:gd name="connsiteX0" fmla="*/ 543248 w 3298501"/>
                  <a:gd name="connsiteY0" fmla="*/ 706252 h 3930225"/>
                  <a:gd name="connsiteX1" fmla="*/ 898342 w 3298501"/>
                  <a:gd name="connsiteY1" fmla="*/ 254 h 3930225"/>
                  <a:gd name="connsiteX2" fmla="*/ 831811 w 3298501"/>
                  <a:gd name="connsiteY2" fmla="*/ 631520 h 3930225"/>
                  <a:gd name="connsiteX3" fmla="*/ 1328433 w 3298501"/>
                  <a:gd name="connsiteY3" fmla="*/ 1172894 h 3930225"/>
                  <a:gd name="connsiteX4" fmla="*/ 2741251 w 3298501"/>
                  <a:gd name="connsiteY4" fmla="*/ 1879983 h 3930225"/>
                  <a:gd name="connsiteX5" fmla="*/ 3289512 w 3298501"/>
                  <a:gd name="connsiteY5" fmla="*/ 2931002 h 3930225"/>
                  <a:gd name="connsiteX6" fmla="*/ 2358642 w 3298501"/>
                  <a:gd name="connsiteY6" fmla="*/ 3789855 h 3930225"/>
                  <a:gd name="connsiteX7" fmla="*/ 1163792 w 3298501"/>
                  <a:gd name="connsiteY7" fmla="*/ 3917742 h 3930225"/>
                  <a:gd name="connsiteX8" fmla="*/ 440688 w 3298501"/>
                  <a:gd name="connsiteY8" fmla="*/ 3667762 h 3930225"/>
                  <a:gd name="connsiteX9" fmla="*/ 456 w 3298501"/>
                  <a:gd name="connsiteY9" fmla="*/ 2861012 h 3930225"/>
                  <a:gd name="connsiteX10" fmla="*/ 371818 w 3298501"/>
                  <a:gd name="connsiteY10" fmla="*/ 2267762 h 3930225"/>
                  <a:gd name="connsiteX11" fmla="*/ 1052198 w 3298501"/>
                  <a:gd name="connsiteY11" fmla="*/ 2020468 h 3930225"/>
                  <a:gd name="connsiteX12" fmla="*/ 1680043 w 3298501"/>
                  <a:gd name="connsiteY12" fmla="*/ 2169101 h 3930225"/>
                  <a:gd name="connsiteX13" fmla="*/ 1949120 w 3298501"/>
                  <a:gd name="connsiteY13" fmla="*/ 2640626 h 3930225"/>
                  <a:gd name="connsiteX14" fmla="*/ 1768454 w 3298501"/>
                  <a:gd name="connsiteY14" fmla="*/ 3010926 h 3930225"/>
                  <a:gd name="connsiteX15" fmla="*/ 1349463 w 3298501"/>
                  <a:gd name="connsiteY15" fmla="*/ 3158278 h 3930225"/>
                  <a:gd name="connsiteX16" fmla="*/ 983007 w 3298501"/>
                  <a:gd name="connsiteY16" fmla="*/ 3076273 h 3930225"/>
                  <a:gd name="connsiteX17" fmla="*/ 806185 w 3298501"/>
                  <a:gd name="connsiteY17" fmla="*/ 2799509 h 3930225"/>
                  <a:gd name="connsiteX18" fmla="*/ 895877 w 3298501"/>
                  <a:gd name="connsiteY18" fmla="*/ 2620124 h 3930225"/>
                  <a:gd name="connsiteX19" fmla="*/ 1018883 w 3298501"/>
                  <a:gd name="connsiteY19" fmla="*/ 2556059 h 3930225"/>
                  <a:gd name="connsiteX20" fmla="*/ 1077824 w 3298501"/>
                  <a:gd name="connsiteY20" fmla="*/ 2548371 h 3930225"/>
                  <a:gd name="connsiteX21" fmla="*/ 1098325 w 3298501"/>
                  <a:gd name="connsiteY21" fmla="*/ 2563746 h 3930225"/>
                  <a:gd name="connsiteX22" fmla="*/ 1088075 w 3298501"/>
                  <a:gd name="connsiteY22" fmla="*/ 2594498 h 3930225"/>
                  <a:gd name="connsiteX23" fmla="*/ 1077824 w 3298501"/>
                  <a:gd name="connsiteY23" fmla="*/ 2625250 h 3930225"/>
                  <a:gd name="connsiteX24" fmla="*/ 1062448 w 3298501"/>
                  <a:gd name="connsiteY24" fmla="*/ 2738006 h 3930225"/>
                  <a:gd name="connsiteX25" fmla="*/ 1143171 w 3298501"/>
                  <a:gd name="connsiteY25" fmla="*/ 2875107 h 3930225"/>
                  <a:gd name="connsiteX26" fmla="*/ 1318712 w 3298501"/>
                  <a:gd name="connsiteY26" fmla="*/ 2932766 h 3930225"/>
                  <a:gd name="connsiteX27" fmla="*/ 1582663 w 3298501"/>
                  <a:gd name="connsiteY27" fmla="*/ 2835386 h 3930225"/>
                  <a:gd name="connsiteX28" fmla="*/ 1687731 w 3298501"/>
                  <a:gd name="connsiteY28" fmla="*/ 2594498 h 3930225"/>
                  <a:gd name="connsiteX29" fmla="*/ 1475032 w 3298501"/>
                  <a:gd name="connsiteY29" fmla="*/ 2258793 h 3930225"/>
                  <a:gd name="connsiteX30" fmla="*/ 1031697 w 3298501"/>
                  <a:gd name="connsiteY30" fmla="*/ 2153725 h 3930225"/>
                  <a:gd name="connsiteX31" fmla="*/ 460229 w 3298501"/>
                  <a:gd name="connsiteY31" fmla="*/ 2348485 h 3930225"/>
                  <a:gd name="connsiteX32" fmla="*/ 206528 w 3298501"/>
                  <a:gd name="connsiteY32" fmla="*/ 2861012 h 3930225"/>
                  <a:gd name="connsiteX33" fmla="*/ 588361 w 3298501"/>
                  <a:gd name="connsiteY33" fmla="*/ 3501671 h 3930225"/>
                  <a:gd name="connsiteX34" fmla="*/ 1400716 w 3298501"/>
                  <a:gd name="connsiteY34" fmla="*/ 3716932 h 3930225"/>
                  <a:gd name="connsiteX35" fmla="*/ 2348956 w 3298501"/>
                  <a:gd name="connsiteY35" fmla="*/ 3432395 h 3930225"/>
                  <a:gd name="connsiteX36" fmla="*/ 1035318 w 3298501"/>
                  <a:gd name="connsiteY36" fmla="*/ 1258293 h 3930225"/>
                  <a:gd name="connsiteX37" fmla="*/ 543248 w 3298501"/>
                  <a:gd name="connsiteY37" fmla="*/ 706252 h 3930225"/>
                  <a:gd name="connsiteX0" fmla="*/ 543248 w 3212681"/>
                  <a:gd name="connsiteY0" fmla="*/ 706252 h 3930225"/>
                  <a:gd name="connsiteX1" fmla="*/ 898342 w 3212681"/>
                  <a:gd name="connsiteY1" fmla="*/ 254 h 3930225"/>
                  <a:gd name="connsiteX2" fmla="*/ 831811 w 3212681"/>
                  <a:gd name="connsiteY2" fmla="*/ 631520 h 3930225"/>
                  <a:gd name="connsiteX3" fmla="*/ 1328433 w 3212681"/>
                  <a:gd name="connsiteY3" fmla="*/ 1172894 h 3930225"/>
                  <a:gd name="connsiteX4" fmla="*/ 2741251 w 3212681"/>
                  <a:gd name="connsiteY4" fmla="*/ 1879983 h 3930225"/>
                  <a:gd name="connsiteX5" fmla="*/ 3201322 w 3212681"/>
                  <a:gd name="connsiteY5" fmla="*/ 2931002 h 3930225"/>
                  <a:gd name="connsiteX6" fmla="*/ 2358642 w 3212681"/>
                  <a:gd name="connsiteY6" fmla="*/ 3789855 h 3930225"/>
                  <a:gd name="connsiteX7" fmla="*/ 1163792 w 3212681"/>
                  <a:gd name="connsiteY7" fmla="*/ 3917742 h 3930225"/>
                  <a:gd name="connsiteX8" fmla="*/ 440688 w 3212681"/>
                  <a:gd name="connsiteY8" fmla="*/ 3667762 h 3930225"/>
                  <a:gd name="connsiteX9" fmla="*/ 456 w 3212681"/>
                  <a:gd name="connsiteY9" fmla="*/ 2861012 h 3930225"/>
                  <a:gd name="connsiteX10" fmla="*/ 371818 w 3212681"/>
                  <a:gd name="connsiteY10" fmla="*/ 2267762 h 3930225"/>
                  <a:gd name="connsiteX11" fmla="*/ 1052198 w 3212681"/>
                  <a:gd name="connsiteY11" fmla="*/ 2020468 h 3930225"/>
                  <a:gd name="connsiteX12" fmla="*/ 1680043 w 3212681"/>
                  <a:gd name="connsiteY12" fmla="*/ 2169101 h 3930225"/>
                  <a:gd name="connsiteX13" fmla="*/ 1949120 w 3212681"/>
                  <a:gd name="connsiteY13" fmla="*/ 2640626 h 3930225"/>
                  <a:gd name="connsiteX14" fmla="*/ 1768454 w 3212681"/>
                  <a:gd name="connsiteY14" fmla="*/ 3010926 h 3930225"/>
                  <a:gd name="connsiteX15" fmla="*/ 1349463 w 3212681"/>
                  <a:gd name="connsiteY15" fmla="*/ 3158278 h 3930225"/>
                  <a:gd name="connsiteX16" fmla="*/ 983007 w 3212681"/>
                  <a:gd name="connsiteY16" fmla="*/ 3076273 h 3930225"/>
                  <a:gd name="connsiteX17" fmla="*/ 806185 w 3212681"/>
                  <a:gd name="connsiteY17" fmla="*/ 2799509 h 3930225"/>
                  <a:gd name="connsiteX18" fmla="*/ 895877 w 3212681"/>
                  <a:gd name="connsiteY18" fmla="*/ 2620124 h 3930225"/>
                  <a:gd name="connsiteX19" fmla="*/ 1018883 w 3212681"/>
                  <a:gd name="connsiteY19" fmla="*/ 2556059 h 3930225"/>
                  <a:gd name="connsiteX20" fmla="*/ 1077824 w 3212681"/>
                  <a:gd name="connsiteY20" fmla="*/ 2548371 h 3930225"/>
                  <a:gd name="connsiteX21" fmla="*/ 1098325 w 3212681"/>
                  <a:gd name="connsiteY21" fmla="*/ 2563746 h 3930225"/>
                  <a:gd name="connsiteX22" fmla="*/ 1088075 w 3212681"/>
                  <a:gd name="connsiteY22" fmla="*/ 2594498 h 3930225"/>
                  <a:gd name="connsiteX23" fmla="*/ 1077824 w 3212681"/>
                  <a:gd name="connsiteY23" fmla="*/ 2625250 h 3930225"/>
                  <a:gd name="connsiteX24" fmla="*/ 1062448 w 3212681"/>
                  <a:gd name="connsiteY24" fmla="*/ 2738006 h 3930225"/>
                  <a:gd name="connsiteX25" fmla="*/ 1143171 w 3212681"/>
                  <a:gd name="connsiteY25" fmla="*/ 2875107 h 3930225"/>
                  <a:gd name="connsiteX26" fmla="*/ 1318712 w 3212681"/>
                  <a:gd name="connsiteY26" fmla="*/ 2932766 h 3930225"/>
                  <a:gd name="connsiteX27" fmla="*/ 1582663 w 3212681"/>
                  <a:gd name="connsiteY27" fmla="*/ 2835386 h 3930225"/>
                  <a:gd name="connsiteX28" fmla="*/ 1687731 w 3212681"/>
                  <a:gd name="connsiteY28" fmla="*/ 2594498 h 3930225"/>
                  <a:gd name="connsiteX29" fmla="*/ 1475032 w 3212681"/>
                  <a:gd name="connsiteY29" fmla="*/ 2258793 h 3930225"/>
                  <a:gd name="connsiteX30" fmla="*/ 1031697 w 3212681"/>
                  <a:gd name="connsiteY30" fmla="*/ 2153725 h 3930225"/>
                  <a:gd name="connsiteX31" fmla="*/ 460229 w 3212681"/>
                  <a:gd name="connsiteY31" fmla="*/ 2348485 h 3930225"/>
                  <a:gd name="connsiteX32" fmla="*/ 206528 w 3212681"/>
                  <a:gd name="connsiteY32" fmla="*/ 2861012 h 3930225"/>
                  <a:gd name="connsiteX33" fmla="*/ 588361 w 3212681"/>
                  <a:gd name="connsiteY33" fmla="*/ 3501671 h 3930225"/>
                  <a:gd name="connsiteX34" fmla="*/ 1400716 w 3212681"/>
                  <a:gd name="connsiteY34" fmla="*/ 3716932 h 3930225"/>
                  <a:gd name="connsiteX35" fmla="*/ 2348956 w 3212681"/>
                  <a:gd name="connsiteY35" fmla="*/ 3432395 h 3930225"/>
                  <a:gd name="connsiteX36" fmla="*/ 1035318 w 3212681"/>
                  <a:gd name="connsiteY36" fmla="*/ 1258293 h 3930225"/>
                  <a:gd name="connsiteX37" fmla="*/ 543248 w 3212681"/>
                  <a:gd name="connsiteY37" fmla="*/ 706252 h 3930225"/>
                  <a:gd name="connsiteX0" fmla="*/ 366867 w 3212681"/>
                  <a:gd name="connsiteY0" fmla="*/ 679406 h 3930078"/>
                  <a:gd name="connsiteX1" fmla="*/ 898342 w 3212681"/>
                  <a:gd name="connsiteY1" fmla="*/ 107 h 3930078"/>
                  <a:gd name="connsiteX2" fmla="*/ 831811 w 3212681"/>
                  <a:gd name="connsiteY2" fmla="*/ 631373 h 3930078"/>
                  <a:gd name="connsiteX3" fmla="*/ 1328433 w 3212681"/>
                  <a:gd name="connsiteY3" fmla="*/ 1172747 h 3930078"/>
                  <a:gd name="connsiteX4" fmla="*/ 2741251 w 3212681"/>
                  <a:gd name="connsiteY4" fmla="*/ 1879836 h 3930078"/>
                  <a:gd name="connsiteX5" fmla="*/ 3201322 w 3212681"/>
                  <a:gd name="connsiteY5" fmla="*/ 2930855 h 3930078"/>
                  <a:gd name="connsiteX6" fmla="*/ 2358642 w 3212681"/>
                  <a:gd name="connsiteY6" fmla="*/ 3789708 h 3930078"/>
                  <a:gd name="connsiteX7" fmla="*/ 1163792 w 3212681"/>
                  <a:gd name="connsiteY7" fmla="*/ 3917595 h 3930078"/>
                  <a:gd name="connsiteX8" fmla="*/ 440688 w 3212681"/>
                  <a:gd name="connsiteY8" fmla="*/ 3667615 h 3930078"/>
                  <a:gd name="connsiteX9" fmla="*/ 456 w 3212681"/>
                  <a:gd name="connsiteY9" fmla="*/ 2860865 h 3930078"/>
                  <a:gd name="connsiteX10" fmla="*/ 371818 w 3212681"/>
                  <a:gd name="connsiteY10" fmla="*/ 2267615 h 3930078"/>
                  <a:gd name="connsiteX11" fmla="*/ 1052198 w 3212681"/>
                  <a:gd name="connsiteY11" fmla="*/ 2020321 h 3930078"/>
                  <a:gd name="connsiteX12" fmla="*/ 1680043 w 3212681"/>
                  <a:gd name="connsiteY12" fmla="*/ 2168954 h 3930078"/>
                  <a:gd name="connsiteX13" fmla="*/ 1949120 w 3212681"/>
                  <a:gd name="connsiteY13" fmla="*/ 2640479 h 3930078"/>
                  <a:gd name="connsiteX14" fmla="*/ 1768454 w 3212681"/>
                  <a:gd name="connsiteY14" fmla="*/ 3010779 h 3930078"/>
                  <a:gd name="connsiteX15" fmla="*/ 1349463 w 3212681"/>
                  <a:gd name="connsiteY15" fmla="*/ 3158131 h 3930078"/>
                  <a:gd name="connsiteX16" fmla="*/ 983007 w 3212681"/>
                  <a:gd name="connsiteY16" fmla="*/ 3076126 h 3930078"/>
                  <a:gd name="connsiteX17" fmla="*/ 806185 w 3212681"/>
                  <a:gd name="connsiteY17" fmla="*/ 2799362 h 3930078"/>
                  <a:gd name="connsiteX18" fmla="*/ 895877 w 3212681"/>
                  <a:gd name="connsiteY18" fmla="*/ 2619977 h 3930078"/>
                  <a:gd name="connsiteX19" fmla="*/ 1018883 w 3212681"/>
                  <a:gd name="connsiteY19" fmla="*/ 2555912 h 3930078"/>
                  <a:gd name="connsiteX20" fmla="*/ 1077824 w 3212681"/>
                  <a:gd name="connsiteY20" fmla="*/ 2548224 h 3930078"/>
                  <a:gd name="connsiteX21" fmla="*/ 1098325 w 3212681"/>
                  <a:gd name="connsiteY21" fmla="*/ 2563599 h 3930078"/>
                  <a:gd name="connsiteX22" fmla="*/ 1088075 w 3212681"/>
                  <a:gd name="connsiteY22" fmla="*/ 2594351 h 3930078"/>
                  <a:gd name="connsiteX23" fmla="*/ 1077824 w 3212681"/>
                  <a:gd name="connsiteY23" fmla="*/ 2625103 h 3930078"/>
                  <a:gd name="connsiteX24" fmla="*/ 1062448 w 3212681"/>
                  <a:gd name="connsiteY24" fmla="*/ 2737859 h 3930078"/>
                  <a:gd name="connsiteX25" fmla="*/ 1143171 w 3212681"/>
                  <a:gd name="connsiteY25" fmla="*/ 2874960 h 3930078"/>
                  <a:gd name="connsiteX26" fmla="*/ 1318712 w 3212681"/>
                  <a:gd name="connsiteY26" fmla="*/ 2932619 h 3930078"/>
                  <a:gd name="connsiteX27" fmla="*/ 1582663 w 3212681"/>
                  <a:gd name="connsiteY27" fmla="*/ 2835239 h 3930078"/>
                  <a:gd name="connsiteX28" fmla="*/ 1687731 w 3212681"/>
                  <a:gd name="connsiteY28" fmla="*/ 2594351 h 3930078"/>
                  <a:gd name="connsiteX29" fmla="*/ 1475032 w 3212681"/>
                  <a:gd name="connsiteY29" fmla="*/ 2258646 h 3930078"/>
                  <a:gd name="connsiteX30" fmla="*/ 1031697 w 3212681"/>
                  <a:gd name="connsiteY30" fmla="*/ 2153578 h 3930078"/>
                  <a:gd name="connsiteX31" fmla="*/ 460229 w 3212681"/>
                  <a:gd name="connsiteY31" fmla="*/ 2348338 h 3930078"/>
                  <a:gd name="connsiteX32" fmla="*/ 206528 w 3212681"/>
                  <a:gd name="connsiteY32" fmla="*/ 2860865 h 3930078"/>
                  <a:gd name="connsiteX33" fmla="*/ 588361 w 3212681"/>
                  <a:gd name="connsiteY33" fmla="*/ 3501524 h 3930078"/>
                  <a:gd name="connsiteX34" fmla="*/ 1400716 w 3212681"/>
                  <a:gd name="connsiteY34" fmla="*/ 3716785 h 3930078"/>
                  <a:gd name="connsiteX35" fmla="*/ 2348956 w 3212681"/>
                  <a:gd name="connsiteY35" fmla="*/ 3432248 h 3930078"/>
                  <a:gd name="connsiteX36" fmla="*/ 1035318 w 3212681"/>
                  <a:gd name="connsiteY36" fmla="*/ 1258146 h 3930078"/>
                  <a:gd name="connsiteX37" fmla="*/ 366867 w 3212681"/>
                  <a:gd name="connsiteY37" fmla="*/ 679406 h 3930078"/>
                  <a:gd name="connsiteX0" fmla="*/ 366867 w 3212681"/>
                  <a:gd name="connsiteY0" fmla="*/ 679319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19 h 3929991"/>
                  <a:gd name="connsiteX0" fmla="*/ 366867 w 3212681"/>
                  <a:gd name="connsiteY0" fmla="*/ 679320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20 h 3929991"/>
                  <a:gd name="connsiteX0" fmla="*/ 366867 w 3208014"/>
                  <a:gd name="connsiteY0" fmla="*/ 679320 h 3929991"/>
                  <a:gd name="connsiteX1" fmla="*/ 898342 w 3208014"/>
                  <a:gd name="connsiteY1" fmla="*/ 20 h 3929991"/>
                  <a:gd name="connsiteX2" fmla="*/ 699527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208014" h="3929991">
                    <a:moveTo>
                      <a:pt x="366867" y="679320"/>
                    </a:moveTo>
                    <a:cubicBezTo>
                      <a:pt x="317808" y="427842"/>
                      <a:pt x="857597" y="3576"/>
                      <a:pt x="898342" y="20"/>
                    </a:cubicBezTo>
                    <a:cubicBezTo>
                      <a:pt x="939087" y="-3536"/>
                      <a:pt x="549678" y="459157"/>
                      <a:pt x="611338" y="657986"/>
                    </a:cubicBezTo>
                    <a:cubicBezTo>
                      <a:pt x="705067" y="960224"/>
                      <a:pt x="918328" y="991283"/>
                      <a:pt x="1328433" y="1172660"/>
                    </a:cubicBezTo>
                    <a:cubicBezTo>
                      <a:pt x="1738538" y="1354037"/>
                      <a:pt x="2362961" y="1613432"/>
                      <a:pt x="2675109" y="1906450"/>
                    </a:cubicBezTo>
                    <a:cubicBezTo>
                      <a:pt x="2987257" y="2199468"/>
                      <a:pt x="3254066" y="2616906"/>
                      <a:pt x="3201322" y="2930768"/>
                    </a:cubicBezTo>
                    <a:cubicBezTo>
                      <a:pt x="3148578" y="3244630"/>
                      <a:pt x="2698230" y="3625164"/>
                      <a:pt x="2358642" y="3789621"/>
                    </a:cubicBezTo>
                    <a:cubicBezTo>
                      <a:pt x="2019054" y="3954078"/>
                      <a:pt x="1483451" y="3937857"/>
                      <a:pt x="1163792" y="3917508"/>
                    </a:cubicBezTo>
                    <a:cubicBezTo>
                      <a:pt x="844133" y="3897159"/>
                      <a:pt x="810958" y="3870348"/>
                      <a:pt x="440688" y="3667528"/>
                    </a:cubicBezTo>
                    <a:cubicBezTo>
                      <a:pt x="70418" y="3464708"/>
                      <a:pt x="11934" y="3094111"/>
                      <a:pt x="456" y="2860778"/>
                    </a:cubicBezTo>
                    <a:cubicBezTo>
                      <a:pt x="-11022" y="2627445"/>
                      <a:pt x="196528" y="2407619"/>
                      <a:pt x="371818" y="2267528"/>
                    </a:cubicBezTo>
                    <a:cubicBezTo>
                      <a:pt x="547108" y="2127437"/>
                      <a:pt x="787392" y="2020234"/>
                      <a:pt x="1052198" y="2020234"/>
                    </a:cubicBezTo>
                    <a:cubicBezTo>
                      <a:pt x="1310169" y="2020234"/>
                      <a:pt x="1519451" y="2069778"/>
                      <a:pt x="1680043" y="2168867"/>
                    </a:cubicBezTo>
                    <a:cubicBezTo>
                      <a:pt x="1859427" y="2279914"/>
                      <a:pt x="1949120" y="2437089"/>
                      <a:pt x="1949120" y="2640392"/>
                    </a:cubicBezTo>
                    <a:cubicBezTo>
                      <a:pt x="1949120" y="2789024"/>
                      <a:pt x="1888898" y="2912458"/>
                      <a:pt x="1768454" y="3010692"/>
                    </a:cubicBezTo>
                    <a:cubicBezTo>
                      <a:pt x="1648010" y="3108927"/>
                      <a:pt x="1508347" y="3158044"/>
                      <a:pt x="1349463" y="3158044"/>
                    </a:cubicBezTo>
                    <a:cubicBezTo>
                      <a:pt x="1204247" y="3158044"/>
                      <a:pt x="1082095" y="3130709"/>
                      <a:pt x="983007" y="3076039"/>
                    </a:cubicBezTo>
                    <a:cubicBezTo>
                      <a:pt x="865125" y="3011120"/>
                      <a:pt x="806185" y="2918865"/>
                      <a:pt x="806185" y="2799275"/>
                    </a:cubicBezTo>
                    <a:cubicBezTo>
                      <a:pt x="806185" y="2727521"/>
                      <a:pt x="836082" y="2667726"/>
                      <a:pt x="895877" y="2619890"/>
                    </a:cubicBezTo>
                    <a:cubicBezTo>
                      <a:pt x="942004" y="2582305"/>
                      <a:pt x="983007" y="2560950"/>
                      <a:pt x="1018883" y="2555825"/>
                    </a:cubicBezTo>
                    <a:cubicBezTo>
                      <a:pt x="1054760" y="2550699"/>
                      <a:pt x="1074407" y="2548137"/>
                      <a:pt x="1077824" y="2548137"/>
                    </a:cubicBezTo>
                    <a:cubicBezTo>
                      <a:pt x="1091491" y="2548137"/>
                      <a:pt x="1098325" y="2553262"/>
                      <a:pt x="1098325" y="2563512"/>
                    </a:cubicBezTo>
                    <a:lnTo>
                      <a:pt x="1088075" y="2594264"/>
                    </a:lnTo>
                    <a:cubicBezTo>
                      <a:pt x="1086366" y="2597681"/>
                      <a:pt x="1082949" y="2607932"/>
                      <a:pt x="1077824" y="2625016"/>
                    </a:cubicBezTo>
                    <a:cubicBezTo>
                      <a:pt x="1067573" y="2659184"/>
                      <a:pt x="1062448" y="2696769"/>
                      <a:pt x="1062448" y="2737772"/>
                    </a:cubicBezTo>
                    <a:cubicBezTo>
                      <a:pt x="1062448" y="2790733"/>
                      <a:pt x="1089356" y="2836433"/>
                      <a:pt x="1143171" y="2874873"/>
                    </a:cubicBezTo>
                    <a:cubicBezTo>
                      <a:pt x="1196987" y="2913312"/>
                      <a:pt x="1255500" y="2932532"/>
                      <a:pt x="1318712" y="2932532"/>
                    </a:cubicBezTo>
                    <a:cubicBezTo>
                      <a:pt x="1424634" y="2932532"/>
                      <a:pt x="1512618" y="2900072"/>
                      <a:pt x="1582663" y="2835152"/>
                    </a:cubicBezTo>
                    <a:cubicBezTo>
                      <a:pt x="1652708" y="2770232"/>
                      <a:pt x="1687731" y="2689936"/>
                      <a:pt x="1687731" y="2594264"/>
                    </a:cubicBezTo>
                    <a:cubicBezTo>
                      <a:pt x="1687731" y="2450757"/>
                      <a:pt x="1616831" y="2338855"/>
                      <a:pt x="1475032" y="2258559"/>
                    </a:cubicBezTo>
                    <a:cubicBezTo>
                      <a:pt x="1352026" y="2188514"/>
                      <a:pt x="1204247" y="2153491"/>
                      <a:pt x="1031697" y="2153491"/>
                    </a:cubicBezTo>
                    <a:cubicBezTo>
                      <a:pt x="811310" y="2153491"/>
                      <a:pt x="620821" y="2218411"/>
                      <a:pt x="460229" y="2348251"/>
                    </a:cubicBezTo>
                    <a:cubicBezTo>
                      <a:pt x="291095" y="2484925"/>
                      <a:pt x="206528" y="2655767"/>
                      <a:pt x="206528" y="2860778"/>
                    </a:cubicBezTo>
                    <a:cubicBezTo>
                      <a:pt x="206528" y="3127292"/>
                      <a:pt x="333806" y="3340845"/>
                      <a:pt x="588361" y="3501437"/>
                    </a:cubicBezTo>
                    <a:cubicBezTo>
                      <a:pt x="815581" y="3644944"/>
                      <a:pt x="1107284" y="3728244"/>
                      <a:pt x="1400716" y="3716698"/>
                    </a:cubicBezTo>
                    <a:cubicBezTo>
                      <a:pt x="1694148" y="3705152"/>
                      <a:pt x="1880715" y="3668386"/>
                      <a:pt x="2348956" y="3432161"/>
                    </a:cubicBezTo>
                    <a:cubicBezTo>
                      <a:pt x="2817197" y="3195936"/>
                      <a:pt x="3445477" y="2041712"/>
                      <a:pt x="1035318" y="1258059"/>
                    </a:cubicBezTo>
                    <a:cubicBezTo>
                      <a:pt x="477146" y="968350"/>
                      <a:pt x="415926" y="930798"/>
                      <a:pt x="366867" y="679320"/>
                    </a:cubicBezTo>
                    <a:close/>
                  </a:path>
                </a:pathLst>
              </a:custGeom>
              <a:grpFill/>
              <a:ln>
                <a:noFill/>
              </a:ln>
              <a:effectLst/>
              <a:sp3d>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41300" dirty="0">
                  <a:latin typeface="Harrington" panose="04040505050A02020702" pitchFamily="82" charset="0"/>
                </a:endParaRPr>
              </a:p>
            </p:txBody>
          </p:sp>
          <p:sp>
            <p:nvSpPr>
              <p:cNvPr id="35" name="CuadroTexto 6"/>
              <p:cNvSpPr txBox="1"/>
              <p:nvPr/>
            </p:nvSpPr>
            <p:spPr>
              <a:xfrm rot="10800000">
                <a:off x="2195736" y="555526"/>
                <a:ext cx="792088" cy="1584176"/>
              </a:xfrm>
              <a:custGeom>
                <a:avLst/>
                <a:gdLst>
                  <a:gd name="connsiteX0" fmla="*/ 1424825 w 3432663"/>
                  <a:gd name="connsiteY0" fmla="*/ 0 h 3746571"/>
                  <a:gd name="connsiteX1" fmla="*/ 1883536 w 3432663"/>
                  <a:gd name="connsiteY1" fmla="*/ 64066 h 3746571"/>
                  <a:gd name="connsiteX2" fmla="*/ 2116736 w 3432663"/>
                  <a:gd name="connsiteY2" fmla="*/ 353644 h 3746571"/>
                  <a:gd name="connsiteX3" fmla="*/ 2051389 w 3432663"/>
                  <a:gd name="connsiteY3" fmla="*/ 500995 h 3746571"/>
                  <a:gd name="connsiteX4" fmla="*/ 1936070 w 3432663"/>
                  <a:gd name="connsiteY4" fmla="*/ 571468 h 3746571"/>
                  <a:gd name="connsiteX5" fmla="*/ 1863035 w 3432663"/>
                  <a:gd name="connsiteY5" fmla="*/ 576593 h 3746571"/>
                  <a:gd name="connsiteX6" fmla="*/ 1768218 w 3432663"/>
                  <a:gd name="connsiteY6" fmla="*/ 558654 h 3746571"/>
                  <a:gd name="connsiteX7" fmla="*/ 1740029 w 3432663"/>
                  <a:gd name="connsiteY7" fmla="*/ 533028 h 3746571"/>
                  <a:gd name="connsiteX8" fmla="*/ 1757967 w 3432663"/>
                  <a:gd name="connsiteY8" fmla="*/ 502276 h 3746571"/>
                  <a:gd name="connsiteX9" fmla="*/ 1809220 w 3432663"/>
                  <a:gd name="connsiteY9" fmla="*/ 426679 h 3746571"/>
                  <a:gd name="connsiteX10" fmla="*/ 1824596 w 3432663"/>
                  <a:gd name="connsiteY10" fmla="*/ 343393 h 3746571"/>
                  <a:gd name="connsiteX11" fmla="*/ 1686214 w 3432663"/>
                  <a:gd name="connsiteY11" fmla="*/ 153758 h 3746571"/>
                  <a:gd name="connsiteX12" fmla="*/ 1409449 w 3432663"/>
                  <a:gd name="connsiteY12" fmla="*/ 102506 h 3746571"/>
                  <a:gd name="connsiteX13" fmla="*/ 960988 w 3432663"/>
                  <a:gd name="connsiteY13" fmla="*/ 187072 h 3746571"/>
                  <a:gd name="connsiteX14" fmla="*/ 743164 w 3432663"/>
                  <a:gd name="connsiteY14" fmla="*/ 481775 h 3746571"/>
                  <a:gd name="connsiteX15" fmla="*/ 899485 w 3432663"/>
                  <a:gd name="connsiteY15" fmla="*/ 740602 h 3746571"/>
                  <a:gd name="connsiteX16" fmla="*/ 1283880 w 3432663"/>
                  <a:gd name="connsiteY16" fmla="*/ 943050 h 3746571"/>
                  <a:gd name="connsiteX17" fmla="*/ 1757967 w 3432663"/>
                  <a:gd name="connsiteY17" fmla="*/ 1153185 h 3746571"/>
                  <a:gd name="connsiteX18" fmla="*/ 2280745 w 3432663"/>
                  <a:gd name="connsiteY18" fmla="*/ 1458139 h 3746571"/>
                  <a:gd name="connsiteX19" fmla="*/ 2636951 w 3432663"/>
                  <a:gd name="connsiteY19" fmla="*/ 1875848 h 3746571"/>
                  <a:gd name="connsiteX20" fmla="*/ 3432663 w 3432663"/>
                  <a:gd name="connsiteY20" fmla="*/ 2904434 h 3746571"/>
                  <a:gd name="connsiteX21" fmla="*/ 2316622 w 3432663"/>
                  <a:gd name="connsiteY21" fmla="*/ 3410866 h 3746571"/>
                  <a:gd name="connsiteX22" fmla="*/ 1306944 w 3432663"/>
                  <a:gd name="connsiteY22" fmla="*/ 3746571 h 3746571"/>
                  <a:gd name="connsiteX23" fmla="*/ 407459 w 3432663"/>
                  <a:gd name="connsiteY23" fmla="*/ 3490308 h 3746571"/>
                  <a:gd name="connsiteX24" fmla="*/ 0 w 3432663"/>
                  <a:gd name="connsiteY24" fmla="*/ 2711267 h 3746571"/>
                  <a:gd name="connsiteX25" fmla="*/ 283171 w 3432663"/>
                  <a:gd name="connsiteY25" fmla="*/ 2118017 h 3746571"/>
                  <a:gd name="connsiteX26" fmla="*/ 963551 w 3432663"/>
                  <a:gd name="connsiteY26" fmla="*/ 1870723 h 3746571"/>
                  <a:gd name="connsiteX27" fmla="*/ 1591396 w 3432663"/>
                  <a:gd name="connsiteY27" fmla="*/ 2019356 h 3746571"/>
                  <a:gd name="connsiteX28" fmla="*/ 1860473 w 3432663"/>
                  <a:gd name="connsiteY28" fmla="*/ 2490881 h 3746571"/>
                  <a:gd name="connsiteX29" fmla="*/ 1679807 w 3432663"/>
                  <a:gd name="connsiteY29" fmla="*/ 2861181 h 3746571"/>
                  <a:gd name="connsiteX30" fmla="*/ 1260816 w 3432663"/>
                  <a:gd name="connsiteY30" fmla="*/ 3008533 h 3746571"/>
                  <a:gd name="connsiteX31" fmla="*/ 894360 w 3432663"/>
                  <a:gd name="connsiteY31" fmla="*/ 2926528 h 3746571"/>
                  <a:gd name="connsiteX32" fmla="*/ 717538 w 3432663"/>
                  <a:gd name="connsiteY32" fmla="*/ 2649764 h 3746571"/>
                  <a:gd name="connsiteX33" fmla="*/ 807230 w 3432663"/>
                  <a:gd name="connsiteY33" fmla="*/ 2470379 h 3746571"/>
                  <a:gd name="connsiteX34" fmla="*/ 930236 w 3432663"/>
                  <a:gd name="connsiteY34" fmla="*/ 2406314 h 3746571"/>
                  <a:gd name="connsiteX35" fmla="*/ 989177 w 3432663"/>
                  <a:gd name="connsiteY35" fmla="*/ 2398626 h 3746571"/>
                  <a:gd name="connsiteX36" fmla="*/ 1009678 w 3432663"/>
                  <a:gd name="connsiteY36" fmla="*/ 2414001 h 3746571"/>
                  <a:gd name="connsiteX37" fmla="*/ 999428 w 3432663"/>
                  <a:gd name="connsiteY37" fmla="*/ 2444753 h 3746571"/>
                  <a:gd name="connsiteX38" fmla="*/ 989177 w 3432663"/>
                  <a:gd name="connsiteY38" fmla="*/ 2475505 h 3746571"/>
                  <a:gd name="connsiteX39" fmla="*/ 973801 w 3432663"/>
                  <a:gd name="connsiteY39" fmla="*/ 2588261 h 3746571"/>
                  <a:gd name="connsiteX40" fmla="*/ 1054524 w 3432663"/>
                  <a:gd name="connsiteY40" fmla="*/ 2725362 h 3746571"/>
                  <a:gd name="connsiteX41" fmla="*/ 1230065 w 3432663"/>
                  <a:gd name="connsiteY41" fmla="*/ 2783021 h 3746571"/>
                  <a:gd name="connsiteX42" fmla="*/ 1494016 w 3432663"/>
                  <a:gd name="connsiteY42" fmla="*/ 2685641 h 3746571"/>
                  <a:gd name="connsiteX43" fmla="*/ 1599084 w 3432663"/>
                  <a:gd name="connsiteY43" fmla="*/ 2444753 h 3746571"/>
                  <a:gd name="connsiteX44" fmla="*/ 1386385 w 3432663"/>
                  <a:gd name="connsiteY44" fmla="*/ 2109048 h 3746571"/>
                  <a:gd name="connsiteX45" fmla="*/ 943050 w 3432663"/>
                  <a:gd name="connsiteY45" fmla="*/ 2003980 h 3746571"/>
                  <a:gd name="connsiteX46" fmla="*/ 371582 w 3432663"/>
                  <a:gd name="connsiteY46" fmla="*/ 2198740 h 3746571"/>
                  <a:gd name="connsiteX47" fmla="*/ 117881 w 3432663"/>
                  <a:gd name="connsiteY47" fmla="*/ 2711267 h 3746571"/>
                  <a:gd name="connsiteX48" fmla="*/ 499714 w 3432663"/>
                  <a:gd name="connsiteY48" fmla="*/ 3351926 h 3746571"/>
                  <a:gd name="connsiteX49" fmla="*/ 1312069 w 3432663"/>
                  <a:gd name="connsiteY49" fmla="*/ 3567187 h 3746571"/>
                  <a:gd name="connsiteX50" fmla="*/ 2134674 w 3432663"/>
                  <a:gd name="connsiteY50" fmla="*/ 3269921 h 3746571"/>
                  <a:gd name="connsiteX51" fmla="*/ 2490881 w 3432663"/>
                  <a:gd name="connsiteY51" fmla="*/ 2506256 h 3746571"/>
                  <a:gd name="connsiteX52" fmla="*/ 2372999 w 3432663"/>
                  <a:gd name="connsiteY52" fmla="*/ 2070608 h 3746571"/>
                  <a:gd name="connsiteX53" fmla="*/ 2057795 w 3432663"/>
                  <a:gd name="connsiteY53" fmla="*/ 1755405 h 3746571"/>
                  <a:gd name="connsiteX54" fmla="*/ 1614460 w 3432663"/>
                  <a:gd name="connsiteY54" fmla="*/ 1496578 h 3746571"/>
                  <a:gd name="connsiteX55" fmla="*/ 858483 w 3432663"/>
                  <a:gd name="connsiteY55" fmla="*/ 1135247 h 3746571"/>
                  <a:gd name="connsiteX56" fmla="*/ 476650 w 3432663"/>
                  <a:gd name="connsiteY56" fmla="*/ 609907 h 3746571"/>
                  <a:gd name="connsiteX57" fmla="*/ 781604 w 3432663"/>
                  <a:gd name="connsiteY57" fmla="*/ 143508 h 3746571"/>
                  <a:gd name="connsiteX58" fmla="*/ 1424825 w 3432663"/>
                  <a:gd name="connsiteY58" fmla="*/ 0 h 3746571"/>
                  <a:gd name="connsiteX0" fmla="*/ 1424825 w 3453135"/>
                  <a:gd name="connsiteY0" fmla="*/ 0 h 3746571"/>
                  <a:gd name="connsiteX1" fmla="*/ 1883536 w 3453135"/>
                  <a:gd name="connsiteY1" fmla="*/ 64066 h 3746571"/>
                  <a:gd name="connsiteX2" fmla="*/ 2116736 w 3453135"/>
                  <a:gd name="connsiteY2" fmla="*/ 353644 h 3746571"/>
                  <a:gd name="connsiteX3" fmla="*/ 2051389 w 3453135"/>
                  <a:gd name="connsiteY3" fmla="*/ 500995 h 3746571"/>
                  <a:gd name="connsiteX4" fmla="*/ 1936070 w 3453135"/>
                  <a:gd name="connsiteY4" fmla="*/ 571468 h 3746571"/>
                  <a:gd name="connsiteX5" fmla="*/ 1863035 w 3453135"/>
                  <a:gd name="connsiteY5" fmla="*/ 576593 h 3746571"/>
                  <a:gd name="connsiteX6" fmla="*/ 1768218 w 3453135"/>
                  <a:gd name="connsiteY6" fmla="*/ 558654 h 3746571"/>
                  <a:gd name="connsiteX7" fmla="*/ 1740029 w 3453135"/>
                  <a:gd name="connsiteY7" fmla="*/ 533028 h 3746571"/>
                  <a:gd name="connsiteX8" fmla="*/ 1757967 w 3453135"/>
                  <a:gd name="connsiteY8" fmla="*/ 502276 h 3746571"/>
                  <a:gd name="connsiteX9" fmla="*/ 1809220 w 3453135"/>
                  <a:gd name="connsiteY9" fmla="*/ 426679 h 3746571"/>
                  <a:gd name="connsiteX10" fmla="*/ 1824596 w 3453135"/>
                  <a:gd name="connsiteY10" fmla="*/ 343393 h 3746571"/>
                  <a:gd name="connsiteX11" fmla="*/ 1686214 w 3453135"/>
                  <a:gd name="connsiteY11" fmla="*/ 153758 h 3746571"/>
                  <a:gd name="connsiteX12" fmla="*/ 1409449 w 3453135"/>
                  <a:gd name="connsiteY12" fmla="*/ 102506 h 3746571"/>
                  <a:gd name="connsiteX13" fmla="*/ 960988 w 3453135"/>
                  <a:gd name="connsiteY13" fmla="*/ 187072 h 3746571"/>
                  <a:gd name="connsiteX14" fmla="*/ 743164 w 3453135"/>
                  <a:gd name="connsiteY14" fmla="*/ 481775 h 3746571"/>
                  <a:gd name="connsiteX15" fmla="*/ 899485 w 3453135"/>
                  <a:gd name="connsiteY15" fmla="*/ 740602 h 3746571"/>
                  <a:gd name="connsiteX16" fmla="*/ 1283880 w 3453135"/>
                  <a:gd name="connsiteY16" fmla="*/ 943050 h 3746571"/>
                  <a:gd name="connsiteX17" fmla="*/ 1757967 w 3453135"/>
                  <a:gd name="connsiteY17" fmla="*/ 1153185 h 3746571"/>
                  <a:gd name="connsiteX18" fmla="*/ 2280745 w 3453135"/>
                  <a:gd name="connsiteY18" fmla="*/ 1458139 h 3746571"/>
                  <a:gd name="connsiteX19" fmla="*/ 2983314 w 3453135"/>
                  <a:gd name="connsiteY19" fmla="*/ 1543339 h 3746571"/>
                  <a:gd name="connsiteX20" fmla="*/ 3432663 w 3453135"/>
                  <a:gd name="connsiteY20" fmla="*/ 2904434 h 3746571"/>
                  <a:gd name="connsiteX21" fmla="*/ 2316622 w 3453135"/>
                  <a:gd name="connsiteY21" fmla="*/ 3410866 h 3746571"/>
                  <a:gd name="connsiteX22" fmla="*/ 1306944 w 3453135"/>
                  <a:gd name="connsiteY22" fmla="*/ 3746571 h 3746571"/>
                  <a:gd name="connsiteX23" fmla="*/ 407459 w 3453135"/>
                  <a:gd name="connsiteY23" fmla="*/ 3490308 h 3746571"/>
                  <a:gd name="connsiteX24" fmla="*/ 0 w 3453135"/>
                  <a:gd name="connsiteY24" fmla="*/ 2711267 h 3746571"/>
                  <a:gd name="connsiteX25" fmla="*/ 283171 w 3453135"/>
                  <a:gd name="connsiteY25" fmla="*/ 2118017 h 3746571"/>
                  <a:gd name="connsiteX26" fmla="*/ 963551 w 3453135"/>
                  <a:gd name="connsiteY26" fmla="*/ 1870723 h 3746571"/>
                  <a:gd name="connsiteX27" fmla="*/ 1591396 w 3453135"/>
                  <a:gd name="connsiteY27" fmla="*/ 2019356 h 3746571"/>
                  <a:gd name="connsiteX28" fmla="*/ 1860473 w 3453135"/>
                  <a:gd name="connsiteY28" fmla="*/ 2490881 h 3746571"/>
                  <a:gd name="connsiteX29" fmla="*/ 1679807 w 3453135"/>
                  <a:gd name="connsiteY29" fmla="*/ 2861181 h 3746571"/>
                  <a:gd name="connsiteX30" fmla="*/ 1260816 w 3453135"/>
                  <a:gd name="connsiteY30" fmla="*/ 3008533 h 3746571"/>
                  <a:gd name="connsiteX31" fmla="*/ 894360 w 3453135"/>
                  <a:gd name="connsiteY31" fmla="*/ 2926528 h 3746571"/>
                  <a:gd name="connsiteX32" fmla="*/ 717538 w 3453135"/>
                  <a:gd name="connsiteY32" fmla="*/ 2649764 h 3746571"/>
                  <a:gd name="connsiteX33" fmla="*/ 807230 w 3453135"/>
                  <a:gd name="connsiteY33" fmla="*/ 2470379 h 3746571"/>
                  <a:gd name="connsiteX34" fmla="*/ 930236 w 3453135"/>
                  <a:gd name="connsiteY34" fmla="*/ 2406314 h 3746571"/>
                  <a:gd name="connsiteX35" fmla="*/ 989177 w 3453135"/>
                  <a:gd name="connsiteY35" fmla="*/ 2398626 h 3746571"/>
                  <a:gd name="connsiteX36" fmla="*/ 1009678 w 3453135"/>
                  <a:gd name="connsiteY36" fmla="*/ 2414001 h 3746571"/>
                  <a:gd name="connsiteX37" fmla="*/ 999428 w 3453135"/>
                  <a:gd name="connsiteY37" fmla="*/ 2444753 h 3746571"/>
                  <a:gd name="connsiteX38" fmla="*/ 989177 w 3453135"/>
                  <a:gd name="connsiteY38" fmla="*/ 2475505 h 3746571"/>
                  <a:gd name="connsiteX39" fmla="*/ 973801 w 3453135"/>
                  <a:gd name="connsiteY39" fmla="*/ 2588261 h 3746571"/>
                  <a:gd name="connsiteX40" fmla="*/ 1054524 w 3453135"/>
                  <a:gd name="connsiteY40" fmla="*/ 2725362 h 3746571"/>
                  <a:gd name="connsiteX41" fmla="*/ 1230065 w 3453135"/>
                  <a:gd name="connsiteY41" fmla="*/ 2783021 h 3746571"/>
                  <a:gd name="connsiteX42" fmla="*/ 1494016 w 3453135"/>
                  <a:gd name="connsiteY42" fmla="*/ 2685641 h 3746571"/>
                  <a:gd name="connsiteX43" fmla="*/ 1599084 w 3453135"/>
                  <a:gd name="connsiteY43" fmla="*/ 2444753 h 3746571"/>
                  <a:gd name="connsiteX44" fmla="*/ 1386385 w 3453135"/>
                  <a:gd name="connsiteY44" fmla="*/ 2109048 h 3746571"/>
                  <a:gd name="connsiteX45" fmla="*/ 943050 w 3453135"/>
                  <a:gd name="connsiteY45" fmla="*/ 2003980 h 3746571"/>
                  <a:gd name="connsiteX46" fmla="*/ 371582 w 3453135"/>
                  <a:gd name="connsiteY46" fmla="*/ 2198740 h 3746571"/>
                  <a:gd name="connsiteX47" fmla="*/ 117881 w 3453135"/>
                  <a:gd name="connsiteY47" fmla="*/ 2711267 h 3746571"/>
                  <a:gd name="connsiteX48" fmla="*/ 499714 w 3453135"/>
                  <a:gd name="connsiteY48" fmla="*/ 3351926 h 3746571"/>
                  <a:gd name="connsiteX49" fmla="*/ 1312069 w 3453135"/>
                  <a:gd name="connsiteY49" fmla="*/ 3567187 h 3746571"/>
                  <a:gd name="connsiteX50" fmla="*/ 2134674 w 3453135"/>
                  <a:gd name="connsiteY50" fmla="*/ 3269921 h 3746571"/>
                  <a:gd name="connsiteX51" fmla="*/ 2490881 w 3453135"/>
                  <a:gd name="connsiteY51" fmla="*/ 2506256 h 3746571"/>
                  <a:gd name="connsiteX52" fmla="*/ 2372999 w 3453135"/>
                  <a:gd name="connsiteY52" fmla="*/ 2070608 h 3746571"/>
                  <a:gd name="connsiteX53" fmla="*/ 2057795 w 3453135"/>
                  <a:gd name="connsiteY53" fmla="*/ 1755405 h 3746571"/>
                  <a:gd name="connsiteX54" fmla="*/ 1614460 w 3453135"/>
                  <a:gd name="connsiteY54" fmla="*/ 1496578 h 3746571"/>
                  <a:gd name="connsiteX55" fmla="*/ 858483 w 3453135"/>
                  <a:gd name="connsiteY55" fmla="*/ 1135247 h 3746571"/>
                  <a:gd name="connsiteX56" fmla="*/ 476650 w 3453135"/>
                  <a:gd name="connsiteY56" fmla="*/ 609907 h 3746571"/>
                  <a:gd name="connsiteX57" fmla="*/ 781604 w 3453135"/>
                  <a:gd name="connsiteY57" fmla="*/ 143508 h 3746571"/>
                  <a:gd name="connsiteX58" fmla="*/ 1424825 w 3453135"/>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57967 w 3452383"/>
                  <a:gd name="connsiteY17" fmla="*/ 1153185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30258 w 3452383"/>
                  <a:gd name="connsiteY17" fmla="*/ 1042349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1091"/>
                  <a:gd name="connsiteY0" fmla="*/ 0 h 3837621"/>
                  <a:gd name="connsiteX1" fmla="*/ 1883536 w 3451091"/>
                  <a:gd name="connsiteY1" fmla="*/ 64066 h 3837621"/>
                  <a:gd name="connsiteX2" fmla="*/ 2116736 w 3451091"/>
                  <a:gd name="connsiteY2" fmla="*/ 353644 h 3837621"/>
                  <a:gd name="connsiteX3" fmla="*/ 2051389 w 3451091"/>
                  <a:gd name="connsiteY3" fmla="*/ 500995 h 3837621"/>
                  <a:gd name="connsiteX4" fmla="*/ 1936070 w 3451091"/>
                  <a:gd name="connsiteY4" fmla="*/ 571468 h 3837621"/>
                  <a:gd name="connsiteX5" fmla="*/ 1863035 w 3451091"/>
                  <a:gd name="connsiteY5" fmla="*/ 576593 h 3837621"/>
                  <a:gd name="connsiteX6" fmla="*/ 1768218 w 3451091"/>
                  <a:gd name="connsiteY6" fmla="*/ 558654 h 3837621"/>
                  <a:gd name="connsiteX7" fmla="*/ 1740029 w 3451091"/>
                  <a:gd name="connsiteY7" fmla="*/ 533028 h 3837621"/>
                  <a:gd name="connsiteX8" fmla="*/ 1757967 w 3451091"/>
                  <a:gd name="connsiteY8" fmla="*/ 502276 h 3837621"/>
                  <a:gd name="connsiteX9" fmla="*/ 1809220 w 3451091"/>
                  <a:gd name="connsiteY9" fmla="*/ 426679 h 3837621"/>
                  <a:gd name="connsiteX10" fmla="*/ 1824596 w 3451091"/>
                  <a:gd name="connsiteY10" fmla="*/ 343393 h 3837621"/>
                  <a:gd name="connsiteX11" fmla="*/ 1686214 w 3451091"/>
                  <a:gd name="connsiteY11" fmla="*/ 153758 h 3837621"/>
                  <a:gd name="connsiteX12" fmla="*/ 1409449 w 3451091"/>
                  <a:gd name="connsiteY12" fmla="*/ 102506 h 3837621"/>
                  <a:gd name="connsiteX13" fmla="*/ 960988 w 3451091"/>
                  <a:gd name="connsiteY13" fmla="*/ 187072 h 3837621"/>
                  <a:gd name="connsiteX14" fmla="*/ 743164 w 3451091"/>
                  <a:gd name="connsiteY14" fmla="*/ 481775 h 3837621"/>
                  <a:gd name="connsiteX15" fmla="*/ 899485 w 3451091"/>
                  <a:gd name="connsiteY15" fmla="*/ 740602 h 3837621"/>
                  <a:gd name="connsiteX16" fmla="*/ 1283880 w 3451091"/>
                  <a:gd name="connsiteY16" fmla="*/ 943050 h 3837621"/>
                  <a:gd name="connsiteX17" fmla="*/ 1730258 w 3451091"/>
                  <a:gd name="connsiteY17" fmla="*/ 1042349 h 3837621"/>
                  <a:gd name="connsiteX18" fmla="*/ 2391581 w 3451091"/>
                  <a:gd name="connsiteY18" fmla="*/ 1111775 h 3837621"/>
                  <a:gd name="connsiteX19" fmla="*/ 2983314 w 3451091"/>
                  <a:gd name="connsiteY19" fmla="*/ 1543339 h 3837621"/>
                  <a:gd name="connsiteX20" fmla="*/ 3432663 w 3451091"/>
                  <a:gd name="connsiteY20" fmla="*/ 2904434 h 3837621"/>
                  <a:gd name="connsiteX21" fmla="*/ 2344331 w 3451091"/>
                  <a:gd name="connsiteY21" fmla="*/ 3771084 h 3837621"/>
                  <a:gd name="connsiteX22" fmla="*/ 1306944 w 3451091"/>
                  <a:gd name="connsiteY22" fmla="*/ 3746571 h 3837621"/>
                  <a:gd name="connsiteX23" fmla="*/ 407459 w 3451091"/>
                  <a:gd name="connsiteY23" fmla="*/ 3490308 h 3837621"/>
                  <a:gd name="connsiteX24" fmla="*/ 0 w 3451091"/>
                  <a:gd name="connsiteY24" fmla="*/ 2711267 h 3837621"/>
                  <a:gd name="connsiteX25" fmla="*/ 283171 w 3451091"/>
                  <a:gd name="connsiteY25" fmla="*/ 2118017 h 3837621"/>
                  <a:gd name="connsiteX26" fmla="*/ 963551 w 3451091"/>
                  <a:gd name="connsiteY26" fmla="*/ 1870723 h 3837621"/>
                  <a:gd name="connsiteX27" fmla="*/ 1591396 w 3451091"/>
                  <a:gd name="connsiteY27" fmla="*/ 2019356 h 3837621"/>
                  <a:gd name="connsiteX28" fmla="*/ 1860473 w 3451091"/>
                  <a:gd name="connsiteY28" fmla="*/ 2490881 h 3837621"/>
                  <a:gd name="connsiteX29" fmla="*/ 1679807 w 3451091"/>
                  <a:gd name="connsiteY29" fmla="*/ 2861181 h 3837621"/>
                  <a:gd name="connsiteX30" fmla="*/ 1260816 w 3451091"/>
                  <a:gd name="connsiteY30" fmla="*/ 3008533 h 3837621"/>
                  <a:gd name="connsiteX31" fmla="*/ 894360 w 3451091"/>
                  <a:gd name="connsiteY31" fmla="*/ 2926528 h 3837621"/>
                  <a:gd name="connsiteX32" fmla="*/ 717538 w 3451091"/>
                  <a:gd name="connsiteY32" fmla="*/ 2649764 h 3837621"/>
                  <a:gd name="connsiteX33" fmla="*/ 807230 w 3451091"/>
                  <a:gd name="connsiteY33" fmla="*/ 2470379 h 3837621"/>
                  <a:gd name="connsiteX34" fmla="*/ 930236 w 3451091"/>
                  <a:gd name="connsiteY34" fmla="*/ 2406314 h 3837621"/>
                  <a:gd name="connsiteX35" fmla="*/ 989177 w 3451091"/>
                  <a:gd name="connsiteY35" fmla="*/ 2398626 h 3837621"/>
                  <a:gd name="connsiteX36" fmla="*/ 1009678 w 3451091"/>
                  <a:gd name="connsiteY36" fmla="*/ 2414001 h 3837621"/>
                  <a:gd name="connsiteX37" fmla="*/ 999428 w 3451091"/>
                  <a:gd name="connsiteY37" fmla="*/ 2444753 h 3837621"/>
                  <a:gd name="connsiteX38" fmla="*/ 989177 w 3451091"/>
                  <a:gd name="connsiteY38" fmla="*/ 2475505 h 3837621"/>
                  <a:gd name="connsiteX39" fmla="*/ 973801 w 3451091"/>
                  <a:gd name="connsiteY39" fmla="*/ 2588261 h 3837621"/>
                  <a:gd name="connsiteX40" fmla="*/ 1054524 w 3451091"/>
                  <a:gd name="connsiteY40" fmla="*/ 2725362 h 3837621"/>
                  <a:gd name="connsiteX41" fmla="*/ 1230065 w 3451091"/>
                  <a:gd name="connsiteY41" fmla="*/ 2783021 h 3837621"/>
                  <a:gd name="connsiteX42" fmla="*/ 1494016 w 3451091"/>
                  <a:gd name="connsiteY42" fmla="*/ 2685641 h 3837621"/>
                  <a:gd name="connsiteX43" fmla="*/ 1599084 w 3451091"/>
                  <a:gd name="connsiteY43" fmla="*/ 2444753 h 3837621"/>
                  <a:gd name="connsiteX44" fmla="*/ 1386385 w 3451091"/>
                  <a:gd name="connsiteY44" fmla="*/ 2109048 h 3837621"/>
                  <a:gd name="connsiteX45" fmla="*/ 943050 w 3451091"/>
                  <a:gd name="connsiteY45" fmla="*/ 2003980 h 3837621"/>
                  <a:gd name="connsiteX46" fmla="*/ 371582 w 3451091"/>
                  <a:gd name="connsiteY46" fmla="*/ 2198740 h 3837621"/>
                  <a:gd name="connsiteX47" fmla="*/ 117881 w 3451091"/>
                  <a:gd name="connsiteY47" fmla="*/ 2711267 h 3837621"/>
                  <a:gd name="connsiteX48" fmla="*/ 499714 w 3451091"/>
                  <a:gd name="connsiteY48" fmla="*/ 3351926 h 3837621"/>
                  <a:gd name="connsiteX49" fmla="*/ 1312069 w 3451091"/>
                  <a:gd name="connsiteY49" fmla="*/ 3567187 h 3837621"/>
                  <a:gd name="connsiteX50" fmla="*/ 2134674 w 3451091"/>
                  <a:gd name="connsiteY50" fmla="*/ 3269921 h 3837621"/>
                  <a:gd name="connsiteX51" fmla="*/ 2490881 w 3451091"/>
                  <a:gd name="connsiteY51" fmla="*/ 2506256 h 3837621"/>
                  <a:gd name="connsiteX52" fmla="*/ 2372999 w 3451091"/>
                  <a:gd name="connsiteY52" fmla="*/ 2070608 h 3837621"/>
                  <a:gd name="connsiteX53" fmla="*/ 2057795 w 3451091"/>
                  <a:gd name="connsiteY53" fmla="*/ 1755405 h 3837621"/>
                  <a:gd name="connsiteX54" fmla="*/ 1614460 w 3451091"/>
                  <a:gd name="connsiteY54" fmla="*/ 1496578 h 3837621"/>
                  <a:gd name="connsiteX55" fmla="*/ 858483 w 3451091"/>
                  <a:gd name="connsiteY55" fmla="*/ 1135247 h 3837621"/>
                  <a:gd name="connsiteX56" fmla="*/ 476650 w 3451091"/>
                  <a:gd name="connsiteY56" fmla="*/ 609907 h 3837621"/>
                  <a:gd name="connsiteX57" fmla="*/ 781604 w 3451091"/>
                  <a:gd name="connsiteY57" fmla="*/ 143508 h 3837621"/>
                  <a:gd name="connsiteX58" fmla="*/ 1424825 w 3451091"/>
                  <a:gd name="connsiteY58" fmla="*/ 0 h 3837621"/>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50454"/>
                  <a:gd name="connsiteY0" fmla="*/ 0 h 4000455"/>
                  <a:gd name="connsiteX1" fmla="*/ 1883536 w 3450454"/>
                  <a:gd name="connsiteY1" fmla="*/ 64066 h 4000455"/>
                  <a:gd name="connsiteX2" fmla="*/ 2116736 w 3450454"/>
                  <a:gd name="connsiteY2" fmla="*/ 353644 h 4000455"/>
                  <a:gd name="connsiteX3" fmla="*/ 2051389 w 3450454"/>
                  <a:gd name="connsiteY3" fmla="*/ 500995 h 4000455"/>
                  <a:gd name="connsiteX4" fmla="*/ 1936070 w 3450454"/>
                  <a:gd name="connsiteY4" fmla="*/ 571468 h 4000455"/>
                  <a:gd name="connsiteX5" fmla="*/ 1863035 w 3450454"/>
                  <a:gd name="connsiteY5" fmla="*/ 576593 h 4000455"/>
                  <a:gd name="connsiteX6" fmla="*/ 1768218 w 3450454"/>
                  <a:gd name="connsiteY6" fmla="*/ 558654 h 4000455"/>
                  <a:gd name="connsiteX7" fmla="*/ 1740029 w 3450454"/>
                  <a:gd name="connsiteY7" fmla="*/ 533028 h 4000455"/>
                  <a:gd name="connsiteX8" fmla="*/ 1757967 w 3450454"/>
                  <a:gd name="connsiteY8" fmla="*/ 502276 h 4000455"/>
                  <a:gd name="connsiteX9" fmla="*/ 1809220 w 3450454"/>
                  <a:gd name="connsiteY9" fmla="*/ 426679 h 4000455"/>
                  <a:gd name="connsiteX10" fmla="*/ 1824596 w 3450454"/>
                  <a:gd name="connsiteY10" fmla="*/ 343393 h 4000455"/>
                  <a:gd name="connsiteX11" fmla="*/ 1686214 w 3450454"/>
                  <a:gd name="connsiteY11" fmla="*/ 153758 h 4000455"/>
                  <a:gd name="connsiteX12" fmla="*/ 1409449 w 3450454"/>
                  <a:gd name="connsiteY12" fmla="*/ 102506 h 4000455"/>
                  <a:gd name="connsiteX13" fmla="*/ 960988 w 3450454"/>
                  <a:gd name="connsiteY13" fmla="*/ 187072 h 4000455"/>
                  <a:gd name="connsiteX14" fmla="*/ 743164 w 3450454"/>
                  <a:gd name="connsiteY14" fmla="*/ 481775 h 4000455"/>
                  <a:gd name="connsiteX15" fmla="*/ 899485 w 3450454"/>
                  <a:gd name="connsiteY15" fmla="*/ 740602 h 4000455"/>
                  <a:gd name="connsiteX16" fmla="*/ 1283880 w 3450454"/>
                  <a:gd name="connsiteY16" fmla="*/ 943050 h 4000455"/>
                  <a:gd name="connsiteX17" fmla="*/ 1730258 w 3450454"/>
                  <a:gd name="connsiteY17" fmla="*/ 1042349 h 4000455"/>
                  <a:gd name="connsiteX18" fmla="*/ 2391581 w 3450454"/>
                  <a:gd name="connsiteY18" fmla="*/ 1111775 h 4000455"/>
                  <a:gd name="connsiteX19" fmla="*/ 2983314 w 3450454"/>
                  <a:gd name="connsiteY19" fmla="*/ 1543339 h 4000455"/>
                  <a:gd name="connsiteX20" fmla="*/ 3432663 w 3450454"/>
                  <a:gd name="connsiteY20" fmla="*/ 2904434 h 4000455"/>
                  <a:gd name="connsiteX21" fmla="*/ 2358186 w 3450454"/>
                  <a:gd name="connsiteY21" fmla="*/ 3840356 h 4000455"/>
                  <a:gd name="connsiteX22" fmla="*/ 1251526 w 3450454"/>
                  <a:gd name="connsiteY22" fmla="*/ 3968244 h 4000455"/>
                  <a:gd name="connsiteX23" fmla="*/ 407459 w 3450454"/>
                  <a:gd name="connsiteY23" fmla="*/ 3490308 h 4000455"/>
                  <a:gd name="connsiteX24" fmla="*/ 0 w 3450454"/>
                  <a:gd name="connsiteY24" fmla="*/ 2711267 h 4000455"/>
                  <a:gd name="connsiteX25" fmla="*/ 283171 w 3450454"/>
                  <a:gd name="connsiteY25" fmla="*/ 2118017 h 4000455"/>
                  <a:gd name="connsiteX26" fmla="*/ 963551 w 3450454"/>
                  <a:gd name="connsiteY26" fmla="*/ 1870723 h 4000455"/>
                  <a:gd name="connsiteX27" fmla="*/ 1591396 w 3450454"/>
                  <a:gd name="connsiteY27" fmla="*/ 2019356 h 4000455"/>
                  <a:gd name="connsiteX28" fmla="*/ 1860473 w 3450454"/>
                  <a:gd name="connsiteY28" fmla="*/ 2490881 h 4000455"/>
                  <a:gd name="connsiteX29" fmla="*/ 1679807 w 3450454"/>
                  <a:gd name="connsiteY29" fmla="*/ 2861181 h 4000455"/>
                  <a:gd name="connsiteX30" fmla="*/ 1260816 w 3450454"/>
                  <a:gd name="connsiteY30" fmla="*/ 3008533 h 4000455"/>
                  <a:gd name="connsiteX31" fmla="*/ 894360 w 3450454"/>
                  <a:gd name="connsiteY31" fmla="*/ 2926528 h 4000455"/>
                  <a:gd name="connsiteX32" fmla="*/ 717538 w 3450454"/>
                  <a:gd name="connsiteY32" fmla="*/ 2649764 h 4000455"/>
                  <a:gd name="connsiteX33" fmla="*/ 807230 w 3450454"/>
                  <a:gd name="connsiteY33" fmla="*/ 2470379 h 4000455"/>
                  <a:gd name="connsiteX34" fmla="*/ 930236 w 3450454"/>
                  <a:gd name="connsiteY34" fmla="*/ 2406314 h 4000455"/>
                  <a:gd name="connsiteX35" fmla="*/ 989177 w 3450454"/>
                  <a:gd name="connsiteY35" fmla="*/ 2398626 h 4000455"/>
                  <a:gd name="connsiteX36" fmla="*/ 1009678 w 3450454"/>
                  <a:gd name="connsiteY36" fmla="*/ 2414001 h 4000455"/>
                  <a:gd name="connsiteX37" fmla="*/ 999428 w 3450454"/>
                  <a:gd name="connsiteY37" fmla="*/ 2444753 h 4000455"/>
                  <a:gd name="connsiteX38" fmla="*/ 989177 w 3450454"/>
                  <a:gd name="connsiteY38" fmla="*/ 2475505 h 4000455"/>
                  <a:gd name="connsiteX39" fmla="*/ 973801 w 3450454"/>
                  <a:gd name="connsiteY39" fmla="*/ 2588261 h 4000455"/>
                  <a:gd name="connsiteX40" fmla="*/ 1054524 w 3450454"/>
                  <a:gd name="connsiteY40" fmla="*/ 2725362 h 4000455"/>
                  <a:gd name="connsiteX41" fmla="*/ 1230065 w 3450454"/>
                  <a:gd name="connsiteY41" fmla="*/ 2783021 h 4000455"/>
                  <a:gd name="connsiteX42" fmla="*/ 1494016 w 3450454"/>
                  <a:gd name="connsiteY42" fmla="*/ 2685641 h 4000455"/>
                  <a:gd name="connsiteX43" fmla="*/ 1599084 w 3450454"/>
                  <a:gd name="connsiteY43" fmla="*/ 2444753 h 4000455"/>
                  <a:gd name="connsiteX44" fmla="*/ 1386385 w 3450454"/>
                  <a:gd name="connsiteY44" fmla="*/ 2109048 h 4000455"/>
                  <a:gd name="connsiteX45" fmla="*/ 943050 w 3450454"/>
                  <a:gd name="connsiteY45" fmla="*/ 2003980 h 4000455"/>
                  <a:gd name="connsiteX46" fmla="*/ 371582 w 3450454"/>
                  <a:gd name="connsiteY46" fmla="*/ 2198740 h 4000455"/>
                  <a:gd name="connsiteX47" fmla="*/ 117881 w 3450454"/>
                  <a:gd name="connsiteY47" fmla="*/ 2711267 h 4000455"/>
                  <a:gd name="connsiteX48" fmla="*/ 499714 w 3450454"/>
                  <a:gd name="connsiteY48" fmla="*/ 3351926 h 4000455"/>
                  <a:gd name="connsiteX49" fmla="*/ 1312069 w 3450454"/>
                  <a:gd name="connsiteY49" fmla="*/ 3567187 h 4000455"/>
                  <a:gd name="connsiteX50" fmla="*/ 2134674 w 3450454"/>
                  <a:gd name="connsiteY50" fmla="*/ 3269921 h 4000455"/>
                  <a:gd name="connsiteX51" fmla="*/ 2490881 w 3450454"/>
                  <a:gd name="connsiteY51" fmla="*/ 2506256 h 4000455"/>
                  <a:gd name="connsiteX52" fmla="*/ 2372999 w 3450454"/>
                  <a:gd name="connsiteY52" fmla="*/ 2070608 h 4000455"/>
                  <a:gd name="connsiteX53" fmla="*/ 2057795 w 3450454"/>
                  <a:gd name="connsiteY53" fmla="*/ 1755405 h 4000455"/>
                  <a:gd name="connsiteX54" fmla="*/ 1614460 w 3450454"/>
                  <a:gd name="connsiteY54" fmla="*/ 1496578 h 4000455"/>
                  <a:gd name="connsiteX55" fmla="*/ 858483 w 3450454"/>
                  <a:gd name="connsiteY55" fmla="*/ 1135247 h 4000455"/>
                  <a:gd name="connsiteX56" fmla="*/ 476650 w 3450454"/>
                  <a:gd name="connsiteY56" fmla="*/ 609907 h 4000455"/>
                  <a:gd name="connsiteX57" fmla="*/ 781604 w 3450454"/>
                  <a:gd name="connsiteY57" fmla="*/ 143508 h 4000455"/>
                  <a:gd name="connsiteX58" fmla="*/ 1424825 w 3450454"/>
                  <a:gd name="connsiteY58" fmla="*/ 0 h 4000455"/>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403366"/>
                  <a:gd name="connsiteY0" fmla="*/ 0 h 4003842"/>
                  <a:gd name="connsiteX1" fmla="*/ 1883536 w 3403366"/>
                  <a:gd name="connsiteY1" fmla="*/ 64066 h 4003842"/>
                  <a:gd name="connsiteX2" fmla="*/ 2116736 w 3403366"/>
                  <a:gd name="connsiteY2" fmla="*/ 353644 h 4003842"/>
                  <a:gd name="connsiteX3" fmla="*/ 2051389 w 3403366"/>
                  <a:gd name="connsiteY3" fmla="*/ 500995 h 4003842"/>
                  <a:gd name="connsiteX4" fmla="*/ 1936070 w 3403366"/>
                  <a:gd name="connsiteY4" fmla="*/ 571468 h 4003842"/>
                  <a:gd name="connsiteX5" fmla="*/ 1863035 w 3403366"/>
                  <a:gd name="connsiteY5" fmla="*/ 576593 h 4003842"/>
                  <a:gd name="connsiteX6" fmla="*/ 1768218 w 3403366"/>
                  <a:gd name="connsiteY6" fmla="*/ 558654 h 4003842"/>
                  <a:gd name="connsiteX7" fmla="*/ 1740029 w 3403366"/>
                  <a:gd name="connsiteY7" fmla="*/ 533028 h 4003842"/>
                  <a:gd name="connsiteX8" fmla="*/ 1757967 w 3403366"/>
                  <a:gd name="connsiteY8" fmla="*/ 502276 h 4003842"/>
                  <a:gd name="connsiteX9" fmla="*/ 1809220 w 3403366"/>
                  <a:gd name="connsiteY9" fmla="*/ 426679 h 4003842"/>
                  <a:gd name="connsiteX10" fmla="*/ 1824596 w 3403366"/>
                  <a:gd name="connsiteY10" fmla="*/ 343393 h 4003842"/>
                  <a:gd name="connsiteX11" fmla="*/ 1686214 w 3403366"/>
                  <a:gd name="connsiteY11" fmla="*/ 153758 h 4003842"/>
                  <a:gd name="connsiteX12" fmla="*/ 1409449 w 3403366"/>
                  <a:gd name="connsiteY12" fmla="*/ 102506 h 4003842"/>
                  <a:gd name="connsiteX13" fmla="*/ 960988 w 3403366"/>
                  <a:gd name="connsiteY13" fmla="*/ 187072 h 4003842"/>
                  <a:gd name="connsiteX14" fmla="*/ 743164 w 3403366"/>
                  <a:gd name="connsiteY14" fmla="*/ 481775 h 4003842"/>
                  <a:gd name="connsiteX15" fmla="*/ 899485 w 3403366"/>
                  <a:gd name="connsiteY15" fmla="*/ 740602 h 4003842"/>
                  <a:gd name="connsiteX16" fmla="*/ 1283880 w 3403366"/>
                  <a:gd name="connsiteY16" fmla="*/ 943050 h 4003842"/>
                  <a:gd name="connsiteX17" fmla="*/ 1730258 w 3403366"/>
                  <a:gd name="connsiteY17" fmla="*/ 1042349 h 4003842"/>
                  <a:gd name="connsiteX18" fmla="*/ 2391581 w 3403366"/>
                  <a:gd name="connsiteY18" fmla="*/ 1111775 h 4003842"/>
                  <a:gd name="connsiteX19" fmla="*/ 2983314 w 3403366"/>
                  <a:gd name="connsiteY19" fmla="*/ 1543339 h 4003842"/>
                  <a:gd name="connsiteX20" fmla="*/ 3377245 w 3403366"/>
                  <a:gd name="connsiteY20" fmla="*/ 2821306 h 4003842"/>
                  <a:gd name="connsiteX21" fmla="*/ 2358186 w 3403366"/>
                  <a:gd name="connsiteY21" fmla="*/ 3840356 h 4003842"/>
                  <a:gd name="connsiteX22" fmla="*/ 1251526 w 3403366"/>
                  <a:gd name="connsiteY22" fmla="*/ 3968244 h 4003842"/>
                  <a:gd name="connsiteX23" fmla="*/ 407459 w 3403366"/>
                  <a:gd name="connsiteY23" fmla="*/ 3490308 h 4003842"/>
                  <a:gd name="connsiteX24" fmla="*/ 0 w 3403366"/>
                  <a:gd name="connsiteY24" fmla="*/ 2711267 h 4003842"/>
                  <a:gd name="connsiteX25" fmla="*/ 283171 w 3403366"/>
                  <a:gd name="connsiteY25" fmla="*/ 2118017 h 4003842"/>
                  <a:gd name="connsiteX26" fmla="*/ 963551 w 3403366"/>
                  <a:gd name="connsiteY26" fmla="*/ 1870723 h 4003842"/>
                  <a:gd name="connsiteX27" fmla="*/ 1591396 w 3403366"/>
                  <a:gd name="connsiteY27" fmla="*/ 2019356 h 4003842"/>
                  <a:gd name="connsiteX28" fmla="*/ 1860473 w 3403366"/>
                  <a:gd name="connsiteY28" fmla="*/ 2490881 h 4003842"/>
                  <a:gd name="connsiteX29" fmla="*/ 1679807 w 3403366"/>
                  <a:gd name="connsiteY29" fmla="*/ 2861181 h 4003842"/>
                  <a:gd name="connsiteX30" fmla="*/ 1260816 w 3403366"/>
                  <a:gd name="connsiteY30" fmla="*/ 3008533 h 4003842"/>
                  <a:gd name="connsiteX31" fmla="*/ 894360 w 3403366"/>
                  <a:gd name="connsiteY31" fmla="*/ 2926528 h 4003842"/>
                  <a:gd name="connsiteX32" fmla="*/ 717538 w 3403366"/>
                  <a:gd name="connsiteY32" fmla="*/ 2649764 h 4003842"/>
                  <a:gd name="connsiteX33" fmla="*/ 807230 w 3403366"/>
                  <a:gd name="connsiteY33" fmla="*/ 2470379 h 4003842"/>
                  <a:gd name="connsiteX34" fmla="*/ 930236 w 3403366"/>
                  <a:gd name="connsiteY34" fmla="*/ 2406314 h 4003842"/>
                  <a:gd name="connsiteX35" fmla="*/ 989177 w 3403366"/>
                  <a:gd name="connsiteY35" fmla="*/ 2398626 h 4003842"/>
                  <a:gd name="connsiteX36" fmla="*/ 1009678 w 3403366"/>
                  <a:gd name="connsiteY36" fmla="*/ 2414001 h 4003842"/>
                  <a:gd name="connsiteX37" fmla="*/ 999428 w 3403366"/>
                  <a:gd name="connsiteY37" fmla="*/ 2444753 h 4003842"/>
                  <a:gd name="connsiteX38" fmla="*/ 989177 w 3403366"/>
                  <a:gd name="connsiteY38" fmla="*/ 2475505 h 4003842"/>
                  <a:gd name="connsiteX39" fmla="*/ 973801 w 3403366"/>
                  <a:gd name="connsiteY39" fmla="*/ 2588261 h 4003842"/>
                  <a:gd name="connsiteX40" fmla="*/ 1054524 w 3403366"/>
                  <a:gd name="connsiteY40" fmla="*/ 2725362 h 4003842"/>
                  <a:gd name="connsiteX41" fmla="*/ 1230065 w 3403366"/>
                  <a:gd name="connsiteY41" fmla="*/ 2783021 h 4003842"/>
                  <a:gd name="connsiteX42" fmla="*/ 1494016 w 3403366"/>
                  <a:gd name="connsiteY42" fmla="*/ 2685641 h 4003842"/>
                  <a:gd name="connsiteX43" fmla="*/ 1599084 w 3403366"/>
                  <a:gd name="connsiteY43" fmla="*/ 2444753 h 4003842"/>
                  <a:gd name="connsiteX44" fmla="*/ 1386385 w 3403366"/>
                  <a:gd name="connsiteY44" fmla="*/ 2109048 h 4003842"/>
                  <a:gd name="connsiteX45" fmla="*/ 943050 w 3403366"/>
                  <a:gd name="connsiteY45" fmla="*/ 2003980 h 4003842"/>
                  <a:gd name="connsiteX46" fmla="*/ 371582 w 3403366"/>
                  <a:gd name="connsiteY46" fmla="*/ 2198740 h 4003842"/>
                  <a:gd name="connsiteX47" fmla="*/ 117881 w 3403366"/>
                  <a:gd name="connsiteY47" fmla="*/ 2711267 h 4003842"/>
                  <a:gd name="connsiteX48" fmla="*/ 499714 w 3403366"/>
                  <a:gd name="connsiteY48" fmla="*/ 3351926 h 4003842"/>
                  <a:gd name="connsiteX49" fmla="*/ 1312069 w 3403366"/>
                  <a:gd name="connsiteY49" fmla="*/ 3567187 h 4003842"/>
                  <a:gd name="connsiteX50" fmla="*/ 2134674 w 3403366"/>
                  <a:gd name="connsiteY50" fmla="*/ 3269921 h 4003842"/>
                  <a:gd name="connsiteX51" fmla="*/ 2490881 w 3403366"/>
                  <a:gd name="connsiteY51" fmla="*/ 2506256 h 4003842"/>
                  <a:gd name="connsiteX52" fmla="*/ 2372999 w 3403366"/>
                  <a:gd name="connsiteY52" fmla="*/ 2070608 h 4003842"/>
                  <a:gd name="connsiteX53" fmla="*/ 2057795 w 3403366"/>
                  <a:gd name="connsiteY53" fmla="*/ 1755405 h 4003842"/>
                  <a:gd name="connsiteX54" fmla="*/ 1614460 w 3403366"/>
                  <a:gd name="connsiteY54" fmla="*/ 1496578 h 4003842"/>
                  <a:gd name="connsiteX55" fmla="*/ 858483 w 3403366"/>
                  <a:gd name="connsiteY55" fmla="*/ 1135247 h 4003842"/>
                  <a:gd name="connsiteX56" fmla="*/ 476650 w 3403366"/>
                  <a:gd name="connsiteY56" fmla="*/ 609907 h 4003842"/>
                  <a:gd name="connsiteX57" fmla="*/ 781604 w 3403366"/>
                  <a:gd name="connsiteY57" fmla="*/ 143508 h 4003842"/>
                  <a:gd name="connsiteX58" fmla="*/ 1424825 w 3403366"/>
                  <a:gd name="connsiteY58" fmla="*/ 0 h 4003842"/>
                  <a:gd name="connsiteX0" fmla="*/ 1424825 w 3405535"/>
                  <a:gd name="connsiteY0" fmla="*/ 0 h 4003842"/>
                  <a:gd name="connsiteX1" fmla="*/ 1883536 w 3405535"/>
                  <a:gd name="connsiteY1" fmla="*/ 64066 h 4003842"/>
                  <a:gd name="connsiteX2" fmla="*/ 2116736 w 3405535"/>
                  <a:gd name="connsiteY2" fmla="*/ 353644 h 4003842"/>
                  <a:gd name="connsiteX3" fmla="*/ 2051389 w 3405535"/>
                  <a:gd name="connsiteY3" fmla="*/ 500995 h 4003842"/>
                  <a:gd name="connsiteX4" fmla="*/ 1936070 w 3405535"/>
                  <a:gd name="connsiteY4" fmla="*/ 571468 h 4003842"/>
                  <a:gd name="connsiteX5" fmla="*/ 1863035 w 3405535"/>
                  <a:gd name="connsiteY5" fmla="*/ 576593 h 4003842"/>
                  <a:gd name="connsiteX6" fmla="*/ 1768218 w 3405535"/>
                  <a:gd name="connsiteY6" fmla="*/ 558654 h 4003842"/>
                  <a:gd name="connsiteX7" fmla="*/ 1740029 w 3405535"/>
                  <a:gd name="connsiteY7" fmla="*/ 533028 h 4003842"/>
                  <a:gd name="connsiteX8" fmla="*/ 1757967 w 3405535"/>
                  <a:gd name="connsiteY8" fmla="*/ 502276 h 4003842"/>
                  <a:gd name="connsiteX9" fmla="*/ 1809220 w 3405535"/>
                  <a:gd name="connsiteY9" fmla="*/ 426679 h 4003842"/>
                  <a:gd name="connsiteX10" fmla="*/ 1824596 w 3405535"/>
                  <a:gd name="connsiteY10" fmla="*/ 343393 h 4003842"/>
                  <a:gd name="connsiteX11" fmla="*/ 1686214 w 3405535"/>
                  <a:gd name="connsiteY11" fmla="*/ 153758 h 4003842"/>
                  <a:gd name="connsiteX12" fmla="*/ 1409449 w 3405535"/>
                  <a:gd name="connsiteY12" fmla="*/ 102506 h 4003842"/>
                  <a:gd name="connsiteX13" fmla="*/ 960988 w 3405535"/>
                  <a:gd name="connsiteY13" fmla="*/ 187072 h 4003842"/>
                  <a:gd name="connsiteX14" fmla="*/ 743164 w 3405535"/>
                  <a:gd name="connsiteY14" fmla="*/ 481775 h 4003842"/>
                  <a:gd name="connsiteX15" fmla="*/ 899485 w 3405535"/>
                  <a:gd name="connsiteY15" fmla="*/ 740602 h 4003842"/>
                  <a:gd name="connsiteX16" fmla="*/ 1283880 w 3405535"/>
                  <a:gd name="connsiteY16" fmla="*/ 943050 h 4003842"/>
                  <a:gd name="connsiteX17" fmla="*/ 1730258 w 3405535"/>
                  <a:gd name="connsiteY17" fmla="*/ 1042349 h 4003842"/>
                  <a:gd name="connsiteX18" fmla="*/ 2391581 w 3405535"/>
                  <a:gd name="connsiteY18" fmla="*/ 1111775 h 4003842"/>
                  <a:gd name="connsiteX19" fmla="*/ 2983314 w 3405535"/>
                  <a:gd name="connsiteY19" fmla="*/ 1543339 h 4003842"/>
                  <a:gd name="connsiteX20" fmla="*/ 3377245 w 3405535"/>
                  <a:gd name="connsiteY20" fmla="*/ 2821306 h 4003842"/>
                  <a:gd name="connsiteX21" fmla="*/ 2358186 w 3405535"/>
                  <a:gd name="connsiteY21" fmla="*/ 3840356 h 4003842"/>
                  <a:gd name="connsiteX22" fmla="*/ 1251526 w 3405535"/>
                  <a:gd name="connsiteY22" fmla="*/ 3968244 h 4003842"/>
                  <a:gd name="connsiteX23" fmla="*/ 407459 w 3405535"/>
                  <a:gd name="connsiteY23" fmla="*/ 3490308 h 4003842"/>
                  <a:gd name="connsiteX24" fmla="*/ 0 w 3405535"/>
                  <a:gd name="connsiteY24" fmla="*/ 2711267 h 4003842"/>
                  <a:gd name="connsiteX25" fmla="*/ 283171 w 3405535"/>
                  <a:gd name="connsiteY25" fmla="*/ 2118017 h 4003842"/>
                  <a:gd name="connsiteX26" fmla="*/ 963551 w 3405535"/>
                  <a:gd name="connsiteY26" fmla="*/ 1870723 h 4003842"/>
                  <a:gd name="connsiteX27" fmla="*/ 1591396 w 3405535"/>
                  <a:gd name="connsiteY27" fmla="*/ 2019356 h 4003842"/>
                  <a:gd name="connsiteX28" fmla="*/ 1860473 w 3405535"/>
                  <a:gd name="connsiteY28" fmla="*/ 2490881 h 4003842"/>
                  <a:gd name="connsiteX29" fmla="*/ 1679807 w 3405535"/>
                  <a:gd name="connsiteY29" fmla="*/ 2861181 h 4003842"/>
                  <a:gd name="connsiteX30" fmla="*/ 1260816 w 3405535"/>
                  <a:gd name="connsiteY30" fmla="*/ 3008533 h 4003842"/>
                  <a:gd name="connsiteX31" fmla="*/ 894360 w 3405535"/>
                  <a:gd name="connsiteY31" fmla="*/ 2926528 h 4003842"/>
                  <a:gd name="connsiteX32" fmla="*/ 717538 w 3405535"/>
                  <a:gd name="connsiteY32" fmla="*/ 2649764 h 4003842"/>
                  <a:gd name="connsiteX33" fmla="*/ 807230 w 3405535"/>
                  <a:gd name="connsiteY33" fmla="*/ 2470379 h 4003842"/>
                  <a:gd name="connsiteX34" fmla="*/ 930236 w 3405535"/>
                  <a:gd name="connsiteY34" fmla="*/ 2406314 h 4003842"/>
                  <a:gd name="connsiteX35" fmla="*/ 989177 w 3405535"/>
                  <a:gd name="connsiteY35" fmla="*/ 2398626 h 4003842"/>
                  <a:gd name="connsiteX36" fmla="*/ 1009678 w 3405535"/>
                  <a:gd name="connsiteY36" fmla="*/ 2414001 h 4003842"/>
                  <a:gd name="connsiteX37" fmla="*/ 999428 w 3405535"/>
                  <a:gd name="connsiteY37" fmla="*/ 2444753 h 4003842"/>
                  <a:gd name="connsiteX38" fmla="*/ 989177 w 3405535"/>
                  <a:gd name="connsiteY38" fmla="*/ 2475505 h 4003842"/>
                  <a:gd name="connsiteX39" fmla="*/ 973801 w 3405535"/>
                  <a:gd name="connsiteY39" fmla="*/ 2588261 h 4003842"/>
                  <a:gd name="connsiteX40" fmla="*/ 1054524 w 3405535"/>
                  <a:gd name="connsiteY40" fmla="*/ 2725362 h 4003842"/>
                  <a:gd name="connsiteX41" fmla="*/ 1230065 w 3405535"/>
                  <a:gd name="connsiteY41" fmla="*/ 2783021 h 4003842"/>
                  <a:gd name="connsiteX42" fmla="*/ 1494016 w 3405535"/>
                  <a:gd name="connsiteY42" fmla="*/ 2685641 h 4003842"/>
                  <a:gd name="connsiteX43" fmla="*/ 1599084 w 3405535"/>
                  <a:gd name="connsiteY43" fmla="*/ 2444753 h 4003842"/>
                  <a:gd name="connsiteX44" fmla="*/ 1386385 w 3405535"/>
                  <a:gd name="connsiteY44" fmla="*/ 2109048 h 4003842"/>
                  <a:gd name="connsiteX45" fmla="*/ 943050 w 3405535"/>
                  <a:gd name="connsiteY45" fmla="*/ 2003980 h 4003842"/>
                  <a:gd name="connsiteX46" fmla="*/ 371582 w 3405535"/>
                  <a:gd name="connsiteY46" fmla="*/ 2198740 h 4003842"/>
                  <a:gd name="connsiteX47" fmla="*/ 117881 w 3405535"/>
                  <a:gd name="connsiteY47" fmla="*/ 2711267 h 4003842"/>
                  <a:gd name="connsiteX48" fmla="*/ 499714 w 3405535"/>
                  <a:gd name="connsiteY48" fmla="*/ 3351926 h 4003842"/>
                  <a:gd name="connsiteX49" fmla="*/ 1312069 w 3405535"/>
                  <a:gd name="connsiteY49" fmla="*/ 3567187 h 4003842"/>
                  <a:gd name="connsiteX50" fmla="*/ 2134674 w 3405535"/>
                  <a:gd name="connsiteY50" fmla="*/ 3269921 h 4003842"/>
                  <a:gd name="connsiteX51" fmla="*/ 2490881 w 3405535"/>
                  <a:gd name="connsiteY51" fmla="*/ 2506256 h 4003842"/>
                  <a:gd name="connsiteX52" fmla="*/ 2372999 w 3405535"/>
                  <a:gd name="connsiteY52" fmla="*/ 2070608 h 4003842"/>
                  <a:gd name="connsiteX53" fmla="*/ 2057795 w 3405535"/>
                  <a:gd name="connsiteY53" fmla="*/ 1755405 h 4003842"/>
                  <a:gd name="connsiteX54" fmla="*/ 1614460 w 3405535"/>
                  <a:gd name="connsiteY54" fmla="*/ 1496578 h 4003842"/>
                  <a:gd name="connsiteX55" fmla="*/ 858483 w 3405535"/>
                  <a:gd name="connsiteY55" fmla="*/ 1135247 h 4003842"/>
                  <a:gd name="connsiteX56" fmla="*/ 476650 w 3405535"/>
                  <a:gd name="connsiteY56" fmla="*/ 609907 h 4003842"/>
                  <a:gd name="connsiteX57" fmla="*/ 781604 w 3405535"/>
                  <a:gd name="connsiteY57" fmla="*/ 143508 h 4003842"/>
                  <a:gd name="connsiteX58" fmla="*/ 1424825 w 3405535"/>
                  <a:gd name="connsiteY58" fmla="*/ 0 h 4003842"/>
                  <a:gd name="connsiteX0" fmla="*/ 1424825 w 3403321"/>
                  <a:gd name="connsiteY0" fmla="*/ 0 h 4003842"/>
                  <a:gd name="connsiteX1" fmla="*/ 1883536 w 3403321"/>
                  <a:gd name="connsiteY1" fmla="*/ 64066 h 4003842"/>
                  <a:gd name="connsiteX2" fmla="*/ 2116736 w 3403321"/>
                  <a:gd name="connsiteY2" fmla="*/ 353644 h 4003842"/>
                  <a:gd name="connsiteX3" fmla="*/ 2051389 w 3403321"/>
                  <a:gd name="connsiteY3" fmla="*/ 500995 h 4003842"/>
                  <a:gd name="connsiteX4" fmla="*/ 1936070 w 3403321"/>
                  <a:gd name="connsiteY4" fmla="*/ 571468 h 4003842"/>
                  <a:gd name="connsiteX5" fmla="*/ 1863035 w 3403321"/>
                  <a:gd name="connsiteY5" fmla="*/ 576593 h 4003842"/>
                  <a:gd name="connsiteX6" fmla="*/ 1768218 w 3403321"/>
                  <a:gd name="connsiteY6" fmla="*/ 558654 h 4003842"/>
                  <a:gd name="connsiteX7" fmla="*/ 1740029 w 3403321"/>
                  <a:gd name="connsiteY7" fmla="*/ 533028 h 4003842"/>
                  <a:gd name="connsiteX8" fmla="*/ 1757967 w 3403321"/>
                  <a:gd name="connsiteY8" fmla="*/ 502276 h 4003842"/>
                  <a:gd name="connsiteX9" fmla="*/ 1809220 w 3403321"/>
                  <a:gd name="connsiteY9" fmla="*/ 426679 h 4003842"/>
                  <a:gd name="connsiteX10" fmla="*/ 1824596 w 3403321"/>
                  <a:gd name="connsiteY10" fmla="*/ 343393 h 4003842"/>
                  <a:gd name="connsiteX11" fmla="*/ 1686214 w 3403321"/>
                  <a:gd name="connsiteY11" fmla="*/ 153758 h 4003842"/>
                  <a:gd name="connsiteX12" fmla="*/ 1409449 w 3403321"/>
                  <a:gd name="connsiteY12" fmla="*/ 102506 h 4003842"/>
                  <a:gd name="connsiteX13" fmla="*/ 960988 w 3403321"/>
                  <a:gd name="connsiteY13" fmla="*/ 187072 h 4003842"/>
                  <a:gd name="connsiteX14" fmla="*/ 743164 w 3403321"/>
                  <a:gd name="connsiteY14" fmla="*/ 481775 h 4003842"/>
                  <a:gd name="connsiteX15" fmla="*/ 899485 w 3403321"/>
                  <a:gd name="connsiteY15" fmla="*/ 740602 h 4003842"/>
                  <a:gd name="connsiteX16" fmla="*/ 1283880 w 3403321"/>
                  <a:gd name="connsiteY16" fmla="*/ 943050 h 4003842"/>
                  <a:gd name="connsiteX17" fmla="*/ 1730258 w 3403321"/>
                  <a:gd name="connsiteY17" fmla="*/ 1042349 h 4003842"/>
                  <a:gd name="connsiteX18" fmla="*/ 2983314 w 3403321"/>
                  <a:gd name="connsiteY18" fmla="*/ 1543339 h 4003842"/>
                  <a:gd name="connsiteX19" fmla="*/ 3377245 w 3403321"/>
                  <a:gd name="connsiteY19" fmla="*/ 2821306 h 4003842"/>
                  <a:gd name="connsiteX20" fmla="*/ 2358186 w 3403321"/>
                  <a:gd name="connsiteY20" fmla="*/ 3840356 h 4003842"/>
                  <a:gd name="connsiteX21" fmla="*/ 1251526 w 3403321"/>
                  <a:gd name="connsiteY21" fmla="*/ 3968244 h 4003842"/>
                  <a:gd name="connsiteX22" fmla="*/ 407459 w 3403321"/>
                  <a:gd name="connsiteY22" fmla="*/ 3490308 h 4003842"/>
                  <a:gd name="connsiteX23" fmla="*/ 0 w 3403321"/>
                  <a:gd name="connsiteY23" fmla="*/ 2711267 h 4003842"/>
                  <a:gd name="connsiteX24" fmla="*/ 283171 w 3403321"/>
                  <a:gd name="connsiteY24" fmla="*/ 2118017 h 4003842"/>
                  <a:gd name="connsiteX25" fmla="*/ 963551 w 3403321"/>
                  <a:gd name="connsiteY25" fmla="*/ 1870723 h 4003842"/>
                  <a:gd name="connsiteX26" fmla="*/ 1591396 w 3403321"/>
                  <a:gd name="connsiteY26" fmla="*/ 2019356 h 4003842"/>
                  <a:gd name="connsiteX27" fmla="*/ 1860473 w 3403321"/>
                  <a:gd name="connsiteY27" fmla="*/ 2490881 h 4003842"/>
                  <a:gd name="connsiteX28" fmla="*/ 1679807 w 3403321"/>
                  <a:gd name="connsiteY28" fmla="*/ 2861181 h 4003842"/>
                  <a:gd name="connsiteX29" fmla="*/ 1260816 w 3403321"/>
                  <a:gd name="connsiteY29" fmla="*/ 3008533 h 4003842"/>
                  <a:gd name="connsiteX30" fmla="*/ 894360 w 3403321"/>
                  <a:gd name="connsiteY30" fmla="*/ 2926528 h 4003842"/>
                  <a:gd name="connsiteX31" fmla="*/ 717538 w 3403321"/>
                  <a:gd name="connsiteY31" fmla="*/ 2649764 h 4003842"/>
                  <a:gd name="connsiteX32" fmla="*/ 807230 w 3403321"/>
                  <a:gd name="connsiteY32" fmla="*/ 2470379 h 4003842"/>
                  <a:gd name="connsiteX33" fmla="*/ 930236 w 3403321"/>
                  <a:gd name="connsiteY33" fmla="*/ 2406314 h 4003842"/>
                  <a:gd name="connsiteX34" fmla="*/ 989177 w 3403321"/>
                  <a:gd name="connsiteY34" fmla="*/ 2398626 h 4003842"/>
                  <a:gd name="connsiteX35" fmla="*/ 1009678 w 3403321"/>
                  <a:gd name="connsiteY35" fmla="*/ 2414001 h 4003842"/>
                  <a:gd name="connsiteX36" fmla="*/ 999428 w 3403321"/>
                  <a:gd name="connsiteY36" fmla="*/ 2444753 h 4003842"/>
                  <a:gd name="connsiteX37" fmla="*/ 989177 w 3403321"/>
                  <a:gd name="connsiteY37" fmla="*/ 2475505 h 4003842"/>
                  <a:gd name="connsiteX38" fmla="*/ 973801 w 3403321"/>
                  <a:gd name="connsiteY38" fmla="*/ 2588261 h 4003842"/>
                  <a:gd name="connsiteX39" fmla="*/ 1054524 w 3403321"/>
                  <a:gd name="connsiteY39" fmla="*/ 2725362 h 4003842"/>
                  <a:gd name="connsiteX40" fmla="*/ 1230065 w 3403321"/>
                  <a:gd name="connsiteY40" fmla="*/ 2783021 h 4003842"/>
                  <a:gd name="connsiteX41" fmla="*/ 1494016 w 3403321"/>
                  <a:gd name="connsiteY41" fmla="*/ 2685641 h 4003842"/>
                  <a:gd name="connsiteX42" fmla="*/ 1599084 w 3403321"/>
                  <a:gd name="connsiteY42" fmla="*/ 2444753 h 4003842"/>
                  <a:gd name="connsiteX43" fmla="*/ 1386385 w 3403321"/>
                  <a:gd name="connsiteY43" fmla="*/ 2109048 h 4003842"/>
                  <a:gd name="connsiteX44" fmla="*/ 943050 w 3403321"/>
                  <a:gd name="connsiteY44" fmla="*/ 2003980 h 4003842"/>
                  <a:gd name="connsiteX45" fmla="*/ 371582 w 3403321"/>
                  <a:gd name="connsiteY45" fmla="*/ 2198740 h 4003842"/>
                  <a:gd name="connsiteX46" fmla="*/ 117881 w 3403321"/>
                  <a:gd name="connsiteY46" fmla="*/ 2711267 h 4003842"/>
                  <a:gd name="connsiteX47" fmla="*/ 499714 w 3403321"/>
                  <a:gd name="connsiteY47" fmla="*/ 3351926 h 4003842"/>
                  <a:gd name="connsiteX48" fmla="*/ 1312069 w 3403321"/>
                  <a:gd name="connsiteY48" fmla="*/ 3567187 h 4003842"/>
                  <a:gd name="connsiteX49" fmla="*/ 2134674 w 3403321"/>
                  <a:gd name="connsiteY49" fmla="*/ 3269921 h 4003842"/>
                  <a:gd name="connsiteX50" fmla="*/ 2490881 w 3403321"/>
                  <a:gd name="connsiteY50" fmla="*/ 2506256 h 4003842"/>
                  <a:gd name="connsiteX51" fmla="*/ 2372999 w 3403321"/>
                  <a:gd name="connsiteY51" fmla="*/ 2070608 h 4003842"/>
                  <a:gd name="connsiteX52" fmla="*/ 2057795 w 3403321"/>
                  <a:gd name="connsiteY52" fmla="*/ 1755405 h 4003842"/>
                  <a:gd name="connsiteX53" fmla="*/ 1614460 w 3403321"/>
                  <a:gd name="connsiteY53" fmla="*/ 1496578 h 4003842"/>
                  <a:gd name="connsiteX54" fmla="*/ 858483 w 3403321"/>
                  <a:gd name="connsiteY54" fmla="*/ 1135247 h 4003842"/>
                  <a:gd name="connsiteX55" fmla="*/ 476650 w 3403321"/>
                  <a:gd name="connsiteY55" fmla="*/ 609907 h 4003842"/>
                  <a:gd name="connsiteX56" fmla="*/ 781604 w 3403321"/>
                  <a:gd name="connsiteY56" fmla="*/ 143508 h 4003842"/>
                  <a:gd name="connsiteX57" fmla="*/ 1424825 w 3403321"/>
                  <a:gd name="connsiteY57" fmla="*/ 0 h 4003842"/>
                  <a:gd name="connsiteX0" fmla="*/ 1424825 w 3409854"/>
                  <a:gd name="connsiteY0" fmla="*/ 0 h 4003842"/>
                  <a:gd name="connsiteX1" fmla="*/ 1883536 w 3409854"/>
                  <a:gd name="connsiteY1" fmla="*/ 64066 h 4003842"/>
                  <a:gd name="connsiteX2" fmla="*/ 2116736 w 3409854"/>
                  <a:gd name="connsiteY2" fmla="*/ 353644 h 4003842"/>
                  <a:gd name="connsiteX3" fmla="*/ 2051389 w 3409854"/>
                  <a:gd name="connsiteY3" fmla="*/ 500995 h 4003842"/>
                  <a:gd name="connsiteX4" fmla="*/ 1936070 w 3409854"/>
                  <a:gd name="connsiteY4" fmla="*/ 571468 h 4003842"/>
                  <a:gd name="connsiteX5" fmla="*/ 1863035 w 3409854"/>
                  <a:gd name="connsiteY5" fmla="*/ 576593 h 4003842"/>
                  <a:gd name="connsiteX6" fmla="*/ 1768218 w 3409854"/>
                  <a:gd name="connsiteY6" fmla="*/ 558654 h 4003842"/>
                  <a:gd name="connsiteX7" fmla="*/ 1740029 w 3409854"/>
                  <a:gd name="connsiteY7" fmla="*/ 533028 h 4003842"/>
                  <a:gd name="connsiteX8" fmla="*/ 1757967 w 3409854"/>
                  <a:gd name="connsiteY8" fmla="*/ 502276 h 4003842"/>
                  <a:gd name="connsiteX9" fmla="*/ 1809220 w 3409854"/>
                  <a:gd name="connsiteY9" fmla="*/ 426679 h 4003842"/>
                  <a:gd name="connsiteX10" fmla="*/ 1824596 w 3409854"/>
                  <a:gd name="connsiteY10" fmla="*/ 343393 h 4003842"/>
                  <a:gd name="connsiteX11" fmla="*/ 1686214 w 3409854"/>
                  <a:gd name="connsiteY11" fmla="*/ 153758 h 4003842"/>
                  <a:gd name="connsiteX12" fmla="*/ 1409449 w 3409854"/>
                  <a:gd name="connsiteY12" fmla="*/ 102506 h 4003842"/>
                  <a:gd name="connsiteX13" fmla="*/ 960988 w 3409854"/>
                  <a:gd name="connsiteY13" fmla="*/ 187072 h 4003842"/>
                  <a:gd name="connsiteX14" fmla="*/ 743164 w 3409854"/>
                  <a:gd name="connsiteY14" fmla="*/ 481775 h 4003842"/>
                  <a:gd name="connsiteX15" fmla="*/ 899485 w 3409854"/>
                  <a:gd name="connsiteY15" fmla="*/ 740602 h 4003842"/>
                  <a:gd name="connsiteX16" fmla="*/ 1283880 w 3409854"/>
                  <a:gd name="connsiteY16" fmla="*/ 943050 h 4003842"/>
                  <a:gd name="connsiteX17" fmla="*/ 2983314 w 3409854"/>
                  <a:gd name="connsiteY17" fmla="*/ 1543339 h 4003842"/>
                  <a:gd name="connsiteX18" fmla="*/ 3377245 w 3409854"/>
                  <a:gd name="connsiteY18" fmla="*/ 2821306 h 4003842"/>
                  <a:gd name="connsiteX19" fmla="*/ 2358186 w 3409854"/>
                  <a:gd name="connsiteY19" fmla="*/ 3840356 h 4003842"/>
                  <a:gd name="connsiteX20" fmla="*/ 1251526 w 3409854"/>
                  <a:gd name="connsiteY20" fmla="*/ 3968244 h 4003842"/>
                  <a:gd name="connsiteX21" fmla="*/ 407459 w 3409854"/>
                  <a:gd name="connsiteY21" fmla="*/ 3490308 h 4003842"/>
                  <a:gd name="connsiteX22" fmla="*/ 0 w 3409854"/>
                  <a:gd name="connsiteY22" fmla="*/ 2711267 h 4003842"/>
                  <a:gd name="connsiteX23" fmla="*/ 283171 w 3409854"/>
                  <a:gd name="connsiteY23" fmla="*/ 2118017 h 4003842"/>
                  <a:gd name="connsiteX24" fmla="*/ 963551 w 3409854"/>
                  <a:gd name="connsiteY24" fmla="*/ 1870723 h 4003842"/>
                  <a:gd name="connsiteX25" fmla="*/ 1591396 w 3409854"/>
                  <a:gd name="connsiteY25" fmla="*/ 2019356 h 4003842"/>
                  <a:gd name="connsiteX26" fmla="*/ 1860473 w 3409854"/>
                  <a:gd name="connsiteY26" fmla="*/ 2490881 h 4003842"/>
                  <a:gd name="connsiteX27" fmla="*/ 1679807 w 3409854"/>
                  <a:gd name="connsiteY27" fmla="*/ 2861181 h 4003842"/>
                  <a:gd name="connsiteX28" fmla="*/ 1260816 w 3409854"/>
                  <a:gd name="connsiteY28" fmla="*/ 3008533 h 4003842"/>
                  <a:gd name="connsiteX29" fmla="*/ 894360 w 3409854"/>
                  <a:gd name="connsiteY29" fmla="*/ 2926528 h 4003842"/>
                  <a:gd name="connsiteX30" fmla="*/ 717538 w 3409854"/>
                  <a:gd name="connsiteY30" fmla="*/ 2649764 h 4003842"/>
                  <a:gd name="connsiteX31" fmla="*/ 807230 w 3409854"/>
                  <a:gd name="connsiteY31" fmla="*/ 2470379 h 4003842"/>
                  <a:gd name="connsiteX32" fmla="*/ 930236 w 3409854"/>
                  <a:gd name="connsiteY32" fmla="*/ 2406314 h 4003842"/>
                  <a:gd name="connsiteX33" fmla="*/ 989177 w 3409854"/>
                  <a:gd name="connsiteY33" fmla="*/ 2398626 h 4003842"/>
                  <a:gd name="connsiteX34" fmla="*/ 1009678 w 3409854"/>
                  <a:gd name="connsiteY34" fmla="*/ 2414001 h 4003842"/>
                  <a:gd name="connsiteX35" fmla="*/ 999428 w 3409854"/>
                  <a:gd name="connsiteY35" fmla="*/ 2444753 h 4003842"/>
                  <a:gd name="connsiteX36" fmla="*/ 989177 w 3409854"/>
                  <a:gd name="connsiteY36" fmla="*/ 2475505 h 4003842"/>
                  <a:gd name="connsiteX37" fmla="*/ 973801 w 3409854"/>
                  <a:gd name="connsiteY37" fmla="*/ 2588261 h 4003842"/>
                  <a:gd name="connsiteX38" fmla="*/ 1054524 w 3409854"/>
                  <a:gd name="connsiteY38" fmla="*/ 2725362 h 4003842"/>
                  <a:gd name="connsiteX39" fmla="*/ 1230065 w 3409854"/>
                  <a:gd name="connsiteY39" fmla="*/ 2783021 h 4003842"/>
                  <a:gd name="connsiteX40" fmla="*/ 1494016 w 3409854"/>
                  <a:gd name="connsiteY40" fmla="*/ 2685641 h 4003842"/>
                  <a:gd name="connsiteX41" fmla="*/ 1599084 w 3409854"/>
                  <a:gd name="connsiteY41" fmla="*/ 2444753 h 4003842"/>
                  <a:gd name="connsiteX42" fmla="*/ 1386385 w 3409854"/>
                  <a:gd name="connsiteY42" fmla="*/ 2109048 h 4003842"/>
                  <a:gd name="connsiteX43" fmla="*/ 943050 w 3409854"/>
                  <a:gd name="connsiteY43" fmla="*/ 2003980 h 4003842"/>
                  <a:gd name="connsiteX44" fmla="*/ 371582 w 3409854"/>
                  <a:gd name="connsiteY44" fmla="*/ 2198740 h 4003842"/>
                  <a:gd name="connsiteX45" fmla="*/ 117881 w 3409854"/>
                  <a:gd name="connsiteY45" fmla="*/ 2711267 h 4003842"/>
                  <a:gd name="connsiteX46" fmla="*/ 499714 w 3409854"/>
                  <a:gd name="connsiteY46" fmla="*/ 3351926 h 4003842"/>
                  <a:gd name="connsiteX47" fmla="*/ 1312069 w 3409854"/>
                  <a:gd name="connsiteY47" fmla="*/ 3567187 h 4003842"/>
                  <a:gd name="connsiteX48" fmla="*/ 2134674 w 3409854"/>
                  <a:gd name="connsiteY48" fmla="*/ 3269921 h 4003842"/>
                  <a:gd name="connsiteX49" fmla="*/ 2490881 w 3409854"/>
                  <a:gd name="connsiteY49" fmla="*/ 2506256 h 4003842"/>
                  <a:gd name="connsiteX50" fmla="*/ 2372999 w 3409854"/>
                  <a:gd name="connsiteY50" fmla="*/ 2070608 h 4003842"/>
                  <a:gd name="connsiteX51" fmla="*/ 2057795 w 3409854"/>
                  <a:gd name="connsiteY51" fmla="*/ 1755405 h 4003842"/>
                  <a:gd name="connsiteX52" fmla="*/ 1614460 w 3409854"/>
                  <a:gd name="connsiteY52" fmla="*/ 1496578 h 4003842"/>
                  <a:gd name="connsiteX53" fmla="*/ 858483 w 3409854"/>
                  <a:gd name="connsiteY53" fmla="*/ 1135247 h 4003842"/>
                  <a:gd name="connsiteX54" fmla="*/ 476650 w 3409854"/>
                  <a:gd name="connsiteY54" fmla="*/ 609907 h 4003842"/>
                  <a:gd name="connsiteX55" fmla="*/ 781604 w 3409854"/>
                  <a:gd name="connsiteY55" fmla="*/ 143508 h 4003842"/>
                  <a:gd name="connsiteX56" fmla="*/ 1424825 w 3409854"/>
                  <a:gd name="connsiteY56" fmla="*/ 0 h 4003842"/>
                  <a:gd name="connsiteX0" fmla="*/ 1424825 w 3409854"/>
                  <a:gd name="connsiteY0" fmla="*/ 0 h 3990022"/>
                  <a:gd name="connsiteX1" fmla="*/ 1883536 w 3409854"/>
                  <a:gd name="connsiteY1" fmla="*/ 64066 h 3990022"/>
                  <a:gd name="connsiteX2" fmla="*/ 2116736 w 3409854"/>
                  <a:gd name="connsiteY2" fmla="*/ 353644 h 3990022"/>
                  <a:gd name="connsiteX3" fmla="*/ 2051389 w 3409854"/>
                  <a:gd name="connsiteY3" fmla="*/ 500995 h 3990022"/>
                  <a:gd name="connsiteX4" fmla="*/ 1936070 w 3409854"/>
                  <a:gd name="connsiteY4" fmla="*/ 571468 h 3990022"/>
                  <a:gd name="connsiteX5" fmla="*/ 1863035 w 3409854"/>
                  <a:gd name="connsiteY5" fmla="*/ 576593 h 3990022"/>
                  <a:gd name="connsiteX6" fmla="*/ 1768218 w 3409854"/>
                  <a:gd name="connsiteY6" fmla="*/ 558654 h 3990022"/>
                  <a:gd name="connsiteX7" fmla="*/ 1740029 w 3409854"/>
                  <a:gd name="connsiteY7" fmla="*/ 533028 h 3990022"/>
                  <a:gd name="connsiteX8" fmla="*/ 1757967 w 3409854"/>
                  <a:gd name="connsiteY8" fmla="*/ 502276 h 3990022"/>
                  <a:gd name="connsiteX9" fmla="*/ 1809220 w 3409854"/>
                  <a:gd name="connsiteY9" fmla="*/ 426679 h 3990022"/>
                  <a:gd name="connsiteX10" fmla="*/ 1824596 w 3409854"/>
                  <a:gd name="connsiteY10" fmla="*/ 343393 h 3990022"/>
                  <a:gd name="connsiteX11" fmla="*/ 1686214 w 3409854"/>
                  <a:gd name="connsiteY11" fmla="*/ 153758 h 3990022"/>
                  <a:gd name="connsiteX12" fmla="*/ 1409449 w 3409854"/>
                  <a:gd name="connsiteY12" fmla="*/ 102506 h 3990022"/>
                  <a:gd name="connsiteX13" fmla="*/ 960988 w 3409854"/>
                  <a:gd name="connsiteY13" fmla="*/ 187072 h 3990022"/>
                  <a:gd name="connsiteX14" fmla="*/ 743164 w 3409854"/>
                  <a:gd name="connsiteY14" fmla="*/ 481775 h 3990022"/>
                  <a:gd name="connsiteX15" fmla="*/ 899485 w 3409854"/>
                  <a:gd name="connsiteY15" fmla="*/ 740602 h 3990022"/>
                  <a:gd name="connsiteX16" fmla="*/ 1283880 w 3409854"/>
                  <a:gd name="connsiteY16" fmla="*/ 943050 h 3990022"/>
                  <a:gd name="connsiteX17" fmla="*/ 2983314 w 3409854"/>
                  <a:gd name="connsiteY17" fmla="*/ 1543339 h 3990022"/>
                  <a:gd name="connsiteX18" fmla="*/ 3377245 w 3409854"/>
                  <a:gd name="connsiteY18" fmla="*/ 2821306 h 3990022"/>
                  <a:gd name="connsiteX19" fmla="*/ 2358186 w 3409854"/>
                  <a:gd name="connsiteY19" fmla="*/ 3840356 h 3990022"/>
                  <a:gd name="connsiteX20" fmla="*/ 1251526 w 3409854"/>
                  <a:gd name="connsiteY20" fmla="*/ 3968244 h 3990022"/>
                  <a:gd name="connsiteX21" fmla="*/ 407459 w 3409854"/>
                  <a:gd name="connsiteY21" fmla="*/ 3490308 h 3990022"/>
                  <a:gd name="connsiteX22" fmla="*/ 0 w 3409854"/>
                  <a:gd name="connsiteY22" fmla="*/ 2711267 h 3990022"/>
                  <a:gd name="connsiteX23" fmla="*/ 283171 w 3409854"/>
                  <a:gd name="connsiteY23" fmla="*/ 2118017 h 3990022"/>
                  <a:gd name="connsiteX24" fmla="*/ 963551 w 3409854"/>
                  <a:gd name="connsiteY24" fmla="*/ 1870723 h 3990022"/>
                  <a:gd name="connsiteX25" fmla="*/ 1591396 w 3409854"/>
                  <a:gd name="connsiteY25" fmla="*/ 2019356 h 3990022"/>
                  <a:gd name="connsiteX26" fmla="*/ 1860473 w 3409854"/>
                  <a:gd name="connsiteY26" fmla="*/ 2490881 h 3990022"/>
                  <a:gd name="connsiteX27" fmla="*/ 1679807 w 3409854"/>
                  <a:gd name="connsiteY27" fmla="*/ 2861181 h 3990022"/>
                  <a:gd name="connsiteX28" fmla="*/ 1260816 w 3409854"/>
                  <a:gd name="connsiteY28" fmla="*/ 3008533 h 3990022"/>
                  <a:gd name="connsiteX29" fmla="*/ 894360 w 3409854"/>
                  <a:gd name="connsiteY29" fmla="*/ 2926528 h 3990022"/>
                  <a:gd name="connsiteX30" fmla="*/ 717538 w 3409854"/>
                  <a:gd name="connsiteY30" fmla="*/ 2649764 h 3990022"/>
                  <a:gd name="connsiteX31" fmla="*/ 807230 w 3409854"/>
                  <a:gd name="connsiteY31" fmla="*/ 2470379 h 3990022"/>
                  <a:gd name="connsiteX32" fmla="*/ 930236 w 3409854"/>
                  <a:gd name="connsiteY32" fmla="*/ 2406314 h 3990022"/>
                  <a:gd name="connsiteX33" fmla="*/ 989177 w 3409854"/>
                  <a:gd name="connsiteY33" fmla="*/ 2398626 h 3990022"/>
                  <a:gd name="connsiteX34" fmla="*/ 1009678 w 3409854"/>
                  <a:gd name="connsiteY34" fmla="*/ 2414001 h 3990022"/>
                  <a:gd name="connsiteX35" fmla="*/ 999428 w 3409854"/>
                  <a:gd name="connsiteY35" fmla="*/ 2444753 h 3990022"/>
                  <a:gd name="connsiteX36" fmla="*/ 989177 w 3409854"/>
                  <a:gd name="connsiteY36" fmla="*/ 2475505 h 3990022"/>
                  <a:gd name="connsiteX37" fmla="*/ 973801 w 3409854"/>
                  <a:gd name="connsiteY37" fmla="*/ 2588261 h 3990022"/>
                  <a:gd name="connsiteX38" fmla="*/ 1054524 w 3409854"/>
                  <a:gd name="connsiteY38" fmla="*/ 2725362 h 3990022"/>
                  <a:gd name="connsiteX39" fmla="*/ 1230065 w 3409854"/>
                  <a:gd name="connsiteY39" fmla="*/ 2783021 h 3990022"/>
                  <a:gd name="connsiteX40" fmla="*/ 1494016 w 3409854"/>
                  <a:gd name="connsiteY40" fmla="*/ 2685641 h 3990022"/>
                  <a:gd name="connsiteX41" fmla="*/ 1599084 w 3409854"/>
                  <a:gd name="connsiteY41" fmla="*/ 2444753 h 3990022"/>
                  <a:gd name="connsiteX42" fmla="*/ 1386385 w 3409854"/>
                  <a:gd name="connsiteY42" fmla="*/ 2109048 h 3990022"/>
                  <a:gd name="connsiteX43" fmla="*/ 943050 w 3409854"/>
                  <a:gd name="connsiteY43" fmla="*/ 2003980 h 3990022"/>
                  <a:gd name="connsiteX44" fmla="*/ 371582 w 3409854"/>
                  <a:gd name="connsiteY44" fmla="*/ 2198740 h 3990022"/>
                  <a:gd name="connsiteX45" fmla="*/ 117881 w 3409854"/>
                  <a:gd name="connsiteY45" fmla="*/ 2711267 h 3990022"/>
                  <a:gd name="connsiteX46" fmla="*/ 499714 w 3409854"/>
                  <a:gd name="connsiteY46" fmla="*/ 3351926 h 3990022"/>
                  <a:gd name="connsiteX47" fmla="*/ 1312069 w 3409854"/>
                  <a:gd name="connsiteY47" fmla="*/ 3567187 h 3990022"/>
                  <a:gd name="connsiteX48" fmla="*/ 2134674 w 3409854"/>
                  <a:gd name="connsiteY48" fmla="*/ 3269921 h 3990022"/>
                  <a:gd name="connsiteX49" fmla="*/ 2490881 w 3409854"/>
                  <a:gd name="connsiteY49" fmla="*/ 2506256 h 3990022"/>
                  <a:gd name="connsiteX50" fmla="*/ 2372999 w 3409854"/>
                  <a:gd name="connsiteY50" fmla="*/ 2070608 h 3990022"/>
                  <a:gd name="connsiteX51" fmla="*/ 2057795 w 3409854"/>
                  <a:gd name="connsiteY51" fmla="*/ 1755405 h 3990022"/>
                  <a:gd name="connsiteX52" fmla="*/ 1614460 w 3409854"/>
                  <a:gd name="connsiteY52" fmla="*/ 1496578 h 3990022"/>
                  <a:gd name="connsiteX53" fmla="*/ 858483 w 3409854"/>
                  <a:gd name="connsiteY53" fmla="*/ 1135247 h 3990022"/>
                  <a:gd name="connsiteX54" fmla="*/ 476650 w 3409854"/>
                  <a:gd name="connsiteY54" fmla="*/ 609907 h 3990022"/>
                  <a:gd name="connsiteX55" fmla="*/ 781604 w 3409854"/>
                  <a:gd name="connsiteY55" fmla="*/ 143508 h 3990022"/>
                  <a:gd name="connsiteX56" fmla="*/ 1424825 w 3409854"/>
                  <a:gd name="connsiteY56" fmla="*/ 0 h 3990022"/>
                  <a:gd name="connsiteX0" fmla="*/ 1425671 w 3410700"/>
                  <a:gd name="connsiteY0" fmla="*/ 0 h 3988066"/>
                  <a:gd name="connsiteX1" fmla="*/ 1884382 w 3410700"/>
                  <a:gd name="connsiteY1" fmla="*/ 64066 h 3988066"/>
                  <a:gd name="connsiteX2" fmla="*/ 2117582 w 3410700"/>
                  <a:gd name="connsiteY2" fmla="*/ 353644 h 3988066"/>
                  <a:gd name="connsiteX3" fmla="*/ 2052235 w 3410700"/>
                  <a:gd name="connsiteY3" fmla="*/ 500995 h 3988066"/>
                  <a:gd name="connsiteX4" fmla="*/ 1936916 w 3410700"/>
                  <a:gd name="connsiteY4" fmla="*/ 571468 h 3988066"/>
                  <a:gd name="connsiteX5" fmla="*/ 1863881 w 3410700"/>
                  <a:gd name="connsiteY5" fmla="*/ 576593 h 3988066"/>
                  <a:gd name="connsiteX6" fmla="*/ 1769064 w 3410700"/>
                  <a:gd name="connsiteY6" fmla="*/ 558654 h 3988066"/>
                  <a:gd name="connsiteX7" fmla="*/ 1740875 w 3410700"/>
                  <a:gd name="connsiteY7" fmla="*/ 533028 h 3988066"/>
                  <a:gd name="connsiteX8" fmla="*/ 1758813 w 3410700"/>
                  <a:gd name="connsiteY8" fmla="*/ 502276 h 3988066"/>
                  <a:gd name="connsiteX9" fmla="*/ 1810066 w 3410700"/>
                  <a:gd name="connsiteY9" fmla="*/ 426679 h 3988066"/>
                  <a:gd name="connsiteX10" fmla="*/ 1825442 w 3410700"/>
                  <a:gd name="connsiteY10" fmla="*/ 343393 h 3988066"/>
                  <a:gd name="connsiteX11" fmla="*/ 1687060 w 3410700"/>
                  <a:gd name="connsiteY11" fmla="*/ 153758 h 3988066"/>
                  <a:gd name="connsiteX12" fmla="*/ 1410295 w 3410700"/>
                  <a:gd name="connsiteY12" fmla="*/ 102506 h 3988066"/>
                  <a:gd name="connsiteX13" fmla="*/ 961834 w 3410700"/>
                  <a:gd name="connsiteY13" fmla="*/ 187072 h 3988066"/>
                  <a:gd name="connsiteX14" fmla="*/ 744010 w 3410700"/>
                  <a:gd name="connsiteY14" fmla="*/ 481775 h 3988066"/>
                  <a:gd name="connsiteX15" fmla="*/ 900331 w 3410700"/>
                  <a:gd name="connsiteY15" fmla="*/ 740602 h 3988066"/>
                  <a:gd name="connsiteX16" fmla="*/ 1284726 w 3410700"/>
                  <a:gd name="connsiteY16" fmla="*/ 943050 h 3988066"/>
                  <a:gd name="connsiteX17" fmla="*/ 2984160 w 3410700"/>
                  <a:gd name="connsiteY17" fmla="*/ 1543339 h 3988066"/>
                  <a:gd name="connsiteX18" fmla="*/ 3378091 w 3410700"/>
                  <a:gd name="connsiteY18" fmla="*/ 2821306 h 3988066"/>
                  <a:gd name="connsiteX19" fmla="*/ 2359032 w 3410700"/>
                  <a:gd name="connsiteY19" fmla="*/ 3840356 h 3988066"/>
                  <a:gd name="connsiteX20" fmla="*/ 1252372 w 3410700"/>
                  <a:gd name="connsiteY20" fmla="*/ 3968244 h 3988066"/>
                  <a:gd name="connsiteX21" fmla="*/ 352887 w 3410700"/>
                  <a:gd name="connsiteY21" fmla="*/ 3518017 h 3988066"/>
                  <a:gd name="connsiteX22" fmla="*/ 846 w 3410700"/>
                  <a:gd name="connsiteY22" fmla="*/ 2711267 h 3988066"/>
                  <a:gd name="connsiteX23" fmla="*/ 284017 w 3410700"/>
                  <a:gd name="connsiteY23" fmla="*/ 2118017 h 3988066"/>
                  <a:gd name="connsiteX24" fmla="*/ 964397 w 3410700"/>
                  <a:gd name="connsiteY24" fmla="*/ 1870723 h 3988066"/>
                  <a:gd name="connsiteX25" fmla="*/ 1592242 w 3410700"/>
                  <a:gd name="connsiteY25" fmla="*/ 2019356 h 3988066"/>
                  <a:gd name="connsiteX26" fmla="*/ 1861319 w 3410700"/>
                  <a:gd name="connsiteY26" fmla="*/ 2490881 h 3988066"/>
                  <a:gd name="connsiteX27" fmla="*/ 1680653 w 3410700"/>
                  <a:gd name="connsiteY27" fmla="*/ 2861181 h 3988066"/>
                  <a:gd name="connsiteX28" fmla="*/ 1261662 w 3410700"/>
                  <a:gd name="connsiteY28" fmla="*/ 3008533 h 3988066"/>
                  <a:gd name="connsiteX29" fmla="*/ 895206 w 3410700"/>
                  <a:gd name="connsiteY29" fmla="*/ 2926528 h 3988066"/>
                  <a:gd name="connsiteX30" fmla="*/ 718384 w 3410700"/>
                  <a:gd name="connsiteY30" fmla="*/ 2649764 h 3988066"/>
                  <a:gd name="connsiteX31" fmla="*/ 808076 w 3410700"/>
                  <a:gd name="connsiteY31" fmla="*/ 2470379 h 3988066"/>
                  <a:gd name="connsiteX32" fmla="*/ 931082 w 3410700"/>
                  <a:gd name="connsiteY32" fmla="*/ 2406314 h 3988066"/>
                  <a:gd name="connsiteX33" fmla="*/ 990023 w 3410700"/>
                  <a:gd name="connsiteY33" fmla="*/ 2398626 h 3988066"/>
                  <a:gd name="connsiteX34" fmla="*/ 1010524 w 3410700"/>
                  <a:gd name="connsiteY34" fmla="*/ 2414001 h 3988066"/>
                  <a:gd name="connsiteX35" fmla="*/ 1000274 w 3410700"/>
                  <a:gd name="connsiteY35" fmla="*/ 2444753 h 3988066"/>
                  <a:gd name="connsiteX36" fmla="*/ 990023 w 3410700"/>
                  <a:gd name="connsiteY36" fmla="*/ 2475505 h 3988066"/>
                  <a:gd name="connsiteX37" fmla="*/ 974647 w 3410700"/>
                  <a:gd name="connsiteY37" fmla="*/ 2588261 h 3988066"/>
                  <a:gd name="connsiteX38" fmla="*/ 1055370 w 3410700"/>
                  <a:gd name="connsiteY38" fmla="*/ 2725362 h 3988066"/>
                  <a:gd name="connsiteX39" fmla="*/ 1230911 w 3410700"/>
                  <a:gd name="connsiteY39" fmla="*/ 2783021 h 3988066"/>
                  <a:gd name="connsiteX40" fmla="*/ 1494862 w 3410700"/>
                  <a:gd name="connsiteY40" fmla="*/ 2685641 h 3988066"/>
                  <a:gd name="connsiteX41" fmla="*/ 1599930 w 3410700"/>
                  <a:gd name="connsiteY41" fmla="*/ 2444753 h 3988066"/>
                  <a:gd name="connsiteX42" fmla="*/ 1387231 w 3410700"/>
                  <a:gd name="connsiteY42" fmla="*/ 2109048 h 3988066"/>
                  <a:gd name="connsiteX43" fmla="*/ 943896 w 3410700"/>
                  <a:gd name="connsiteY43" fmla="*/ 2003980 h 3988066"/>
                  <a:gd name="connsiteX44" fmla="*/ 372428 w 3410700"/>
                  <a:gd name="connsiteY44" fmla="*/ 2198740 h 3988066"/>
                  <a:gd name="connsiteX45" fmla="*/ 118727 w 3410700"/>
                  <a:gd name="connsiteY45" fmla="*/ 2711267 h 3988066"/>
                  <a:gd name="connsiteX46" fmla="*/ 500560 w 3410700"/>
                  <a:gd name="connsiteY46" fmla="*/ 3351926 h 3988066"/>
                  <a:gd name="connsiteX47" fmla="*/ 1312915 w 3410700"/>
                  <a:gd name="connsiteY47" fmla="*/ 3567187 h 3988066"/>
                  <a:gd name="connsiteX48" fmla="*/ 2135520 w 3410700"/>
                  <a:gd name="connsiteY48" fmla="*/ 3269921 h 3988066"/>
                  <a:gd name="connsiteX49" fmla="*/ 2491727 w 3410700"/>
                  <a:gd name="connsiteY49" fmla="*/ 2506256 h 3988066"/>
                  <a:gd name="connsiteX50" fmla="*/ 2373845 w 3410700"/>
                  <a:gd name="connsiteY50" fmla="*/ 2070608 h 3988066"/>
                  <a:gd name="connsiteX51" fmla="*/ 2058641 w 3410700"/>
                  <a:gd name="connsiteY51" fmla="*/ 1755405 h 3988066"/>
                  <a:gd name="connsiteX52" fmla="*/ 1615306 w 3410700"/>
                  <a:gd name="connsiteY52" fmla="*/ 1496578 h 3988066"/>
                  <a:gd name="connsiteX53" fmla="*/ 859329 w 3410700"/>
                  <a:gd name="connsiteY53" fmla="*/ 1135247 h 3988066"/>
                  <a:gd name="connsiteX54" fmla="*/ 477496 w 3410700"/>
                  <a:gd name="connsiteY54" fmla="*/ 609907 h 3988066"/>
                  <a:gd name="connsiteX55" fmla="*/ 782450 w 3410700"/>
                  <a:gd name="connsiteY55" fmla="*/ 143508 h 3988066"/>
                  <a:gd name="connsiteX56" fmla="*/ 1425671 w 3410700"/>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936916 w 3475899"/>
                  <a:gd name="connsiteY4" fmla="*/ 571468 h 3988066"/>
                  <a:gd name="connsiteX5" fmla="*/ 1863881 w 3475899"/>
                  <a:gd name="connsiteY5" fmla="*/ 576593 h 3988066"/>
                  <a:gd name="connsiteX6" fmla="*/ 1769064 w 3475899"/>
                  <a:gd name="connsiteY6" fmla="*/ 558654 h 3988066"/>
                  <a:gd name="connsiteX7" fmla="*/ 1740875 w 3475899"/>
                  <a:gd name="connsiteY7" fmla="*/ 533028 h 3988066"/>
                  <a:gd name="connsiteX8" fmla="*/ 1758813 w 3475899"/>
                  <a:gd name="connsiteY8" fmla="*/ 502276 h 3988066"/>
                  <a:gd name="connsiteX9" fmla="*/ 1810066 w 3475899"/>
                  <a:gd name="connsiteY9" fmla="*/ 426679 h 3988066"/>
                  <a:gd name="connsiteX10" fmla="*/ 1825442 w 3475899"/>
                  <a:gd name="connsiteY10" fmla="*/ 343393 h 3988066"/>
                  <a:gd name="connsiteX11" fmla="*/ 1687060 w 3475899"/>
                  <a:gd name="connsiteY11" fmla="*/ 153758 h 3988066"/>
                  <a:gd name="connsiteX12" fmla="*/ 1410295 w 3475899"/>
                  <a:gd name="connsiteY12" fmla="*/ 102506 h 3988066"/>
                  <a:gd name="connsiteX13" fmla="*/ 961834 w 3475899"/>
                  <a:gd name="connsiteY13" fmla="*/ 187072 h 3988066"/>
                  <a:gd name="connsiteX14" fmla="*/ 744010 w 3475899"/>
                  <a:gd name="connsiteY14" fmla="*/ 481775 h 3988066"/>
                  <a:gd name="connsiteX15" fmla="*/ 900331 w 3475899"/>
                  <a:gd name="connsiteY15" fmla="*/ 740602 h 3988066"/>
                  <a:gd name="connsiteX16" fmla="*/ 1284726 w 3475899"/>
                  <a:gd name="connsiteY16" fmla="*/ 943050 h 3988066"/>
                  <a:gd name="connsiteX17" fmla="*/ 2984160 w 3475899"/>
                  <a:gd name="connsiteY17" fmla="*/ 1543339 h 3988066"/>
                  <a:gd name="connsiteX18" fmla="*/ 3378091 w 3475899"/>
                  <a:gd name="connsiteY18" fmla="*/ 2821306 h 3988066"/>
                  <a:gd name="connsiteX19" fmla="*/ 2359032 w 3475899"/>
                  <a:gd name="connsiteY19" fmla="*/ 3840356 h 3988066"/>
                  <a:gd name="connsiteX20" fmla="*/ 1252372 w 3475899"/>
                  <a:gd name="connsiteY20" fmla="*/ 3968244 h 3988066"/>
                  <a:gd name="connsiteX21" fmla="*/ 352887 w 3475899"/>
                  <a:gd name="connsiteY21" fmla="*/ 3518017 h 3988066"/>
                  <a:gd name="connsiteX22" fmla="*/ 846 w 3475899"/>
                  <a:gd name="connsiteY22" fmla="*/ 2711267 h 3988066"/>
                  <a:gd name="connsiteX23" fmla="*/ 284017 w 3475899"/>
                  <a:gd name="connsiteY23" fmla="*/ 2118017 h 3988066"/>
                  <a:gd name="connsiteX24" fmla="*/ 964397 w 3475899"/>
                  <a:gd name="connsiteY24" fmla="*/ 1870723 h 3988066"/>
                  <a:gd name="connsiteX25" fmla="*/ 1592242 w 3475899"/>
                  <a:gd name="connsiteY25" fmla="*/ 2019356 h 3988066"/>
                  <a:gd name="connsiteX26" fmla="*/ 1861319 w 3475899"/>
                  <a:gd name="connsiteY26" fmla="*/ 2490881 h 3988066"/>
                  <a:gd name="connsiteX27" fmla="*/ 1680653 w 3475899"/>
                  <a:gd name="connsiteY27" fmla="*/ 2861181 h 3988066"/>
                  <a:gd name="connsiteX28" fmla="*/ 1261662 w 3475899"/>
                  <a:gd name="connsiteY28" fmla="*/ 3008533 h 3988066"/>
                  <a:gd name="connsiteX29" fmla="*/ 895206 w 3475899"/>
                  <a:gd name="connsiteY29" fmla="*/ 2926528 h 3988066"/>
                  <a:gd name="connsiteX30" fmla="*/ 718384 w 3475899"/>
                  <a:gd name="connsiteY30" fmla="*/ 2649764 h 3988066"/>
                  <a:gd name="connsiteX31" fmla="*/ 808076 w 3475899"/>
                  <a:gd name="connsiteY31" fmla="*/ 2470379 h 3988066"/>
                  <a:gd name="connsiteX32" fmla="*/ 931082 w 3475899"/>
                  <a:gd name="connsiteY32" fmla="*/ 2406314 h 3988066"/>
                  <a:gd name="connsiteX33" fmla="*/ 990023 w 3475899"/>
                  <a:gd name="connsiteY33" fmla="*/ 2398626 h 3988066"/>
                  <a:gd name="connsiteX34" fmla="*/ 1010524 w 3475899"/>
                  <a:gd name="connsiteY34" fmla="*/ 2414001 h 3988066"/>
                  <a:gd name="connsiteX35" fmla="*/ 1000274 w 3475899"/>
                  <a:gd name="connsiteY35" fmla="*/ 2444753 h 3988066"/>
                  <a:gd name="connsiteX36" fmla="*/ 990023 w 3475899"/>
                  <a:gd name="connsiteY36" fmla="*/ 2475505 h 3988066"/>
                  <a:gd name="connsiteX37" fmla="*/ 974647 w 3475899"/>
                  <a:gd name="connsiteY37" fmla="*/ 2588261 h 3988066"/>
                  <a:gd name="connsiteX38" fmla="*/ 1055370 w 3475899"/>
                  <a:gd name="connsiteY38" fmla="*/ 2725362 h 3988066"/>
                  <a:gd name="connsiteX39" fmla="*/ 1230911 w 3475899"/>
                  <a:gd name="connsiteY39" fmla="*/ 2783021 h 3988066"/>
                  <a:gd name="connsiteX40" fmla="*/ 1494862 w 3475899"/>
                  <a:gd name="connsiteY40" fmla="*/ 2685641 h 3988066"/>
                  <a:gd name="connsiteX41" fmla="*/ 1599930 w 3475899"/>
                  <a:gd name="connsiteY41" fmla="*/ 2444753 h 3988066"/>
                  <a:gd name="connsiteX42" fmla="*/ 1387231 w 3475899"/>
                  <a:gd name="connsiteY42" fmla="*/ 2109048 h 3988066"/>
                  <a:gd name="connsiteX43" fmla="*/ 943896 w 3475899"/>
                  <a:gd name="connsiteY43" fmla="*/ 2003980 h 3988066"/>
                  <a:gd name="connsiteX44" fmla="*/ 372428 w 3475899"/>
                  <a:gd name="connsiteY44" fmla="*/ 2198740 h 3988066"/>
                  <a:gd name="connsiteX45" fmla="*/ 118727 w 3475899"/>
                  <a:gd name="connsiteY45" fmla="*/ 2711267 h 3988066"/>
                  <a:gd name="connsiteX46" fmla="*/ 500560 w 3475899"/>
                  <a:gd name="connsiteY46" fmla="*/ 3351926 h 3988066"/>
                  <a:gd name="connsiteX47" fmla="*/ 1312915 w 3475899"/>
                  <a:gd name="connsiteY47" fmla="*/ 3567187 h 3988066"/>
                  <a:gd name="connsiteX48" fmla="*/ 2135520 w 3475899"/>
                  <a:gd name="connsiteY48" fmla="*/ 3269921 h 3988066"/>
                  <a:gd name="connsiteX49" fmla="*/ 2491727 w 3475899"/>
                  <a:gd name="connsiteY49" fmla="*/ 2506256 h 3988066"/>
                  <a:gd name="connsiteX50" fmla="*/ 2373845 w 3475899"/>
                  <a:gd name="connsiteY50" fmla="*/ 2070608 h 3988066"/>
                  <a:gd name="connsiteX51" fmla="*/ 2058641 w 3475899"/>
                  <a:gd name="connsiteY51" fmla="*/ 1755405 h 3988066"/>
                  <a:gd name="connsiteX52" fmla="*/ 1615306 w 3475899"/>
                  <a:gd name="connsiteY52" fmla="*/ 1496578 h 3988066"/>
                  <a:gd name="connsiteX53" fmla="*/ 859329 w 3475899"/>
                  <a:gd name="connsiteY53" fmla="*/ 1135247 h 3988066"/>
                  <a:gd name="connsiteX54" fmla="*/ 477496 w 3475899"/>
                  <a:gd name="connsiteY54" fmla="*/ 609907 h 3988066"/>
                  <a:gd name="connsiteX55" fmla="*/ 782450 w 3475899"/>
                  <a:gd name="connsiteY55" fmla="*/ 143508 h 3988066"/>
                  <a:gd name="connsiteX56" fmla="*/ 1425671 w 3475899"/>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10066 w 3475899"/>
                  <a:gd name="connsiteY8" fmla="*/ 426679 h 3988066"/>
                  <a:gd name="connsiteX9" fmla="*/ 1825442 w 3475899"/>
                  <a:gd name="connsiteY9" fmla="*/ 343393 h 3988066"/>
                  <a:gd name="connsiteX10" fmla="*/ 1687060 w 3475899"/>
                  <a:gd name="connsiteY10" fmla="*/ 153758 h 3988066"/>
                  <a:gd name="connsiteX11" fmla="*/ 1410295 w 3475899"/>
                  <a:gd name="connsiteY11" fmla="*/ 102506 h 3988066"/>
                  <a:gd name="connsiteX12" fmla="*/ 961834 w 3475899"/>
                  <a:gd name="connsiteY12" fmla="*/ 187072 h 3988066"/>
                  <a:gd name="connsiteX13" fmla="*/ 744010 w 3475899"/>
                  <a:gd name="connsiteY13" fmla="*/ 481775 h 3988066"/>
                  <a:gd name="connsiteX14" fmla="*/ 900331 w 3475899"/>
                  <a:gd name="connsiteY14" fmla="*/ 740602 h 3988066"/>
                  <a:gd name="connsiteX15" fmla="*/ 1284726 w 3475899"/>
                  <a:gd name="connsiteY15" fmla="*/ 943050 h 3988066"/>
                  <a:gd name="connsiteX16" fmla="*/ 2984160 w 3475899"/>
                  <a:gd name="connsiteY16" fmla="*/ 1543339 h 3988066"/>
                  <a:gd name="connsiteX17" fmla="*/ 3378091 w 3475899"/>
                  <a:gd name="connsiteY17" fmla="*/ 2821306 h 3988066"/>
                  <a:gd name="connsiteX18" fmla="*/ 2359032 w 3475899"/>
                  <a:gd name="connsiteY18" fmla="*/ 3840356 h 3988066"/>
                  <a:gd name="connsiteX19" fmla="*/ 1252372 w 3475899"/>
                  <a:gd name="connsiteY19" fmla="*/ 3968244 h 3988066"/>
                  <a:gd name="connsiteX20" fmla="*/ 352887 w 3475899"/>
                  <a:gd name="connsiteY20" fmla="*/ 3518017 h 3988066"/>
                  <a:gd name="connsiteX21" fmla="*/ 846 w 3475899"/>
                  <a:gd name="connsiteY21" fmla="*/ 2711267 h 3988066"/>
                  <a:gd name="connsiteX22" fmla="*/ 284017 w 3475899"/>
                  <a:gd name="connsiteY22" fmla="*/ 2118017 h 3988066"/>
                  <a:gd name="connsiteX23" fmla="*/ 964397 w 3475899"/>
                  <a:gd name="connsiteY23" fmla="*/ 1870723 h 3988066"/>
                  <a:gd name="connsiteX24" fmla="*/ 1592242 w 3475899"/>
                  <a:gd name="connsiteY24" fmla="*/ 2019356 h 3988066"/>
                  <a:gd name="connsiteX25" fmla="*/ 1861319 w 3475899"/>
                  <a:gd name="connsiteY25" fmla="*/ 2490881 h 3988066"/>
                  <a:gd name="connsiteX26" fmla="*/ 1680653 w 3475899"/>
                  <a:gd name="connsiteY26" fmla="*/ 2861181 h 3988066"/>
                  <a:gd name="connsiteX27" fmla="*/ 1261662 w 3475899"/>
                  <a:gd name="connsiteY27" fmla="*/ 3008533 h 3988066"/>
                  <a:gd name="connsiteX28" fmla="*/ 895206 w 3475899"/>
                  <a:gd name="connsiteY28" fmla="*/ 2926528 h 3988066"/>
                  <a:gd name="connsiteX29" fmla="*/ 718384 w 3475899"/>
                  <a:gd name="connsiteY29" fmla="*/ 2649764 h 3988066"/>
                  <a:gd name="connsiteX30" fmla="*/ 808076 w 3475899"/>
                  <a:gd name="connsiteY30" fmla="*/ 2470379 h 3988066"/>
                  <a:gd name="connsiteX31" fmla="*/ 931082 w 3475899"/>
                  <a:gd name="connsiteY31" fmla="*/ 2406314 h 3988066"/>
                  <a:gd name="connsiteX32" fmla="*/ 990023 w 3475899"/>
                  <a:gd name="connsiteY32" fmla="*/ 2398626 h 3988066"/>
                  <a:gd name="connsiteX33" fmla="*/ 1010524 w 3475899"/>
                  <a:gd name="connsiteY33" fmla="*/ 2414001 h 3988066"/>
                  <a:gd name="connsiteX34" fmla="*/ 1000274 w 3475899"/>
                  <a:gd name="connsiteY34" fmla="*/ 2444753 h 3988066"/>
                  <a:gd name="connsiteX35" fmla="*/ 990023 w 3475899"/>
                  <a:gd name="connsiteY35" fmla="*/ 2475505 h 3988066"/>
                  <a:gd name="connsiteX36" fmla="*/ 974647 w 3475899"/>
                  <a:gd name="connsiteY36" fmla="*/ 2588261 h 3988066"/>
                  <a:gd name="connsiteX37" fmla="*/ 1055370 w 3475899"/>
                  <a:gd name="connsiteY37" fmla="*/ 2725362 h 3988066"/>
                  <a:gd name="connsiteX38" fmla="*/ 1230911 w 3475899"/>
                  <a:gd name="connsiteY38" fmla="*/ 2783021 h 3988066"/>
                  <a:gd name="connsiteX39" fmla="*/ 1494862 w 3475899"/>
                  <a:gd name="connsiteY39" fmla="*/ 2685641 h 3988066"/>
                  <a:gd name="connsiteX40" fmla="*/ 1599930 w 3475899"/>
                  <a:gd name="connsiteY40" fmla="*/ 2444753 h 3988066"/>
                  <a:gd name="connsiteX41" fmla="*/ 1387231 w 3475899"/>
                  <a:gd name="connsiteY41" fmla="*/ 2109048 h 3988066"/>
                  <a:gd name="connsiteX42" fmla="*/ 943896 w 3475899"/>
                  <a:gd name="connsiteY42" fmla="*/ 2003980 h 3988066"/>
                  <a:gd name="connsiteX43" fmla="*/ 372428 w 3475899"/>
                  <a:gd name="connsiteY43" fmla="*/ 2198740 h 3988066"/>
                  <a:gd name="connsiteX44" fmla="*/ 118727 w 3475899"/>
                  <a:gd name="connsiteY44" fmla="*/ 2711267 h 3988066"/>
                  <a:gd name="connsiteX45" fmla="*/ 500560 w 3475899"/>
                  <a:gd name="connsiteY45" fmla="*/ 3351926 h 3988066"/>
                  <a:gd name="connsiteX46" fmla="*/ 1312915 w 3475899"/>
                  <a:gd name="connsiteY46" fmla="*/ 3567187 h 3988066"/>
                  <a:gd name="connsiteX47" fmla="*/ 2135520 w 3475899"/>
                  <a:gd name="connsiteY47" fmla="*/ 3269921 h 3988066"/>
                  <a:gd name="connsiteX48" fmla="*/ 2491727 w 3475899"/>
                  <a:gd name="connsiteY48" fmla="*/ 2506256 h 3988066"/>
                  <a:gd name="connsiteX49" fmla="*/ 2373845 w 3475899"/>
                  <a:gd name="connsiteY49" fmla="*/ 2070608 h 3988066"/>
                  <a:gd name="connsiteX50" fmla="*/ 2058641 w 3475899"/>
                  <a:gd name="connsiteY50" fmla="*/ 1755405 h 3988066"/>
                  <a:gd name="connsiteX51" fmla="*/ 1615306 w 3475899"/>
                  <a:gd name="connsiteY51" fmla="*/ 1496578 h 3988066"/>
                  <a:gd name="connsiteX52" fmla="*/ 859329 w 3475899"/>
                  <a:gd name="connsiteY52" fmla="*/ 1135247 h 3988066"/>
                  <a:gd name="connsiteX53" fmla="*/ 477496 w 3475899"/>
                  <a:gd name="connsiteY53" fmla="*/ 609907 h 3988066"/>
                  <a:gd name="connsiteX54" fmla="*/ 782450 w 3475899"/>
                  <a:gd name="connsiteY54" fmla="*/ 143508 h 3988066"/>
                  <a:gd name="connsiteX55" fmla="*/ 1425671 w 3475899"/>
                  <a:gd name="connsiteY55"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25442 w 3475899"/>
                  <a:gd name="connsiteY8" fmla="*/ 343393 h 3988066"/>
                  <a:gd name="connsiteX9" fmla="*/ 1687060 w 3475899"/>
                  <a:gd name="connsiteY9" fmla="*/ 153758 h 3988066"/>
                  <a:gd name="connsiteX10" fmla="*/ 1410295 w 3475899"/>
                  <a:gd name="connsiteY10" fmla="*/ 102506 h 3988066"/>
                  <a:gd name="connsiteX11" fmla="*/ 961834 w 3475899"/>
                  <a:gd name="connsiteY11" fmla="*/ 187072 h 3988066"/>
                  <a:gd name="connsiteX12" fmla="*/ 744010 w 3475899"/>
                  <a:gd name="connsiteY12" fmla="*/ 481775 h 3988066"/>
                  <a:gd name="connsiteX13" fmla="*/ 900331 w 3475899"/>
                  <a:gd name="connsiteY13" fmla="*/ 740602 h 3988066"/>
                  <a:gd name="connsiteX14" fmla="*/ 1284726 w 3475899"/>
                  <a:gd name="connsiteY14" fmla="*/ 943050 h 3988066"/>
                  <a:gd name="connsiteX15" fmla="*/ 2984160 w 3475899"/>
                  <a:gd name="connsiteY15" fmla="*/ 1543339 h 3988066"/>
                  <a:gd name="connsiteX16" fmla="*/ 3378091 w 3475899"/>
                  <a:gd name="connsiteY16" fmla="*/ 2821306 h 3988066"/>
                  <a:gd name="connsiteX17" fmla="*/ 2359032 w 3475899"/>
                  <a:gd name="connsiteY17" fmla="*/ 3840356 h 3988066"/>
                  <a:gd name="connsiteX18" fmla="*/ 1252372 w 3475899"/>
                  <a:gd name="connsiteY18" fmla="*/ 3968244 h 3988066"/>
                  <a:gd name="connsiteX19" fmla="*/ 352887 w 3475899"/>
                  <a:gd name="connsiteY19" fmla="*/ 3518017 h 3988066"/>
                  <a:gd name="connsiteX20" fmla="*/ 846 w 3475899"/>
                  <a:gd name="connsiteY20" fmla="*/ 2711267 h 3988066"/>
                  <a:gd name="connsiteX21" fmla="*/ 284017 w 3475899"/>
                  <a:gd name="connsiteY21" fmla="*/ 2118017 h 3988066"/>
                  <a:gd name="connsiteX22" fmla="*/ 964397 w 3475899"/>
                  <a:gd name="connsiteY22" fmla="*/ 1870723 h 3988066"/>
                  <a:gd name="connsiteX23" fmla="*/ 1592242 w 3475899"/>
                  <a:gd name="connsiteY23" fmla="*/ 2019356 h 3988066"/>
                  <a:gd name="connsiteX24" fmla="*/ 1861319 w 3475899"/>
                  <a:gd name="connsiteY24" fmla="*/ 2490881 h 3988066"/>
                  <a:gd name="connsiteX25" fmla="*/ 1680653 w 3475899"/>
                  <a:gd name="connsiteY25" fmla="*/ 2861181 h 3988066"/>
                  <a:gd name="connsiteX26" fmla="*/ 1261662 w 3475899"/>
                  <a:gd name="connsiteY26" fmla="*/ 3008533 h 3988066"/>
                  <a:gd name="connsiteX27" fmla="*/ 895206 w 3475899"/>
                  <a:gd name="connsiteY27" fmla="*/ 2926528 h 3988066"/>
                  <a:gd name="connsiteX28" fmla="*/ 718384 w 3475899"/>
                  <a:gd name="connsiteY28" fmla="*/ 2649764 h 3988066"/>
                  <a:gd name="connsiteX29" fmla="*/ 808076 w 3475899"/>
                  <a:gd name="connsiteY29" fmla="*/ 2470379 h 3988066"/>
                  <a:gd name="connsiteX30" fmla="*/ 931082 w 3475899"/>
                  <a:gd name="connsiteY30" fmla="*/ 2406314 h 3988066"/>
                  <a:gd name="connsiteX31" fmla="*/ 990023 w 3475899"/>
                  <a:gd name="connsiteY31" fmla="*/ 2398626 h 3988066"/>
                  <a:gd name="connsiteX32" fmla="*/ 1010524 w 3475899"/>
                  <a:gd name="connsiteY32" fmla="*/ 2414001 h 3988066"/>
                  <a:gd name="connsiteX33" fmla="*/ 1000274 w 3475899"/>
                  <a:gd name="connsiteY33" fmla="*/ 2444753 h 3988066"/>
                  <a:gd name="connsiteX34" fmla="*/ 990023 w 3475899"/>
                  <a:gd name="connsiteY34" fmla="*/ 2475505 h 3988066"/>
                  <a:gd name="connsiteX35" fmla="*/ 974647 w 3475899"/>
                  <a:gd name="connsiteY35" fmla="*/ 2588261 h 3988066"/>
                  <a:gd name="connsiteX36" fmla="*/ 1055370 w 3475899"/>
                  <a:gd name="connsiteY36" fmla="*/ 2725362 h 3988066"/>
                  <a:gd name="connsiteX37" fmla="*/ 1230911 w 3475899"/>
                  <a:gd name="connsiteY37" fmla="*/ 2783021 h 3988066"/>
                  <a:gd name="connsiteX38" fmla="*/ 1494862 w 3475899"/>
                  <a:gd name="connsiteY38" fmla="*/ 2685641 h 3988066"/>
                  <a:gd name="connsiteX39" fmla="*/ 1599930 w 3475899"/>
                  <a:gd name="connsiteY39" fmla="*/ 2444753 h 3988066"/>
                  <a:gd name="connsiteX40" fmla="*/ 1387231 w 3475899"/>
                  <a:gd name="connsiteY40" fmla="*/ 2109048 h 3988066"/>
                  <a:gd name="connsiteX41" fmla="*/ 943896 w 3475899"/>
                  <a:gd name="connsiteY41" fmla="*/ 2003980 h 3988066"/>
                  <a:gd name="connsiteX42" fmla="*/ 372428 w 3475899"/>
                  <a:gd name="connsiteY42" fmla="*/ 2198740 h 3988066"/>
                  <a:gd name="connsiteX43" fmla="*/ 118727 w 3475899"/>
                  <a:gd name="connsiteY43" fmla="*/ 2711267 h 3988066"/>
                  <a:gd name="connsiteX44" fmla="*/ 500560 w 3475899"/>
                  <a:gd name="connsiteY44" fmla="*/ 3351926 h 3988066"/>
                  <a:gd name="connsiteX45" fmla="*/ 1312915 w 3475899"/>
                  <a:gd name="connsiteY45" fmla="*/ 3567187 h 3988066"/>
                  <a:gd name="connsiteX46" fmla="*/ 2135520 w 3475899"/>
                  <a:gd name="connsiteY46" fmla="*/ 3269921 h 3988066"/>
                  <a:gd name="connsiteX47" fmla="*/ 2491727 w 3475899"/>
                  <a:gd name="connsiteY47" fmla="*/ 2506256 h 3988066"/>
                  <a:gd name="connsiteX48" fmla="*/ 2373845 w 3475899"/>
                  <a:gd name="connsiteY48" fmla="*/ 2070608 h 3988066"/>
                  <a:gd name="connsiteX49" fmla="*/ 2058641 w 3475899"/>
                  <a:gd name="connsiteY49" fmla="*/ 1755405 h 3988066"/>
                  <a:gd name="connsiteX50" fmla="*/ 1615306 w 3475899"/>
                  <a:gd name="connsiteY50" fmla="*/ 1496578 h 3988066"/>
                  <a:gd name="connsiteX51" fmla="*/ 859329 w 3475899"/>
                  <a:gd name="connsiteY51" fmla="*/ 1135247 h 3988066"/>
                  <a:gd name="connsiteX52" fmla="*/ 477496 w 3475899"/>
                  <a:gd name="connsiteY52" fmla="*/ 609907 h 3988066"/>
                  <a:gd name="connsiteX53" fmla="*/ 782450 w 3475899"/>
                  <a:gd name="connsiteY53" fmla="*/ 143508 h 3988066"/>
                  <a:gd name="connsiteX54" fmla="*/ 1425671 w 3475899"/>
                  <a:gd name="connsiteY54"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758813 w 3475899"/>
                  <a:gd name="connsiteY6" fmla="*/ 502276 h 3988066"/>
                  <a:gd name="connsiteX7" fmla="*/ 1825442 w 3475899"/>
                  <a:gd name="connsiteY7" fmla="*/ 343393 h 3988066"/>
                  <a:gd name="connsiteX8" fmla="*/ 1687060 w 3475899"/>
                  <a:gd name="connsiteY8" fmla="*/ 153758 h 3988066"/>
                  <a:gd name="connsiteX9" fmla="*/ 1410295 w 3475899"/>
                  <a:gd name="connsiteY9" fmla="*/ 102506 h 3988066"/>
                  <a:gd name="connsiteX10" fmla="*/ 961834 w 3475899"/>
                  <a:gd name="connsiteY10" fmla="*/ 187072 h 3988066"/>
                  <a:gd name="connsiteX11" fmla="*/ 744010 w 3475899"/>
                  <a:gd name="connsiteY11" fmla="*/ 481775 h 3988066"/>
                  <a:gd name="connsiteX12" fmla="*/ 900331 w 3475899"/>
                  <a:gd name="connsiteY12" fmla="*/ 740602 h 3988066"/>
                  <a:gd name="connsiteX13" fmla="*/ 1284726 w 3475899"/>
                  <a:gd name="connsiteY13" fmla="*/ 943050 h 3988066"/>
                  <a:gd name="connsiteX14" fmla="*/ 2984160 w 3475899"/>
                  <a:gd name="connsiteY14" fmla="*/ 1543339 h 3988066"/>
                  <a:gd name="connsiteX15" fmla="*/ 3378091 w 3475899"/>
                  <a:gd name="connsiteY15" fmla="*/ 2821306 h 3988066"/>
                  <a:gd name="connsiteX16" fmla="*/ 2359032 w 3475899"/>
                  <a:gd name="connsiteY16" fmla="*/ 3840356 h 3988066"/>
                  <a:gd name="connsiteX17" fmla="*/ 1252372 w 3475899"/>
                  <a:gd name="connsiteY17" fmla="*/ 3968244 h 3988066"/>
                  <a:gd name="connsiteX18" fmla="*/ 352887 w 3475899"/>
                  <a:gd name="connsiteY18" fmla="*/ 3518017 h 3988066"/>
                  <a:gd name="connsiteX19" fmla="*/ 846 w 3475899"/>
                  <a:gd name="connsiteY19" fmla="*/ 2711267 h 3988066"/>
                  <a:gd name="connsiteX20" fmla="*/ 284017 w 3475899"/>
                  <a:gd name="connsiteY20" fmla="*/ 2118017 h 3988066"/>
                  <a:gd name="connsiteX21" fmla="*/ 964397 w 3475899"/>
                  <a:gd name="connsiteY21" fmla="*/ 1870723 h 3988066"/>
                  <a:gd name="connsiteX22" fmla="*/ 1592242 w 3475899"/>
                  <a:gd name="connsiteY22" fmla="*/ 2019356 h 3988066"/>
                  <a:gd name="connsiteX23" fmla="*/ 1861319 w 3475899"/>
                  <a:gd name="connsiteY23" fmla="*/ 2490881 h 3988066"/>
                  <a:gd name="connsiteX24" fmla="*/ 1680653 w 3475899"/>
                  <a:gd name="connsiteY24" fmla="*/ 2861181 h 3988066"/>
                  <a:gd name="connsiteX25" fmla="*/ 1261662 w 3475899"/>
                  <a:gd name="connsiteY25" fmla="*/ 3008533 h 3988066"/>
                  <a:gd name="connsiteX26" fmla="*/ 895206 w 3475899"/>
                  <a:gd name="connsiteY26" fmla="*/ 2926528 h 3988066"/>
                  <a:gd name="connsiteX27" fmla="*/ 718384 w 3475899"/>
                  <a:gd name="connsiteY27" fmla="*/ 2649764 h 3988066"/>
                  <a:gd name="connsiteX28" fmla="*/ 808076 w 3475899"/>
                  <a:gd name="connsiteY28" fmla="*/ 2470379 h 3988066"/>
                  <a:gd name="connsiteX29" fmla="*/ 931082 w 3475899"/>
                  <a:gd name="connsiteY29" fmla="*/ 2406314 h 3988066"/>
                  <a:gd name="connsiteX30" fmla="*/ 990023 w 3475899"/>
                  <a:gd name="connsiteY30" fmla="*/ 2398626 h 3988066"/>
                  <a:gd name="connsiteX31" fmla="*/ 1010524 w 3475899"/>
                  <a:gd name="connsiteY31" fmla="*/ 2414001 h 3988066"/>
                  <a:gd name="connsiteX32" fmla="*/ 1000274 w 3475899"/>
                  <a:gd name="connsiteY32" fmla="*/ 2444753 h 3988066"/>
                  <a:gd name="connsiteX33" fmla="*/ 990023 w 3475899"/>
                  <a:gd name="connsiteY33" fmla="*/ 2475505 h 3988066"/>
                  <a:gd name="connsiteX34" fmla="*/ 974647 w 3475899"/>
                  <a:gd name="connsiteY34" fmla="*/ 2588261 h 3988066"/>
                  <a:gd name="connsiteX35" fmla="*/ 1055370 w 3475899"/>
                  <a:gd name="connsiteY35" fmla="*/ 2725362 h 3988066"/>
                  <a:gd name="connsiteX36" fmla="*/ 1230911 w 3475899"/>
                  <a:gd name="connsiteY36" fmla="*/ 2783021 h 3988066"/>
                  <a:gd name="connsiteX37" fmla="*/ 1494862 w 3475899"/>
                  <a:gd name="connsiteY37" fmla="*/ 2685641 h 3988066"/>
                  <a:gd name="connsiteX38" fmla="*/ 1599930 w 3475899"/>
                  <a:gd name="connsiteY38" fmla="*/ 2444753 h 3988066"/>
                  <a:gd name="connsiteX39" fmla="*/ 1387231 w 3475899"/>
                  <a:gd name="connsiteY39" fmla="*/ 2109048 h 3988066"/>
                  <a:gd name="connsiteX40" fmla="*/ 943896 w 3475899"/>
                  <a:gd name="connsiteY40" fmla="*/ 2003980 h 3988066"/>
                  <a:gd name="connsiteX41" fmla="*/ 372428 w 3475899"/>
                  <a:gd name="connsiteY41" fmla="*/ 2198740 h 3988066"/>
                  <a:gd name="connsiteX42" fmla="*/ 118727 w 3475899"/>
                  <a:gd name="connsiteY42" fmla="*/ 2711267 h 3988066"/>
                  <a:gd name="connsiteX43" fmla="*/ 500560 w 3475899"/>
                  <a:gd name="connsiteY43" fmla="*/ 3351926 h 3988066"/>
                  <a:gd name="connsiteX44" fmla="*/ 1312915 w 3475899"/>
                  <a:gd name="connsiteY44" fmla="*/ 3567187 h 3988066"/>
                  <a:gd name="connsiteX45" fmla="*/ 2135520 w 3475899"/>
                  <a:gd name="connsiteY45" fmla="*/ 3269921 h 3988066"/>
                  <a:gd name="connsiteX46" fmla="*/ 2491727 w 3475899"/>
                  <a:gd name="connsiteY46" fmla="*/ 2506256 h 3988066"/>
                  <a:gd name="connsiteX47" fmla="*/ 2373845 w 3475899"/>
                  <a:gd name="connsiteY47" fmla="*/ 2070608 h 3988066"/>
                  <a:gd name="connsiteX48" fmla="*/ 2058641 w 3475899"/>
                  <a:gd name="connsiteY48" fmla="*/ 1755405 h 3988066"/>
                  <a:gd name="connsiteX49" fmla="*/ 1615306 w 3475899"/>
                  <a:gd name="connsiteY49" fmla="*/ 1496578 h 3988066"/>
                  <a:gd name="connsiteX50" fmla="*/ 859329 w 3475899"/>
                  <a:gd name="connsiteY50" fmla="*/ 1135247 h 3988066"/>
                  <a:gd name="connsiteX51" fmla="*/ 477496 w 3475899"/>
                  <a:gd name="connsiteY51" fmla="*/ 609907 h 3988066"/>
                  <a:gd name="connsiteX52" fmla="*/ 782450 w 3475899"/>
                  <a:gd name="connsiteY52" fmla="*/ 143508 h 3988066"/>
                  <a:gd name="connsiteX53" fmla="*/ 1425671 w 3475899"/>
                  <a:gd name="connsiteY53"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825442 w 3475899"/>
                  <a:gd name="connsiteY6" fmla="*/ 343393 h 3988066"/>
                  <a:gd name="connsiteX7" fmla="*/ 1687060 w 3475899"/>
                  <a:gd name="connsiteY7" fmla="*/ 153758 h 3988066"/>
                  <a:gd name="connsiteX8" fmla="*/ 1410295 w 3475899"/>
                  <a:gd name="connsiteY8" fmla="*/ 102506 h 3988066"/>
                  <a:gd name="connsiteX9" fmla="*/ 961834 w 3475899"/>
                  <a:gd name="connsiteY9" fmla="*/ 187072 h 3988066"/>
                  <a:gd name="connsiteX10" fmla="*/ 744010 w 3475899"/>
                  <a:gd name="connsiteY10" fmla="*/ 481775 h 3988066"/>
                  <a:gd name="connsiteX11" fmla="*/ 900331 w 3475899"/>
                  <a:gd name="connsiteY11" fmla="*/ 740602 h 3988066"/>
                  <a:gd name="connsiteX12" fmla="*/ 1284726 w 3475899"/>
                  <a:gd name="connsiteY12" fmla="*/ 943050 h 3988066"/>
                  <a:gd name="connsiteX13" fmla="*/ 2984160 w 3475899"/>
                  <a:gd name="connsiteY13" fmla="*/ 1543339 h 3988066"/>
                  <a:gd name="connsiteX14" fmla="*/ 3378091 w 3475899"/>
                  <a:gd name="connsiteY14" fmla="*/ 2821306 h 3988066"/>
                  <a:gd name="connsiteX15" fmla="*/ 2359032 w 3475899"/>
                  <a:gd name="connsiteY15" fmla="*/ 3840356 h 3988066"/>
                  <a:gd name="connsiteX16" fmla="*/ 1252372 w 3475899"/>
                  <a:gd name="connsiteY16" fmla="*/ 3968244 h 3988066"/>
                  <a:gd name="connsiteX17" fmla="*/ 352887 w 3475899"/>
                  <a:gd name="connsiteY17" fmla="*/ 3518017 h 3988066"/>
                  <a:gd name="connsiteX18" fmla="*/ 846 w 3475899"/>
                  <a:gd name="connsiteY18" fmla="*/ 2711267 h 3988066"/>
                  <a:gd name="connsiteX19" fmla="*/ 284017 w 3475899"/>
                  <a:gd name="connsiteY19" fmla="*/ 2118017 h 3988066"/>
                  <a:gd name="connsiteX20" fmla="*/ 964397 w 3475899"/>
                  <a:gd name="connsiteY20" fmla="*/ 1870723 h 3988066"/>
                  <a:gd name="connsiteX21" fmla="*/ 1592242 w 3475899"/>
                  <a:gd name="connsiteY21" fmla="*/ 2019356 h 3988066"/>
                  <a:gd name="connsiteX22" fmla="*/ 1861319 w 3475899"/>
                  <a:gd name="connsiteY22" fmla="*/ 2490881 h 3988066"/>
                  <a:gd name="connsiteX23" fmla="*/ 1680653 w 3475899"/>
                  <a:gd name="connsiteY23" fmla="*/ 2861181 h 3988066"/>
                  <a:gd name="connsiteX24" fmla="*/ 1261662 w 3475899"/>
                  <a:gd name="connsiteY24" fmla="*/ 3008533 h 3988066"/>
                  <a:gd name="connsiteX25" fmla="*/ 895206 w 3475899"/>
                  <a:gd name="connsiteY25" fmla="*/ 2926528 h 3988066"/>
                  <a:gd name="connsiteX26" fmla="*/ 718384 w 3475899"/>
                  <a:gd name="connsiteY26" fmla="*/ 2649764 h 3988066"/>
                  <a:gd name="connsiteX27" fmla="*/ 808076 w 3475899"/>
                  <a:gd name="connsiteY27" fmla="*/ 2470379 h 3988066"/>
                  <a:gd name="connsiteX28" fmla="*/ 931082 w 3475899"/>
                  <a:gd name="connsiteY28" fmla="*/ 2406314 h 3988066"/>
                  <a:gd name="connsiteX29" fmla="*/ 990023 w 3475899"/>
                  <a:gd name="connsiteY29" fmla="*/ 2398626 h 3988066"/>
                  <a:gd name="connsiteX30" fmla="*/ 1010524 w 3475899"/>
                  <a:gd name="connsiteY30" fmla="*/ 2414001 h 3988066"/>
                  <a:gd name="connsiteX31" fmla="*/ 1000274 w 3475899"/>
                  <a:gd name="connsiteY31" fmla="*/ 2444753 h 3988066"/>
                  <a:gd name="connsiteX32" fmla="*/ 990023 w 3475899"/>
                  <a:gd name="connsiteY32" fmla="*/ 2475505 h 3988066"/>
                  <a:gd name="connsiteX33" fmla="*/ 974647 w 3475899"/>
                  <a:gd name="connsiteY33" fmla="*/ 2588261 h 3988066"/>
                  <a:gd name="connsiteX34" fmla="*/ 1055370 w 3475899"/>
                  <a:gd name="connsiteY34" fmla="*/ 2725362 h 3988066"/>
                  <a:gd name="connsiteX35" fmla="*/ 1230911 w 3475899"/>
                  <a:gd name="connsiteY35" fmla="*/ 2783021 h 3988066"/>
                  <a:gd name="connsiteX36" fmla="*/ 1494862 w 3475899"/>
                  <a:gd name="connsiteY36" fmla="*/ 2685641 h 3988066"/>
                  <a:gd name="connsiteX37" fmla="*/ 1599930 w 3475899"/>
                  <a:gd name="connsiteY37" fmla="*/ 2444753 h 3988066"/>
                  <a:gd name="connsiteX38" fmla="*/ 1387231 w 3475899"/>
                  <a:gd name="connsiteY38" fmla="*/ 2109048 h 3988066"/>
                  <a:gd name="connsiteX39" fmla="*/ 943896 w 3475899"/>
                  <a:gd name="connsiteY39" fmla="*/ 2003980 h 3988066"/>
                  <a:gd name="connsiteX40" fmla="*/ 372428 w 3475899"/>
                  <a:gd name="connsiteY40" fmla="*/ 2198740 h 3988066"/>
                  <a:gd name="connsiteX41" fmla="*/ 118727 w 3475899"/>
                  <a:gd name="connsiteY41" fmla="*/ 2711267 h 3988066"/>
                  <a:gd name="connsiteX42" fmla="*/ 500560 w 3475899"/>
                  <a:gd name="connsiteY42" fmla="*/ 3351926 h 3988066"/>
                  <a:gd name="connsiteX43" fmla="*/ 1312915 w 3475899"/>
                  <a:gd name="connsiteY43" fmla="*/ 3567187 h 3988066"/>
                  <a:gd name="connsiteX44" fmla="*/ 2135520 w 3475899"/>
                  <a:gd name="connsiteY44" fmla="*/ 3269921 h 3988066"/>
                  <a:gd name="connsiteX45" fmla="*/ 2491727 w 3475899"/>
                  <a:gd name="connsiteY45" fmla="*/ 2506256 h 3988066"/>
                  <a:gd name="connsiteX46" fmla="*/ 2373845 w 3475899"/>
                  <a:gd name="connsiteY46" fmla="*/ 2070608 h 3988066"/>
                  <a:gd name="connsiteX47" fmla="*/ 2058641 w 3475899"/>
                  <a:gd name="connsiteY47" fmla="*/ 1755405 h 3988066"/>
                  <a:gd name="connsiteX48" fmla="*/ 1615306 w 3475899"/>
                  <a:gd name="connsiteY48" fmla="*/ 1496578 h 3988066"/>
                  <a:gd name="connsiteX49" fmla="*/ 859329 w 3475899"/>
                  <a:gd name="connsiteY49" fmla="*/ 1135247 h 3988066"/>
                  <a:gd name="connsiteX50" fmla="*/ 477496 w 3475899"/>
                  <a:gd name="connsiteY50" fmla="*/ 609907 h 3988066"/>
                  <a:gd name="connsiteX51" fmla="*/ 782450 w 3475899"/>
                  <a:gd name="connsiteY51" fmla="*/ 143508 h 3988066"/>
                  <a:gd name="connsiteX52" fmla="*/ 1425671 w 3475899"/>
                  <a:gd name="connsiteY52"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825442 w 3475899"/>
                  <a:gd name="connsiteY5" fmla="*/ 343393 h 3988066"/>
                  <a:gd name="connsiteX6" fmla="*/ 1687060 w 3475899"/>
                  <a:gd name="connsiteY6" fmla="*/ 153758 h 3988066"/>
                  <a:gd name="connsiteX7" fmla="*/ 1410295 w 3475899"/>
                  <a:gd name="connsiteY7" fmla="*/ 102506 h 3988066"/>
                  <a:gd name="connsiteX8" fmla="*/ 961834 w 3475899"/>
                  <a:gd name="connsiteY8" fmla="*/ 187072 h 3988066"/>
                  <a:gd name="connsiteX9" fmla="*/ 744010 w 3475899"/>
                  <a:gd name="connsiteY9" fmla="*/ 481775 h 3988066"/>
                  <a:gd name="connsiteX10" fmla="*/ 900331 w 3475899"/>
                  <a:gd name="connsiteY10" fmla="*/ 740602 h 3988066"/>
                  <a:gd name="connsiteX11" fmla="*/ 1284726 w 3475899"/>
                  <a:gd name="connsiteY11" fmla="*/ 943050 h 3988066"/>
                  <a:gd name="connsiteX12" fmla="*/ 2984160 w 3475899"/>
                  <a:gd name="connsiteY12" fmla="*/ 1543339 h 3988066"/>
                  <a:gd name="connsiteX13" fmla="*/ 3378091 w 3475899"/>
                  <a:gd name="connsiteY13" fmla="*/ 2821306 h 3988066"/>
                  <a:gd name="connsiteX14" fmla="*/ 2359032 w 3475899"/>
                  <a:gd name="connsiteY14" fmla="*/ 3840356 h 3988066"/>
                  <a:gd name="connsiteX15" fmla="*/ 1252372 w 3475899"/>
                  <a:gd name="connsiteY15" fmla="*/ 3968244 h 3988066"/>
                  <a:gd name="connsiteX16" fmla="*/ 352887 w 3475899"/>
                  <a:gd name="connsiteY16" fmla="*/ 3518017 h 3988066"/>
                  <a:gd name="connsiteX17" fmla="*/ 846 w 3475899"/>
                  <a:gd name="connsiteY17" fmla="*/ 2711267 h 3988066"/>
                  <a:gd name="connsiteX18" fmla="*/ 284017 w 3475899"/>
                  <a:gd name="connsiteY18" fmla="*/ 2118017 h 3988066"/>
                  <a:gd name="connsiteX19" fmla="*/ 964397 w 3475899"/>
                  <a:gd name="connsiteY19" fmla="*/ 1870723 h 3988066"/>
                  <a:gd name="connsiteX20" fmla="*/ 1592242 w 3475899"/>
                  <a:gd name="connsiteY20" fmla="*/ 2019356 h 3988066"/>
                  <a:gd name="connsiteX21" fmla="*/ 1861319 w 3475899"/>
                  <a:gd name="connsiteY21" fmla="*/ 2490881 h 3988066"/>
                  <a:gd name="connsiteX22" fmla="*/ 1680653 w 3475899"/>
                  <a:gd name="connsiteY22" fmla="*/ 2861181 h 3988066"/>
                  <a:gd name="connsiteX23" fmla="*/ 1261662 w 3475899"/>
                  <a:gd name="connsiteY23" fmla="*/ 3008533 h 3988066"/>
                  <a:gd name="connsiteX24" fmla="*/ 895206 w 3475899"/>
                  <a:gd name="connsiteY24" fmla="*/ 2926528 h 3988066"/>
                  <a:gd name="connsiteX25" fmla="*/ 718384 w 3475899"/>
                  <a:gd name="connsiteY25" fmla="*/ 2649764 h 3988066"/>
                  <a:gd name="connsiteX26" fmla="*/ 808076 w 3475899"/>
                  <a:gd name="connsiteY26" fmla="*/ 2470379 h 3988066"/>
                  <a:gd name="connsiteX27" fmla="*/ 931082 w 3475899"/>
                  <a:gd name="connsiteY27" fmla="*/ 2406314 h 3988066"/>
                  <a:gd name="connsiteX28" fmla="*/ 990023 w 3475899"/>
                  <a:gd name="connsiteY28" fmla="*/ 2398626 h 3988066"/>
                  <a:gd name="connsiteX29" fmla="*/ 1010524 w 3475899"/>
                  <a:gd name="connsiteY29" fmla="*/ 2414001 h 3988066"/>
                  <a:gd name="connsiteX30" fmla="*/ 1000274 w 3475899"/>
                  <a:gd name="connsiteY30" fmla="*/ 2444753 h 3988066"/>
                  <a:gd name="connsiteX31" fmla="*/ 990023 w 3475899"/>
                  <a:gd name="connsiteY31" fmla="*/ 2475505 h 3988066"/>
                  <a:gd name="connsiteX32" fmla="*/ 974647 w 3475899"/>
                  <a:gd name="connsiteY32" fmla="*/ 2588261 h 3988066"/>
                  <a:gd name="connsiteX33" fmla="*/ 1055370 w 3475899"/>
                  <a:gd name="connsiteY33" fmla="*/ 2725362 h 3988066"/>
                  <a:gd name="connsiteX34" fmla="*/ 1230911 w 3475899"/>
                  <a:gd name="connsiteY34" fmla="*/ 2783021 h 3988066"/>
                  <a:gd name="connsiteX35" fmla="*/ 1494862 w 3475899"/>
                  <a:gd name="connsiteY35" fmla="*/ 2685641 h 3988066"/>
                  <a:gd name="connsiteX36" fmla="*/ 1599930 w 3475899"/>
                  <a:gd name="connsiteY36" fmla="*/ 2444753 h 3988066"/>
                  <a:gd name="connsiteX37" fmla="*/ 1387231 w 3475899"/>
                  <a:gd name="connsiteY37" fmla="*/ 2109048 h 3988066"/>
                  <a:gd name="connsiteX38" fmla="*/ 943896 w 3475899"/>
                  <a:gd name="connsiteY38" fmla="*/ 2003980 h 3988066"/>
                  <a:gd name="connsiteX39" fmla="*/ 372428 w 3475899"/>
                  <a:gd name="connsiteY39" fmla="*/ 2198740 h 3988066"/>
                  <a:gd name="connsiteX40" fmla="*/ 118727 w 3475899"/>
                  <a:gd name="connsiteY40" fmla="*/ 2711267 h 3988066"/>
                  <a:gd name="connsiteX41" fmla="*/ 500560 w 3475899"/>
                  <a:gd name="connsiteY41" fmla="*/ 3351926 h 3988066"/>
                  <a:gd name="connsiteX42" fmla="*/ 1312915 w 3475899"/>
                  <a:gd name="connsiteY42" fmla="*/ 3567187 h 3988066"/>
                  <a:gd name="connsiteX43" fmla="*/ 2135520 w 3475899"/>
                  <a:gd name="connsiteY43" fmla="*/ 3269921 h 3988066"/>
                  <a:gd name="connsiteX44" fmla="*/ 2491727 w 3475899"/>
                  <a:gd name="connsiteY44" fmla="*/ 2506256 h 3988066"/>
                  <a:gd name="connsiteX45" fmla="*/ 2373845 w 3475899"/>
                  <a:gd name="connsiteY45" fmla="*/ 2070608 h 3988066"/>
                  <a:gd name="connsiteX46" fmla="*/ 2058641 w 3475899"/>
                  <a:gd name="connsiteY46" fmla="*/ 1755405 h 3988066"/>
                  <a:gd name="connsiteX47" fmla="*/ 1615306 w 3475899"/>
                  <a:gd name="connsiteY47" fmla="*/ 1496578 h 3988066"/>
                  <a:gd name="connsiteX48" fmla="*/ 859329 w 3475899"/>
                  <a:gd name="connsiteY48" fmla="*/ 1135247 h 3988066"/>
                  <a:gd name="connsiteX49" fmla="*/ 477496 w 3475899"/>
                  <a:gd name="connsiteY49" fmla="*/ 609907 h 3988066"/>
                  <a:gd name="connsiteX50" fmla="*/ 782450 w 3475899"/>
                  <a:gd name="connsiteY50" fmla="*/ 143508 h 3988066"/>
                  <a:gd name="connsiteX51" fmla="*/ 1425671 w 3475899"/>
                  <a:gd name="connsiteY51"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825442 w 3475899"/>
                  <a:gd name="connsiteY4" fmla="*/ 343393 h 3988066"/>
                  <a:gd name="connsiteX5" fmla="*/ 1687060 w 3475899"/>
                  <a:gd name="connsiteY5" fmla="*/ 153758 h 3988066"/>
                  <a:gd name="connsiteX6" fmla="*/ 1410295 w 3475899"/>
                  <a:gd name="connsiteY6" fmla="*/ 102506 h 3988066"/>
                  <a:gd name="connsiteX7" fmla="*/ 961834 w 3475899"/>
                  <a:gd name="connsiteY7" fmla="*/ 187072 h 3988066"/>
                  <a:gd name="connsiteX8" fmla="*/ 744010 w 3475899"/>
                  <a:gd name="connsiteY8" fmla="*/ 481775 h 3988066"/>
                  <a:gd name="connsiteX9" fmla="*/ 900331 w 3475899"/>
                  <a:gd name="connsiteY9" fmla="*/ 740602 h 3988066"/>
                  <a:gd name="connsiteX10" fmla="*/ 1284726 w 3475899"/>
                  <a:gd name="connsiteY10" fmla="*/ 943050 h 3988066"/>
                  <a:gd name="connsiteX11" fmla="*/ 2984160 w 3475899"/>
                  <a:gd name="connsiteY11" fmla="*/ 1543339 h 3988066"/>
                  <a:gd name="connsiteX12" fmla="*/ 3378091 w 3475899"/>
                  <a:gd name="connsiteY12" fmla="*/ 2821306 h 3988066"/>
                  <a:gd name="connsiteX13" fmla="*/ 2359032 w 3475899"/>
                  <a:gd name="connsiteY13" fmla="*/ 3840356 h 3988066"/>
                  <a:gd name="connsiteX14" fmla="*/ 1252372 w 3475899"/>
                  <a:gd name="connsiteY14" fmla="*/ 3968244 h 3988066"/>
                  <a:gd name="connsiteX15" fmla="*/ 352887 w 3475899"/>
                  <a:gd name="connsiteY15" fmla="*/ 3518017 h 3988066"/>
                  <a:gd name="connsiteX16" fmla="*/ 846 w 3475899"/>
                  <a:gd name="connsiteY16" fmla="*/ 2711267 h 3988066"/>
                  <a:gd name="connsiteX17" fmla="*/ 284017 w 3475899"/>
                  <a:gd name="connsiteY17" fmla="*/ 2118017 h 3988066"/>
                  <a:gd name="connsiteX18" fmla="*/ 964397 w 3475899"/>
                  <a:gd name="connsiteY18" fmla="*/ 1870723 h 3988066"/>
                  <a:gd name="connsiteX19" fmla="*/ 1592242 w 3475899"/>
                  <a:gd name="connsiteY19" fmla="*/ 2019356 h 3988066"/>
                  <a:gd name="connsiteX20" fmla="*/ 1861319 w 3475899"/>
                  <a:gd name="connsiteY20" fmla="*/ 2490881 h 3988066"/>
                  <a:gd name="connsiteX21" fmla="*/ 1680653 w 3475899"/>
                  <a:gd name="connsiteY21" fmla="*/ 2861181 h 3988066"/>
                  <a:gd name="connsiteX22" fmla="*/ 1261662 w 3475899"/>
                  <a:gd name="connsiteY22" fmla="*/ 3008533 h 3988066"/>
                  <a:gd name="connsiteX23" fmla="*/ 895206 w 3475899"/>
                  <a:gd name="connsiteY23" fmla="*/ 2926528 h 3988066"/>
                  <a:gd name="connsiteX24" fmla="*/ 718384 w 3475899"/>
                  <a:gd name="connsiteY24" fmla="*/ 2649764 h 3988066"/>
                  <a:gd name="connsiteX25" fmla="*/ 808076 w 3475899"/>
                  <a:gd name="connsiteY25" fmla="*/ 2470379 h 3988066"/>
                  <a:gd name="connsiteX26" fmla="*/ 931082 w 3475899"/>
                  <a:gd name="connsiteY26" fmla="*/ 2406314 h 3988066"/>
                  <a:gd name="connsiteX27" fmla="*/ 990023 w 3475899"/>
                  <a:gd name="connsiteY27" fmla="*/ 2398626 h 3988066"/>
                  <a:gd name="connsiteX28" fmla="*/ 1010524 w 3475899"/>
                  <a:gd name="connsiteY28" fmla="*/ 2414001 h 3988066"/>
                  <a:gd name="connsiteX29" fmla="*/ 1000274 w 3475899"/>
                  <a:gd name="connsiteY29" fmla="*/ 2444753 h 3988066"/>
                  <a:gd name="connsiteX30" fmla="*/ 990023 w 3475899"/>
                  <a:gd name="connsiteY30" fmla="*/ 2475505 h 3988066"/>
                  <a:gd name="connsiteX31" fmla="*/ 974647 w 3475899"/>
                  <a:gd name="connsiteY31" fmla="*/ 2588261 h 3988066"/>
                  <a:gd name="connsiteX32" fmla="*/ 1055370 w 3475899"/>
                  <a:gd name="connsiteY32" fmla="*/ 2725362 h 3988066"/>
                  <a:gd name="connsiteX33" fmla="*/ 1230911 w 3475899"/>
                  <a:gd name="connsiteY33" fmla="*/ 2783021 h 3988066"/>
                  <a:gd name="connsiteX34" fmla="*/ 1494862 w 3475899"/>
                  <a:gd name="connsiteY34" fmla="*/ 2685641 h 3988066"/>
                  <a:gd name="connsiteX35" fmla="*/ 1599930 w 3475899"/>
                  <a:gd name="connsiteY35" fmla="*/ 2444753 h 3988066"/>
                  <a:gd name="connsiteX36" fmla="*/ 1387231 w 3475899"/>
                  <a:gd name="connsiteY36" fmla="*/ 2109048 h 3988066"/>
                  <a:gd name="connsiteX37" fmla="*/ 943896 w 3475899"/>
                  <a:gd name="connsiteY37" fmla="*/ 2003980 h 3988066"/>
                  <a:gd name="connsiteX38" fmla="*/ 372428 w 3475899"/>
                  <a:gd name="connsiteY38" fmla="*/ 2198740 h 3988066"/>
                  <a:gd name="connsiteX39" fmla="*/ 118727 w 3475899"/>
                  <a:gd name="connsiteY39" fmla="*/ 2711267 h 3988066"/>
                  <a:gd name="connsiteX40" fmla="*/ 500560 w 3475899"/>
                  <a:gd name="connsiteY40" fmla="*/ 3351926 h 3988066"/>
                  <a:gd name="connsiteX41" fmla="*/ 1312915 w 3475899"/>
                  <a:gd name="connsiteY41" fmla="*/ 3567187 h 3988066"/>
                  <a:gd name="connsiteX42" fmla="*/ 2135520 w 3475899"/>
                  <a:gd name="connsiteY42" fmla="*/ 3269921 h 3988066"/>
                  <a:gd name="connsiteX43" fmla="*/ 2491727 w 3475899"/>
                  <a:gd name="connsiteY43" fmla="*/ 2506256 h 3988066"/>
                  <a:gd name="connsiteX44" fmla="*/ 2373845 w 3475899"/>
                  <a:gd name="connsiteY44" fmla="*/ 2070608 h 3988066"/>
                  <a:gd name="connsiteX45" fmla="*/ 2058641 w 3475899"/>
                  <a:gd name="connsiteY45" fmla="*/ 1755405 h 3988066"/>
                  <a:gd name="connsiteX46" fmla="*/ 1615306 w 3475899"/>
                  <a:gd name="connsiteY46" fmla="*/ 1496578 h 3988066"/>
                  <a:gd name="connsiteX47" fmla="*/ 859329 w 3475899"/>
                  <a:gd name="connsiteY47" fmla="*/ 1135247 h 3988066"/>
                  <a:gd name="connsiteX48" fmla="*/ 477496 w 3475899"/>
                  <a:gd name="connsiteY48" fmla="*/ 609907 h 3988066"/>
                  <a:gd name="connsiteX49" fmla="*/ 782450 w 3475899"/>
                  <a:gd name="connsiteY49" fmla="*/ 143508 h 3988066"/>
                  <a:gd name="connsiteX50" fmla="*/ 1425671 w 3475899"/>
                  <a:gd name="connsiteY50"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25442 w 3475899"/>
                  <a:gd name="connsiteY3" fmla="*/ 343393 h 3988066"/>
                  <a:gd name="connsiteX4" fmla="*/ 1687060 w 3475899"/>
                  <a:gd name="connsiteY4" fmla="*/ 153758 h 3988066"/>
                  <a:gd name="connsiteX5" fmla="*/ 1410295 w 3475899"/>
                  <a:gd name="connsiteY5" fmla="*/ 102506 h 3988066"/>
                  <a:gd name="connsiteX6" fmla="*/ 961834 w 3475899"/>
                  <a:gd name="connsiteY6" fmla="*/ 187072 h 3988066"/>
                  <a:gd name="connsiteX7" fmla="*/ 744010 w 3475899"/>
                  <a:gd name="connsiteY7" fmla="*/ 481775 h 3988066"/>
                  <a:gd name="connsiteX8" fmla="*/ 900331 w 3475899"/>
                  <a:gd name="connsiteY8" fmla="*/ 740602 h 3988066"/>
                  <a:gd name="connsiteX9" fmla="*/ 1284726 w 3475899"/>
                  <a:gd name="connsiteY9" fmla="*/ 943050 h 3988066"/>
                  <a:gd name="connsiteX10" fmla="*/ 2984160 w 3475899"/>
                  <a:gd name="connsiteY10" fmla="*/ 1543339 h 3988066"/>
                  <a:gd name="connsiteX11" fmla="*/ 3378091 w 3475899"/>
                  <a:gd name="connsiteY11" fmla="*/ 2821306 h 3988066"/>
                  <a:gd name="connsiteX12" fmla="*/ 2359032 w 3475899"/>
                  <a:gd name="connsiteY12" fmla="*/ 3840356 h 3988066"/>
                  <a:gd name="connsiteX13" fmla="*/ 1252372 w 3475899"/>
                  <a:gd name="connsiteY13" fmla="*/ 3968244 h 3988066"/>
                  <a:gd name="connsiteX14" fmla="*/ 352887 w 3475899"/>
                  <a:gd name="connsiteY14" fmla="*/ 3518017 h 3988066"/>
                  <a:gd name="connsiteX15" fmla="*/ 846 w 3475899"/>
                  <a:gd name="connsiteY15" fmla="*/ 2711267 h 3988066"/>
                  <a:gd name="connsiteX16" fmla="*/ 284017 w 3475899"/>
                  <a:gd name="connsiteY16" fmla="*/ 2118017 h 3988066"/>
                  <a:gd name="connsiteX17" fmla="*/ 964397 w 3475899"/>
                  <a:gd name="connsiteY17" fmla="*/ 1870723 h 3988066"/>
                  <a:gd name="connsiteX18" fmla="*/ 1592242 w 3475899"/>
                  <a:gd name="connsiteY18" fmla="*/ 2019356 h 3988066"/>
                  <a:gd name="connsiteX19" fmla="*/ 1861319 w 3475899"/>
                  <a:gd name="connsiteY19" fmla="*/ 2490881 h 3988066"/>
                  <a:gd name="connsiteX20" fmla="*/ 1680653 w 3475899"/>
                  <a:gd name="connsiteY20" fmla="*/ 2861181 h 3988066"/>
                  <a:gd name="connsiteX21" fmla="*/ 1261662 w 3475899"/>
                  <a:gd name="connsiteY21" fmla="*/ 3008533 h 3988066"/>
                  <a:gd name="connsiteX22" fmla="*/ 895206 w 3475899"/>
                  <a:gd name="connsiteY22" fmla="*/ 2926528 h 3988066"/>
                  <a:gd name="connsiteX23" fmla="*/ 718384 w 3475899"/>
                  <a:gd name="connsiteY23" fmla="*/ 2649764 h 3988066"/>
                  <a:gd name="connsiteX24" fmla="*/ 808076 w 3475899"/>
                  <a:gd name="connsiteY24" fmla="*/ 2470379 h 3988066"/>
                  <a:gd name="connsiteX25" fmla="*/ 931082 w 3475899"/>
                  <a:gd name="connsiteY25" fmla="*/ 2406314 h 3988066"/>
                  <a:gd name="connsiteX26" fmla="*/ 990023 w 3475899"/>
                  <a:gd name="connsiteY26" fmla="*/ 2398626 h 3988066"/>
                  <a:gd name="connsiteX27" fmla="*/ 1010524 w 3475899"/>
                  <a:gd name="connsiteY27" fmla="*/ 2414001 h 3988066"/>
                  <a:gd name="connsiteX28" fmla="*/ 1000274 w 3475899"/>
                  <a:gd name="connsiteY28" fmla="*/ 2444753 h 3988066"/>
                  <a:gd name="connsiteX29" fmla="*/ 990023 w 3475899"/>
                  <a:gd name="connsiteY29" fmla="*/ 2475505 h 3988066"/>
                  <a:gd name="connsiteX30" fmla="*/ 974647 w 3475899"/>
                  <a:gd name="connsiteY30" fmla="*/ 2588261 h 3988066"/>
                  <a:gd name="connsiteX31" fmla="*/ 1055370 w 3475899"/>
                  <a:gd name="connsiteY31" fmla="*/ 2725362 h 3988066"/>
                  <a:gd name="connsiteX32" fmla="*/ 1230911 w 3475899"/>
                  <a:gd name="connsiteY32" fmla="*/ 2783021 h 3988066"/>
                  <a:gd name="connsiteX33" fmla="*/ 1494862 w 3475899"/>
                  <a:gd name="connsiteY33" fmla="*/ 2685641 h 3988066"/>
                  <a:gd name="connsiteX34" fmla="*/ 1599930 w 3475899"/>
                  <a:gd name="connsiteY34" fmla="*/ 2444753 h 3988066"/>
                  <a:gd name="connsiteX35" fmla="*/ 1387231 w 3475899"/>
                  <a:gd name="connsiteY35" fmla="*/ 2109048 h 3988066"/>
                  <a:gd name="connsiteX36" fmla="*/ 943896 w 3475899"/>
                  <a:gd name="connsiteY36" fmla="*/ 2003980 h 3988066"/>
                  <a:gd name="connsiteX37" fmla="*/ 372428 w 3475899"/>
                  <a:gd name="connsiteY37" fmla="*/ 2198740 h 3988066"/>
                  <a:gd name="connsiteX38" fmla="*/ 118727 w 3475899"/>
                  <a:gd name="connsiteY38" fmla="*/ 2711267 h 3988066"/>
                  <a:gd name="connsiteX39" fmla="*/ 500560 w 3475899"/>
                  <a:gd name="connsiteY39" fmla="*/ 3351926 h 3988066"/>
                  <a:gd name="connsiteX40" fmla="*/ 1312915 w 3475899"/>
                  <a:gd name="connsiteY40" fmla="*/ 3567187 h 3988066"/>
                  <a:gd name="connsiteX41" fmla="*/ 2135520 w 3475899"/>
                  <a:gd name="connsiteY41" fmla="*/ 3269921 h 3988066"/>
                  <a:gd name="connsiteX42" fmla="*/ 2491727 w 3475899"/>
                  <a:gd name="connsiteY42" fmla="*/ 2506256 h 3988066"/>
                  <a:gd name="connsiteX43" fmla="*/ 2373845 w 3475899"/>
                  <a:gd name="connsiteY43" fmla="*/ 2070608 h 3988066"/>
                  <a:gd name="connsiteX44" fmla="*/ 2058641 w 3475899"/>
                  <a:gd name="connsiteY44" fmla="*/ 1755405 h 3988066"/>
                  <a:gd name="connsiteX45" fmla="*/ 1615306 w 3475899"/>
                  <a:gd name="connsiteY45" fmla="*/ 1496578 h 3988066"/>
                  <a:gd name="connsiteX46" fmla="*/ 859329 w 3475899"/>
                  <a:gd name="connsiteY46" fmla="*/ 1135247 h 3988066"/>
                  <a:gd name="connsiteX47" fmla="*/ 477496 w 3475899"/>
                  <a:gd name="connsiteY47" fmla="*/ 609907 h 3988066"/>
                  <a:gd name="connsiteX48" fmla="*/ 782450 w 3475899"/>
                  <a:gd name="connsiteY48" fmla="*/ 143508 h 3988066"/>
                  <a:gd name="connsiteX49" fmla="*/ 1425671 w 3475899"/>
                  <a:gd name="connsiteY49" fmla="*/ 0 h 3988066"/>
                  <a:gd name="connsiteX0" fmla="*/ 1425671 w 3475899"/>
                  <a:gd name="connsiteY0" fmla="*/ 0 h 3988066"/>
                  <a:gd name="connsiteX1" fmla="*/ 1884382 w 3475899"/>
                  <a:gd name="connsiteY1" fmla="*/ 64066 h 3988066"/>
                  <a:gd name="connsiteX2" fmla="*/ 1825442 w 3475899"/>
                  <a:gd name="connsiteY2" fmla="*/ 343393 h 3988066"/>
                  <a:gd name="connsiteX3" fmla="*/ 1687060 w 3475899"/>
                  <a:gd name="connsiteY3" fmla="*/ 153758 h 3988066"/>
                  <a:gd name="connsiteX4" fmla="*/ 1410295 w 3475899"/>
                  <a:gd name="connsiteY4" fmla="*/ 102506 h 3988066"/>
                  <a:gd name="connsiteX5" fmla="*/ 961834 w 3475899"/>
                  <a:gd name="connsiteY5" fmla="*/ 187072 h 3988066"/>
                  <a:gd name="connsiteX6" fmla="*/ 744010 w 3475899"/>
                  <a:gd name="connsiteY6" fmla="*/ 481775 h 3988066"/>
                  <a:gd name="connsiteX7" fmla="*/ 900331 w 3475899"/>
                  <a:gd name="connsiteY7" fmla="*/ 740602 h 3988066"/>
                  <a:gd name="connsiteX8" fmla="*/ 1284726 w 3475899"/>
                  <a:gd name="connsiteY8" fmla="*/ 943050 h 3988066"/>
                  <a:gd name="connsiteX9" fmla="*/ 2984160 w 3475899"/>
                  <a:gd name="connsiteY9" fmla="*/ 1543339 h 3988066"/>
                  <a:gd name="connsiteX10" fmla="*/ 3378091 w 3475899"/>
                  <a:gd name="connsiteY10" fmla="*/ 2821306 h 3988066"/>
                  <a:gd name="connsiteX11" fmla="*/ 2359032 w 3475899"/>
                  <a:gd name="connsiteY11" fmla="*/ 3840356 h 3988066"/>
                  <a:gd name="connsiteX12" fmla="*/ 1252372 w 3475899"/>
                  <a:gd name="connsiteY12" fmla="*/ 3968244 h 3988066"/>
                  <a:gd name="connsiteX13" fmla="*/ 352887 w 3475899"/>
                  <a:gd name="connsiteY13" fmla="*/ 3518017 h 3988066"/>
                  <a:gd name="connsiteX14" fmla="*/ 846 w 3475899"/>
                  <a:gd name="connsiteY14" fmla="*/ 2711267 h 3988066"/>
                  <a:gd name="connsiteX15" fmla="*/ 284017 w 3475899"/>
                  <a:gd name="connsiteY15" fmla="*/ 2118017 h 3988066"/>
                  <a:gd name="connsiteX16" fmla="*/ 964397 w 3475899"/>
                  <a:gd name="connsiteY16" fmla="*/ 1870723 h 3988066"/>
                  <a:gd name="connsiteX17" fmla="*/ 1592242 w 3475899"/>
                  <a:gd name="connsiteY17" fmla="*/ 2019356 h 3988066"/>
                  <a:gd name="connsiteX18" fmla="*/ 1861319 w 3475899"/>
                  <a:gd name="connsiteY18" fmla="*/ 2490881 h 3988066"/>
                  <a:gd name="connsiteX19" fmla="*/ 1680653 w 3475899"/>
                  <a:gd name="connsiteY19" fmla="*/ 2861181 h 3988066"/>
                  <a:gd name="connsiteX20" fmla="*/ 1261662 w 3475899"/>
                  <a:gd name="connsiteY20" fmla="*/ 3008533 h 3988066"/>
                  <a:gd name="connsiteX21" fmla="*/ 895206 w 3475899"/>
                  <a:gd name="connsiteY21" fmla="*/ 2926528 h 3988066"/>
                  <a:gd name="connsiteX22" fmla="*/ 718384 w 3475899"/>
                  <a:gd name="connsiteY22" fmla="*/ 2649764 h 3988066"/>
                  <a:gd name="connsiteX23" fmla="*/ 808076 w 3475899"/>
                  <a:gd name="connsiteY23" fmla="*/ 2470379 h 3988066"/>
                  <a:gd name="connsiteX24" fmla="*/ 931082 w 3475899"/>
                  <a:gd name="connsiteY24" fmla="*/ 2406314 h 3988066"/>
                  <a:gd name="connsiteX25" fmla="*/ 990023 w 3475899"/>
                  <a:gd name="connsiteY25" fmla="*/ 2398626 h 3988066"/>
                  <a:gd name="connsiteX26" fmla="*/ 1010524 w 3475899"/>
                  <a:gd name="connsiteY26" fmla="*/ 2414001 h 3988066"/>
                  <a:gd name="connsiteX27" fmla="*/ 1000274 w 3475899"/>
                  <a:gd name="connsiteY27" fmla="*/ 2444753 h 3988066"/>
                  <a:gd name="connsiteX28" fmla="*/ 990023 w 3475899"/>
                  <a:gd name="connsiteY28" fmla="*/ 2475505 h 3988066"/>
                  <a:gd name="connsiteX29" fmla="*/ 974647 w 3475899"/>
                  <a:gd name="connsiteY29" fmla="*/ 2588261 h 3988066"/>
                  <a:gd name="connsiteX30" fmla="*/ 1055370 w 3475899"/>
                  <a:gd name="connsiteY30" fmla="*/ 2725362 h 3988066"/>
                  <a:gd name="connsiteX31" fmla="*/ 1230911 w 3475899"/>
                  <a:gd name="connsiteY31" fmla="*/ 2783021 h 3988066"/>
                  <a:gd name="connsiteX32" fmla="*/ 1494862 w 3475899"/>
                  <a:gd name="connsiteY32" fmla="*/ 2685641 h 3988066"/>
                  <a:gd name="connsiteX33" fmla="*/ 1599930 w 3475899"/>
                  <a:gd name="connsiteY33" fmla="*/ 2444753 h 3988066"/>
                  <a:gd name="connsiteX34" fmla="*/ 1387231 w 3475899"/>
                  <a:gd name="connsiteY34" fmla="*/ 2109048 h 3988066"/>
                  <a:gd name="connsiteX35" fmla="*/ 943896 w 3475899"/>
                  <a:gd name="connsiteY35" fmla="*/ 2003980 h 3988066"/>
                  <a:gd name="connsiteX36" fmla="*/ 372428 w 3475899"/>
                  <a:gd name="connsiteY36" fmla="*/ 2198740 h 3988066"/>
                  <a:gd name="connsiteX37" fmla="*/ 118727 w 3475899"/>
                  <a:gd name="connsiteY37" fmla="*/ 2711267 h 3988066"/>
                  <a:gd name="connsiteX38" fmla="*/ 500560 w 3475899"/>
                  <a:gd name="connsiteY38" fmla="*/ 3351926 h 3988066"/>
                  <a:gd name="connsiteX39" fmla="*/ 1312915 w 3475899"/>
                  <a:gd name="connsiteY39" fmla="*/ 3567187 h 3988066"/>
                  <a:gd name="connsiteX40" fmla="*/ 2135520 w 3475899"/>
                  <a:gd name="connsiteY40" fmla="*/ 3269921 h 3988066"/>
                  <a:gd name="connsiteX41" fmla="*/ 2491727 w 3475899"/>
                  <a:gd name="connsiteY41" fmla="*/ 2506256 h 3988066"/>
                  <a:gd name="connsiteX42" fmla="*/ 2373845 w 3475899"/>
                  <a:gd name="connsiteY42" fmla="*/ 2070608 h 3988066"/>
                  <a:gd name="connsiteX43" fmla="*/ 2058641 w 3475899"/>
                  <a:gd name="connsiteY43" fmla="*/ 1755405 h 3988066"/>
                  <a:gd name="connsiteX44" fmla="*/ 1615306 w 3475899"/>
                  <a:gd name="connsiteY44" fmla="*/ 1496578 h 3988066"/>
                  <a:gd name="connsiteX45" fmla="*/ 859329 w 3475899"/>
                  <a:gd name="connsiteY45" fmla="*/ 1135247 h 3988066"/>
                  <a:gd name="connsiteX46" fmla="*/ 477496 w 3475899"/>
                  <a:gd name="connsiteY46" fmla="*/ 609907 h 3988066"/>
                  <a:gd name="connsiteX47" fmla="*/ 782450 w 3475899"/>
                  <a:gd name="connsiteY47" fmla="*/ 143508 h 3988066"/>
                  <a:gd name="connsiteX48" fmla="*/ 1425671 w 3475899"/>
                  <a:gd name="connsiteY48" fmla="*/ 0 h 3988066"/>
                  <a:gd name="connsiteX0" fmla="*/ 1425671 w 3475899"/>
                  <a:gd name="connsiteY0" fmla="*/ 0 h 3988066"/>
                  <a:gd name="connsiteX1" fmla="*/ 1884382 w 3475899"/>
                  <a:gd name="connsiteY1" fmla="*/ 64066 h 3988066"/>
                  <a:gd name="connsiteX2" fmla="*/ 1687060 w 3475899"/>
                  <a:gd name="connsiteY2" fmla="*/ 153758 h 3988066"/>
                  <a:gd name="connsiteX3" fmla="*/ 1410295 w 3475899"/>
                  <a:gd name="connsiteY3" fmla="*/ 102506 h 3988066"/>
                  <a:gd name="connsiteX4" fmla="*/ 961834 w 3475899"/>
                  <a:gd name="connsiteY4" fmla="*/ 187072 h 3988066"/>
                  <a:gd name="connsiteX5" fmla="*/ 744010 w 3475899"/>
                  <a:gd name="connsiteY5" fmla="*/ 481775 h 3988066"/>
                  <a:gd name="connsiteX6" fmla="*/ 900331 w 3475899"/>
                  <a:gd name="connsiteY6" fmla="*/ 740602 h 3988066"/>
                  <a:gd name="connsiteX7" fmla="*/ 1284726 w 3475899"/>
                  <a:gd name="connsiteY7" fmla="*/ 943050 h 3988066"/>
                  <a:gd name="connsiteX8" fmla="*/ 2984160 w 3475899"/>
                  <a:gd name="connsiteY8" fmla="*/ 1543339 h 3988066"/>
                  <a:gd name="connsiteX9" fmla="*/ 3378091 w 3475899"/>
                  <a:gd name="connsiteY9" fmla="*/ 2821306 h 3988066"/>
                  <a:gd name="connsiteX10" fmla="*/ 2359032 w 3475899"/>
                  <a:gd name="connsiteY10" fmla="*/ 3840356 h 3988066"/>
                  <a:gd name="connsiteX11" fmla="*/ 1252372 w 3475899"/>
                  <a:gd name="connsiteY11" fmla="*/ 3968244 h 3988066"/>
                  <a:gd name="connsiteX12" fmla="*/ 352887 w 3475899"/>
                  <a:gd name="connsiteY12" fmla="*/ 3518017 h 3988066"/>
                  <a:gd name="connsiteX13" fmla="*/ 846 w 3475899"/>
                  <a:gd name="connsiteY13" fmla="*/ 2711267 h 3988066"/>
                  <a:gd name="connsiteX14" fmla="*/ 284017 w 3475899"/>
                  <a:gd name="connsiteY14" fmla="*/ 2118017 h 3988066"/>
                  <a:gd name="connsiteX15" fmla="*/ 964397 w 3475899"/>
                  <a:gd name="connsiteY15" fmla="*/ 1870723 h 3988066"/>
                  <a:gd name="connsiteX16" fmla="*/ 1592242 w 3475899"/>
                  <a:gd name="connsiteY16" fmla="*/ 2019356 h 3988066"/>
                  <a:gd name="connsiteX17" fmla="*/ 1861319 w 3475899"/>
                  <a:gd name="connsiteY17" fmla="*/ 2490881 h 3988066"/>
                  <a:gd name="connsiteX18" fmla="*/ 1680653 w 3475899"/>
                  <a:gd name="connsiteY18" fmla="*/ 2861181 h 3988066"/>
                  <a:gd name="connsiteX19" fmla="*/ 1261662 w 3475899"/>
                  <a:gd name="connsiteY19" fmla="*/ 3008533 h 3988066"/>
                  <a:gd name="connsiteX20" fmla="*/ 895206 w 3475899"/>
                  <a:gd name="connsiteY20" fmla="*/ 2926528 h 3988066"/>
                  <a:gd name="connsiteX21" fmla="*/ 718384 w 3475899"/>
                  <a:gd name="connsiteY21" fmla="*/ 2649764 h 3988066"/>
                  <a:gd name="connsiteX22" fmla="*/ 808076 w 3475899"/>
                  <a:gd name="connsiteY22" fmla="*/ 2470379 h 3988066"/>
                  <a:gd name="connsiteX23" fmla="*/ 931082 w 3475899"/>
                  <a:gd name="connsiteY23" fmla="*/ 2406314 h 3988066"/>
                  <a:gd name="connsiteX24" fmla="*/ 990023 w 3475899"/>
                  <a:gd name="connsiteY24" fmla="*/ 2398626 h 3988066"/>
                  <a:gd name="connsiteX25" fmla="*/ 1010524 w 3475899"/>
                  <a:gd name="connsiteY25" fmla="*/ 2414001 h 3988066"/>
                  <a:gd name="connsiteX26" fmla="*/ 1000274 w 3475899"/>
                  <a:gd name="connsiteY26" fmla="*/ 2444753 h 3988066"/>
                  <a:gd name="connsiteX27" fmla="*/ 990023 w 3475899"/>
                  <a:gd name="connsiteY27" fmla="*/ 2475505 h 3988066"/>
                  <a:gd name="connsiteX28" fmla="*/ 974647 w 3475899"/>
                  <a:gd name="connsiteY28" fmla="*/ 2588261 h 3988066"/>
                  <a:gd name="connsiteX29" fmla="*/ 1055370 w 3475899"/>
                  <a:gd name="connsiteY29" fmla="*/ 2725362 h 3988066"/>
                  <a:gd name="connsiteX30" fmla="*/ 1230911 w 3475899"/>
                  <a:gd name="connsiteY30" fmla="*/ 2783021 h 3988066"/>
                  <a:gd name="connsiteX31" fmla="*/ 1494862 w 3475899"/>
                  <a:gd name="connsiteY31" fmla="*/ 2685641 h 3988066"/>
                  <a:gd name="connsiteX32" fmla="*/ 1599930 w 3475899"/>
                  <a:gd name="connsiteY32" fmla="*/ 2444753 h 3988066"/>
                  <a:gd name="connsiteX33" fmla="*/ 1387231 w 3475899"/>
                  <a:gd name="connsiteY33" fmla="*/ 2109048 h 3988066"/>
                  <a:gd name="connsiteX34" fmla="*/ 943896 w 3475899"/>
                  <a:gd name="connsiteY34" fmla="*/ 2003980 h 3988066"/>
                  <a:gd name="connsiteX35" fmla="*/ 372428 w 3475899"/>
                  <a:gd name="connsiteY35" fmla="*/ 2198740 h 3988066"/>
                  <a:gd name="connsiteX36" fmla="*/ 118727 w 3475899"/>
                  <a:gd name="connsiteY36" fmla="*/ 2711267 h 3988066"/>
                  <a:gd name="connsiteX37" fmla="*/ 500560 w 3475899"/>
                  <a:gd name="connsiteY37" fmla="*/ 3351926 h 3988066"/>
                  <a:gd name="connsiteX38" fmla="*/ 1312915 w 3475899"/>
                  <a:gd name="connsiteY38" fmla="*/ 3567187 h 3988066"/>
                  <a:gd name="connsiteX39" fmla="*/ 2135520 w 3475899"/>
                  <a:gd name="connsiteY39" fmla="*/ 3269921 h 3988066"/>
                  <a:gd name="connsiteX40" fmla="*/ 2491727 w 3475899"/>
                  <a:gd name="connsiteY40" fmla="*/ 2506256 h 3988066"/>
                  <a:gd name="connsiteX41" fmla="*/ 2373845 w 3475899"/>
                  <a:gd name="connsiteY41" fmla="*/ 2070608 h 3988066"/>
                  <a:gd name="connsiteX42" fmla="*/ 2058641 w 3475899"/>
                  <a:gd name="connsiteY42" fmla="*/ 1755405 h 3988066"/>
                  <a:gd name="connsiteX43" fmla="*/ 1615306 w 3475899"/>
                  <a:gd name="connsiteY43" fmla="*/ 1496578 h 3988066"/>
                  <a:gd name="connsiteX44" fmla="*/ 859329 w 3475899"/>
                  <a:gd name="connsiteY44" fmla="*/ 1135247 h 3988066"/>
                  <a:gd name="connsiteX45" fmla="*/ 477496 w 3475899"/>
                  <a:gd name="connsiteY45" fmla="*/ 609907 h 3988066"/>
                  <a:gd name="connsiteX46" fmla="*/ 782450 w 3475899"/>
                  <a:gd name="connsiteY46" fmla="*/ 143508 h 3988066"/>
                  <a:gd name="connsiteX47" fmla="*/ 1425671 w 3475899"/>
                  <a:gd name="connsiteY47" fmla="*/ 0 h 3988066"/>
                  <a:gd name="connsiteX0" fmla="*/ 1425671 w 3475899"/>
                  <a:gd name="connsiteY0" fmla="*/ 0 h 3988066"/>
                  <a:gd name="connsiteX1" fmla="*/ 1687060 w 3475899"/>
                  <a:gd name="connsiteY1" fmla="*/ 153758 h 3988066"/>
                  <a:gd name="connsiteX2" fmla="*/ 1410295 w 3475899"/>
                  <a:gd name="connsiteY2" fmla="*/ 102506 h 3988066"/>
                  <a:gd name="connsiteX3" fmla="*/ 961834 w 3475899"/>
                  <a:gd name="connsiteY3" fmla="*/ 187072 h 3988066"/>
                  <a:gd name="connsiteX4" fmla="*/ 744010 w 3475899"/>
                  <a:gd name="connsiteY4" fmla="*/ 481775 h 3988066"/>
                  <a:gd name="connsiteX5" fmla="*/ 900331 w 3475899"/>
                  <a:gd name="connsiteY5" fmla="*/ 740602 h 3988066"/>
                  <a:gd name="connsiteX6" fmla="*/ 1284726 w 3475899"/>
                  <a:gd name="connsiteY6" fmla="*/ 943050 h 3988066"/>
                  <a:gd name="connsiteX7" fmla="*/ 2984160 w 3475899"/>
                  <a:gd name="connsiteY7" fmla="*/ 1543339 h 3988066"/>
                  <a:gd name="connsiteX8" fmla="*/ 3378091 w 3475899"/>
                  <a:gd name="connsiteY8" fmla="*/ 2821306 h 3988066"/>
                  <a:gd name="connsiteX9" fmla="*/ 2359032 w 3475899"/>
                  <a:gd name="connsiteY9" fmla="*/ 3840356 h 3988066"/>
                  <a:gd name="connsiteX10" fmla="*/ 1252372 w 3475899"/>
                  <a:gd name="connsiteY10" fmla="*/ 3968244 h 3988066"/>
                  <a:gd name="connsiteX11" fmla="*/ 352887 w 3475899"/>
                  <a:gd name="connsiteY11" fmla="*/ 3518017 h 3988066"/>
                  <a:gd name="connsiteX12" fmla="*/ 846 w 3475899"/>
                  <a:gd name="connsiteY12" fmla="*/ 2711267 h 3988066"/>
                  <a:gd name="connsiteX13" fmla="*/ 284017 w 3475899"/>
                  <a:gd name="connsiteY13" fmla="*/ 2118017 h 3988066"/>
                  <a:gd name="connsiteX14" fmla="*/ 964397 w 3475899"/>
                  <a:gd name="connsiteY14" fmla="*/ 1870723 h 3988066"/>
                  <a:gd name="connsiteX15" fmla="*/ 1592242 w 3475899"/>
                  <a:gd name="connsiteY15" fmla="*/ 2019356 h 3988066"/>
                  <a:gd name="connsiteX16" fmla="*/ 1861319 w 3475899"/>
                  <a:gd name="connsiteY16" fmla="*/ 2490881 h 3988066"/>
                  <a:gd name="connsiteX17" fmla="*/ 1680653 w 3475899"/>
                  <a:gd name="connsiteY17" fmla="*/ 2861181 h 3988066"/>
                  <a:gd name="connsiteX18" fmla="*/ 1261662 w 3475899"/>
                  <a:gd name="connsiteY18" fmla="*/ 3008533 h 3988066"/>
                  <a:gd name="connsiteX19" fmla="*/ 895206 w 3475899"/>
                  <a:gd name="connsiteY19" fmla="*/ 2926528 h 3988066"/>
                  <a:gd name="connsiteX20" fmla="*/ 718384 w 3475899"/>
                  <a:gd name="connsiteY20" fmla="*/ 2649764 h 3988066"/>
                  <a:gd name="connsiteX21" fmla="*/ 808076 w 3475899"/>
                  <a:gd name="connsiteY21" fmla="*/ 2470379 h 3988066"/>
                  <a:gd name="connsiteX22" fmla="*/ 931082 w 3475899"/>
                  <a:gd name="connsiteY22" fmla="*/ 2406314 h 3988066"/>
                  <a:gd name="connsiteX23" fmla="*/ 990023 w 3475899"/>
                  <a:gd name="connsiteY23" fmla="*/ 2398626 h 3988066"/>
                  <a:gd name="connsiteX24" fmla="*/ 1010524 w 3475899"/>
                  <a:gd name="connsiteY24" fmla="*/ 2414001 h 3988066"/>
                  <a:gd name="connsiteX25" fmla="*/ 1000274 w 3475899"/>
                  <a:gd name="connsiteY25" fmla="*/ 2444753 h 3988066"/>
                  <a:gd name="connsiteX26" fmla="*/ 990023 w 3475899"/>
                  <a:gd name="connsiteY26" fmla="*/ 2475505 h 3988066"/>
                  <a:gd name="connsiteX27" fmla="*/ 974647 w 3475899"/>
                  <a:gd name="connsiteY27" fmla="*/ 2588261 h 3988066"/>
                  <a:gd name="connsiteX28" fmla="*/ 1055370 w 3475899"/>
                  <a:gd name="connsiteY28" fmla="*/ 2725362 h 3988066"/>
                  <a:gd name="connsiteX29" fmla="*/ 1230911 w 3475899"/>
                  <a:gd name="connsiteY29" fmla="*/ 2783021 h 3988066"/>
                  <a:gd name="connsiteX30" fmla="*/ 1494862 w 3475899"/>
                  <a:gd name="connsiteY30" fmla="*/ 2685641 h 3988066"/>
                  <a:gd name="connsiteX31" fmla="*/ 1599930 w 3475899"/>
                  <a:gd name="connsiteY31" fmla="*/ 2444753 h 3988066"/>
                  <a:gd name="connsiteX32" fmla="*/ 1387231 w 3475899"/>
                  <a:gd name="connsiteY32" fmla="*/ 2109048 h 3988066"/>
                  <a:gd name="connsiteX33" fmla="*/ 943896 w 3475899"/>
                  <a:gd name="connsiteY33" fmla="*/ 2003980 h 3988066"/>
                  <a:gd name="connsiteX34" fmla="*/ 372428 w 3475899"/>
                  <a:gd name="connsiteY34" fmla="*/ 2198740 h 3988066"/>
                  <a:gd name="connsiteX35" fmla="*/ 118727 w 3475899"/>
                  <a:gd name="connsiteY35" fmla="*/ 2711267 h 3988066"/>
                  <a:gd name="connsiteX36" fmla="*/ 500560 w 3475899"/>
                  <a:gd name="connsiteY36" fmla="*/ 3351926 h 3988066"/>
                  <a:gd name="connsiteX37" fmla="*/ 1312915 w 3475899"/>
                  <a:gd name="connsiteY37" fmla="*/ 3567187 h 3988066"/>
                  <a:gd name="connsiteX38" fmla="*/ 2135520 w 3475899"/>
                  <a:gd name="connsiteY38" fmla="*/ 3269921 h 3988066"/>
                  <a:gd name="connsiteX39" fmla="*/ 2491727 w 3475899"/>
                  <a:gd name="connsiteY39" fmla="*/ 2506256 h 3988066"/>
                  <a:gd name="connsiteX40" fmla="*/ 2373845 w 3475899"/>
                  <a:gd name="connsiteY40" fmla="*/ 2070608 h 3988066"/>
                  <a:gd name="connsiteX41" fmla="*/ 2058641 w 3475899"/>
                  <a:gd name="connsiteY41" fmla="*/ 1755405 h 3988066"/>
                  <a:gd name="connsiteX42" fmla="*/ 1615306 w 3475899"/>
                  <a:gd name="connsiteY42" fmla="*/ 1496578 h 3988066"/>
                  <a:gd name="connsiteX43" fmla="*/ 859329 w 3475899"/>
                  <a:gd name="connsiteY43" fmla="*/ 1135247 h 3988066"/>
                  <a:gd name="connsiteX44" fmla="*/ 477496 w 3475899"/>
                  <a:gd name="connsiteY44" fmla="*/ 609907 h 3988066"/>
                  <a:gd name="connsiteX45" fmla="*/ 782450 w 3475899"/>
                  <a:gd name="connsiteY45" fmla="*/ 143508 h 3988066"/>
                  <a:gd name="connsiteX46" fmla="*/ 1425671 w 3475899"/>
                  <a:gd name="connsiteY46" fmla="*/ 0 h 3988066"/>
                  <a:gd name="connsiteX0" fmla="*/ 1425671 w 3475899"/>
                  <a:gd name="connsiteY0" fmla="*/ 421 h 3988487"/>
                  <a:gd name="connsiteX1" fmla="*/ 1410295 w 3475899"/>
                  <a:gd name="connsiteY1" fmla="*/ 102927 h 3988487"/>
                  <a:gd name="connsiteX2" fmla="*/ 961834 w 3475899"/>
                  <a:gd name="connsiteY2" fmla="*/ 187493 h 3988487"/>
                  <a:gd name="connsiteX3" fmla="*/ 744010 w 3475899"/>
                  <a:gd name="connsiteY3" fmla="*/ 482196 h 3988487"/>
                  <a:gd name="connsiteX4" fmla="*/ 900331 w 3475899"/>
                  <a:gd name="connsiteY4" fmla="*/ 741023 h 3988487"/>
                  <a:gd name="connsiteX5" fmla="*/ 1284726 w 3475899"/>
                  <a:gd name="connsiteY5" fmla="*/ 943471 h 3988487"/>
                  <a:gd name="connsiteX6" fmla="*/ 2984160 w 3475899"/>
                  <a:gd name="connsiteY6" fmla="*/ 1543760 h 3988487"/>
                  <a:gd name="connsiteX7" fmla="*/ 3378091 w 3475899"/>
                  <a:gd name="connsiteY7" fmla="*/ 2821727 h 3988487"/>
                  <a:gd name="connsiteX8" fmla="*/ 2359032 w 3475899"/>
                  <a:gd name="connsiteY8" fmla="*/ 3840777 h 3988487"/>
                  <a:gd name="connsiteX9" fmla="*/ 1252372 w 3475899"/>
                  <a:gd name="connsiteY9" fmla="*/ 3968665 h 3988487"/>
                  <a:gd name="connsiteX10" fmla="*/ 352887 w 3475899"/>
                  <a:gd name="connsiteY10" fmla="*/ 3518438 h 3988487"/>
                  <a:gd name="connsiteX11" fmla="*/ 846 w 3475899"/>
                  <a:gd name="connsiteY11" fmla="*/ 2711688 h 3988487"/>
                  <a:gd name="connsiteX12" fmla="*/ 284017 w 3475899"/>
                  <a:gd name="connsiteY12" fmla="*/ 2118438 h 3988487"/>
                  <a:gd name="connsiteX13" fmla="*/ 964397 w 3475899"/>
                  <a:gd name="connsiteY13" fmla="*/ 1871144 h 3988487"/>
                  <a:gd name="connsiteX14" fmla="*/ 1592242 w 3475899"/>
                  <a:gd name="connsiteY14" fmla="*/ 2019777 h 3988487"/>
                  <a:gd name="connsiteX15" fmla="*/ 1861319 w 3475899"/>
                  <a:gd name="connsiteY15" fmla="*/ 2491302 h 3988487"/>
                  <a:gd name="connsiteX16" fmla="*/ 1680653 w 3475899"/>
                  <a:gd name="connsiteY16" fmla="*/ 2861602 h 3988487"/>
                  <a:gd name="connsiteX17" fmla="*/ 1261662 w 3475899"/>
                  <a:gd name="connsiteY17" fmla="*/ 3008954 h 3988487"/>
                  <a:gd name="connsiteX18" fmla="*/ 895206 w 3475899"/>
                  <a:gd name="connsiteY18" fmla="*/ 2926949 h 3988487"/>
                  <a:gd name="connsiteX19" fmla="*/ 718384 w 3475899"/>
                  <a:gd name="connsiteY19" fmla="*/ 2650185 h 3988487"/>
                  <a:gd name="connsiteX20" fmla="*/ 808076 w 3475899"/>
                  <a:gd name="connsiteY20" fmla="*/ 2470800 h 3988487"/>
                  <a:gd name="connsiteX21" fmla="*/ 931082 w 3475899"/>
                  <a:gd name="connsiteY21" fmla="*/ 2406735 h 3988487"/>
                  <a:gd name="connsiteX22" fmla="*/ 990023 w 3475899"/>
                  <a:gd name="connsiteY22" fmla="*/ 2399047 h 3988487"/>
                  <a:gd name="connsiteX23" fmla="*/ 1010524 w 3475899"/>
                  <a:gd name="connsiteY23" fmla="*/ 2414422 h 3988487"/>
                  <a:gd name="connsiteX24" fmla="*/ 1000274 w 3475899"/>
                  <a:gd name="connsiteY24" fmla="*/ 2445174 h 3988487"/>
                  <a:gd name="connsiteX25" fmla="*/ 990023 w 3475899"/>
                  <a:gd name="connsiteY25" fmla="*/ 2475926 h 3988487"/>
                  <a:gd name="connsiteX26" fmla="*/ 974647 w 3475899"/>
                  <a:gd name="connsiteY26" fmla="*/ 2588682 h 3988487"/>
                  <a:gd name="connsiteX27" fmla="*/ 1055370 w 3475899"/>
                  <a:gd name="connsiteY27" fmla="*/ 2725783 h 3988487"/>
                  <a:gd name="connsiteX28" fmla="*/ 1230911 w 3475899"/>
                  <a:gd name="connsiteY28" fmla="*/ 2783442 h 3988487"/>
                  <a:gd name="connsiteX29" fmla="*/ 1494862 w 3475899"/>
                  <a:gd name="connsiteY29" fmla="*/ 2686062 h 3988487"/>
                  <a:gd name="connsiteX30" fmla="*/ 1599930 w 3475899"/>
                  <a:gd name="connsiteY30" fmla="*/ 2445174 h 3988487"/>
                  <a:gd name="connsiteX31" fmla="*/ 1387231 w 3475899"/>
                  <a:gd name="connsiteY31" fmla="*/ 2109469 h 3988487"/>
                  <a:gd name="connsiteX32" fmla="*/ 943896 w 3475899"/>
                  <a:gd name="connsiteY32" fmla="*/ 2004401 h 3988487"/>
                  <a:gd name="connsiteX33" fmla="*/ 372428 w 3475899"/>
                  <a:gd name="connsiteY33" fmla="*/ 2199161 h 3988487"/>
                  <a:gd name="connsiteX34" fmla="*/ 118727 w 3475899"/>
                  <a:gd name="connsiteY34" fmla="*/ 2711688 h 3988487"/>
                  <a:gd name="connsiteX35" fmla="*/ 500560 w 3475899"/>
                  <a:gd name="connsiteY35" fmla="*/ 3352347 h 3988487"/>
                  <a:gd name="connsiteX36" fmla="*/ 1312915 w 3475899"/>
                  <a:gd name="connsiteY36" fmla="*/ 3567608 h 3988487"/>
                  <a:gd name="connsiteX37" fmla="*/ 2135520 w 3475899"/>
                  <a:gd name="connsiteY37" fmla="*/ 3270342 h 3988487"/>
                  <a:gd name="connsiteX38" fmla="*/ 2491727 w 3475899"/>
                  <a:gd name="connsiteY38" fmla="*/ 2506677 h 3988487"/>
                  <a:gd name="connsiteX39" fmla="*/ 2373845 w 3475899"/>
                  <a:gd name="connsiteY39" fmla="*/ 2071029 h 3988487"/>
                  <a:gd name="connsiteX40" fmla="*/ 2058641 w 3475899"/>
                  <a:gd name="connsiteY40" fmla="*/ 1755826 h 3988487"/>
                  <a:gd name="connsiteX41" fmla="*/ 1615306 w 3475899"/>
                  <a:gd name="connsiteY41" fmla="*/ 1496999 h 3988487"/>
                  <a:gd name="connsiteX42" fmla="*/ 859329 w 3475899"/>
                  <a:gd name="connsiteY42" fmla="*/ 1135668 h 3988487"/>
                  <a:gd name="connsiteX43" fmla="*/ 477496 w 3475899"/>
                  <a:gd name="connsiteY43" fmla="*/ 610328 h 3988487"/>
                  <a:gd name="connsiteX44" fmla="*/ 782450 w 3475899"/>
                  <a:gd name="connsiteY44" fmla="*/ 143929 h 3988487"/>
                  <a:gd name="connsiteX45" fmla="*/ 1425671 w 3475899"/>
                  <a:gd name="connsiteY45" fmla="*/ 421 h 3988487"/>
                  <a:gd name="connsiteX0" fmla="*/ 1425671 w 3475899"/>
                  <a:gd name="connsiteY0" fmla="*/ 0 h 3988066"/>
                  <a:gd name="connsiteX1" fmla="*/ 961834 w 3475899"/>
                  <a:gd name="connsiteY1" fmla="*/ 187072 h 3988066"/>
                  <a:gd name="connsiteX2" fmla="*/ 744010 w 3475899"/>
                  <a:gd name="connsiteY2" fmla="*/ 481775 h 3988066"/>
                  <a:gd name="connsiteX3" fmla="*/ 900331 w 3475899"/>
                  <a:gd name="connsiteY3" fmla="*/ 740602 h 3988066"/>
                  <a:gd name="connsiteX4" fmla="*/ 1284726 w 3475899"/>
                  <a:gd name="connsiteY4" fmla="*/ 943050 h 3988066"/>
                  <a:gd name="connsiteX5" fmla="*/ 2984160 w 3475899"/>
                  <a:gd name="connsiteY5" fmla="*/ 1543339 h 3988066"/>
                  <a:gd name="connsiteX6" fmla="*/ 3378091 w 3475899"/>
                  <a:gd name="connsiteY6" fmla="*/ 2821306 h 3988066"/>
                  <a:gd name="connsiteX7" fmla="*/ 2359032 w 3475899"/>
                  <a:gd name="connsiteY7" fmla="*/ 3840356 h 3988066"/>
                  <a:gd name="connsiteX8" fmla="*/ 1252372 w 3475899"/>
                  <a:gd name="connsiteY8" fmla="*/ 3968244 h 3988066"/>
                  <a:gd name="connsiteX9" fmla="*/ 352887 w 3475899"/>
                  <a:gd name="connsiteY9" fmla="*/ 3518017 h 3988066"/>
                  <a:gd name="connsiteX10" fmla="*/ 846 w 3475899"/>
                  <a:gd name="connsiteY10" fmla="*/ 2711267 h 3988066"/>
                  <a:gd name="connsiteX11" fmla="*/ 284017 w 3475899"/>
                  <a:gd name="connsiteY11" fmla="*/ 2118017 h 3988066"/>
                  <a:gd name="connsiteX12" fmla="*/ 964397 w 3475899"/>
                  <a:gd name="connsiteY12" fmla="*/ 1870723 h 3988066"/>
                  <a:gd name="connsiteX13" fmla="*/ 1592242 w 3475899"/>
                  <a:gd name="connsiteY13" fmla="*/ 2019356 h 3988066"/>
                  <a:gd name="connsiteX14" fmla="*/ 1861319 w 3475899"/>
                  <a:gd name="connsiteY14" fmla="*/ 2490881 h 3988066"/>
                  <a:gd name="connsiteX15" fmla="*/ 1680653 w 3475899"/>
                  <a:gd name="connsiteY15" fmla="*/ 2861181 h 3988066"/>
                  <a:gd name="connsiteX16" fmla="*/ 1261662 w 3475899"/>
                  <a:gd name="connsiteY16" fmla="*/ 3008533 h 3988066"/>
                  <a:gd name="connsiteX17" fmla="*/ 895206 w 3475899"/>
                  <a:gd name="connsiteY17" fmla="*/ 2926528 h 3988066"/>
                  <a:gd name="connsiteX18" fmla="*/ 718384 w 3475899"/>
                  <a:gd name="connsiteY18" fmla="*/ 2649764 h 3988066"/>
                  <a:gd name="connsiteX19" fmla="*/ 808076 w 3475899"/>
                  <a:gd name="connsiteY19" fmla="*/ 2470379 h 3988066"/>
                  <a:gd name="connsiteX20" fmla="*/ 931082 w 3475899"/>
                  <a:gd name="connsiteY20" fmla="*/ 2406314 h 3988066"/>
                  <a:gd name="connsiteX21" fmla="*/ 990023 w 3475899"/>
                  <a:gd name="connsiteY21" fmla="*/ 2398626 h 3988066"/>
                  <a:gd name="connsiteX22" fmla="*/ 1010524 w 3475899"/>
                  <a:gd name="connsiteY22" fmla="*/ 2414001 h 3988066"/>
                  <a:gd name="connsiteX23" fmla="*/ 1000274 w 3475899"/>
                  <a:gd name="connsiteY23" fmla="*/ 2444753 h 3988066"/>
                  <a:gd name="connsiteX24" fmla="*/ 990023 w 3475899"/>
                  <a:gd name="connsiteY24" fmla="*/ 2475505 h 3988066"/>
                  <a:gd name="connsiteX25" fmla="*/ 974647 w 3475899"/>
                  <a:gd name="connsiteY25" fmla="*/ 2588261 h 3988066"/>
                  <a:gd name="connsiteX26" fmla="*/ 1055370 w 3475899"/>
                  <a:gd name="connsiteY26" fmla="*/ 2725362 h 3988066"/>
                  <a:gd name="connsiteX27" fmla="*/ 1230911 w 3475899"/>
                  <a:gd name="connsiteY27" fmla="*/ 2783021 h 3988066"/>
                  <a:gd name="connsiteX28" fmla="*/ 1494862 w 3475899"/>
                  <a:gd name="connsiteY28" fmla="*/ 2685641 h 3988066"/>
                  <a:gd name="connsiteX29" fmla="*/ 1599930 w 3475899"/>
                  <a:gd name="connsiteY29" fmla="*/ 2444753 h 3988066"/>
                  <a:gd name="connsiteX30" fmla="*/ 1387231 w 3475899"/>
                  <a:gd name="connsiteY30" fmla="*/ 2109048 h 3988066"/>
                  <a:gd name="connsiteX31" fmla="*/ 943896 w 3475899"/>
                  <a:gd name="connsiteY31" fmla="*/ 2003980 h 3988066"/>
                  <a:gd name="connsiteX32" fmla="*/ 372428 w 3475899"/>
                  <a:gd name="connsiteY32" fmla="*/ 2198740 h 3988066"/>
                  <a:gd name="connsiteX33" fmla="*/ 118727 w 3475899"/>
                  <a:gd name="connsiteY33" fmla="*/ 2711267 h 3988066"/>
                  <a:gd name="connsiteX34" fmla="*/ 500560 w 3475899"/>
                  <a:gd name="connsiteY34" fmla="*/ 3351926 h 3988066"/>
                  <a:gd name="connsiteX35" fmla="*/ 1312915 w 3475899"/>
                  <a:gd name="connsiteY35" fmla="*/ 3567187 h 3988066"/>
                  <a:gd name="connsiteX36" fmla="*/ 2135520 w 3475899"/>
                  <a:gd name="connsiteY36" fmla="*/ 3269921 h 3988066"/>
                  <a:gd name="connsiteX37" fmla="*/ 2491727 w 3475899"/>
                  <a:gd name="connsiteY37" fmla="*/ 2506256 h 3988066"/>
                  <a:gd name="connsiteX38" fmla="*/ 2373845 w 3475899"/>
                  <a:gd name="connsiteY38" fmla="*/ 2070608 h 3988066"/>
                  <a:gd name="connsiteX39" fmla="*/ 2058641 w 3475899"/>
                  <a:gd name="connsiteY39" fmla="*/ 1755405 h 3988066"/>
                  <a:gd name="connsiteX40" fmla="*/ 1615306 w 3475899"/>
                  <a:gd name="connsiteY40" fmla="*/ 1496578 h 3988066"/>
                  <a:gd name="connsiteX41" fmla="*/ 859329 w 3475899"/>
                  <a:gd name="connsiteY41" fmla="*/ 1135247 h 3988066"/>
                  <a:gd name="connsiteX42" fmla="*/ 477496 w 3475899"/>
                  <a:gd name="connsiteY42" fmla="*/ 609907 h 3988066"/>
                  <a:gd name="connsiteX43" fmla="*/ 782450 w 3475899"/>
                  <a:gd name="connsiteY43" fmla="*/ 143508 h 3988066"/>
                  <a:gd name="connsiteX44" fmla="*/ 1425671 w 3475899"/>
                  <a:gd name="connsiteY44" fmla="*/ 0 h 3988066"/>
                  <a:gd name="connsiteX0" fmla="*/ 782450 w 3475899"/>
                  <a:gd name="connsiteY0" fmla="*/ 32557 h 3877115"/>
                  <a:gd name="connsiteX1" fmla="*/ 961834 w 3475899"/>
                  <a:gd name="connsiteY1" fmla="*/ 76121 h 3877115"/>
                  <a:gd name="connsiteX2" fmla="*/ 744010 w 3475899"/>
                  <a:gd name="connsiteY2" fmla="*/ 370824 h 3877115"/>
                  <a:gd name="connsiteX3" fmla="*/ 900331 w 3475899"/>
                  <a:gd name="connsiteY3" fmla="*/ 629651 h 3877115"/>
                  <a:gd name="connsiteX4" fmla="*/ 1284726 w 3475899"/>
                  <a:gd name="connsiteY4" fmla="*/ 832099 h 3877115"/>
                  <a:gd name="connsiteX5" fmla="*/ 2984160 w 3475899"/>
                  <a:gd name="connsiteY5" fmla="*/ 1432388 h 3877115"/>
                  <a:gd name="connsiteX6" fmla="*/ 3378091 w 3475899"/>
                  <a:gd name="connsiteY6" fmla="*/ 2710355 h 3877115"/>
                  <a:gd name="connsiteX7" fmla="*/ 2359032 w 3475899"/>
                  <a:gd name="connsiteY7" fmla="*/ 3729405 h 3877115"/>
                  <a:gd name="connsiteX8" fmla="*/ 1252372 w 3475899"/>
                  <a:gd name="connsiteY8" fmla="*/ 3857293 h 3877115"/>
                  <a:gd name="connsiteX9" fmla="*/ 352887 w 3475899"/>
                  <a:gd name="connsiteY9" fmla="*/ 3407066 h 3877115"/>
                  <a:gd name="connsiteX10" fmla="*/ 846 w 3475899"/>
                  <a:gd name="connsiteY10" fmla="*/ 2600316 h 3877115"/>
                  <a:gd name="connsiteX11" fmla="*/ 284017 w 3475899"/>
                  <a:gd name="connsiteY11" fmla="*/ 2007066 h 3877115"/>
                  <a:gd name="connsiteX12" fmla="*/ 964397 w 3475899"/>
                  <a:gd name="connsiteY12" fmla="*/ 1759772 h 3877115"/>
                  <a:gd name="connsiteX13" fmla="*/ 1592242 w 3475899"/>
                  <a:gd name="connsiteY13" fmla="*/ 1908405 h 3877115"/>
                  <a:gd name="connsiteX14" fmla="*/ 1861319 w 3475899"/>
                  <a:gd name="connsiteY14" fmla="*/ 2379930 h 3877115"/>
                  <a:gd name="connsiteX15" fmla="*/ 1680653 w 3475899"/>
                  <a:gd name="connsiteY15" fmla="*/ 2750230 h 3877115"/>
                  <a:gd name="connsiteX16" fmla="*/ 1261662 w 3475899"/>
                  <a:gd name="connsiteY16" fmla="*/ 2897582 h 3877115"/>
                  <a:gd name="connsiteX17" fmla="*/ 895206 w 3475899"/>
                  <a:gd name="connsiteY17" fmla="*/ 2815577 h 3877115"/>
                  <a:gd name="connsiteX18" fmla="*/ 718384 w 3475899"/>
                  <a:gd name="connsiteY18" fmla="*/ 2538813 h 3877115"/>
                  <a:gd name="connsiteX19" fmla="*/ 808076 w 3475899"/>
                  <a:gd name="connsiteY19" fmla="*/ 2359428 h 3877115"/>
                  <a:gd name="connsiteX20" fmla="*/ 931082 w 3475899"/>
                  <a:gd name="connsiteY20" fmla="*/ 2295363 h 3877115"/>
                  <a:gd name="connsiteX21" fmla="*/ 990023 w 3475899"/>
                  <a:gd name="connsiteY21" fmla="*/ 2287675 h 3877115"/>
                  <a:gd name="connsiteX22" fmla="*/ 1010524 w 3475899"/>
                  <a:gd name="connsiteY22" fmla="*/ 2303050 h 3877115"/>
                  <a:gd name="connsiteX23" fmla="*/ 1000274 w 3475899"/>
                  <a:gd name="connsiteY23" fmla="*/ 2333802 h 3877115"/>
                  <a:gd name="connsiteX24" fmla="*/ 990023 w 3475899"/>
                  <a:gd name="connsiteY24" fmla="*/ 2364554 h 3877115"/>
                  <a:gd name="connsiteX25" fmla="*/ 974647 w 3475899"/>
                  <a:gd name="connsiteY25" fmla="*/ 2477310 h 3877115"/>
                  <a:gd name="connsiteX26" fmla="*/ 1055370 w 3475899"/>
                  <a:gd name="connsiteY26" fmla="*/ 2614411 h 3877115"/>
                  <a:gd name="connsiteX27" fmla="*/ 1230911 w 3475899"/>
                  <a:gd name="connsiteY27" fmla="*/ 2672070 h 3877115"/>
                  <a:gd name="connsiteX28" fmla="*/ 1494862 w 3475899"/>
                  <a:gd name="connsiteY28" fmla="*/ 2574690 h 3877115"/>
                  <a:gd name="connsiteX29" fmla="*/ 1599930 w 3475899"/>
                  <a:gd name="connsiteY29" fmla="*/ 2333802 h 3877115"/>
                  <a:gd name="connsiteX30" fmla="*/ 1387231 w 3475899"/>
                  <a:gd name="connsiteY30" fmla="*/ 1998097 h 3877115"/>
                  <a:gd name="connsiteX31" fmla="*/ 943896 w 3475899"/>
                  <a:gd name="connsiteY31" fmla="*/ 1893029 h 3877115"/>
                  <a:gd name="connsiteX32" fmla="*/ 372428 w 3475899"/>
                  <a:gd name="connsiteY32" fmla="*/ 2087789 h 3877115"/>
                  <a:gd name="connsiteX33" fmla="*/ 118727 w 3475899"/>
                  <a:gd name="connsiteY33" fmla="*/ 2600316 h 3877115"/>
                  <a:gd name="connsiteX34" fmla="*/ 500560 w 3475899"/>
                  <a:gd name="connsiteY34" fmla="*/ 3240975 h 3877115"/>
                  <a:gd name="connsiteX35" fmla="*/ 1312915 w 3475899"/>
                  <a:gd name="connsiteY35" fmla="*/ 3456236 h 3877115"/>
                  <a:gd name="connsiteX36" fmla="*/ 2135520 w 3475899"/>
                  <a:gd name="connsiteY36" fmla="*/ 3158970 h 3877115"/>
                  <a:gd name="connsiteX37" fmla="*/ 2491727 w 3475899"/>
                  <a:gd name="connsiteY37" fmla="*/ 2395305 h 3877115"/>
                  <a:gd name="connsiteX38" fmla="*/ 2373845 w 3475899"/>
                  <a:gd name="connsiteY38" fmla="*/ 1959657 h 3877115"/>
                  <a:gd name="connsiteX39" fmla="*/ 2058641 w 3475899"/>
                  <a:gd name="connsiteY39" fmla="*/ 1644454 h 3877115"/>
                  <a:gd name="connsiteX40" fmla="*/ 1615306 w 3475899"/>
                  <a:gd name="connsiteY40" fmla="*/ 1385627 h 3877115"/>
                  <a:gd name="connsiteX41" fmla="*/ 859329 w 3475899"/>
                  <a:gd name="connsiteY41" fmla="*/ 1024296 h 3877115"/>
                  <a:gd name="connsiteX42" fmla="*/ 477496 w 3475899"/>
                  <a:gd name="connsiteY42" fmla="*/ 498956 h 3877115"/>
                  <a:gd name="connsiteX43" fmla="*/ 782450 w 3475899"/>
                  <a:gd name="connsiteY43" fmla="*/ 32557 h 3877115"/>
                  <a:gd name="connsiteX0" fmla="*/ 477496 w 3475899"/>
                  <a:gd name="connsiteY0" fmla="*/ 424506 h 3802665"/>
                  <a:gd name="connsiteX1" fmla="*/ 961834 w 3475899"/>
                  <a:gd name="connsiteY1" fmla="*/ 1671 h 3802665"/>
                  <a:gd name="connsiteX2" fmla="*/ 744010 w 3475899"/>
                  <a:gd name="connsiteY2" fmla="*/ 296374 h 3802665"/>
                  <a:gd name="connsiteX3" fmla="*/ 900331 w 3475899"/>
                  <a:gd name="connsiteY3" fmla="*/ 555201 h 3802665"/>
                  <a:gd name="connsiteX4" fmla="*/ 1284726 w 3475899"/>
                  <a:gd name="connsiteY4" fmla="*/ 757649 h 3802665"/>
                  <a:gd name="connsiteX5" fmla="*/ 2984160 w 3475899"/>
                  <a:gd name="connsiteY5" fmla="*/ 1357938 h 3802665"/>
                  <a:gd name="connsiteX6" fmla="*/ 3378091 w 3475899"/>
                  <a:gd name="connsiteY6" fmla="*/ 2635905 h 3802665"/>
                  <a:gd name="connsiteX7" fmla="*/ 2359032 w 3475899"/>
                  <a:gd name="connsiteY7" fmla="*/ 3654955 h 3802665"/>
                  <a:gd name="connsiteX8" fmla="*/ 1252372 w 3475899"/>
                  <a:gd name="connsiteY8" fmla="*/ 3782843 h 3802665"/>
                  <a:gd name="connsiteX9" fmla="*/ 352887 w 3475899"/>
                  <a:gd name="connsiteY9" fmla="*/ 3332616 h 3802665"/>
                  <a:gd name="connsiteX10" fmla="*/ 846 w 3475899"/>
                  <a:gd name="connsiteY10" fmla="*/ 2525866 h 3802665"/>
                  <a:gd name="connsiteX11" fmla="*/ 284017 w 3475899"/>
                  <a:gd name="connsiteY11" fmla="*/ 1932616 h 3802665"/>
                  <a:gd name="connsiteX12" fmla="*/ 964397 w 3475899"/>
                  <a:gd name="connsiteY12" fmla="*/ 1685322 h 3802665"/>
                  <a:gd name="connsiteX13" fmla="*/ 1592242 w 3475899"/>
                  <a:gd name="connsiteY13" fmla="*/ 1833955 h 3802665"/>
                  <a:gd name="connsiteX14" fmla="*/ 1861319 w 3475899"/>
                  <a:gd name="connsiteY14" fmla="*/ 2305480 h 3802665"/>
                  <a:gd name="connsiteX15" fmla="*/ 1680653 w 3475899"/>
                  <a:gd name="connsiteY15" fmla="*/ 2675780 h 3802665"/>
                  <a:gd name="connsiteX16" fmla="*/ 1261662 w 3475899"/>
                  <a:gd name="connsiteY16" fmla="*/ 2823132 h 3802665"/>
                  <a:gd name="connsiteX17" fmla="*/ 895206 w 3475899"/>
                  <a:gd name="connsiteY17" fmla="*/ 2741127 h 3802665"/>
                  <a:gd name="connsiteX18" fmla="*/ 718384 w 3475899"/>
                  <a:gd name="connsiteY18" fmla="*/ 2464363 h 3802665"/>
                  <a:gd name="connsiteX19" fmla="*/ 808076 w 3475899"/>
                  <a:gd name="connsiteY19" fmla="*/ 2284978 h 3802665"/>
                  <a:gd name="connsiteX20" fmla="*/ 931082 w 3475899"/>
                  <a:gd name="connsiteY20" fmla="*/ 2220913 h 3802665"/>
                  <a:gd name="connsiteX21" fmla="*/ 990023 w 3475899"/>
                  <a:gd name="connsiteY21" fmla="*/ 2213225 h 3802665"/>
                  <a:gd name="connsiteX22" fmla="*/ 1010524 w 3475899"/>
                  <a:gd name="connsiteY22" fmla="*/ 2228600 h 3802665"/>
                  <a:gd name="connsiteX23" fmla="*/ 1000274 w 3475899"/>
                  <a:gd name="connsiteY23" fmla="*/ 2259352 h 3802665"/>
                  <a:gd name="connsiteX24" fmla="*/ 990023 w 3475899"/>
                  <a:gd name="connsiteY24" fmla="*/ 2290104 h 3802665"/>
                  <a:gd name="connsiteX25" fmla="*/ 974647 w 3475899"/>
                  <a:gd name="connsiteY25" fmla="*/ 2402860 h 3802665"/>
                  <a:gd name="connsiteX26" fmla="*/ 1055370 w 3475899"/>
                  <a:gd name="connsiteY26" fmla="*/ 2539961 h 3802665"/>
                  <a:gd name="connsiteX27" fmla="*/ 1230911 w 3475899"/>
                  <a:gd name="connsiteY27" fmla="*/ 2597620 h 3802665"/>
                  <a:gd name="connsiteX28" fmla="*/ 1494862 w 3475899"/>
                  <a:gd name="connsiteY28" fmla="*/ 2500240 h 3802665"/>
                  <a:gd name="connsiteX29" fmla="*/ 1599930 w 3475899"/>
                  <a:gd name="connsiteY29" fmla="*/ 2259352 h 3802665"/>
                  <a:gd name="connsiteX30" fmla="*/ 1387231 w 3475899"/>
                  <a:gd name="connsiteY30" fmla="*/ 1923647 h 3802665"/>
                  <a:gd name="connsiteX31" fmla="*/ 943896 w 3475899"/>
                  <a:gd name="connsiteY31" fmla="*/ 1818579 h 3802665"/>
                  <a:gd name="connsiteX32" fmla="*/ 372428 w 3475899"/>
                  <a:gd name="connsiteY32" fmla="*/ 2013339 h 3802665"/>
                  <a:gd name="connsiteX33" fmla="*/ 118727 w 3475899"/>
                  <a:gd name="connsiteY33" fmla="*/ 2525866 h 3802665"/>
                  <a:gd name="connsiteX34" fmla="*/ 500560 w 3475899"/>
                  <a:gd name="connsiteY34" fmla="*/ 3166525 h 3802665"/>
                  <a:gd name="connsiteX35" fmla="*/ 1312915 w 3475899"/>
                  <a:gd name="connsiteY35" fmla="*/ 3381786 h 3802665"/>
                  <a:gd name="connsiteX36" fmla="*/ 2135520 w 3475899"/>
                  <a:gd name="connsiteY36" fmla="*/ 3084520 h 3802665"/>
                  <a:gd name="connsiteX37" fmla="*/ 2491727 w 3475899"/>
                  <a:gd name="connsiteY37" fmla="*/ 2320855 h 3802665"/>
                  <a:gd name="connsiteX38" fmla="*/ 2373845 w 3475899"/>
                  <a:gd name="connsiteY38" fmla="*/ 1885207 h 3802665"/>
                  <a:gd name="connsiteX39" fmla="*/ 2058641 w 3475899"/>
                  <a:gd name="connsiteY39" fmla="*/ 1570004 h 3802665"/>
                  <a:gd name="connsiteX40" fmla="*/ 1615306 w 3475899"/>
                  <a:gd name="connsiteY40" fmla="*/ 1311177 h 3802665"/>
                  <a:gd name="connsiteX41" fmla="*/ 859329 w 3475899"/>
                  <a:gd name="connsiteY41" fmla="*/ 949846 h 3802665"/>
                  <a:gd name="connsiteX42" fmla="*/ 477496 w 3475899"/>
                  <a:gd name="connsiteY42" fmla="*/ 424506 h 380266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491727 w 3475899"/>
                  <a:gd name="connsiteY37" fmla="*/ 3216785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769638 w 3475899"/>
                  <a:gd name="connsiteY39" fmla="*/ 2113659 h 4698595"/>
                  <a:gd name="connsiteX40" fmla="*/ 859329 w 3475899"/>
                  <a:gd name="connsiteY40" fmla="*/ 1845776 h 4698595"/>
                  <a:gd name="connsiteX41" fmla="*/ 477496 w 3475899"/>
                  <a:gd name="connsiteY41" fmla="*/ 1320436 h 4698595"/>
                  <a:gd name="connsiteX0" fmla="*/ 477496 w 3411483"/>
                  <a:gd name="connsiteY0" fmla="*/ 1320436 h 4698595"/>
                  <a:gd name="connsiteX1" fmla="*/ 391637 w 3411483"/>
                  <a:gd name="connsiteY1" fmla="*/ 346 h 4698595"/>
                  <a:gd name="connsiteX2" fmla="*/ 744010 w 3411483"/>
                  <a:gd name="connsiteY2" fmla="*/ 1192304 h 4698595"/>
                  <a:gd name="connsiteX3" fmla="*/ 900331 w 3411483"/>
                  <a:gd name="connsiteY3" fmla="*/ 1451131 h 4698595"/>
                  <a:gd name="connsiteX4" fmla="*/ 1240632 w 3411483"/>
                  <a:gd name="connsiteY4" fmla="*/ 1733678 h 4698595"/>
                  <a:gd name="connsiteX5" fmla="*/ 2984160 w 3411483"/>
                  <a:gd name="connsiteY5" fmla="*/ 2253868 h 4698595"/>
                  <a:gd name="connsiteX6" fmla="*/ 3378091 w 3411483"/>
                  <a:gd name="connsiteY6" fmla="*/ 3531835 h 4698595"/>
                  <a:gd name="connsiteX7" fmla="*/ 2359032 w 3411483"/>
                  <a:gd name="connsiteY7" fmla="*/ 4550885 h 4698595"/>
                  <a:gd name="connsiteX8" fmla="*/ 1252372 w 3411483"/>
                  <a:gd name="connsiteY8" fmla="*/ 4678773 h 4698595"/>
                  <a:gd name="connsiteX9" fmla="*/ 352887 w 3411483"/>
                  <a:gd name="connsiteY9" fmla="*/ 4228546 h 4698595"/>
                  <a:gd name="connsiteX10" fmla="*/ 846 w 3411483"/>
                  <a:gd name="connsiteY10" fmla="*/ 3421796 h 4698595"/>
                  <a:gd name="connsiteX11" fmla="*/ 284017 w 3411483"/>
                  <a:gd name="connsiteY11" fmla="*/ 2828546 h 4698595"/>
                  <a:gd name="connsiteX12" fmla="*/ 964397 w 3411483"/>
                  <a:gd name="connsiteY12" fmla="*/ 2581252 h 4698595"/>
                  <a:gd name="connsiteX13" fmla="*/ 1592242 w 3411483"/>
                  <a:gd name="connsiteY13" fmla="*/ 2729885 h 4698595"/>
                  <a:gd name="connsiteX14" fmla="*/ 1861319 w 3411483"/>
                  <a:gd name="connsiteY14" fmla="*/ 3201410 h 4698595"/>
                  <a:gd name="connsiteX15" fmla="*/ 1680653 w 3411483"/>
                  <a:gd name="connsiteY15" fmla="*/ 3571710 h 4698595"/>
                  <a:gd name="connsiteX16" fmla="*/ 1261662 w 3411483"/>
                  <a:gd name="connsiteY16" fmla="*/ 3719062 h 4698595"/>
                  <a:gd name="connsiteX17" fmla="*/ 895206 w 3411483"/>
                  <a:gd name="connsiteY17" fmla="*/ 3637057 h 4698595"/>
                  <a:gd name="connsiteX18" fmla="*/ 718384 w 3411483"/>
                  <a:gd name="connsiteY18" fmla="*/ 3360293 h 4698595"/>
                  <a:gd name="connsiteX19" fmla="*/ 808076 w 3411483"/>
                  <a:gd name="connsiteY19" fmla="*/ 3180908 h 4698595"/>
                  <a:gd name="connsiteX20" fmla="*/ 931082 w 3411483"/>
                  <a:gd name="connsiteY20" fmla="*/ 3116843 h 4698595"/>
                  <a:gd name="connsiteX21" fmla="*/ 990023 w 3411483"/>
                  <a:gd name="connsiteY21" fmla="*/ 3109155 h 4698595"/>
                  <a:gd name="connsiteX22" fmla="*/ 1010524 w 3411483"/>
                  <a:gd name="connsiteY22" fmla="*/ 3124530 h 4698595"/>
                  <a:gd name="connsiteX23" fmla="*/ 1000274 w 3411483"/>
                  <a:gd name="connsiteY23" fmla="*/ 3155282 h 4698595"/>
                  <a:gd name="connsiteX24" fmla="*/ 990023 w 3411483"/>
                  <a:gd name="connsiteY24" fmla="*/ 3186034 h 4698595"/>
                  <a:gd name="connsiteX25" fmla="*/ 974647 w 3411483"/>
                  <a:gd name="connsiteY25" fmla="*/ 3298790 h 4698595"/>
                  <a:gd name="connsiteX26" fmla="*/ 1055370 w 3411483"/>
                  <a:gd name="connsiteY26" fmla="*/ 3435891 h 4698595"/>
                  <a:gd name="connsiteX27" fmla="*/ 1230911 w 3411483"/>
                  <a:gd name="connsiteY27" fmla="*/ 3493550 h 4698595"/>
                  <a:gd name="connsiteX28" fmla="*/ 1494862 w 3411483"/>
                  <a:gd name="connsiteY28" fmla="*/ 3396170 h 4698595"/>
                  <a:gd name="connsiteX29" fmla="*/ 1599930 w 3411483"/>
                  <a:gd name="connsiteY29" fmla="*/ 3155282 h 4698595"/>
                  <a:gd name="connsiteX30" fmla="*/ 1387231 w 3411483"/>
                  <a:gd name="connsiteY30" fmla="*/ 2819577 h 4698595"/>
                  <a:gd name="connsiteX31" fmla="*/ 943896 w 3411483"/>
                  <a:gd name="connsiteY31" fmla="*/ 2714509 h 4698595"/>
                  <a:gd name="connsiteX32" fmla="*/ 372428 w 3411483"/>
                  <a:gd name="connsiteY32" fmla="*/ 2909269 h 4698595"/>
                  <a:gd name="connsiteX33" fmla="*/ 118727 w 3411483"/>
                  <a:gd name="connsiteY33" fmla="*/ 3421796 h 4698595"/>
                  <a:gd name="connsiteX34" fmla="*/ 500560 w 3411483"/>
                  <a:gd name="connsiteY34" fmla="*/ 4062455 h 4698595"/>
                  <a:gd name="connsiteX35" fmla="*/ 1312915 w 3411483"/>
                  <a:gd name="connsiteY35" fmla="*/ 4277716 h 4698595"/>
                  <a:gd name="connsiteX36" fmla="*/ 2195013 w 3411483"/>
                  <a:gd name="connsiteY36" fmla="*/ 3993179 h 4698595"/>
                  <a:gd name="connsiteX37" fmla="*/ 2705552 w 3411483"/>
                  <a:gd name="connsiteY37" fmla="*/ 3234379 h 4698595"/>
                  <a:gd name="connsiteX38" fmla="*/ 2587666 w 3411483"/>
                  <a:gd name="connsiteY38" fmla="*/ 2728357 h 4698595"/>
                  <a:gd name="connsiteX39" fmla="*/ 1769638 w 3411483"/>
                  <a:gd name="connsiteY39" fmla="*/ 2113659 h 4698595"/>
                  <a:gd name="connsiteX40" fmla="*/ 859329 w 3411483"/>
                  <a:gd name="connsiteY40" fmla="*/ 1845776 h 4698595"/>
                  <a:gd name="connsiteX41" fmla="*/ 477496 w 3411483"/>
                  <a:gd name="connsiteY41" fmla="*/ 1320436 h 4698595"/>
                  <a:gd name="connsiteX0" fmla="*/ 477496 w 3411485"/>
                  <a:gd name="connsiteY0" fmla="*/ 760057 h 4138216"/>
                  <a:gd name="connsiteX1" fmla="*/ 810541 w 3411485"/>
                  <a:gd name="connsiteY1" fmla="*/ 659 h 4138216"/>
                  <a:gd name="connsiteX2" fmla="*/ 744010 w 3411485"/>
                  <a:gd name="connsiteY2" fmla="*/ 631925 h 4138216"/>
                  <a:gd name="connsiteX3" fmla="*/ 900331 w 3411485"/>
                  <a:gd name="connsiteY3" fmla="*/ 890752 h 4138216"/>
                  <a:gd name="connsiteX4" fmla="*/ 1240632 w 3411485"/>
                  <a:gd name="connsiteY4" fmla="*/ 1173299 h 4138216"/>
                  <a:gd name="connsiteX5" fmla="*/ 2984160 w 3411485"/>
                  <a:gd name="connsiteY5" fmla="*/ 1693489 h 4138216"/>
                  <a:gd name="connsiteX6" fmla="*/ 3378091 w 3411485"/>
                  <a:gd name="connsiteY6" fmla="*/ 2971456 h 4138216"/>
                  <a:gd name="connsiteX7" fmla="*/ 2359032 w 3411485"/>
                  <a:gd name="connsiteY7" fmla="*/ 3990506 h 4138216"/>
                  <a:gd name="connsiteX8" fmla="*/ 1252372 w 3411485"/>
                  <a:gd name="connsiteY8" fmla="*/ 4118394 h 4138216"/>
                  <a:gd name="connsiteX9" fmla="*/ 352887 w 3411485"/>
                  <a:gd name="connsiteY9" fmla="*/ 3668167 h 4138216"/>
                  <a:gd name="connsiteX10" fmla="*/ 846 w 3411485"/>
                  <a:gd name="connsiteY10" fmla="*/ 2861417 h 4138216"/>
                  <a:gd name="connsiteX11" fmla="*/ 284017 w 3411485"/>
                  <a:gd name="connsiteY11" fmla="*/ 2268167 h 4138216"/>
                  <a:gd name="connsiteX12" fmla="*/ 964397 w 3411485"/>
                  <a:gd name="connsiteY12" fmla="*/ 2020873 h 4138216"/>
                  <a:gd name="connsiteX13" fmla="*/ 1592242 w 3411485"/>
                  <a:gd name="connsiteY13" fmla="*/ 2169506 h 4138216"/>
                  <a:gd name="connsiteX14" fmla="*/ 1861319 w 3411485"/>
                  <a:gd name="connsiteY14" fmla="*/ 2641031 h 4138216"/>
                  <a:gd name="connsiteX15" fmla="*/ 1680653 w 3411485"/>
                  <a:gd name="connsiteY15" fmla="*/ 3011331 h 4138216"/>
                  <a:gd name="connsiteX16" fmla="*/ 1261662 w 3411485"/>
                  <a:gd name="connsiteY16" fmla="*/ 3158683 h 4138216"/>
                  <a:gd name="connsiteX17" fmla="*/ 895206 w 3411485"/>
                  <a:gd name="connsiteY17" fmla="*/ 3076678 h 4138216"/>
                  <a:gd name="connsiteX18" fmla="*/ 718384 w 3411485"/>
                  <a:gd name="connsiteY18" fmla="*/ 2799914 h 4138216"/>
                  <a:gd name="connsiteX19" fmla="*/ 808076 w 3411485"/>
                  <a:gd name="connsiteY19" fmla="*/ 2620529 h 4138216"/>
                  <a:gd name="connsiteX20" fmla="*/ 931082 w 3411485"/>
                  <a:gd name="connsiteY20" fmla="*/ 2556464 h 4138216"/>
                  <a:gd name="connsiteX21" fmla="*/ 990023 w 3411485"/>
                  <a:gd name="connsiteY21" fmla="*/ 2548776 h 4138216"/>
                  <a:gd name="connsiteX22" fmla="*/ 1010524 w 3411485"/>
                  <a:gd name="connsiteY22" fmla="*/ 2564151 h 4138216"/>
                  <a:gd name="connsiteX23" fmla="*/ 1000274 w 3411485"/>
                  <a:gd name="connsiteY23" fmla="*/ 2594903 h 4138216"/>
                  <a:gd name="connsiteX24" fmla="*/ 990023 w 3411485"/>
                  <a:gd name="connsiteY24" fmla="*/ 2625655 h 4138216"/>
                  <a:gd name="connsiteX25" fmla="*/ 974647 w 3411485"/>
                  <a:gd name="connsiteY25" fmla="*/ 2738411 h 4138216"/>
                  <a:gd name="connsiteX26" fmla="*/ 1055370 w 3411485"/>
                  <a:gd name="connsiteY26" fmla="*/ 2875512 h 4138216"/>
                  <a:gd name="connsiteX27" fmla="*/ 1230911 w 3411485"/>
                  <a:gd name="connsiteY27" fmla="*/ 2933171 h 4138216"/>
                  <a:gd name="connsiteX28" fmla="*/ 1494862 w 3411485"/>
                  <a:gd name="connsiteY28" fmla="*/ 2835791 h 4138216"/>
                  <a:gd name="connsiteX29" fmla="*/ 1599930 w 3411485"/>
                  <a:gd name="connsiteY29" fmla="*/ 2594903 h 4138216"/>
                  <a:gd name="connsiteX30" fmla="*/ 1387231 w 3411485"/>
                  <a:gd name="connsiteY30" fmla="*/ 2259198 h 4138216"/>
                  <a:gd name="connsiteX31" fmla="*/ 943896 w 3411485"/>
                  <a:gd name="connsiteY31" fmla="*/ 2154130 h 4138216"/>
                  <a:gd name="connsiteX32" fmla="*/ 372428 w 3411485"/>
                  <a:gd name="connsiteY32" fmla="*/ 2348890 h 4138216"/>
                  <a:gd name="connsiteX33" fmla="*/ 118727 w 3411485"/>
                  <a:gd name="connsiteY33" fmla="*/ 2861417 h 4138216"/>
                  <a:gd name="connsiteX34" fmla="*/ 500560 w 3411485"/>
                  <a:gd name="connsiteY34" fmla="*/ 3502076 h 4138216"/>
                  <a:gd name="connsiteX35" fmla="*/ 1312915 w 3411485"/>
                  <a:gd name="connsiteY35" fmla="*/ 3717337 h 4138216"/>
                  <a:gd name="connsiteX36" fmla="*/ 2195013 w 3411485"/>
                  <a:gd name="connsiteY36" fmla="*/ 3432800 h 4138216"/>
                  <a:gd name="connsiteX37" fmla="*/ 2705552 w 3411485"/>
                  <a:gd name="connsiteY37" fmla="*/ 2674000 h 4138216"/>
                  <a:gd name="connsiteX38" fmla="*/ 2587666 w 3411485"/>
                  <a:gd name="connsiteY38" fmla="*/ 2167978 h 4138216"/>
                  <a:gd name="connsiteX39" fmla="*/ 1769638 w 3411485"/>
                  <a:gd name="connsiteY39" fmla="*/ 1553280 h 4138216"/>
                  <a:gd name="connsiteX40" fmla="*/ 859329 w 3411485"/>
                  <a:gd name="connsiteY40" fmla="*/ 1285397 h 4138216"/>
                  <a:gd name="connsiteX41" fmla="*/ 477496 w 3411485"/>
                  <a:gd name="connsiteY41" fmla="*/ 760057 h 4138216"/>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3958557"/>
                  <a:gd name="connsiteX1" fmla="*/ 810541 w 3415891"/>
                  <a:gd name="connsiteY1" fmla="*/ 659 h 3958557"/>
                  <a:gd name="connsiteX2" fmla="*/ 744010 w 3415891"/>
                  <a:gd name="connsiteY2" fmla="*/ 631925 h 3958557"/>
                  <a:gd name="connsiteX3" fmla="*/ 900331 w 3415891"/>
                  <a:gd name="connsiteY3" fmla="*/ 890752 h 3958557"/>
                  <a:gd name="connsiteX4" fmla="*/ 1240632 w 3415891"/>
                  <a:gd name="connsiteY4" fmla="*/ 1173299 h 3958557"/>
                  <a:gd name="connsiteX5" fmla="*/ 2984160 w 3415891"/>
                  <a:gd name="connsiteY5" fmla="*/ 1693489 h 3958557"/>
                  <a:gd name="connsiteX6" fmla="*/ 3378091 w 3415891"/>
                  <a:gd name="connsiteY6" fmla="*/ 2971456 h 3958557"/>
                  <a:gd name="connsiteX7" fmla="*/ 2292890 w 3415891"/>
                  <a:gd name="connsiteY7" fmla="*/ 3857009 h 3958557"/>
                  <a:gd name="connsiteX8" fmla="*/ 1075991 w 3415891"/>
                  <a:gd name="connsiteY8" fmla="*/ 3918147 h 3958557"/>
                  <a:gd name="connsiteX9" fmla="*/ 352887 w 3415891"/>
                  <a:gd name="connsiteY9" fmla="*/ 3668167 h 3958557"/>
                  <a:gd name="connsiteX10" fmla="*/ 846 w 3415891"/>
                  <a:gd name="connsiteY10" fmla="*/ 2861417 h 3958557"/>
                  <a:gd name="connsiteX11" fmla="*/ 284017 w 3415891"/>
                  <a:gd name="connsiteY11" fmla="*/ 2268167 h 3958557"/>
                  <a:gd name="connsiteX12" fmla="*/ 964397 w 3415891"/>
                  <a:gd name="connsiteY12" fmla="*/ 2020873 h 3958557"/>
                  <a:gd name="connsiteX13" fmla="*/ 1592242 w 3415891"/>
                  <a:gd name="connsiteY13" fmla="*/ 2169506 h 3958557"/>
                  <a:gd name="connsiteX14" fmla="*/ 1861319 w 3415891"/>
                  <a:gd name="connsiteY14" fmla="*/ 2641031 h 3958557"/>
                  <a:gd name="connsiteX15" fmla="*/ 1680653 w 3415891"/>
                  <a:gd name="connsiteY15" fmla="*/ 3011331 h 3958557"/>
                  <a:gd name="connsiteX16" fmla="*/ 1261662 w 3415891"/>
                  <a:gd name="connsiteY16" fmla="*/ 3158683 h 3958557"/>
                  <a:gd name="connsiteX17" fmla="*/ 895206 w 3415891"/>
                  <a:gd name="connsiteY17" fmla="*/ 3076678 h 3958557"/>
                  <a:gd name="connsiteX18" fmla="*/ 718384 w 3415891"/>
                  <a:gd name="connsiteY18" fmla="*/ 2799914 h 3958557"/>
                  <a:gd name="connsiteX19" fmla="*/ 808076 w 3415891"/>
                  <a:gd name="connsiteY19" fmla="*/ 2620529 h 3958557"/>
                  <a:gd name="connsiteX20" fmla="*/ 931082 w 3415891"/>
                  <a:gd name="connsiteY20" fmla="*/ 2556464 h 3958557"/>
                  <a:gd name="connsiteX21" fmla="*/ 990023 w 3415891"/>
                  <a:gd name="connsiteY21" fmla="*/ 2548776 h 3958557"/>
                  <a:gd name="connsiteX22" fmla="*/ 1010524 w 3415891"/>
                  <a:gd name="connsiteY22" fmla="*/ 2564151 h 3958557"/>
                  <a:gd name="connsiteX23" fmla="*/ 1000274 w 3415891"/>
                  <a:gd name="connsiteY23" fmla="*/ 2594903 h 3958557"/>
                  <a:gd name="connsiteX24" fmla="*/ 990023 w 3415891"/>
                  <a:gd name="connsiteY24" fmla="*/ 2625655 h 3958557"/>
                  <a:gd name="connsiteX25" fmla="*/ 974647 w 3415891"/>
                  <a:gd name="connsiteY25" fmla="*/ 2738411 h 3958557"/>
                  <a:gd name="connsiteX26" fmla="*/ 1055370 w 3415891"/>
                  <a:gd name="connsiteY26" fmla="*/ 2875512 h 3958557"/>
                  <a:gd name="connsiteX27" fmla="*/ 1230911 w 3415891"/>
                  <a:gd name="connsiteY27" fmla="*/ 2933171 h 3958557"/>
                  <a:gd name="connsiteX28" fmla="*/ 1494862 w 3415891"/>
                  <a:gd name="connsiteY28" fmla="*/ 2835791 h 3958557"/>
                  <a:gd name="connsiteX29" fmla="*/ 1599930 w 3415891"/>
                  <a:gd name="connsiteY29" fmla="*/ 2594903 h 3958557"/>
                  <a:gd name="connsiteX30" fmla="*/ 1387231 w 3415891"/>
                  <a:gd name="connsiteY30" fmla="*/ 2259198 h 3958557"/>
                  <a:gd name="connsiteX31" fmla="*/ 943896 w 3415891"/>
                  <a:gd name="connsiteY31" fmla="*/ 2154130 h 3958557"/>
                  <a:gd name="connsiteX32" fmla="*/ 372428 w 3415891"/>
                  <a:gd name="connsiteY32" fmla="*/ 2348890 h 3958557"/>
                  <a:gd name="connsiteX33" fmla="*/ 118727 w 3415891"/>
                  <a:gd name="connsiteY33" fmla="*/ 2861417 h 3958557"/>
                  <a:gd name="connsiteX34" fmla="*/ 500560 w 3415891"/>
                  <a:gd name="connsiteY34" fmla="*/ 3502076 h 3958557"/>
                  <a:gd name="connsiteX35" fmla="*/ 1312915 w 3415891"/>
                  <a:gd name="connsiteY35" fmla="*/ 3717337 h 3958557"/>
                  <a:gd name="connsiteX36" fmla="*/ 2195013 w 3415891"/>
                  <a:gd name="connsiteY36" fmla="*/ 3432800 h 3958557"/>
                  <a:gd name="connsiteX37" fmla="*/ 2705552 w 3415891"/>
                  <a:gd name="connsiteY37" fmla="*/ 2674000 h 3958557"/>
                  <a:gd name="connsiteX38" fmla="*/ 2587666 w 3415891"/>
                  <a:gd name="connsiteY38" fmla="*/ 2167978 h 3958557"/>
                  <a:gd name="connsiteX39" fmla="*/ 1769638 w 3415891"/>
                  <a:gd name="connsiteY39" fmla="*/ 1553280 h 3958557"/>
                  <a:gd name="connsiteX40" fmla="*/ 859329 w 3415891"/>
                  <a:gd name="connsiteY40" fmla="*/ 1285397 h 3958557"/>
                  <a:gd name="connsiteX41" fmla="*/ 477496 w 3415891"/>
                  <a:gd name="connsiteY41" fmla="*/ 760057 h 3958557"/>
                  <a:gd name="connsiteX0" fmla="*/ 565295 w 3503690"/>
                  <a:gd name="connsiteY0" fmla="*/ 760057 h 3958557"/>
                  <a:gd name="connsiteX1" fmla="*/ 898340 w 3503690"/>
                  <a:gd name="connsiteY1" fmla="*/ 659 h 3958557"/>
                  <a:gd name="connsiteX2" fmla="*/ 831809 w 3503690"/>
                  <a:gd name="connsiteY2" fmla="*/ 631925 h 3958557"/>
                  <a:gd name="connsiteX3" fmla="*/ 988130 w 3503690"/>
                  <a:gd name="connsiteY3" fmla="*/ 890752 h 3958557"/>
                  <a:gd name="connsiteX4" fmla="*/ 1328431 w 3503690"/>
                  <a:gd name="connsiteY4" fmla="*/ 1173299 h 3958557"/>
                  <a:gd name="connsiteX5" fmla="*/ 3071959 w 3503690"/>
                  <a:gd name="connsiteY5" fmla="*/ 1693489 h 3958557"/>
                  <a:gd name="connsiteX6" fmla="*/ 3465890 w 3503690"/>
                  <a:gd name="connsiteY6" fmla="*/ 2971456 h 3958557"/>
                  <a:gd name="connsiteX7" fmla="*/ 2380689 w 3503690"/>
                  <a:gd name="connsiteY7" fmla="*/ 3857009 h 3958557"/>
                  <a:gd name="connsiteX8" fmla="*/ 1163790 w 3503690"/>
                  <a:gd name="connsiteY8" fmla="*/ 3918147 h 3958557"/>
                  <a:gd name="connsiteX9" fmla="*/ 440686 w 3503690"/>
                  <a:gd name="connsiteY9" fmla="*/ 3668167 h 3958557"/>
                  <a:gd name="connsiteX10" fmla="*/ 454 w 3503690"/>
                  <a:gd name="connsiteY10" fmla="*/ 2861417 h 3958557"/>
                  <a:gd name="connsiteX11" fmla="*/ 371816 w 3503690"/>
                  <a:gd name="connsiteY11" fmla="*/ 2268167 h 3958557"/>
                  <a:gd name="connsiteX12" fmla="*/ 1052196 w 3503690"/>
                  <a:gd name="connsiteY12" fmla="*/ 2020873 h 3958557"/>
                  <a:gd name="connsiteX13" fmla="*/ 1680041 w 3503690"/>
                  <a:gd name="connsiteY13" fmla="*/ 2169506 h 3958557"/>
                  <a:gd name="connsiteX14" fmla="*/ 1949118 w 3503690"/>
                  <a:gd name="connsiteY14" fmla="*/ 2641031 h 3958557"/>
                  <a:gd name="connsiteX15" fmla="*/ 1768452 w 3503690"/>
                  <a:gd name="connsiteY15" fmla="*/ 3011331 h 3958557"/>
                  <a:gd name="connsiteX16" fmla="*/ 1349461 w 3503690"/>
                  <a:gd name="connsiteY16" fmla="*/ 3158683 h 3958557"/>
                  <a:gd name="connsiteX17" fmla="*/ 983005 w 3503690"/>
                  <a:gd name="connsiteY17" fmla="*/ 3076678 h 3958557"/>
                  <a:gd name="connsiteX18" fmla="*/ 806183 w 3503690"/>
                  <a:gd name="connsiteY18" fmla="*/ 2799914 h 3958557"/>
                  <a:gd name="connsiteX19" fmla="*/ 895875 w 3503690"/>
                  <a:gd name="connsiteY19" fmla="*/ 2620529 h 3958557"/>
                  <a:gd name="connsiteX20" fmla="*/ 1018881 w 3503690"/>
                  <a:gd name="connsiteY20" fmla="*/ 2556464 h 3958557"/>
                  <a:gd name="connsiteX21" fmla="*/ 1077822 w 3503690"/>
                  <a:gd name="connsiteY21" fmla="*/ 2548776 h 3958557"/>
                  <a:gd name="connsiteX22" fmla="*/ 1098323 w 3503690"/>
                  <a:gd name="connsiteY22" fmla="*/ 2564151 h 3958557"/>
                  <a:gd name="connsiteX23" fmla="*/ 1088073 w 3503690"/>
                  <a:gd name="connsiteY23" fmla="*/ 2594903 h 3958557"/>
                  <a:gd name="connsiteX24" fmla="*/ 1077822 w 3503690"/>
                  <a:gd name="connsiteY24" fmla="*/ 2625655 h 3958557"/>
                  <a:gd name="connsiteX25" fmla="*/ 1062446 w 3503690"/>
                  <a:gd name="connsiteY25" fmla="*/ 2738411 h 3958557"/>
                  <a:gd name="connsiteX26" fmla="*/ 1143169 w 3503690"/>
                  <a:gd name="connsiteY26" fmla="*/ 2875512 h 3958557"/>
                  <a:gd name="connsiteX27" fmla="*/ 1318710 w 3503690"/>
                  <a:gd name="connsiteY27" fmla="*/ 2933171 h 3958557"/>
                  <a:gd name="connsiteX28" fmla="*/ 1582661 w 3503690"/>
                  <a:gd name="connsiteY28" fmla="*/ 2835791 h 3958557"/>
                  <a:gd name="connsiteX29" fmla="*/ 1687729 w 3503690"/>
                  <a:gd name="connsiteY29" fmla="*/ 2594903 h 3958557"/>
                  <a:gd name="connsiteX30" fmla="*/ 1475030 w 3503690"/>
                  <a:gd name="connsiteY30" fmla="*/ 2259198 h 3958557"/>
                  <a:gd name="connsiteX31" fmla="*/ 1031695 w 3503690"/>
                  <a:gd name="connsiteY31" fmla="*/ 2154130 h 3958557"/>
                  <a:gd name="connsiteX32" fmla="*/ 460227 w 3503690"/>
                  <a:gd name="connsiteY32" fmla="*/ 2348890 h 3958557"/>
                  <a:gd name="connsiteX33" fmla="*/ 206526 w 3503690"/>
                  <a:gd name="connsiteY33" fmla="*/ 2861417 h 3958557"/>
                  <a:gd name="connsiteX34" fmla="*/ 588359 w 3503690"/>
                  <a:gd name="connsiteY34" fmla="*/ 3502076 h 3958557"/>
                  <a:gd name="connsiteX35" fmla="*/ 1400714 w 3503690"/>
                  <a:gd name="connsiteY35" fmla="*/ 3717337 h 3958557"/>
                  <a:gd name="connsiteX36" fmla="*/ 2282812 w 3503690"/>
                  <a:gd name="connsiteY36" fmla="*/ 3432800 h 3958557"/>
                  <a:gd name="connsiteX37" fmla="*/ 2793351 w 3503690"/>
                  <a:gd name="connsiteY37" fmla="*/ 2674000 h 3958557"/>
                  <a:gd name="connsiteX38" fmla="*/ 2675465 w 3503690"/>
                  <a:gd name="connsiteY38" fmla="*/ 2167978 h 3958557"/>
                  <a:gd name="connsiteX39" fmla="*/ 1857437 w 3503690"/>
                  <a:gd name="connsiteY39" fmla="*/ 1553280 h 3958557"/>
                  <a:gd name="connsiteX40" fmla="*/ 947128 w 3503690"/>
                  <a:gd name="connsiteY40" fmla="*/ 1285397 h 3958557"/>
                  <a:gd name="connsiteX41" fmla="*/ 565295 w 3503690"/>
                  <a:gd name="connsiteY41" fmla="*/ 760057 h 3958557"/>
                  <a:gd name="connsiteX0" fmla="*/ 565297 w 3505172"/>
                  <a:gd name="connsiteY0" fmla="*/ 760057 h 3929318"/>
                  <a:gd name="connsiteX1" fmla="*/ 898342 w 3505172"/>
                  <a:gd name="connsiteY1" fmla="*/ 659 h 3929318"/>
                  <a:gd name="connsiteX2" fmla="*/ 831811 w 3505172"/>
                  <a:gd name="connsiteY2" fmla="*/ 631925 h 3929318"/>
                  <a:gd name="connsiteX3" fmla="*/ 988132 w 3505172"/>
                  <a:gd name="connsiteY3" fmla="*/ 890752 h 3929318"/>
                  <a:gd name="connsiteX4" fmla="*/ 1328433 w 3505172"/>
                  <a:gd name="connsiteY4" fmla="*/ 1173299 h 3929318"/>
                  <a:gd name="connsiteX5" fmla="*/ 3071961 w 3505172"/>
                  <a:gd name="connsiteY5" fmla="*/ 1693489 h 3929318"/>
                  <a:gd name="connsiteX6" fmla="*/ 3465892 w 3505172"/>
                  <a:gd name="connsiteY6" fmla="*/ 2971456 h 3929318"/>
                  <a:gd name="connsiteX7" fmla="*/ 2358642 w 3505172"/>
                  <a:gd name="connsiteY7" fmla="*/ 3790260 h 3929318"/>
                  <a:gd name="connsiteX8" fmla="*/ 1163792 w 3505172"/>
                  <a:gd name="connsiteY8" fmla="*/ 3918147 h 3929318"/>
                  <a:gd name="connsiteX9" fmla="*/ 440688 w 3505172"/>
                  <a:gd name="connsiteY9" fmla="*/ 3668167 h 3929318"/>
                  <a:gd name="connsiteX10" fmla="*/ 456 w 3505172"/>
                  <a:gd name="connsiteY10" fmla="*/ 2861417 h 3929318"/>
                  <a:gd name="connsiteX11" fmla="*/ 371818 w 3505172"/>
                  <a:gd name="connsiteY11" fmla="*/ 2268167 h 3929318"/>
                  <a:gd name="connsiteX12" fmla="*/ 1052198 w 3505172"/>
                  <a:gd name="connsiteY12" fmla="*/ 2020873 h 3929318"/>
                  <a:gd name="connsiteX13" fmla="*/ 1680043 w 3505172"/>
                  <a:gd name="connsiteY13" fmla="*/ 2169506 h 3929318"/>
                  <a:gd name="connsiteX14" fmla="*/ 1949120 w 3505172"/>
                  <a:gd name="connsiteY14" fmla="*/ 2641031 h 3929318"/>
                  <a:gd name="connsiteX15" fmla="*/ 1768454 w 3505172"/>
                  <a:gd name="connsiteY15" fmla="*/ 3011331 h 3929318"/>
                  <a:gd name="connsiteX16" fmla="*/ 1349463 w 3505172"/>
                  <a:gd name="connsiteY16" fmla="*/ 3158683 h 3929318"/>
                  <a:gd name="connsiteX17" fmla="*/ 983007 w 3505172"/>
                  <a:gd name="connsiteY17" fmla="*/ 3076678 h 3929318"/>
                  <a:gd name="connsiteX18" fmla="*/ 806185 w 3505172"/>
                  <a:gd name="connsiteY18" fmla="*/ 2799914 h 3929318"/>
                  <a:gd name="connsiteX19" fmla="*/ 895877 w 3505172"/>
                  <a:gd name="connsiteY19" fmla="*/ 2620529 h 3929318"/>
                  <a:gd name="connsiteX20" fmla="*/ 1018883 w 3505172"/>
                  <a:gd name="connsiteY20" fmla="*/ 2556464 h 3929318"/>
                  <a:gd name="connsiteX21" fmla="*/ 1077824 w 3505172"/>
                  <a:gd name="connsiteY21" fmla="*/ 2548776 h 3929318"/>
                  <a:gd name="connsiteX22" fmla="*/ 1098325 w 3505172"/>
                  <a:gd name="connsiteY22" fmla="*/ 2564151 h 3929318"/>
                  <a:gd name="connsiteX23" fmla="*/ 1088075 w 3505172"/>
                  <a:gd name="connsiteY23" fmla="*/ 2594903 h 3929318"/>
                  <a:gd name="connsiteX24" fmla="*/ 1077824 w 3505172"/>
                  <a:gd name="connsiteY24" fmla="*/ 2625655 h 3929318"/>
                  <a:gd name="connsiteX25" fmla="*/ 1062448 w 3505172"/>
                  <a:gd name="connsiteY25" fmla="*/ 2738411 h 3929318"/>
                  <a:gd name="connsiteX26" fmla="*/ 1143171 w 3505172"/>
                  <a:gd name="connsiteY26" fmla="*/ 2875512 h 3929318"/>
                  <a:gd name="connsiteX27" fmla="*/ 1318712 w 3505172"/>
                  <a:gd name="connsiteY27" fmla="*/ 2933171 h 3929318"/>
                  <a:gd name="connsiteX28" fmla="*/ 1582663 w 3505172"/>
                  <a:gd name="connsiteY28" fmla="*/ 2835791 h 3929318"/>
                  <a:gd name="connsiteX29" fmla="*/ 1687731 w 3505172"/>
                  <a:gd name="connsiteY29" fmla="*/ 2594903 h 3929318"/>
                  <a:gd name="connsiteX30" fmla="*/ 1475032 w 3505172"/>
                  <a:gd name="connsiteY30" fmla="*/ 2259198 h 3929318"/>
                  <a:gd name="connsiteX31" fmla="*/ 1031697 w 3505172"/>
                  <a:gd name="connsiteY31" fmla="*/ 2154130 h 3929318"/>
                  <a:gd name="connsiteX32" fmla="*/ 460229 w 3505172"/>
                  <a:gd name="connsiteY32" fmla="*/ 2348890 h 3929318"/>
                  <a:gd name="connsiteX33" fmla="*/ 206528 w 3505172"/>
                  <a:gd name="connsiteY33" fmla="*/ 2861417 h 3929318"/>
                  <a:gd name="connsiteX34" fmla="*/ 588361 w 3505172"/>
                  <a:gd name="connsiteY34" fmla="*/ 3502076 h 3929318"/>
                  <a:gd name="connsiteX35" fmla="*/ 1400716 w 3505172"/>
                  <a:gd name="connsiteY35" fmla="*/ 3717337 h 3929318"/>
                  <a:gd name="connsiteX36" fmla="*/ 2282814 w 3505172"/>
                  <a:gd name="connsiteY36" fmla="*/ 3432800 h 3929318"/>
                  <a:gd name="connsiteX37" fmla="*/ 2793353 w 3505172"/>
                  <a:gd name="connsiteY37" fmla="*/ 2674000 h 3929318"/>
                  <a:gd name="connsiteX38" fmla="*/ 2675467 w 3505172"/>
                  <a:gd name="connsiteY38" fmla="*/ 2167978 h 3929318"/>
                  <a:gd name="connsiteX39" fmla="*/ 1857439 w 3505172"/>
                  <a:gd name="connsiteY39" fmla="*/ 1553280 h 3929318"/>
                  <a:gd name="connsiteX40" fmla="*/ 947130 w 3505172"/>
                  <a:gd name="connsiteY40" fmla="*/ 1285397 h 3929318"/>
                  <a:gd name="connsiteX41" fmla="*/ 565297 w 3505172"/>
                  <a:gd name="connsiteY41" fmla="*/ 760057 h 3929318"/>
                  <a:gd name="connsiteX0" fmla="*/ 565297 w 3359163"/>
                  <a:gd name="connsiteY0" fmla="*/ 760057 h 3930630"/>
                  <a:gd name="connsiteX1" fmla="*/ 898342 w 3359163"/>
                  <a:gd name="connsiteY1" fmla="*/ 659 h 3930630"/>
                  <a:gd name="connsiteX2" fmla="*/ 831811 w 3359163"/>
                  <a:gd name="connsiteY2" fmla="*/ 631925 h 3930630"/>
                  <a:gd name="connsiteX3" fmla="*/ 988132 w 3359163"/>
                  <a:gd name="connsiteY3" fmla="*/ 890752 h 3930630"/>
                  <a:gd name="connsiteX4" fmla="*/ 1328433 w 3359163"/>
                  <a:gd name="connsiteY4" fmla="*/ 1173299 h 3930630"/>
                  <a:gd name="connsiteX5" fmla="*/ 3071961 w 3359163"/>
                  <a:gd name="connsiteY5" fmla="*/ 1693489 h 3930630"/>
                  <a:gd name="connsiteX6" fmla="*/ 3289512 w 3359163"/>
                  <a:gd name="connsiteY6" fmla="*/ 2931407 h 3930630"/>
                  <a:gd name="connsiteX7" fmla="*/ 2358642 w 3359163"/>
                  <a:gd name="connsiteY7" fmla="*/ 3790260 h 3930630"/>
                  <a:gd name="connsiteX8" fmla="*/ 1163792 w 3359163"/>
                  <a:gd name="connsiteY8" fmla="*/ 3918147 h 3930630"/>
                  <a:gd name="connsiteX9" fmla="*/ 440688 w 3359163"/>
                  <a:gd name="connsiteY9" fmla="*/ 3668167 h 3930630"/>
                  <a:gd name="connsiteX10" fmla="*/ 456 w 3359163"/>
                  <a:gd name="connsiteY10" fmla="*/ 2861417 h 3930630"/>
                  <a:gd name="connsiteX11" fmla="*/ 371818 w 3359163"/>
                  <a:gd name="connsiteY11" fmla="*/ 2268167 h 3930630"/>
                  <a:gd name="connsiteX12" fmla="*/ 1052198 w 3359163"/>
                  <a:gd name="connsiteY12" fmla="*/ 2020873 h 3930630"/>
                  <a:gd name="connsiteX13" fmla="*/ 1680043 w 3359163"/>
                  <a:gd name="connsiteY13" fmla="*/ 2169506 h 3930630"/>
                  <a:gd name="connsiteX14" fmla="*/ 1949120 w 3359163"/>
                  <a:gd name="connsiteY14" fmla="*/ 2641031 h 3930630"/>
                  <a:gd name="connsiteX15" fmla="*/ 1768454 w 3359163"/>
                  <a:gd name="connsiteY15" fmla="*/ 3011331 h 3930630"/>
                  <a:gd name="connsiteX16" fmla="*/ 1349463 w 3359163"/>
                  <a:gd name="connsiteY16" fmla="*/ 3158683 h 3930630"/>
                  <a:gd name="connsiteX17" fmla="*/ 983007 w 3359163"/>
                  <a:gd name="connsiteY17" fmla="*/ 3076678 h 3930630"/>
                  <a:gd name="connsiteX18" fmla="*/ 806185 w 3359163"/>
                  <a:gd name="connsiteY18" fmla="*/ 2799914 h 3930630"/>
                  <a:gd name="connsiteX19" fmla="*/ 895877 w 3359163"/>
                  <a:gd name="connsiteY19" fmla="*/ 2620529 h 3930630"/>
                  <a:gd name="connsiteX20" fmla="*/ 1018883 w 3359163"/>
                  <a:gd name="connsiteY20" fmla="*/ 2556464 h 3930630"/>
                  <a:gd name="connsiteX21" fmla="*/ 1077824 w 3359163"/>
                  <a:gd name="connsiteY21" fmla="*/ 2548776 h 3930630"/>
                  <a:gd name="connsiteX22" fmla="*/ 1098325 w 3359163"/>
                  <a:gd name="connsiteY22" fmla="*/ 2564151 h 3930630"/>
                  <a:gd name="connsiteX23" fmla="*/ 1088075 w 3359163"/>
                  <a:gd name="connsiteY23" fmla="*/ 2594903 h 3930630"/>
                  <a:gd name="connsiteX24" fmla="*/ 1077824 w 3359163"/>
                  <a:gd name="connsiteY24" fmla="*/ 2625655 h 3930630"/>
                  <a:gd name="connsiteX25" fmla="*/ 1062448 w 3359163"/>
                  <a:gd name="connsiteY25" fmla="*/ 2738411 h 3930630"/>
                  <a:gd name="connsiteX26" fmla="*/ 1143171 w 3359163"/>
                  <a:gd name="connsiteY26" fmla="*/ 2875512 h 3930630"/>
                  <a:gd name="connsiteX27" fmla="*/ 1318712 w 3359163"/>
                  <a:gd name="connsiteY27" fmla="*/ 2933171 h 3930630"/>
                  <a:gd name="connsiteX28" fmla="*/ 1582663 w 3359163"/>
                  <a:gd name="connsiteY28" fmla="*/ 2835791 h 3930630"/>
                  <a:gd name="connsiteX29" fmla="*/ 1687731 w 3359163"/>
                  <a:gd name="connsiteY29" fmla="*/ 2594903 h 3930630"/>
                  <a:gd name="connsiteX30" fmla="*/ 1475032 w 3359163"/>
                  <a:gd name="connsiteY30" fmla="*/ 2259198 h 3930630"/>
                  <a:gd name="connsiteX31" fmla="*/ 1031697 w 3359163"/>
                  <a:gd name="connsiteY31" fmla="*/ 2154130 h 3930630"/>
                  <a:gd name="connsiteX32" fmla="*/ 460229 w 3359163"/>
                  <a:gd name="connsiteY32" fmla="*/ 2348890 h 3930630"/>
                  <a:gd name="connsiteX33" fmla="*/ 206528 w 3359163"/>
                  <a:gd name="connsiteY33" fmla="*/ 2861417 h 3930630"/>
                  <a:gd name="connsiteX34" fmla="*/ 588361 w 3359163"/>
                  <a:gd name="connsiteY34" fmla="*/ 3502076 h 3930630"/>
                  <a:gd name="connsiteX35" fmla="*/ 1400716 w 3359163"/>
                  <a:gd name="connsiteY35" fmla="*/ 3717337 h 3930630"/>
                  <a:gd name="connsiteX36" fmla="*/ 2282814 w 3359163"/>
                  <a:gd name="connsiteY36" fmla="*/ 3432800 h 3930630"/>
                  <a:gd name="connsiteX37" fmla="*/ 2793353 w 3359163"/>
                  <a:gd name="connsiteY37" fmla="*/ 2674000 h 3930630"/>
                  <a:gd name="connsiteX38" fmla="*/ 2675467 w 3359163"/>
                  <a:gd name="connsiteY38" fmla="*/ 2167978 h 3930630"/>
                  <a:gd name="connsiteX39" fmla="*/ 1857439 w 3359163"/>
                  <a:gd name="connsiteY39" fmla="*/ 1553280 h 3930630"/>
                  <a:gd name="connsiteX40" fmla="*/ 947130 w 3359163"/>
                  <a:gd name="connsiteY40" fmla="*/ 1285397 h 3930630"/>
                  <a:gd name="connsiteX41" fmla="*/ 565297 w 3359163"/>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947130 w 3314397"/>
                  <a:gd name="connsiteY40" fmla="*/ 1285397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857439 w 3314397"/>
                  <a:gd name="connsiteY37" fmla="*/ 1554027 h 3931377"/>
                  <a:gd name="connsiteX38" fmla="*/ 1035318 w 3314397"/>
                  <a:gd name="connsiteY38" fmla="*/ 1259445 h 3931377"/>
                  <a:gd name="connsiteX39" fmla="*/ 587343 w 3314397"/>
                  <a:gd name="connsiteY39"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4170059"/>
                  <a:gd name="connsiteX1" fmla="*/ 898342 w 3314397"/>
                  <a:gd name="connsiteY1" fmla="*/ 1406 h 4170059"/>
                  <a:gd name="connsiteX2" fmla="*/ 831811 w 3314397"/>
                  <a:gd name="connsiteY2" fmla="*/ 632672 h 4170059"/>
                  <a:gd name="connsiteX3" fmla="*/ 1328433 w 3314397"/>
                  <a:gd name="connsiteY3" fmla="*/ 1174046 h 4170059"/>
                  <a:gd name="connsiteX4" fmla="*/ 2895583 w 3314397"/>
                  <a:gd name="connsiteY4" fmla="*/ 1827735 h 4170059"/>
                  <a:gd name="connsiteX5" fmla="*/ 3289512 w 3314397"/>
                  <a:gd name="connsiteY5" fmla="*/ 2932154 h 4170059"/>
                  <a:gd name="connsiteX6" fmla="*/ 2358642 w 3314397"/>
                  <a:gd name="connsiteY6" fmla="*/ 3791007 h 4170059"/>
                  <a:gd name="connsiteX7" fmla="*/ 1163792 w 3314397"/>
                  <a:gd name="connsiteY7" fmla="*/ 3918894 h 4170059"/>
                  <a:gd name="connsiteX8" fmla="*/ 440688 w 3314397"/>
                  <a:gd name="connsiteY8" fmla="*/ 3668914 h 4170059"/>
                  <a:gd name="connsiteX9" fmla="*/ 456 w 3314397"/>
                  <a:gd name="connsiteY9" fmla="*/ 2862164 h 4170059"/>
                  <a:gd name="connsiteX10" fmla="*/ 371818 w 3314397"/>
                  <a:gd name="connsiteY10" fmla="*/ 2268914 h 4170059"/>
                  <a:gd name="connsiteX11" fmla="*/ 1052198 w 3314397"/>
                  <a:gd name="connsiteY11" fmla="*/ 2021620 h 4170059"/>
                  <a:gd name="connsiteX12" fmla="*/ 1680043 w 3314397"/>
                  <a:gd name="connsiteY12" fmla="*/ 2170253 h 4170059"/>
                  <a:gd name="connsiteX13" fmla="*/ 1949120 w 3314397"/>
                  <a:gd name="connsiteY13" fmla="*/ 2641778 h 4170059"/>
                  <a:gd name="connsiteX14" fmla="*/ 1768454 w 3314397"/>
                  <a:gd name="connsiteY14" fmla="*/ 3012078 h 4170059"/>
                  <a:gd name="connsiteX15" fmla="*/ 1349463 w 3314397"/>
                  <a:gd name="connsiteY15" fmla="*/ 3159430 h 4170059"/>
                  <a:gd name="connsiteX16" fmla="*/ 983007 w 3314397"/>
                  <a:gd name="connsiteY16" fmla="*/ 3077425 h 4170059"/>
                  <a:gd name="connsiteX17" fmla="*/ 806185 w 3314397"/>
                  <a:gd name="connsiteY17" fmla="*/ 2800661 h 4170059"/>
                  <a:gd name="connsiteX18" fmla="*/ 895877 w 3314397"/>
                  <a:gd name="connsiteY18" fmla="*/ 2621276 h 4170059"/>
                  <a:gd name="connsiteX19" fmla="*/ 1018883 w 3314397"/>
                  <a:gd name="connsiteY19" fmla="*/ 2557211 h 4170059"/>
                  <a:gd name="connsiteX20" fmla="*/ 1077824 w 3314397"/>
                  <a:gd name="connsiteY20" fmla="*/ 2549523 h 4170059"/>
                  <a:gd name="connsiteX21" fmla="*/ 1098325 w 3314397"/>
                  <a:gd name="connsiteY21" fmla="*/ 2564898 h 4170059"/>
                  <a:gd name="connsiteX22" fmla="*/ 1088075 w 3314397"/>
                  <a:gd name="connsiteY22" fmla="*/ 2595650 h 4170059"/>
                  <a:gd name="connsiteX23" fmla="*/ 1077824 w 3314397"/>
                  <a:gd name="connsiteY23" fmla="*/ 2626402 h 4170059"/>
                  <a:gd name="connsiteX24" fmla="*/ 1062448 w 3314397"/>
                  <a:gd name="connsiteY24" fmla="*/ 2739158 h 4170059"/>
                  <a:gd name="connsiteX25" fmla="*/ 1143171 w 3314397"/>
                  <a:gd name="connsiteY25" fmla="*/ 2876259 h 4170059"/>
                  <a:gd name="connsiteX26" fmla="*/ 1318712 w 3314397"/>
                  <a:gd name="connsiteY26" fmla="*/ 2933918 h 4170059"/>
                  <a:gd name="connsiteX27" fmla="*/ 1582663 w 3314397"/>
                  <a:gd name="connsiteY27" fmla="*/ 2836538 h 4170059"/>
                  <a:gd name="connsiteX28" fmla="*/ 1687731 w 3314397"/>
                  <a:gd name="connsiteY28" fmla="*/ 2595650 h 4170059"/>
                  <a:gd name="connsiteX29" fmla="*/ 1475032 w 3314397"/>
                  <a:gd name="connsiteY29" fmla="*/ 2259945 h 4170059"/>
                  <a:gd name="connsiteX30" fmla="*/ 1031697 w 3314397"/>
                  <a:gd name="connsiteY30" fmla="*/ 2154877 h 4170059"/>
                  <a:gd name="connsiteX31" fmla="*/ 460229 w 3314397"/>
                  <a:gd name="connsiteY31" fmla="*/ 2349637 h 4170059"/>
                  <a:gd name="connsiteX32" fmla="*/ 206528 w 3314397"/>
                  <a:gd name="connsiteY32" fmla="*/ 2862164 h 4170059"/>
                  <a:gd name="connsiteX33" fmla="*/ 588361 w 3314397"/>
                  <a:gd name="connsiteY33" fmla="*/ 3502823 h 4170059"/>
                  <a:gd name="connsiteX34" fmla="*/ 1400716 w 3314397"/>
                  <a:gd name="connsiteY34" fmla="*/ 3718084 h 4170059"/>
                  <a:gd name="connsiteX35" fmla="*/ 2348956 w 3314397"/>
                  <a:gd name="connsiteY35" fmla="*/ 3433547 h 4170059"/>
                  <a:gd name="connsiteX36" fmla="*/ 1035318 w 3314397"/>
                  <a:gd name="connsiteY36" fmla="*/ 1259445 h 4170059"/>
                  <a:gd name="connsiteX37" fmla="*/ 587343 w 3314397"/>
                  <a:gd name="connsiteY37" fmla="*/ 814203 h 4170059"/>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298501"/>
                  <a:gd name="connsiteY0" fmla="*/ 773622 h 3930846"/>
                  <a:gd name="connsiteX1" fmla="*/ 898342 w 3298501"/>
                  <a:gd name="connsiteY1" fmla="*/ 875 h 3930846"/>
                  <a:gd name="connsiteX2" fmla="*/ 831811 w 3298501"/>
                  <a:gd name="connsiteY2" fmla="*/ 632141 h 3930846"/>
                  <a:gd name="connsiteX3" fmla="*/ 1328433 w 3298501"/>
                  <a:gd name="connsiteY3" fmla="*/ 1173515 h 3930846"/>
                  <a:gd name="connsiteX4" fmla="*/ 2741251 w 3298501"/>
                  <a:gd name="connsiteY4" fmla="*/ 1880604 h 3930846"/>
                  <a:gd name="connsiteX5" fmla="*/ 3289512 w 3298501"/>
                  <a:gd name="connsiteY5" fmla="*/ 2931623 h 3930846"/>
                  <a:gd name="connsiteX6" fmla="*/ 2358642 w 3298501"/>
                  <a:gd name="connsiteY6" fmla="*/ 3790476 h 3930846"/>
                  <a:gd name="connsiteX7" fmla="*/ 1163792 w 3298501"/>
                  <a:gd name="connsiteY7" fmla="*/ 3918363 h 3930846"/>
                  <a:gd name="connsiteX8" fmla="*/ 440688 w 3298501"/>
                  <a:gd name="connsiteY8" fmla="*/ 3668383 h 3930846"/>
                  <a:gd name="connsiteX9" fmla="*/ 456 w 3298501"/>
                  <a:gd name="connsiteY9" fmla="*/ 2861633 h 3930846"/>
                  <a:gd name="connsiteX10" fmla="*/ 371818 w 3298501"/>
                  <a:gd name="connsiteY10" fmla="*/ 2268383 h 3930846"/>
                  <a:gd name="connsiteX11" fmla="*/ 1052198 w 3298501"/>
                  <a:gd name="connsiteY11" fmla="*/ 2021089 h 3930846"/>
                  <a:gd name="connsiteX12" fmla="*/ 1680043 w 3298501"/>
                  <a:gd name="connsiteY12" fmla="*/ 2169722 h 3930846"/>
                  <a:gd name="connsiteX13" fmla="*/ 1949120 w 3298501"/>
                  <a:gd name="connsiteY13" fmla="*/ 2641247 h 3930846"/>
                  <a:gd name="connsiteX14" fmla="*/ 1768454 w 3298501"/>
                  <a:gd name="connsiteY14" fmla="*/ 3011547 h 3930846"/>
                  <a:gd name="connsiteX15" fmla="*/ 1349463 w 3298501"/>
                  <a:gd name="connsiteY15" fmla="*/ 3158899 h 3930846"/>
                  <a:gd name="connsiteX16" fmla="*/ 983007 w 3298501"/>
                  <a:gd name="connsiteY16" fmla="*/ 3076894 h 3930846"/>
                  <a:gd name="connsiteX17" fmla="*/ 806185 w 3298501"/>
                  <a:gd name="connsiteY17" fmla="*/ 2800130 h 3930846"/>
                  <a:gd name="connsiteX18" fmla="*/ 895877 w 3298501"/>
                  <a:gd name="connsiteY18" fmla="*/ 2620745 h 3930846"/>
                  <a:gd name="connsiteX19" fmla="*/ 1018883 w 3298501"/>
                  <a:gd name="connsiteY19" fmla="*/ 2556680 h 3930846"/>
                  <a:gd name="connsiteX20" fmla="*/ 1077824 w 3298501"/>
                  <a:gd name="connsiteY20" fmla="*/ 2548992 h 3930846"/>
                  <a:gd name="connsiteX21" fmla="*/ 1098325 w 3298501"/>
                  <a:gd name="connsiteY21" fmla="*/ 2564367 h 3930846"/>
                  <a:gd name="connsiteX22" fmla="*/ 1088075 w 3298501"/>
                  <a:gd name="connsiteY22" fmla="*/ 2595119 h 3930846"/>
                  <a:gd name="connsiteX23" fmla="*/ 1077824 w 3298501"/>
                  <a:gd name="connsiteY23" fmla="*/ 2625871 h 3930846"/>
                  <a:gd name="connsiteX24" fmla="*/ 1062448 w 3298501"/>
                  <a:gd name="connsiteY24" fmla="*/ 2738627 h 3930846"/>
                  <a:gd name="connsiteX25" fmla="*/ 1143171 w 3298501"/>
                  <a:gd name="connsiteY25" fmla="*/ 2875728 h 3930846"/>
                  <a:gd name="connsiteX26" fmla="*/ 1318712 w 3298501"/>
                  <a:gd name="connsiteY26" fmla="*/ 2933387 h 3930846"/>
                  <a:gd name="connsiteX27" fmla="*/ 1582663 w 3298501"/>
                  <a:gd name="connsiteY27" fmla="*/ 2836007 h 3930846"/>
                  <a:gd name="connsiteX28" fmla="*/ 1687731 w 3298501"/>
                  <a:gd name="connsiteY28" fmla="*/ 2595119 h 3930846"/>
                  <a:gd name="connsiteX29" fmla="*/ 1475032 w 3298501"/>
                  <a:gd name="connsiteY29" fmla="*/ 2259414 h 3930846"/>
                  <a:gd name="connsiteX30" fmla="*/ 1031697 w 3298501"/>
                  <a:gd name="connsiteY30" fmla="*/ 2154346 h 3930846"/>
                  <a:gd name="connsiteX31" fmla="*/ 460229 w 3298501"/>
                  <a:gd name="connsiteY31" fmla="*/ 2349106 h 3930846"/>
                  <a:gd name="connsiteX32" fmla="*/ 206528 w 3298501"/>
                  <a:gd name="connsiteY32" fmla="*/ 2861633 h 3930846"/>
                  <a:gd name="connsiteX33" fmla="*/ 588361 w 3298501"/>
                  <a:gd name="connsiteY33" fmla="*/ 3502292 h 3930846"/>
                  <a:gd name="connsiteX34" fmla="*/ 1400716 w 3298501"/>
                  <a:gd name="connsiteY34" fmla="*/ 3717553 h 3930846"/>
                  <a:gd name="connsiteX35" fmla="*/ 2348956 w 3298501"/>
                  <a:gd name="connsiteY35" fmla="*/ 3433016 h 3930846"/>
                  <a:gd name="connsiteX36" fmla="*/ 1035318 w 3298501"/>
                  <a:gd name="connsiteY36" fmla="*/ 1258914 h 3930846"/>
                  <a:gd name="connsiteX37" fmla="*/ 433011 w 3298501"/>
                  <a:gd name="connsiteY37" fmla="*/ 773622 h 3930846"/>
                  <a:gd name="connsiteX0" fmla="*/ 543248 w 3298501"/>
                  <a:gd name="connsiteY0" fmla="*/ 706252 h 3930225"/>
                  <a:gd name="connsiteX1" fmla="*/ 898342 w 3298501"/>
                  <a:gd name="connsiteY1" fmla="*/ 254 h 3930225"/>
                  <a:gd name="connsiteX2" fmla="*/ 831811 w 3298501"/>
                  <a:gd name="connsiteY2" fmla="*/ 631520 h 3930225"/>
                  <a:gd name="connsiteX3" fmla="*/ 1328433 w 3298501"/>
                  <a:gd name="connsiteY3" fmla="*/ 1172894 h 3930225"/>
                  <a:gd name="connsiteX4" fmla="*/ 2741251 w 3298501"/>
                  <a:gd name="connsiteY4" fmla="*/ 1879983 h 3930225"/>
                  <a:gd name="connsiteX5" fmla="*/ 3289512 w 3298501"/>
                  <a:gd name="connsiteY5" fmla="*/ 2931002 h 3930225"/>
                  <a:gd name="connsiteX6" fmla="*/ 2358642 w 3298501"/>
                  <a:gd name="connsiteY6" fmla="*/ 3789855 h 3930225"/>
                  <a:gd name="connsiteX7" fmla="*/ 1163792 w 3298501"/>
                  <a:gd name="connsiteY7" fmla="*/ 3917742 h 3930225"/>
                  <a:gd name="connsiteX8" fmla="*/ 440688 w 3298501"/>
                  <a:gd name="connsiteY8" fmla="*/ 3667762 h 3930225"/>
                  <a:gd name="connsiteX9" fmla="*/ 456 w 3298501"/>
                  <a:gd name="connsiteY9" fmla="*/ 2861012 h 3930225"/>
                  <a:gd name="connsiteX10" fmla="*/ 371818 w 3298501"/>
                  <a:gd name="connsiteY10" fmla="*/ 2267762 h 3930225"/>
                  <a:gd name="connsiteX11" fmla="*/ 1052198 w 3298501"/>
                  <a:gd name="connsiteY11" fmla="*/ 2020468 h 3930225"/>
                  <a:gd name="connsiteX12" fmla="*/ 1680043 w 3298501"/>
                  <a:gd name="connsiteY12" fmla="*/ 2169101 h 3930225"/>
                  <a:gd name="connsiteX13" fmla="*/ 1949120 w 3298501"/>
                  <a:gd name="connsiteY13" fmla="*/ 2640626 h 3930225"/>
                  <a:gd name="connsiteX14" fmla="*/ 1768454 w 3298501"/>
                  <a:gd name="connsiteY14" fmla="*/ 3010926 h 3930225"/>
                  <a:gd name="connsiteX15" fmla="*/ 1349463 w 3298501"/>
                  <a:gd name="connsiteY15" fmla="*/ 3158278 h 3930225"/>
                  <a:gd name="connsiteX16" fmla="*/ 983007 w 3298501"/>
                  <a:gd name="connsiteY16" fmla="*/ 3076273 h 3930225"/>
                  <a:gd name="connsiteX17" fmla="*/ 806185 w 3298501"/>
                  <a:gd name="connsiteY17" fmla="*/ 2799509 h 3930225"/>
                  <a:gd name="connsiteX18" fmla="*/ 895877 w 3298501"/>
                  <a:gd name="connsiteY18" fmla="*/ 2620124 h 3930225"/>
                  <a:gd name="connsiteX19" fmla="*/ 1018883 w 3298501"/>
                  <a:gd name="connsiteY19" fmla="*/ 2556059 h 3930225"/>
                  <a:gd name="connsiteX20" fmla="*/ 1077824 w 3298501"/>
                  <a:gd name="connsiteY20" fmla="*/ 2548371 h 3930225"/>
                  <a:gd name="connsiteX21" fmla="*/ 1098325 w 3298501"/>
                  <a:gd name="connsiteY21" fmla="*/ 2563746 h 3930225"/>
                  <a:gd name="connsiteX22" fmla="*/ 1088075 w 3298501"/>
                  <a:gd name="connsiteY22" fmla="*/ 2594498 h 3930225"/>
                  <a:gd name="connsiteX23" fmla="*/ 1077824 w 3298501"/>
                  <a:gd name="connsiteY23" fmla="*/ 2625250 h 3930225"/>
                  <a:gd name="connsiteX24" fmla="*/ 1062448 w 3298501"/>
                  <a:gd name="connsiteY24" fmla="*/ 2738006 h 3930225"/>
                  <a:gd name="connsiteX25" fmla="*/ 1143171 w 3298501"/>
                  <a:gd name="connsiteY25" fmla="*/ 2875107 h 3930225"/>
                  <a:gd name="connsiteX26" fmla="*/ 1318712 w 3298501"/>
                  <a:gd name="connsiteY26" fmla="*/ 2932766 h 3930225"/>
                  <a:gd name="connsiteX27" fmla="*/ 1582663 w 3298501"/>
                  <a:gd name="connsiteY27" fmla="*/ 2835386 h 3930225"/>
                  <a:gd name="connsiteX28" fmla="*/ 1687731 w 3298501"/>
                  <a:gd name="connsiteY28" fmla="*/ 2594498 h 3930225"/>
                  <a:gd name="connsiteX29" fmla="*/ 1475032 w 3298501"/>
                  <a:gd name="connsiteY29" fmla="*/ 2258793 h 3930225"/>
                  <a:gd name="connsiteX30" fmla="*/ 1031697 w 3298501"/>
                  <a:gd name="connsiteY30" fmla="*/ 2153725 h 3930225"/>
                  <a:gd name="connsiteX31" fmla="*/ 460229 w 3298501"/>
                  <a:gd name="connsiteY31" fmla="*/ 2348485 h 3930225"/>
                  <a:gd name="connsiteX32" fmla="*/ 206528 w 3298501"/>
                  <a:gd name="connsiteY32" fmla="*/ 2861012 h 3930225"/>
                  <a:gd name="connsiteX33" fmla="*/ 588361 w 3298501"/>
                  <a:gd name="connsiteY33" fmla="*/ 3501671 h 3930225"/>
                  <a:gd name="connsiteX34" fmla="*/ 1400716 w 3298501"/>
                  <a:gd name="connsiteY34" fmla="*/ 3716932 h 3930225"/>
                  <a:gd name="connsiteX35" fmla="*/ 2348956 w 3298501"/>
                  <a:gd name="connsiteY35" fmla="*/ 3432395 h 3930225"/>
                  <a:gd name="connsiteX36" fmla="*/ 1035318 w 3298501"/>
                  <a:gd name="connsiteY36" fmla="*/ 1258293 h 3930225"/>
                  <a:gd name="connsiteX37" fmla="*/ 543248 w 3298501"/>
                  <a:gd name="connsiteY37" fmla="*/ 706252 h 3930225"/>
                  <a:gd name="connsiteX0" fmla="*/ 543248 w 3212681"/>
                  <a:gd name="connsiteY0" fmla="*/ 706252 h 3930225"/>
                  <a:gd name="connsiteX1" fmla="*/ 898342 w 3212681"/>
                  <a:gd name="connsiteY1" fmla="*/ 254 h 3930225"/>
                  <a:gd name="connsiteX2" fmla="*/ 831811 w 3212681"/>
                  <a:gd name="connsiteY2" fmla="*/ 631520 h 3930225"/>
                  <a:gd name="connsiteX3" fmla="*/ 1328433 w 3212681"/>
                  <a:gd name="connsiteY3" fmla="*/ 1172894 h 3930225"/>
                  <a:gd name="connsiteX4" fmla="*/ 2741251 w 3212681"/>
                  <a:gd name="connsiteY4" fmla="*/ 1879983 h 3930225"/>
                  <a:gd name="connsiteX5" fmla="*/ 3201322 w 3212681"/>
                  <a:gd name="connsiteY5" fmla="*/ 2931002 h 3930225"/>
                  <a:gd name="connsiteX6" fmla="*/ 2358642 w 3212681"/>
                  <a:gd name="connsiteY6" fmla="*/ 3789855 h 3930225"/>
                  <a:gd name="connsiteX7" fmla="*/ 1163792 w 3212681"/>
                  <a:gd name="connsiteY7" fmla="*/ 3917742 h 3930225"/>
                  <a:gd name="connsiteX8" fmla="*/ 440688 w 3212681"/>
                  <a:gd name="connsiteY8" fmla="*/ 3667762 h 3930225"/>
                  <a:gd name="connsiteX9" fmla="*/ 456 w 3212681"/>
                  <a:gd name="connsiteY9" fmla="*/ 2861012 h 3930225"/>
                  <a:gd name="connsiteX10" fmla="*/ 371818 w 3212681"/>
                  <a:gd name="connsiteY10" fmla="*/ 2267762 h 3930225"/>
                  <a:gd name="connsiteX11" fmla="*/ 1052198 w 3212681"/>
                  <a:gd name="connsiteY11" fmla="*/ 2020468 h 3930225"/>
                  <a:gd name="connsiteX12" fmla="*/ 1680043 w 3212681"/>
                  <a:gd name="connsiteY12" fmla="*/ 2169101 h 3930225"/>
                  <a:gd name="connsiteX13" fmla="*/ 1949120 w 3212681"/>
                  <a:gd name="connsiteY13" fmla="*/ 2640626 h 3930225"/>
                  <a:gd name="connsiteX14" fmla="*/ 1768454 w 3212681"/>
                  <a:gd name="connsiteY14" fmla="*/ 3010926 h 3930225"/>
                  <a:gd name="connsiteX15" fmla="*/ 1349463 w 3212681"/>
                  <a:gd name="connsiteY15" fmla="*/ 3158278 h 3930225"/>
                  <a:gd name="connsiteX16" fmla="*/ 983007 w 3212681"/>
                  <a:gd name="connsiteY16" fmla="*/ 3076273 h 3930225"/>
                  <a:gd name="connsiteX17" fmla="*/ 806185 w 3212681"/>
                  <a:gd name="connsiteY17" fmla="*/ 2799509 h 3930225"/>
                  <a:gd name="connsiteX18" fmla="*/ 895877 w 3212681"/>
                  <a:gd name="connsiteY18" fmla="*/ 2620124 h 3930225"/>
                  <a:gd name="connsiteX19" fmla="*/ 1018883 w 3212681"/>
                  <a:gd name="connsiteY19" fmla="*/ 2556059 h 3930225"/>
                  <a:gd name="connsiteX20" fmla="*/ 1077824 w 3212681"/>
                  <a:gd name="connsiteY20" fmla="*/ 2548371 h 3930225"/>
                  <a:gd name="connsiteX21" fmla="*/ 1098325 w 3212681"/>
                  <a:gd name="connsiteY21" fmla="*/ 2563746 h 3930225"/>
                  <a:gd name="connsiteX22" fmla="*/ 1088075 w 3212681"/>
                  <a:gd name="connsiteY22" fmla="*/ 2594498 h 3930225"/>
                  <a:gd name="connsiteX23" fmla="*/ 1077824 w 3212681"/>
                  <a:gd name="connsiteY23" fmla="*/ 2625250 h 3930225"/>
                  <a:gd name="connsiteX24" fmla="*/ 1062448 w 3212681"/>
                  <a:gd name="connsiteY24" fmla="*/ 2738006 h 3930225"/>
                  <a:gd name="connsiteX25" fmla="*/ 1143171 w 3212681"/>
                  <a:gd name="connsiteY25" fmla="*/ 2875107 h 3930225"/>
                  <a:gd name="connsiteX26" fmla="*/ 1318712 w 3212681"/>
                  <a:gd name="connsiteY26" fmla="*/ 2932766 h 3930225"/>
                  <a:gd name="connsiteX27" fmla="*/ 1582663 w 3212681"/>
                  <a:gd name="connsiteY27" fmla="*/ 2835386 h 3930225"/>
                  <a:gd name="connsiteX28" fmla="*/ 1687731 w 3212681"/>
                  <a:gd name="connsiteY28" fmla="*/ 2594498 h 3930225"/>
                  <a:gd name="connsiteX29" fmla="*/ 1475032 w 3212681"/>
                  <a:gd name="connsiteY29" fmla="*/ 2258793 h 3930225"/>
                  <a:gd name="connsiteX30" fmla="*/ 1031697 w 3212681"/>
                  <a:gd name="connsiteY30" fmla="*/ 2153725 h 3930225"/>
                  <a:gd name="connsiteX31" fmla="*/ 460229 w 3212681"/>
                  <a:gd name="connsiteY31" fmla="*/ 2348485 h 3930225"/>
                  <a:gd name="connsiteX32" fmla="*/ 206528 w 3212681"/>
                  <a:gd name="connsiteY32" fmla="*/ 2861012 h 3930225"/>
                  <a:gd name="connsiteX33" fmla="*/ 588361 w 3212681"/>
                  <a:gd name="connsiteY33" fmla="*/ 3501671 h 3930225"/>
                  <a:gd name="connsiteX34" fmla="*/ 1400716 w 3212681"/>
                  <a:gd name="connsiteY34" fmla="*/ 3716932 h 3930225"/>
                  <a:gd name="connsiteX35" fmla="*/ 2348956 w 3212681"/>
                  <a:gd name="connsiteY35" fmla="*/ 3432395 h 3930225"/>
                  <a:gd name="connsiteX36" fmla="*/ 1035318 w 3212681"/>
                  <a:gd name="connsiteY36" fmla="*/ 1258293 h 3930225"/>
                  <a:gd name="connsiteX37" fmla="*/ 543248 w 3212681"/>
                  <a:gd name="connsiteY37" fmla="*/ 706252 h 3930225"/>
                  <a:gd name="connsiteX0" fmla="*/ 366867 w 3212681"/>
                  <a:gd name="connsiteY0" fmla="*/ 679406 h 3930078"/>
                  <a:gd name="connsiteX1" fmla="*/ 898342 w 3212681"/>
                  <a:gd name="connsiteY1" fmla="*/ 107 h 3930078"/>
                  <a:gd name="connsiteX2" fmla="*/ 831811 w 3212681"/>
                  <a:gd name="connsiteY2" fmla="*/ 631373 h 3930078"/>
                  <a:gd name="connsiteX3" fmla="*/ 1328433 w 3212681"/>
                  <a:gd name="connsiteY3" fmla="*/ 1172747 h 3930078"/>
                  <a:gd name="connsiteX4" fmla="*/ 2741251 w 3212681"/>
                  <a:gd name="connsiteY4" fmla="*/ 1879836 h 3930078"/>
                  <a:gd name="connsiteX5" fmla="*/ 3201322 w 3212681"/>
                  <a:gd name="connsiteY5" fmla="*/ 2930855 h 3930078"/>
                  <a:gd name="connsiteX6" fmla="*/ 2358642 w 3212681"/>
                  <a:gd name="connsiteY6" fmla="*/ 3789708 h 3930078"/>
                  <a:gd name="connsiteX7" fmla="*/ 1163792 w 3212681"/>
                  <a:gd name="connsiteY7" fmla="*/ 3917595 h 3930078"/>
                  <a:gd name="connsiteX8" fmla="*/ 440688 w 3212681"/>
                  <a:gd name="connsiteY8" fmla="*/ 3667615 h 3930078"/>
                  <a:gd name="connsiteX9" fmla="*/ 456 w 3212681"/>
                  <a:gd name="connsiteY9" fmla="*/ 2860865 h 3930078"/>
                  <a:gd name="connsiteX10" fmla="*/ 371818 w 3212681"/>
                  <a:gd name="connsiteY10" fmla="*/ 2267615 h 3930078"/>
                  <a:gd name="connsiteX11" fmla="*/ 1052198 w 3212681"/>
                  <a:gd name="connsiteY11" fmla="*/ 2020321 h 3930078"/>
                  <a:gd name="connsiteX12" fmla="*/ 1680043 w 3212681"/>
                  <a:gd name="connsiteY12" fmla="*/ 2168954 h 3930078"/>
                  <a:gd name="connsiteX13" fmla="*/ 1949120 w 3212681"/>
                  <a:gd name="connsiteY13" fmla="*/ 2640479 h 3930078"/>
                  <a:gd name="connsiteX14" fmla="*/ 1768454 w 3212681"/>
                  <a:gd name="connsiteY14" fmla="*/ 3010779 h 3930078"/>
                  <a:gd name="connsiteX15" fmla="*/ 1349463 w 3212681"/>
                  <a:gd name="connsiteY15" fmla="*/ 3158131 h 3930078"/>
                  <a:gd name="connsiteX16" fmla="*/ 983007 w 3212681"/>
                  <a:gd name="connsiteY16" fmla="*/ 3076126 h 3930078"/>
                  <a:gd name="connsiteX17" fmla="*/ 806185 w 3212681"/>
                  <a:gd name="connsiteY17" fmla="*/ 2799362 h 3930078"/>
                  <a:gd name="connsiteX18" fmla="*/ 895877 w 3212681"/>
                  <a:gd name="connsiteY18" fmla="*/ 2619977 h 3930078"/>
                  <a:gd name="connsiteX19" fmla="*/ 1018883 w 3212681"/>
                  <a:gd name="connsiteY19" fmla="*/ 2555912 h 3930078"/>
                  <a:gd name="connsiteX20" fmla="*/ 1077824 w 3212681"/>
                  <a:gd name="connsiteY20" fmla="*/ 2548224 h 3930078"/>
                  <a:gd name="connsiteX21" fmla="*/ 1098325 w 3212681"/>
                  <a:gd name="connsiteY21" fmla="*/ 2563599 h 3930078"/>
                  <a:gd name="connsiteX22" fmla="*/ 1088075 w 3212681"/>
                  <a:gd name="connsiteY22" fmla="*/ 2594351 h 3930078"/>
                  <a:gd name="connsiteX23" fmla="*/ 1077824 w 3212681"/>
                  <a:gd name="connsiteY23" fmla="*/ 2625103 h 3930078"/>
                  <a:gd name="connsiteX24" fmla="*/ 1062448 w 3212681"/>
                  <a:gd name="connsiteY24" fmla="*/ 2737859 h 3930078"/>
                  <a:gd name="connsiteX25" fmla="*/ 1143171 w 3212681"/>
                  <a:gd name="connsiteY25" fmla="*/ 2874960 h 3930078"/>
                  <a:gd name="connsiteX26" fmla="*/ 1318712 w 3212681"/>
                  <a:gd name="connsiteY26" fmla="*/ 2932619 h 3930078"/>
                  <a:gd name="connsiteX27" fmla="*/ 1582663 w 3212681"/>
                  <a:gd name="connsiteY27" fmla="*/ 2835239 h 3930078"/>
                  <a:gd name="connsiteX28" fmla="*/ 1687731 w 3212681"/>
                  <a:gd name="connsiteY28" fmla="*/ 2594351 h 3930078"/>
                  <a:gd name="connsiteX29" fmla="*/ 1475032 w 3212681"/>
                  <a:gd name="connsiteY29" fmla="*/ 2258646 h 3930078"/>
                  <a:gd name="connsiteX30" fmla="*/ 1031697 w 3212681"/>
                  <a:gd name="connsiteY30" fmla="*/ 2153578 h 3930078"/>
                  <a:gd name="connsiteX31" fmla="*/ 460229 w 3212681"/>
                  <a:gd name="connsiteY31" fmla="*/ 2348338 h 3930078"/>
                  <a:gd name="connsiteX32" fmla="*/ 206528 w 3212681"/>
                  <a:gd name="connsiteY32" fmla="*/ 2860865 h 3930078"/>
                  <a:gd name="connsiteX33" fmla="*/ 588361 w 3212681"/>
                  <a:gd name="connsiteY33" fmla="*/ 3501524 h 3930078"/>
                  <a:gd name="connsiteX34" fmla="*/ 1400716 w 3212681"/>
                  <a:gd name="connsiteY34" fmla="*/ 3716785 h 3930078"/>
                  <a:gd name="connsiteX35" fmla="*/ 2348956 w 3212681"/>
                  <a:gd name="connsiteY35" fmla="*/ 3432248 h 3930078"/>
                  <a:gd name="connsiteX36" fmla="*/ 1035318 w 3212681"/>
                  <a:gd name="connsiteY36" fmla="*/ 1258146 h 3930078"/>
                  <a:gd name="connsiteX37" fmla="*/ 366867 w 3212681"/>
                  <a:gd name="connsiteY37" fmla="*/ 679406 h 3930078"/>
                  <a:gd name="connsiteX0" fmla="*/ 366867 w 3212681"/>
                  <a:gd name="connsiteY0" fmla="*/ 679319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19 h 3929991"/>
                  <a:gd name="connsiteX0" fmla="*/ 366867 w 3212681"/>
                  <a:gd name="connsiteY0" fmla="*/ 679320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20 h 3929991"/>
                  <a:gd name="connsiteX0" fmla="*/ 366867 w 3208014"/>
                  <a:gd name="connsiteY0" fmla="*/ 679320 h 3929991"/>
                  <a:gd name="connsiteX1" fmla="*/ 898342 w 3208014"/>
                  <a:gd name="connsiteY1" fmla="*/ 20 h 3929991"/>
                  <a:gd name="connsiteX2" fmla="*/ 699527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208014" h="3929991">
                    <a:moveTo>
                      <a:pt x="366867" y="679320"/>
                    </a:moveTo>
                    <a:cubicBezTo>
                      <a:pt x="317808" y="427842"/>
                      <a:pt x="857597" y="3576"/>
                      <a:pt x="898342" y="20"/>
                    </a:cubicBezTo>
                    <a:cubicBezTo>
                      <a:pt x="939087" y="-3536"/>
                      <a:pt x="549678" y="459157"/>
                      <a:pt x="611338" y="657986"/>
                    </a:cubicBezTo>
                    <a:cubicBezTo>
                      <a:pt x="705067" y="960224"/>
                      <a:pt x="918328" y="991283"/>
                      <a:pt x="1328433" y="1172660"/>
                    </a:cubicBezTo>
                    <a:cubicBezTo>
                      <a:pt x="1738538" y="1354037"/>
                      <a:pt x="2362961" y="1613432"/>
                      <a:pt x="2675109" y="1906450"/>
                    </a:cubicBezTo>
                    <a:cubicBezTo>
                      <a:pt x="2987257" y="2199468"/>
                      <a:pt x="3254066" y="2616906"/>
                      <a:pt x="3201322" y="2930768"/>
                    </a:cubicBezTo>
                    <a:cubicBezTo>
                      <a:pt x="3148578" y="3244630"/>
                      <a:pt x="2698230" y="3625164"/>
                      <a:pt x="2358642" y="3789621"/>
                    </a:cubicBezTo>
                    <a:cubicBezTo>
                      <a:pt x="2019054" y="3954078"/>
                      <a:pt x="1483451" y="3937857"/>
                      <a:pt x="1163792" y="3917508"/>
                    </a:cubicBezTo>
                    <a:cubicBezTo>
                      <a:pt x="844133" y="3897159"/>
                      <a:pt x="810958" y="3870348"/>
                      <a:pt x="440688" y="3667528"/>
                    </a:cubicBezTo>
                    <a:cubicBezTo>
                      <a:pt x="70418" y="3464708"/>
                      <a:pt x="11934" y="3094111"/>
                      <a:pt x="456" y="2860778"/>
                    </a:cubicBezTo>
                    <a:cubicBezTo>
                      <a:pt x="-11022" y="2627445"/>
                      <a:pt x="196528" y="2407619"/>
                      <a:pt x="371818" y="2267528"/>
                    </a:cubicBezTo>
                    <a:cubicBezTo>
                      <a:pt x="547108" y="2127437"/>
                      <a:pt x="787392" y="2020234"/>
                      <a:pt x="1052198" y="2020234"/>
                    </a:cubicBezTo>
                    <a:cubicBezTo>
                      <a:pt x="1310169" y="2020234"/>
                      <a:pt x="1519451" y="2069778"/>
                      <a:pt x="1680043" y="2168867"/>
                    </a:cubicBezTo>
                    <a:cubicBezTo>
                      <a:pt x="1859427" y="2279914"/>
                      <a:pt x="1949120" y="2437089"/>
                      <a:pt x="1949120" y="2640392"/>
                    </a:cubicBezTo>
                    <a:cubicBezTo>
                      <a:pt x="1949120" y="2789024"/>
                      <a:pt x="1888898" y="2912458"/>
                      <a:pt x="1768454" y="3010692"/>
                    </a:cubicBezTo>
                    <a:cubicBezTo>
                      <a:pt x="1648010" y="3108927"/>
                      <a:pt x="1508347" y="3158044"/>
                      <a:pt x="1349463" y="3158044"/>
                    </a:cubicBezTo>
                    <a:cubicBezTo>
                      <a:pt x="1204247" y="3158044"/>
                      <a:pt x="1082095" y="3130709"/>
                      <a:pt x="983007" y="3076039"/>
                    </a:cubicBezTo>
                    <a:cubicBezTo>
                      <a:pt x="865125" y="3011120"/>
                      <a:pt x="806185" y="2918865"/>
                      <a:pt x="806185" y="2799275"/>
                    </a:cubicBezTo>
                    <a:cubicBezTo>
                      <a:pt x="806185" y="2727521"/>
                      <a:pt x="836082" y="2667726"/>
                      <a:pt x="895877" y="2619890"/>
                    </a:cubicBezTo>
                    <a:cubicBezTo>
                      <a:pt x="942004" y="2582305"/>
                      <a:pt x="983007" y="2560950"/>
                      <a:pt x="1018883" y="2555825"/>
                    </a:cubicBezTo>
                    <a:cubicBezTo>
                      <a:pt x="1054760" y="2550699"/>
                      <a:pt x="1074407" y="2548137"/>
                      <a:pt x="1077824" y="2548137"/>
                    </a:cubicBezTo>
                    <a:cubicBezTo>
                      <a:pt x="1091491" y="2548137"/>
                      <a:pt x="1098325" y="2553262"/>
                      <a:pt x="1098325" y="2563512"/>
                    </a:cubicBezTo>
                    <a:lnTo>
                      <a:pt x="1088075" y="2594264"/>
                    </a:lnTo>
                    <a:cubicBezTo>
                      <a:pt x="1086366" y="2597681"/>
                      <a:pt x="1082949" y="2607932"/>
                      <a:pt x="1077824" y="2625016"/>
                    </a:cubicBezTo>
                    <a:cubicBezTo>
                      <a:pt x="1067573" y="2659184"/>
                      <a:pt x="1062448" y="2696769"/>
                      <a:pt x="1062448" y="2737772"/>
                    </a:cubicBezTo>
                    <a:cubicBezTo>
                      <a:pt x="1062448" y="2790733"/>
                      <a:pt x="1089356" y="2836433"/>
                      <a:pt x="1143171" y="2874873"/>
                    </a:cubicBezTo>
                    <a:cubicBezTo>
                      <a:pt x="1196987" y="2913312"/>
                      <a:pt x="1255500" y="2932532"/>
                      <a:pt x="1318712" y="2932532"/>
                    </a:cubicBezTo>
                    <a:cubicBezTo>
                      <a:pt x="1424634" y="2932532"/>
                      <a:pt x="1512618" y="2900072"/>
                      <a:pt x="1582663" y="2835152"/>
                    </a:cubicBezTo>
                    <a:cubicBezTo>
                      <a:pt x="1652708" y="2770232"/>
                      <a:pt x="1687731" y="2689936"/>
                      <a:pt x="1687731" y="2594264"/>
                    </a:cubicBezTo>
                    <a:cubicBezTo>
                      <a:pt x="1687731" y="2450757"/>
                      <a:pt x="1616831" y="2338855"/>
                      <a:pt x="1475032" y="2258559"/>
                    </a:cubicBezTo>
                    <a:cubicBezTo>
                      <a:pt x="1352026" y="2188514"/>
                      <a:pt x="1204247" y="2153491"/>
                      <a:pt x="1031697" y="2153491"/>
                    </a:cubicBezTo>
                    <a:cubicBezTo>
                      <a:pt x="811310" y="2153491"/>
                      <a:pt x="620821" y="2218411"/>
                      <a:pt x="460229" y="2348251"/>
                    </a:cubicBezTo>
                    <a:cubicBezTo>
                      <a:pt x="291095" y="2484925"/>
                      <a:pt x="206528" y="2655767"/>
                      <a:pt x="206528" y="2860778"/>
                    </a:cubicBezTo>
                    <a:cubicBezTo>
                      <a:pt x="206528" y="3127292"/>
                      <a:pt x="333806" y="3340845"/>
                      <a:pt x="588361" y="3501437"/>
                    </a:cubicBezTo>
                    <a:cubicBezTo>
                      <a:pt x="815581" y="3644944"/>
                      <a:pt x="1107284" y="3728244"/>
                      <a:pt x="1400716" y="3716698"/>
                    </a:cubicBezTo>
                    <a:cubicBezTo>
                      <a:pt x="1694148" y="3705152"/>
                      <a:pt x="1880715" y="3668386"/>
                      <a:pt x="2348956" y="3432161"/>
                    </a:cubicBezTo>
                    <a:cubicBezTo>
                      <a:pt x="2817197" y="3195936"/>
                      <a:pt x="3445477" y="2041712"/>
                      <a:pt x="1035318" y="1258059"/>
                    </a:cubicBezTo>
                    <a:cubicBezTo>
                      <a:pt x="477146" y="968350"/>
                      <a:pt x="415926" y="930798"/>
                      <a:pt x="366867" y="679320"/>
                    </a:cubicBezTo>
                    <a:close/>
                  </a:path>
                </a:pathLst>
              </a:custGeom>
              <a:grpFill/>
              <a:ln>
                <a:noFill/>
              </a:ln>
              <a:effectLst/>
              <a:sp3d>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41300" dirty="0">
                  <a:latin typeface="Harrington" panose="04040505050A02020702" pitchFamily="82" charset="0"/>
                </a:endParaRPr>
              </a:p>
            </p:txBody>
          </p:sp>
        </p:grpSp>
        <p:sp>
          <p:nvSpPr>
            <p:cNvPr id="28" name="27 Elipse"/>
            <p:cNvSpPr/>
            <p:nvPr/>
          </p:nvSpPr>
          <p:spPr>
            <a:xfrm>
              <a:off x="4287685" y="2652982"/>
              <a:ext cx="146697" cy="126123"/>
            </a:xfrm>
            <a:prstGeom prst="ellipse">
              <a:avLst/>
            </a:prstGeom>
            <a:solidFill>
              <a:srgbClr val="FFC000"/>
            </a:solidFill>
            <a:ln>
              <a:noFill/>
            </a:ln>
            <a:scene3d>
              <a:camera prst="orthographicFront"/>
              <a:lightRig rig="sunse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4231552" y="-132246"/>
              <a:ext cx="146697" cy="126123"/>
            </a:xfrm>
            <a:prstGeom prst="ellipse">
              <a:avLst/>
            </a:prstGeom>
            <a:solidFill>
              <a:srgbClr val="FFC000"/>
            </a:solidFill>
            <a:ln>
              <a:noFill/>
            </a:ln>
            <a:scene3d>
              <a:camera prst="orthographicFront"/>
              <a:lightRig rig="sunse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3657146" y="1167334"/>
              <a:ext cx="146697" cy="126123"/>
            </a:xfrm>
            <a:prstGeom prst="ellipse">
              <a:avLst/>
            </a:prstGeom>
            <a:solidFill>
              <a:srgbClr val="FFC000"/>
            </a:solidFill>
            <a:ln>
              <a:noFill/>
            </a:ln>
            <a:scene3d>
              <a:camera prst="orthographicFront"/>
              <a:lightRig rig="sunse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4679827" y="1496296"/>
              <a:ext cx="146697" cy="126123"/>
            </a:xfrm>
            <a:prstGeom prst="ellipse">
              <a:avLst/>
            </a:prstGeom>
            <a:solidFill>
              <a:srgbClr val="FFC000"/>
            </a:solidFill>
            <a:ln>
              <a:noFill/>
            </a:ln>
            <a:scene3d>
              <a:camera prst="orthographicFront"/>
              <a:lightRig rig="sunse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2" name="21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40847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750" fill="hold"/>
                                        <p:tgtEl>
                                          <p:spTgt spid="2"/>
                                        </p:tgtEl>
                                        <p:attrNameLst>
                                          <p:attrName>ppt_w</p:attrName>
                                        </p:attrNameLst>
                                      </p:cBhvr>
                                      <p:tavLst>
                                        <p:tav tm="0">
                                          <p:val>
                                            <p:strVal val="4/3*#ppt_w"/>
                                          </p:val>
                                        </p:tav>
                                        <p:tav tm="100000">
                                          <p:val>
                                            <p:strVal val="#ppt_w"/>
                                          </p:val>
                                        </p:tav>
                                      </p:tavLst>
                                    </p:anim>
                                    <p:anim calcmode="lin" valueType="num">
                                      <p:cBhvr>
                                        <p:cTn id="11" dur="375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700"/>
                                        <p:tgtEl>
                                          <p:spTgt spid="3"/>
                                        </p:tgtEl>
                                        <p:attrNameLst>
                                          <p:attrName>ppt_x</p:attrName>
                                        </p:attrNameLst>
                                      </p:cBhvr>
                                      <p:tavLst>
                                        <p:tav tm="0">
                                          <p:val>
                                            <p:strVal val="ppt_x"/>
                                          </p:val>
                                        </p:tav>
                                        <p:tav tm="100000">
                                          <p:val>
                                            <p:strVal val="1+ppt_w/2"/>
                                          </p:val>
                                        </p:tav>
                                      </p:tavLst>
                                    </p:anim>
                                    <p:anim calcmode="lin" valueType="num">
                                      <p:cBhvr additive="base">
                                        <p:cTn id="14" dur="3700"/>
                                        <p:tgtEl>
                                          <p:spTgt spid="3"/>
                                        </p:tgtEl>
                                        <p:attrNameLst>
                                          <p:attrName>ppt_y</p:attrName>
                                        </p:attrNameLst>
                                      </p:cBhvr>
                                      <p:tavLst>
                                        <p:tav tm="0">
                                          <p:val>
                                            <p:strVal val="ppt_y"/>
                                          </p:val>
                                        </p:tav>
                                        <p:tav tm="100000">
                                          <p:val>
                                            <p:strVal val="ppt_y"/>
                                          </p:val>
                                        </p:tav>
                                      </p:tavLst>
                                    </p:anim>
                                    <p:set>
                                      <p:cBhvr>
                                        <p:cTn id="15" dur="1" fill="hold">
                                          <p:stCondLst>
                                            <p:cond delay="36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1 Grupo"/>
          <p:cNvGrpSpPr/>
          <p:nvPr/>
        </p:nvGrpSpPr>
        <p:grpSpPr>
          <a:xfrm>
            <a:off x="0" y="0"/>
            <a:ext cx="9144000" cy="5143500"/>
            <a:chOff x="8792" y="0"/>
            <a:chExt cx="9144000" cy="5143500"/>
          </a:xfrm>
        </p:grpSpPr>
        <p:grpSp>
          <p:nvGrpSpPr>
            <p:cNvPr id="3" name="2 Grupo"/>
            <p:cNvGrpSpPr/>
            <p:nvPr/>
          </p:nvGrpSpPr>
          <p:grpSpPr>
            <a:xfrm>
              <a:off x="8792" y="0"/>
              <a:ext cx="9144000" cy="5143500"/>
              <a:chOff x="8792" y="0"/>
              <a:chExt cx="9144000" cy="5232771"/>
            </a:xfrm>
          </p:grpSpPr>
          <p:sp>
            <p:nvSpPr>
              <p:cNvPr id="6" name="5 Rectángulo"/>
              <p:cNvSpPr/>
              <p:nvPr/>
            </p:nvSpPr>
            <p:spPr>
              <a:xfrm rot="10800000">
                <a:off x="17164" y="0"/>
                <a:ext cx="9126836" cy="5143500"/>
              </a:xfrm>
              <a:prstGeom prst="rect">
                <a:avLst/>
              </a:prstGeom>
              <a:gradFill>
                <a:gsLst>
                  <a:gs pos="45836">
                    <a:srgbClr val="FF0000">
                      <a:lumMod val="34000"/>
                      <a:lumOff val="66000"/>
                    </a:srgbClr>
                  </a:gs>
                  <a:gs pos="88000">
                    <a:srgbClr val="B40000"/>
                  </a:gs>
                  <a:gs pos="13000">
                    <a:srgbClr val="FF614C"/>
                  </a:gs>
                  <a:gs pos="71000">
                    <a:srgbClr val="F56D51"/>
                  </a:gs>
                  <a:gs pos="19000">
                    <a:srgbClr val="FF3300">
                      <a:lumMod val="64000"/>
                      <a:lumOff val="36000"/>
                    </a:srgbClr>
                  </a:gs>
                  <a:gs pos="0">
                    <a:srgbClr val="FF0000">
                      <a:lumMod val="83000"/>
                      <a:lumOff val="17000"/>
                    </a:srgbClr>
                  </a:gs>
                  <a:gs pos="90000">
                    <a:srgbClr val="C00000">
                      <a:shade val="67500"/>
                      <a:satMod val="115000"/>
                    </a:srgbClr>
                  </a:gs>
                  <a:gs pos="100000">
                    <a:srgbClr val="C00000">
                      <a:shade val="100000"/>
                      <a:satMod val="115000"/>
                    </a:srgbClr>
                  </a:gs>
                </a:gsLst>
                <a:lin ang="16200000" scaled="1"/>
              </a:gradFill>
              <a:ln>
                <a:noFill/>
              </a:ln>
              <a:effectLst/>
              <a:scene3d>
                <a:camera prst="orthographicFront"/>
                <a:lightRig rig="threePt" dir="t">
                  <a:rot lat="0" lon="0" rev="5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4 Forma en L"/>
              <p:cNvSpPr/>
              <p:nvPr/>
            </p:nvSpPr>
            <p:spPr>
              <a:xfrm>
                <a:off x="8792" y="29310"/>
                <a:ext cx="9144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54715 w 9218951"/>
                  <a:gd name="connsiteY6" fmla="*/ 5188758 h 5203461"/>
                  <a:gd name="connsiteX7" fmla="*/ 0 w 9218951"/>
                  <a:gd name="connsiteY7" fmla="*/ 5143500 h 5203461"/>
                  <a:gd name="connsiteX8" fmla="*/ 0 w 9218951"/>
                  <a:gd name="connsiteY8"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54715" y="5188758"/>
                    </a:lnTo>
                    <a:lnTo>
                      <a:pt x="0" y="5143500"/>
                    </a:lnTo>
                    <a:lnTo>
                      <a:pt x="0" y="0"/>
                    </a:ln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 name="3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C00000"/>
                  </a:solidFill>
                  <a:latin typeface="AR BERKLEY" panose="02000000000000000000" pitchFamily="2" charset="0"/>
                </a:rPr>
                <a:t>P</a:t>
              </a:r>
              <a:r>
                <a:rPr lang="es-ES" sz="1400" dirty="0" smtClean="0">
                  <a:ln w="0">
                    <a:noFill/>
                  </a:ln>
                  <a:solidFill>
                    <a:srgbClr val="C00000"/>
                  </a:solidFill>
                  <a:latin typeface="AR BERKLEY" panose="02000000000000000000" pitchFamily="2" charset="0"/>
                </a:rPr>
                <a:t>&amp;</a:t>
              </a:r>
              <a:r>
                <a:rPr lang="es-ES" dirty="0" smtClean="0">
                  <a:ln w="0">
                    <a:noFill/>
                  </a:ln>
                  <a:solidFill>
                    <a:srgbClr val="C00000"/>
                  </a:solidFill>
                  <a:latin typeface="AR BERKLEY" panose="02000000000000000000" pitchFamily="2" charset="0"/>
                </a:rPr>
                <a:t>R</a:t>
              </a:r>
              <a:endParaRPr lang="es-ES" sz="1400" dirty="0" smtClean="0">
                <a:ln w="0">
                  <a:noFill/>
                </a:ln>
                <a:solidFill>
                  <a:srgbClr val="C00000"/>
                </a:solidFill>
                <a:latin typeface="AR BERKLEY" panose="02000000000000000000" pitchFamily="2" charset="0"/>
              </a:endParaRPr>
            </a:p>
          </p:txBody>
        </p:sp>
        <p:sp>
          <p:nvSpPr>
            <p:cNvPr id="5" name="4 Forma en L"/>
            <p:cNvSpPr/>
            <p:nvPr/>
          </p:nvSpPr>
          <p:spPr>
            <a:xfrm>
              <a:off x="144001" y="195486"/>
              <a:ext cx="715256" cy="483817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057" h="5704404">
                  <a:moveTo>
                    <a:pt x="23605" y="0"/>
                  </a:moveTo>
                  <a:lnTo>
                    <a:pt x="1302057" y="0"/>
                  </a:lnTo>
                  <a:cubicBezTo>
                    <a:pt x="36432" y="799895"/>
                    <a:pt x="929618" y="3724145"/>
                    <a:pt x="595446" y="5490337"/>
                  </a:cubicBezTo>
                  <a:cubicBezTo>
                    <a:pt x="384830" y="5575647"/>
                    <a:pt x="551421" y="5487604"/>
                    <a:pt x="106" y="5704404"/>
                  </a:cubicBezTo>
                  <a:cubicBezTo>
                    <a:pt x="-2972" y="4803013"/>
                    <a:pt x="61723" y="990762"/>
                    <a:pt x="23605" y="0"/>
                  </a:cubicBez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8" name="7 Rectángulo"/>
          <p:cNvSpPr/>
          <p:nvPr/>
        </p:nvSpPr>
        <p:spPr>
          <a:xfrm>
            <a:off x="2195736" y="699542"/>
            <a:ext cx="5040560" cy="461665"/>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SÉ PACIENTE</a:t>
            </a:r>
            <a:endParaRPr lang="es-ES" sz="3200" b="1" i="1" dirty="0">
              <a:solidFill>
                <a:prstClr val="black"/>
              </a:solidFill>
              <a:latin typeface="Monotype Corsiva" panose="03010101010201010101" pitchFamily="66" charset="0"/>
            </a:endParaRPr>
          </a:p>
        </p:txBody>
      </p:sp>
      <p:sp>
        <p:nvSpPr>
          <p:cNvPr id="9" name="8 Rectángulo"/>
          <p:cNvSpPr/>
          <p:nvPr/>
        </p:nvSpPr>
        <p:spPr>
          <a:xfrm>
            <a:off x="1547664" y="1419622"/>
            <a:ext cx="6480720" cy="3170099"/>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La </a:t>
            </a:r>
            <a:r>
              <a:rPr lang="es-ES" sz="2400" b="1" i="1" dirty="0">
                <a:solidFill>
                  <a:prstClr val="black"/>
                </a:solidFill>
                <a:latin typeface="Monotype Corsiva" panose="03010101010201010101" pitchFamily="66" charset="0"/>
              </a:rPr>
              <a:t>mujer valiente es paciente y sabe que la soberanía de su vida no se consigue de un día para otro. No tiene prisa por alcanzar la meta de sus objetivos, porque es consciente de que la vida no es una competición que ganar y que el fracaso no existe, por eso es paciente. La mujer valiente sabe que lo tenga que ser… será.</a:t>
            </a:r>
          </a:p>
          <a:p>
            <a:pPr algn="ctr">
              <a:defRPr/>
            </a:pPr>
            <a:endParaRPr lang="es-ES" sz="2400" b="1" i="1" dirty="0">
              <a:solidFill>
                <a:prstClr val="black"/>
              </a:solidFill>
              <a:latin typeface="Monotype Corsiva" panose="03010101010201010101" pitchFamily="66" charset="0"/>
            </a:endParaRPr>
          </a:p>
          <a:p>
            <a:pPr algn="ctr">
              <a:defRPr/>
            </a:pP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3760208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anim calcmode="lin" valueType="num">
                                      <p:cBhvr>
                                        <p:cTn id="8" dur="1500" fill="hold"/>
                                        <p:tgtEl>
                                          <p:spTgt spid="8"/>
                                        </p:tgtEl>
                                        <p:attrNameLst>
                                          <p:attrName>ppt_x</p:attrName>
                                        </p:attrNameLst>
                                      </p:cBhvr>
                                      <p:tavLst>
                                        <p:tav tm="0">
                                          <p:val>
                                            <p:strVal val="#ppt_x"/>
                                          </p:val>
                                        </p:tav>
                                        <p:tav tm="100000">
                                          <p:val>
                                            <p:strVal val="#ppt_x"/>
                                          </p:val>
                                        </p:tav>
                                      </p:tavLst>
                                    </p:anim>
                                    <p:anim calcmode="lin" valueType="num">
                                      <p:cBhvr>
                                        <p:cTn id="9" dur="15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500"/>
                                        <p:tgtEl>
                                          <p:spTgt spid="9"/>
                                        </p:tgtEl>
                                      </p:cBhvr>
                                    </p:animEffect>
                                    <p:anim calcmode="lin" valueType="num">
                                      <p:cBhvr>
                                        <p:cTn id="13" dur="1500" fill="hold"/>
                                        <p:tgtEl>
                                          <p:spTgt spid="9"/>
                                        </p:tgtEl>
                                        <p:attrNameLst>
                                          <p:attrName>ppt_x</p:attrName>
                                        </p:attrNameLst>
                                      </p:cBhvr>
                                      <p:tavLst>
                                        <p:tav tm="0">
                                          <p:val>
                                            <p:strVal val="#ppt_x"/>
                                          </p:val>
                                        </p:tav>
                                        <p:tav tm="100000">
                                          <p:val>
                                            <p:strVal val="#ppt_x"/>
                                          </p:val>
                                        </p:tav>
                                      </p:tavLst>
                                    </p:anim>
                                    <p:anim calcmode="lin" valueType="num">
                                      <p:cBhvr>
                                        <p:cTn id="14" dur="1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24891" y="-15895"/>
            <a:ext cx="9144000" cy="5137790"/>
          </a:xfrm>
          <a:prstGeom prst="rect">
            <a:avLst/>
          </a:prstGeom>
          <a:noFill/>
          <a:ln>
            <a:noFill/>
          </a:ln>
        </p:spPr>
      </p:pic>
      <p:sp>
        <p:nvSpPr>
          <p:cNvPr id="3" name="2 Rectángulo"/>
          <p:cNvSpPr/>
          <p:nvPr/>
        </p:nvSpPr>
        <p:spPr>
          <a:xfrm>
            <a:off x="3166951" y="-6060"/>
            <a:ext cx="6012160" cy="5143500"/>
          </a:xfrm>
          <a:prstGeom prst="rect">
            <a:avLst/>
          </a:prstGeom>
          <a:gradFill>
            <a:gsLst>
              <a:gs pos="78000">
                <a:srgbClr val="C00000">
                  <a:alpha val="47000"/>
                </a:srgbClr>
              </a:gs>
              <a:gs pos="0">
                <a:schemeClr val="tx1">
                  <a:alpha val="46000"/>
                </a:schemeClr>
              </a:gs>
              <a:gs pos="100000">
                <a:srgbClr val="C00000">
                  <a:alpha val="48000"/>
                </a:srgbClr>
              </a:gs>
              <a:gs pos="66000">
                <a:schemeClr val="tx1">
                  <a:alpha val="71000"/>
                </a:schemeClr>
              </a:gs>
              <a:gs pos="90000">
                <a:schemeClr val="tx1">
                  <a:alpha val="44000"/>
                </a:schemeClr>
              </a:gs>
              <a:gs pos="44000">
                <a:schemeClr val="tx1">
                  <a:alpha val="60000"/>
                </a:schemeClr>
              </a:gs>
              <a:gs pos="54000">
                <a:srgbClr val="C00000">
                  <a:alpha val="45000"/>
                </a:srgbClr>
              </a:gs>
              <a:gs pos="33000">
                <a:srgbClr val="C00000">
                  <a:alpha val="55000"/>
                </a:srgbClr>
              </a:gs>
              <a:gs pos="23000">
                <a:schemeClr val="tx1">
                  <a:alpha val="53000"/>
                </a:schemeClr>
              </a:gs>
              <a:gs pos="12000">
                <a:srgbClr val="C00000">
                  <a:alpha val="53000"/>
                </a:srgbClr>
              </a:gs>
            </a:gsLst>
            <a:path path="circle">
              <a:fillToRect l="100000" t="100000"/>
            </a:path>
          </a:gradFill>
          <a:ln>
            <a:noFill/>
          </a:ln>
          <a:scene3d>
            <a:camera prst="orthographicFront"/>
            <a:lightRig rig="flood" dir="t">
              <a:rot lat="0" lon="0" rev="18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100"/>
          <p:cNvPicPr>
            <a:picLocks noGrp="1" noChangeAspect="1"/>
          </p:cNvPicPr>
          <p:nvPr isPhoto="1"/>
        </p:nvPicPr>
        <p:blipFill rotWithShape="1">
          <a:blip r:embed="rId4" cstate="email">
            <a:lum/>
            <a:extLst>
              <a:ext uri="{BEBA8EAE-BF5A-486C-A8C5-ECC9F3942E4B}">
                <a14:imgProps xmlns:a14="http://schemas.microsoft.com/office/drawing/2010/main">
                  <a14:imgLayer r:embed="rId5">
                    <a14:imgEffect>
                      <a14:saturation sat="400000"/>
                    </a14:imgEffect>
                  </a14:imgLayer>
                </a14:imgProps>
              </a:ext>
              <a:ext uri="{28A0092B-C50C-407E-A947-70E740481C1C}">
                <a14:useLocalDpi xmlns:a14="http://schemas.microsoft.com/office/drawing/2010/main"/>
              </a:ext>
            </a:extLst>
          </a:blip>
          <a:srcRect/>
          <a:stretch/>
        </p:blipFill>
        <p:spPr>
          <a:xfrm>
            <a:off x="2339752" y="0"/>
            <a:ext cx="827584" cy="5143500"/>
          </a:xfrm>
          <a:prstGeom prst="rect">
            <a:avLst/>
          </a:prstGeom>
          <a:noFill/>
          <a:ln>
            <a:noFill/>
          </a:ln>
          <a:scene3d>
            <a:camera prst="orthographicFront"/>
            <a:lightRig rig="flood" dir="t">
              <a:rot lat="0" lon="0" rev="7200000"/>
            </a:lightRig>
          </a:scene3d>
          <a:sp3d>
            <a:bevelT w="165100" prst="coolSlant"/>
          </a:sp3d>
        </p:spPr>
      </p:pic>
      <p:pic>
        <p:nvPicPr>
          <p:cNvPr id="6" name="5 Imagen" descr="100"/>
          <p:cNvPicPr>
            <a:picLocks noGrp="1" noChangeAspect="1"/>
          </p:cNvPicPr>
          <p:nvPr isPhoto="1"/>
        </p:nvPicPr>
        <p:blipFill rotWithShape="1">
          <a:blip r:embed="rId4" cstate="email">
            <a:lum/>
            <a:extLst>
              <a:ext uri="{BEBA8EAE-BF5A-486C-A8C5-ECC9F3942E4B}">
                <a14:imgProps xmlns:a14="http://schemas.microsoft.com/office/drawing/2010/main">
                  <a14:imgLayer r:embed="rId5">
                    <a14:imgEffect>
                      <a14:saturation sat="400000"/>
                    </a14:imgEffect>
                  </a14:imgLayer>
                </a14:imgProps>
              </a:ext>
              <a:ext uri="{28A0092B-C50C-407E-A947-70E740481C1C}">
                <a14:useLocalDpi xmlns:a14="http://schemas.microsoft.com/office/drawing/2010/main"/>
              </a:ext>
            </a:extLst>
          </a:blip>
          <a:srcRect/>
          <a:stretch/>
        </p:blipFill>
        <p:spPr>
          <a:xfrm>
            <a:off x="1728000" y="0"/>
            <a:ext cx="813816" cy="5143500"/>
          </a:xfrm>
          <a:prstGeom prst="rect">
            <a:avLst/>
          </a:prstGeom>
          <a:noFill/>
          <a:ln>
            <a:noFill/>
          </a:ln>
          <a:scene3d>
            <a:camera prst="orthographicFront"/>
            <a:lightRig rig="flood" dir="t">
              <a:rot lat="0" lon="0" rev="7200000"/>
            </a:lightRig>
          </a:scene3d>
          <a:sp3d>
            <a:bevelT w="165100" prst="coolSlant"/>
          </a:sp3d>
        </p:spPr>
      </p:pic>
      <p:pic>
        <p:nvPicPr>
          <p:cNvPr id="7" name="6 Imagen" descr="100"/>
          <p:cNvPicPr>
            <a:picLocks noGrp="1" noChangeAspect="1"/>
          </p:cNvPicPr>
          <p:nvPr isPhoto="1"/>
        </p:nvPicPr>
        <p:blipFill rotWithShape="1">
          <a:blip r:embed="rId6" cstate="email">
            <a:lum/>
            <a:extLst>
              <a:ext uri="{BEBA8EAE-BF5A-486C-A8C5-ECC9F3942E4B}">
                <a14:imgProps xmlns:a14="http://schemas.microsoft.com/office/drawing/2010/main">
                  <a14:imgLayer r:embed="rId5">
                    <a14:imgEffect>
                      <a14:saturation sat="300000"/>
                    </a14:imgEffect>
                  </a14:imgLayer>
                </a14:imgProps>
              </a:ext>
              <a:ext uri="{28A0092B-C50C-407E-A947-70E740481C1C}">
                <a14:useLocalDpi xmlns:a14="http://schemas.microsoft.com/office/drawing/2010/main"/>
              </a:ext>
            </a:extLst>
          </a:blip>
          <a:srcRect/>
          <a:stretch/>
        </p:blipFill>
        <p:spPr>
          <a:xfrm>
            <a:off x="1116000" y="0"/>
            <a:ext cx="813816" cy="5143500"/>
          </a:xfrm>
          <a:prstGeom prst="rect">
            <a:avLst/>
          </a:prstGeom>
          <a:noFill/>
          <a:ln>
            <a:noFill/>
          </a:ln>
          <a:scene3d>
            <a:camera prst="orthographicFront"/>
            <a:lightRig rig="flood" dir="t">
              <a:rot lat="0" lon="0" rev="7200000"/>
            </a:lightRig>
          </a:scene3d>
          <a:sp3d>
            <a:bevelT w="165100" prst="coolSlant"/>
          </a:sp3d>
        </p:spPr>
      </p:pic>
      <p:pic>
        <p:nvPicPr>
          <p:cNvPr id="8" name="7 Imagen" descr="100"/>
          <p:cNvPicPr>
            <a:picLocks noGrp="1" noChangeAspect="1"/>
          </p:cNvPicPr>
          <p:nvPr isPhoto="1"/>
        </p:nvPicPr>
        <p:blipFill rotWithShape="1">
          <a:blip r:embed="rId6" cstate="email">
            <a:lum/>
            <a:extLst>
              <a:ext uri="{BEBA8EAE-BF5A-486C-A8C5-ECC9F3942E4B}">
                <a14:imgProps xmlns:a14="http://schemas.microsoft.com/office/drawing/2010/main">
                  <a14:imgLayer r:embed="rId5">
                    <a14:imgEffect>
                      <a14:saturation sat="300000"/>
                    </a14:imgEffect>
                  </a14:imgLayer>
                </a14:imgProps>
              </a:ext>
              <a:ext uri="{28A0092B-C50C-407E-A947-70E740481C1C}">
                <a14:useLocalDpi xmlns:a14="http://schemas.microsoft.com/office/drawing/2010/main"/>
              </a:ext>
            </a:extLst>
          </a:blip>
          <a:srcRect/>
          <a:stretch/>
        </p:blipFill>
        <p:spPr>
          <a:xfrm>
            <a:off x="504000" y="0"/>
            <a:ext cx="813816" cy="5143500"/>
          </a:xfrm>
          <a:prstGeom prst="rect">
            <a:avLst/>
          </a:prstGeom>
          <a:noFill/>
          <a:ln>
            <a:noFill/>
          </a:ln>
          <a:scene3d>
            <a:camera prst="orthographicFront"/>
            <a:lightRig rig="flood" dir="t">
              <a:rot lat="0" lon="0" rev="7200000"/>
            </a:lightRig>
          </a:scene3d>
          <a:sp3d>
            <a:bevelT w="165100" prst="coolSlant"/>
          </a:sp3d>
        </p:spPr>
      </p:pic>
      <p:pic>
        <p:nvPicPr>
          <p:cNvPr id="9" name="8 Imagen" descr="100"/>
          <p:cNvPicPr>
            <a:picLocks noGrp="1" noChangeAspect="1"/>
          </p:cNvPicPr>
          <p:nvPr isPhoto="1"/>
        </p:nvPicPr>
        <p:blipFill rotWithShape="1">
          <a:blip r:embed="rId6" cstate="email">
            <a:lum/>
            <a:extLst>
              <a:ext uri="{BEBA8EAE-BF5A-486C-A8C5-ECC9F3942E4B}">
                <a14:imgProps xmlns:a14="http://schemas.microsoft.com/office/drawing/2010/main">
                  <a14:imgLayer r:embed="rId5">
                    <a14:imgEffect>
                      <a14:saturation sat="300000"/>
                    </a14:imgEffect>
                  </a14:imgLayer>
                </a14:imgProps>
              </a:ext>
              <a:ext uri="{28A0092B-C50C-407E-A947-70E740481C1C}">
                <a14:useLocalDpi xmlns:a14="http://schemas.microsoft.com/office/drawing/2010/main"/>
              </a:ext>
            </a:extLst>
          </a:blip>
          <a:srcRect/>
          <a:stretch/>
        </p:blipFill>
        <p:spPr>
          <a:xfrm>
            <a:off x="0" y="0"/>
            <a:ext cx="683568" cy="5143500"/>
          </a:xfrm>
          <a:prstGeom prst="rect">
            <a:avLst/>
          </a:prstGeom>
          <a:noFill/>
          <a:ln>
            <a:noFill/>
          </a:ln>
          <a:scene3d>
            <a:camera prst="orthographicFront"/>
            <a:lightRig rig="flood" dir="t">
              <a:rot lat="0" lon="0" rev="7800000"/>
            </a:lightRig>
          </a:scene3d>
          <a:sp3d>
            <a:bevelT w="165100" prst="coolSlant"/>
          </a:sp3d>
        </p:spPr>
      </p:pic>
      <p:pic>
        <p:nvPicPr>
          <p:cNvPr id="1026" name="Picture 2"/>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1520" y="-17077"/>
            <a:ext cx="2670175" cy="509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80899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750" fill="hold"/>
                                        <p:tgtEl>
                                          <p:spTgt spid="2"/>
                                        </p:tgtEl>
                                        <p:attrNameLst>
                                          <p:attrName>ppt_w</p:attrName>
                                        </p:attrNameLst>
                                      </p:cBhvr>
                                      <p:tavLst>
                                        <p:tav tm="0">
                                          <p:val>
                                            <p:strVal val="4/3*#ppt_w"/>
                                          </p:val>
                                        </p:tav>
                                        <p:tav tm="100000">
                                          <p:val>
                                            <p:strVal val="#ppt_w"/>
                                          </p:val>
                                        </p:tav>
                                      </p:tavLst>
                                    </p:anim>
                                    <p:anim calcmode="lin" valueType="num">
                                      <p:cBhvr>
                                        <p:cTn id="11" dur="375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2" fill="hold" grpId="0" nodeType="withEffect">
                                  <p:stCondLst>
                                    <p:cond delay="0"/>
                                  </p:stCondLst>
                                  <p:childTnLst>
                                    <p:anim calcmode="lin" valueType="num">
                                      <p:cBhvr additive="base">
                                        <p:cTn id="13" dur="3700"/>
                                        <p:tgtEl>
                                          <p:spTgt spid="3"/>
                                        </p:tgtEl>
                                        <p:attrNameLst>
                                          <p:attrName>ppt_x</p:attrName>
                                        </p:attrNameLst>
                                      </p:cBhvr>
                                      <p:tavLst>
                                        <p:tav tm="0">
                                          <p:val>
                                            <p:strVal val="ppt_x"/>
                                          </p:val>
                                        </p:tav>
                                        <p:tav tm="100000">
                                          <p:val>
                                            <p:strVal val="1+ppt_w/2"/>
                                          </p:val>
                                        </p:tav>
                                      </p:tavLst>
                                    </p:anim>
                                    <p:anim calcmode="lin" valueType="num">
                                      <p:cBhvr additive="base">
                                        <p:cTn id="14" dur="3700"/>
                                        <p:tgtEl>
                                          <p:spTgt spid="3"/>
                                        </p:tgtEl>
                                        <p:attrNameLst>
                                          <p:attrName>ppt_y</p:attrName>
                                        </p:attrNameLst>
                                      </p:cBhvr>
                                      <p:tavLst>
                                        <p:tav tm="0">
                                          <p:val>
                                            <p:strVal val="ppt_y"/>
                                          </p:val>
                                        </p:tav>
                                        <p:tav tm="100000">
                                          <p:val>
                                            <p:strVal val="ppt_y"/>
                                          </p:val>
                                        </p:tav>
                                      </p:tavLst>
                                    </p:anim>
                                    <p:set>
                                      <p:cBhvr>
                                        <p:cTn id="15" dur="1" fill="hold">
                                          <p:stCondLst>
                                            <p:cond delay="36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LA MUJER VALIENTE"/>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1435"/>
            <a:ext cx="9144000" cy="5143500"/>
          </a:xfrm>
          <a:prstGeom prst="rect">
            <a:avLst/>
          </a:prstGeom>
          <a:noFill/>
          <a:ln>
            <a:noFill/>
          </a:ln>
        </p:spPr>
      </p:pic>
      <p:sp>
        <p:nvSpPr>
          <p:cNvPr id="3" name="4 Forma en L"/>
          <p:cNvSpPr/>
          <p:nvPr/>
        </p:nvSpPr>
        <p:spPr>
          <a:xfrm>
            <a:off x="-36000" y="-36000"/>
            <a:ext cx="9180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1630427 w 9218951"/>
              <a:gd name="connsiteY2" fmla="*/ 4665041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2172967 w 9218951"/>
              <a:gd name="connsiteY1" fmla="*/ 21771 h 5203461"/>
              <a:gd name="connsiteX2" fmla="*/ 1630427 w 9218951"/>
              <a:gd name="connsiteY2" fmla="*/ 4665041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2172967 w 9218951"/>
              <a:gd name="connsiteY1" fmla="*/ 21771 h 5203461"/>
              <a:gd name="connsiteX2" fmla="*/ 1630427 w 9218951"/>
              <a:gd name="connsiteY2" fmla="*/ 4665041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19149 w 9218951"/>
              <a:gd name="connsiteY6" fmla="*/ 5172075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2172967" y="21771"/>
                </a:lnTo>
                <a:cubicBezTo>
                  <a:pt x="1098673" y="834058"/>
                  <a:pt x="1858600" y="3263922"/>
                  <a:pt x="1630427" y="4665041"/>
                </a:cubicBezTo>
                <a:cubicBezTo>
                  <a:pt x="3370612" y="4347429"/>
                  <a:pt x="4896204" y="4975842"/>
                  <a:pt x="6160958" y="4946754"/>
                </a:cubicBezTo>
                <a:cubicBezTo>
                  <a:pt x="7425712" y="4917666"/>
                  <a:pt x="8773916" y="4867446"/>
                  <a:pt x="9218951" y="4490513"/>
                </a:cubicBezTo>
                <a:cubicBezTo>
                  <a:pt x="9218951" y="4683192"/>
                  <a:pt x="9218950" y="5010782"/>
                  <a:pt x="9218950" y="5203461"/>
                </a:cubicBezTo>
                <a:lnTo>
                  <a:pt x="19149" y="5172075"/>
                </a:lnTo>
                <a:lnTo>
                  <a:pt x="0" y="0"/>
                </a:lnTo>
                <a:close/>
              </a:path>
            </a:pathLst>
          </a:custGeom>
          <a:gradFill flip="none" rotWithShape="1">
            <a:gsLst>
              <a:gs pos="34000">
                <a:srgbClr val="FF0000"/>
              </a:gs>
              <a:gs pos="64000">
                <a:srgbClr val="FF0000"/>
              </a:gs>
              <a:gs pos="47000">
                <a:srgbClr val="FF3300">
                  <a:lumMod val="13000"/>
                  <a:lumOff val="87000"/>
                </a:srgbClr>
              </a:gs>
              <a:gs pos="26000">
                <a:srgbClr val="B70915"/>
              </a:gs>
              <a:gs pos="15000">
                <a:srgbClr val="C00000"/>
              </a:gs>
              <a:gs pos="97500">
                <a:srgbClr val="A60000">
                  <a:lumMod val="64000"/>
                </a:srgbClr>
              </a:gs>
              <a:gs pos="92000">
                <a:srgbClr val="A60000"/>
              </a:gs>
              <a:gs pos="83000">
                <a:srgbClr val="B70915"/>
              </a:gs>
            </a:gsLst>
            <a:lin ang="13500000" scaled="1"/>
            <a:tileRect/>
          </a:gradFill>
          <a:ln>
            <a:noFill/>
          </a:ln>
          <a:scene3d>
            <a:camera prst="orthographicFront"/>
            <a:lightRig rig="flood" dir="t">
              <a:rot lat="0" lon="0" rev="13800000"/>
            </a:lightRig>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 name="3 Grupo"/>
          <p:cNvGrpSpPr/>
          <p:nvPr/>
        </p:nvGrpSpPr>
        <p:grpSpPr>
          <a:xfrm>
            <a:off x="1512941" y="0"/>
            <a:ext cx="7631059" cy="4946942"/>
            <a:chOff x="526413" y="2"/>
            <a:chExt cx="8606710" cy="5022451"/>
          </a:xfrm>
        </p:grpSpPr>
        <p:sp>
          <p:nvSpPr>
            <p:cNvPr id="5" name="2 Rectángulo"/>
            <p:cNvSpPr/>
            <p:nvPr/>
          </p:nvSpPr>
          <p:spPr>
            <a:xfrm>
              <a:off x="526413" y="2"/>
              <a:ext cx="8606710" cy="5022451"/>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 name="connsiteX0" fmla="*/ 598310 w 8512271"/>
                <a:gd name="connsiteY0" fmla="*/ 0 h 4980595"/>
                <a:gd name="connsiteX1" fmla="*/ 8478404 w 8512271"/>
                <a:gd name="connsiteY1" fmla="*/ 0 h 4980595"/>
                <a:gd name="connsiteX2" fmla="*/ 8512271 w 8512271"/>
                <a:gd name="connsiteY2" fmla="*/ 4555893 h 4980595"/>
                <a:gd name="connsiteX3" fmla="*/ 0 w 8512271"/>
                <a:gd name="connsiteY3" fmla="*/ 4713937 h 4980595"/>
                <a:gd name="connsiteX4" fmla="*/ 598310 w 8512271"/>
                <a:gd name="connsiteY4" fmla="*/ 0 h 4980595"/>
                <a:gd name="connsiteX0" fmla="*/ 565684 w 8479645"/>
                <a:gd name="connsiteY0" fmla="*/ 0 h 4983030"/>
                <a:gd name="connsiteX1" fmla="*/ 8445778 w 8479645"/>
                <a:gd name="connsiteY1" fmla="*/ 0 h 4983030"/>
                <a:gd name="connsiteX2" fmla="*/ 8479645 w 8479645"/>
                <a:gd name="connsiteY2" fmla="*/ 4555893 h 4983030"/>
                <a:gd name="connsiteX3" fmla="*/ 10405 w 8479645"/>
                <a:gd name="connsiteY3" fmla="*/ 4724766 h 4983030"/>
                <a:gd name="connsiteX4" fmla="*/ 565684 w 8479645"/>
                <a:gd name="connsiteY4" fmla="*/ 0 h 4983030"/>
                <a:gd name="connsiteX0" fmla="*/ 718018 w 8631979"/>
                <a:gd name="connsiteY0" fmla="*/ 0 h 4983030"/>
                <a:gd name="connsiteX1" fmla="*/ 8598112 w 8631979"/>
                <a:gd name="connsiteY1" fmla="*/ 0 h 4983030"/>
                <a:gd name="connsiteX2" fmla="*/ 8631979 w 8631979"/>
                <a:gd name="connsiteY2" fmla="*/ 4555893 h 4983030"/>
                <a:gd name="connsiteX3" fmla="*/ 162739 w 8631979"/>
                <a:gd name="connsiteY3" fmla="*/ 4724766 h 4983030"/>
                <a:gd name="connsiteX4" fmla="*/ 718018 w 8631979"/>
                <a:gd name="connsiteY4" fmla="*/ 0 h 4983030"/>
                <a:gd name="connsiteX0" fmla="*/ 743818 w 8657779"/>
                <a:gd name="connsiteY0" fmla="*/ 0 h 4985243"/>
                <a:gd name="connsiteX1" fmla="*/ 8623912 w 8657779"/>
                <a:gd name="connsiteY1" fmla="*/ 0 h 4985243"/>
                <a:gd name="connsiteX2" fmla="*/ 8657779 w 8657779"/>
                <a:gd name="connsiteY2" fmla="*/ 4555893 h 4985243"/>
                <a:gd name="connsiteX3" fmla="*/ 123290 w 8657779"/>
                <a:gd name="connsiteY3" fmla="*/ 4734500 h 4985243"/>
                <a:gd name="connsiteX4" fmla="*/ 743818 w 8657779"/>
                <a:gd name="connsiteY4" fmla="*/ 0 h 4985243"/>
                <a:gd name="connsiteX0" fmla="*/ 703624 w 8617585"/>
                <a:gd name="connsiteY0" fmla="*/ 0 h 4985243"/>
                <a:gd name="connsiteX1" fmla="*/ 8583718 w 8617585"/>
                <a:gd name="connsiteY1" fmla="*/ 0 h 4985243"/>
                <a:gd name="connsiteX2" fmla="*/ 8617585 w 8617585"/>
                <a:gd name="connsiteY2" fmla="*/ 4555893 h 4985243"/>
                <a:gd name="connsiteX3" fmla="*/ 83096 w 8617585"/>
                <a:gd name="connsiteY3" fmla="*/ 4734500 h 4985243"/>
                <a:gd name="connsiteX4" fmla="*/ 703624 w 8617585"/>
                <a:gd name="connsiteY4" fmla="*/ 0 h 4985243"/>
                <a:gd name="connsiteX0" fmla="*/ 703624 w 8617585"/>
                <a:gd name="connsiteY0" fmla="*/ 0 h 5075807"/>
                <a:gd name="connsiteX1" fmla="*/ 8583718 w 8617585"/>
                <a:gd name="connsiteY1" fmla="*/ 0 h 5075807"/>
                <a:gd name="connsiteX2" fmla="*/ 8617585 w 8617585"/>
                <a:gd name="connsiteY2" fmla="*/ 4555893 h 5075807"/>
                <a:gd name="connsiteX3" fmla="*/ 83096 w 8617585"/>
                <a:gd name="connsiteY3" fmla="*/ 4734500 h 5075807"/>
                <a:gd name="connsiteX4" fmla="*/ 703624 w 8617585"/>
                <a:gd name="connsiteY4" fmla="*/ 0 h 5075807"/>
                <a:gd name="connsiteX0" fmla="*/ 703624 w 8606710"/>
                <a:gd name="connsiteY0" fmla="*/ 0 h 5128520"/>
                <a:gd name="connsiteX1" fmla="*/ 8583718 w 8606710"/>
                <a:gd name="connsiteY1" fmla="*/ 0 h 5128520"/>
                <a:gd name="connsiteX2" fmla="*/ 8606710 w 8606710"/>
                <a:gd name="connsiteY2" fmla="*/ 4624032 h 5128520"/>
                <a:gd name="connsiteX3" fmla="*/ 83096 w 8606710"/>
                <a:gd name="connsiteY3" fmla="*/ 4734500 h 5128520"/>
                <a:gd name="connsiteX4" fmla="*/ 703624 w 8606710"/>
                <a:gd name="connsiteY4" fmla="*/ 0 h 5128520"/>
                <a:gd name="connsiteX0" fmla="*/ 703624 w 8606710"/>
                <a:gd name="connsiteY0" fmla="*/ 0 h 5055523"/>
                <a:gd name="connsiteX1" fmla="*/ 8583718 w 8606710"/>
                <a:gd name="connsiteY1" fmla="*/ 0 h 5055523"/>
                <a:gd name="connsiteX2" fmla="*/ 8606710 w 8606710"/>
                <a:gd name="connsiteY2" fmla="*/ 4624032 h 5055523"/>
                <a:gd name="connsiteX3" fmla="*/ 83096 w 8606710"/>
                <a:gd name="connsiteY3" fmla="*/ 4734500 h 5055523"/>
                <a:gd name="connsiteX4" fmla="*/ 703624 w 8606710"/>
                <a:gd name="connsiteY4" fmla="*/ 0 h 50555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06710" h="5055523">
                  <a:moveTo>
                    <a:pt x="703624" y="0"/>
                  </a:moveTo>
                  <a:lnTo>
                    <a:pt x="8583718" y="0"/>
                  </a:lnTo>
                  <a:lnTo>
                    <a:pt x="8606710" y="4624032"/>
                  </a:lnTo>
                  <a:cubicBezTo>
                    <a:pt x="5375312" y="5712836"/>
                    <a:pt x="2356075" y="4350677"/>
                    <a:pt x="83096" y="4734500"/>
                  </a:cubicBezTo>
                  <a:cubicBezTo>
                    <a:pt x="297586" y="2564876"/>
                    <a:pt x="-548652" y="999034"/>
                    <a:pt x="703624" y="0"/>
                  </a:cubicBezTo>
                  <a:close/>
                </a:path>
              </a:pathLst>
            </a:custGeom>
            <a:gradFill flip="none" rotWithShape="1">
              <a:gsLst>
                <a:gs pos="54000">
                  <a:srgbClr val="FF3300">
                    <a:alpha val="44000"/>
                  </a:srgbClr>
                </a:gs>
                <a:gs pos="25000">
                  <a:srgbClr val="C00000">
                    <a:alpha val="75000"/>
                  </a:srgbClr>
                </a:gs>
                <a:gs pos="0">
                  <a:srgbClr val="A40000">
                    <a:lumMod val="82000"/>
                    <a:alpha val="41000"/>
                  </a:srgbClr>
                </a:gs>
                <a:gs pos="92000">
                  <a:srgbClr val="A60000">
                    <a:alpha val="52000"/>
                  </a:srgbClr>
                </a:gs>
                <a:gs pos="43000">
                  <a:schemeClr val="tx1">
                    <a:lumMod val="95000"/>
                    <a:alpha val="75000"/>
                  </a:schemeClr>
                </a:gs>
              </a:gsLst>
              <a:lin ang="2700000" scaled="1"/>
              <a:tileRect/>
            </a:gradFill>
            <a:ln w="50800">
              <a:gradFill>
                <a:gsLst>
                  <a:gs pos="0">
                    <a:srgbClr val="C00000"/>
                  </a:gs>
                  <a:gs pos="50000">
                    <a:srgbClr val="FF0000"/>
                  </a:gs>
                  <a:gs pos="100000">
                    <a:srgbClr val="C00000"/>
                  </a:gs>
                </a:gsLst>
                <a:lin ang="5400000" scaled="0"/>
              </a:gradFill>
            </a:ln>
            <a:scene3d>
              <a:camera prst="orthographicFront"/>
              <a:lightRig rig="flood" dir="t">
                <a:rot lat="0" lon="0" rev="18600000"/>
              </a:lightRig>
            </a:scene3d>
            <a:sp3d prstMaterial="powder">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sp>
          <p:nvSpPr>
            <p:cNvPr id="6" name="5 Elipse"/>
            <p:cNvSpPr/>
            <p:nvPr/>
          </p:nvSpPr>
          <p:spPr>
            <a:xfrm>
              <a:off x="1403648" y="3147815"/>
              <a:ext cx="914400" cy="852227"/>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2000">
                  <a:schemeClr val="tx1">
                    <a:lumMod val="95000"/>
                    <a:alpha val="75000"/>
                  </a:schemeClr>
                </a:gs>
              </a:gsLst>
              <a:path path="circle">
                <a:fillToRect l="100000" t="100000"/>
              </a:path>
              <a:tileRect r="-100000" b="-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4499992" y="1587505"/>
              <a:ext cx="432048" cy="408180"/>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2000">
                  <a:schemeClr val="tx1">
                    <a:lumMod val="95000"/>
                    <a:alpha val="75000"/>
                  </a:schemeClr>
                </a:gs>
              </a:gsLst>
              <a:path path="circle">
                <a:fillToRect l="100000" t="100000"/>
              </a:path>
              <a:tileRect r="-100000" b="-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635896" y="2026149"/>
              <a:ext cx="576064" cy="545601"/>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1000">
                  <a:schemeClr val="tx1">
                    <a:lumMod val="95000"/>
                    <a:alpha val="75000"/>
                  </a:schemeClr>
                </a:gs>
              </a:gsLst>
              <a:path path="circle">
                <a:fillToRect l="100000" t="100000"/>
              </a:path>
              <a:tileRect r="-100000" b="-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627784" y="2537897"/>
              <a:ext cx="720080" cy="681923"/>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2000">
                  <a:schemeClr val="tx1">
                    <a:lumMod val="95000"/>
                    <a:alpha val="75000"/>
                  </a:schemeClr>
                </a:gs>
              </a:gsLst>
              <a:path path="circle">
                <a:fillToRect l="100000" t="100000"/>
              </a:path>
              <a:tileRect r="-100000" b="-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0" name="9 CuadroTexto"/>
          <p:cNvSpPr txBox="1"/>
          <p:nvPr/>
        </p:nvSpPr>
        <p:spPr>
          <a:xfrm>
            <a:off x="847041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A50021"/>
                </a:solidFill>
                <a:latin typeface="AR BERKLEY" panose="02000000000000000000" pitchFamily="2" charset="0"/>
              </a:rPr>
              <a:t>P</a:t>
            </a:r>
            <a:r>
              <a:rPr lang="es-ES" sz="1400" dirty="0" smtClean="0">
                <a:ln w="0">
                  <a:noFill/>
                </a:ln>
                <a:solidFill>
                  <a:srgbClr val="A50021"/>
                </a:solidFill>
                <a:latin typeface="AR BERKLEY" panose="02000000000000000000" pitchFamily="2" charset="0"/>
              </a:rPr>
              <a:t>&amp;</a:t>
            </a:r>
            <a:r>
              <a:rPr lang="es-ES" dirty="0" smtClean="0">
                <a:ln w="0">
                  <a:noFill/>
                </a:ln>
                <a:solidFill>
                  <a:srgbClr val="A50021"/>
                </a:solidFill>
                <a:latin typeface="AR BERKLEY" panose="02000000000000000000" pitchFamily="2" charset="0"/>
              </a:rPr>
              <a:t>R</a:t>
            </a:r>
            <a:endParaRPr lang="es-ES" sz="1400" dirty="0" smtClean="0">
              <a:ln w="0">
                <a:noFill/>
              </a:ln>
              <a:solidFill>
                <a:srgbClr val="A50021"/>
              </a:solidFill>
              <a:latin typeface="AR BERKLEY" panose="02000000000000000000" pitchFamily="2" charset="0"/>
            </a:endParaRPr>
          </a:p>
        </p:txBody>
      </p:sp>
      <p:sp>
        <p:nvSpPr>
          <p:cNvPr id="11" name="10 Elipse"/>
          <p:cNvSpPr/>
          <p:nvPr/>
        </p:nvSpPr>
        <p:spPr>
          <a:xfrm>
            <a:off x="395536" y="411510"/>
            <a:ext cx="800907" cy="839414"/>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2000">
                <a:schemeClr val="tx1">
                  <a:lumMod val="95000"/>
                  <a:alpha val="75000"/>
                </a:schemeClr>
              </a:gs>
            </a:gsLst>
            <a:path path="circle">
              <a:fillToRect l="100000" t="100000"/>
            </a:path>
            <a:tileRect r="-100000" b="-100000"/>
          </a:gradFill>
          <a:ln>
            <a:noFill/>
          </a:ln>
          <a:effectLst>
            <a:outerShdw blurRad="50800" dist="50800" dir="5400000" algn="ctr" rotWithShape="0">
              <a:srgbClr val="81011C"/>
            </a:outerShdw>
          </a:effectLst>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95536" y="2067694"/>
            <a:ext cx="800907" cy="839414"/>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2000">
                <a:schemeClr val="tx1">
                  <a:lumMod val="95000"/>
                  <a:alpha val="75000"/>
                </a:schemeClr>
              </a:gs>
            </a:gsLst>
            <a:path path="circle">
              <a:fillToRect l="100000" t="100000"/>
            </a:path>
            <a:tileRect r="-100000" b="-100000"/>
          </a:gradFill>
          <a:ln>
            <a:noFill/>
          </a:ln>
          <a:effectLst>
            <a:outerShdw blurRad="50800" dist="50800" dir="5400000" algn="ctr" rotWithShape="0">
              <a:srgbClr val="81011C"/>
            </a:outerShdw>
          </a:effectLst>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95536" y="3723878"/>
            <a:ext cx="800907" cy="839414"/>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2000">
                <a:schemeClr val="tx1">
                  <a:lumMod val="95000"/>
                  <a:alpha val="75000"/>
                </a:schemeClr>
              </a:gs>
            </a:gsLst>
            <a:path path="circle">
              <a:fillToRect l="100000" t="100000"/>
            </a:path>
            <a:tileRect r="-100000" b="-100000"/>
          </a:gradFill>
          <a:ln>
            <a:noFill/>
          </a:ln>
          <a:effectLst>
            <a:outerShdw blurRad="50800" dist="50800" dir="5400000" algn="ctr" rotWithShape="0">
              <a:srgbClr val="81011C"/>
            </a:outerShdw>
          </a:effectLst>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7991" y="-92546"/>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55542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3500" fill="hold"/>
                                        <p:tgtEl>
                                          <p:spTgt spid="14"/>
                                        </p:tgtEl>
                                        <p:attrNameLst>
                                          <p:attrName>ppt_w</p:attrName>
                                        </p:attrNameLst>
                                      </p:cBhvr>
                                      <p:tavLst>
                                        <p:tav tm="0">
                                          <p:val>
                                            <p:strVal val="4/3*#ppt_w"/>
                                          </p:val>
                                        </p:tav>
                                        <p:tav tm="100000">
                                          <p:val>
                                            <p:strVal val="#ppt_w"/>
                                          </p:val>
                                        </p:tav>
                                      </p:tavLst>
                                    </p:anim>
                                    <p:anim calcmode="lin" valueType="num">
                                      <p:cBhvr>
                                        <p:cTn id="8" dur="3500" fill="hold"/>
                                        <p:tgtEl>
                                          <p:spTgt spid="14"/>
                                        </p:tgtEl>
                                        <p:attrNameLst>
                                          <p:attrName>ppt_h</p:attrName>
                                        </p:attrNameLst>
                                      </p:cBhvr>
                                      <p:tavLst>
                                        <p:tav tm="0">
                                          <p:val>
                                            <p:strVal val="4/3*#ppt_h"/>
                                          </p:val>
                                        </p:tav>
                                        <p:tav tm="100000">
                                          <p:val>
                                            <p:strVal val="#ppt_h"/>
                                          </p:val>
                                        </p:tav>
                                      </p:tavLst>
                                    </p:anim>
                                  </p:childTnLst>
                                </p:cTn>
                              </p:par>
                              <p:par>
                                <p:cTn id="9" presetID="2" presetClass="exit" presetSubtype="3" fill="hold" nodeType="withEffect">
                                  <p:stCondLst>
                                    <p:cond delay="0"/>
                                  </p:stCondLst>
                                  <p:childTnLst>
                                    <p:anim calcmode="lin" valueType="num">
                                      <p:cBhvr additive="base">
                                        <p:cTn id="10" dur="3700"/>
                                        <p:tgtEl>
                                          <p:spTgt spid="4"/>
                                        </p:tgtEl>
                                        <p:attrNameLst>
                                          <p:attrName>ppt_x</p:attrName>
                                        </p:attrNameLst>
                                      </p:cBhvr>
                                      <p:tavLst>
                                        <p:tav tm="0">
                                          <p:val>
                                            <p:strVal val="ppt_x"/>
                                          </p:val>
                                        </p:tav>
                                        <p:tav tm="100000">
                                          <p:val>
                                            <p:strVal val="1+ppt_w/2"/>
                                          </p:val>
                                        </p:tav>
                                      </p:tavLst>
                                    </p:anim>
                                    <p:anim calcmode="lin" valueType="num">
                                      <p:cBhvr additive="base">
                                        <p:cTn id="11" dur="3700"/>
                                        <p:tgtEl>
                                          <p:spTgt spid="4"/>
                                        </p:tgtEl>
                                        <p:attrNameLst>
                                          <p:attrName>ppt_y</p:attrName>
                                        </p:attrNameLst>
                                      </p:cBhvr>
                                      <p:tavLst>
                                        <p:tav tm="0">
                                          <p:val>
                                            <p:strVal val="ppt_y"/>
                                          </p:val>
                                        </p:tav>
                                        <p:tav tm="100000">
                                          <p:val>
                                            <p:strVal val="0-ppt_h/2"/>
                                          </p:val>
                                        </p:tav>
                                      </p:tavLst>
                                    </p:anim>
                                    <p:set>
                                      <p:cBhvr>
                                        <p:cTn id="12" dur="1" fill="hold">
                                          <p:stCondLst>
                                            <p:cond delay="3699"/>
                                          </p:stCondLst>
                                        </p:cTn>
                                        <p:tgtEl>
                                          <p:spTgt spid="4"/>
                                        </p:tgtEl>
                                        <p:attrNameLst>
                                          <p:attrName>style.visibility</p:attrName>
                                        </p:attrNameLst>
                                      </p:cBhvr>
                                      <p:to>
                                        <p:strVal val="hidden"/>
                                      </p:to>
                                    </p:set>
                                  </p:childTnLst>
                                </p:cTn>
                              </p:par>
                              <p:par>
                                <p:cTn id="13" presetID="9" presetClass="emph" presetSubtype="0" grpId="0" nodeType="withEffect">
                                  <p:stCondLst>
                                    <p:cond delay="0"/>
                                  </p:stCondLst>
                                  <p:childTnLst>
                                    <p:set>
                                      <p:cBhvr rctx="PPT">
                                        <p:cTn id="14" dur="indefinite"/>
                                        <p:tgtEl>
                                          <p:spTgt spid="15"/>
                                        </p:tgtEl>
                                        <p:attrNameLst>
                                          <p:attrName>style.opacity</p:attrName>
                                        </p:attrNameLst>
                                      </p:cBhvr>
                                      <p:to>
                                        <p:strVal val="0"/>
                                      </p:to>
                                    </p:set>
                                    <p:animEffect filter="image" prLst="opacity: 0">
                                      <p:cBhvr rctx="IE">
                                        <p:cTn id="15"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LA MUJER VALIENTEEEEE"/>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9550" y="0"/>
            <a:ext cx="9144000" cy="5143500"/>
          </a:xfrm>
          <a:prstGeom prst="rect">
            <a:avLst/>
          </a:prstGeom>
          <a:noFill/>
          <a:ln>
            <a:noFill/>
          </a:ln>
        </p:spPr>
      </p:pic>
      <p:sp>
        <p:nvSpPr>
          <p:cNvPr id="4" name="3 Rectángulo"/>
          <p:cNvSpPr/>
          <p:nvPr/>
        </p:nvSpPr>
        <p:spPr>
          <a:xfrm rot="10800000" flipH="1">
            <a:off x="-10465" y="4391736"/>
            <a:ext cx="9154465" cy="771550"/>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 name="connsiteX0" fmla="*/ 0 w 9189720"/>
              <a:gd name="connsiteY0" fmla="*/ 0 h 509816"/>
              <a:gd name="connsiteX1" fmla="*/ 9189720 w 9189720"/>
              <a:gd name="connsiteY1" fmla="*/ 6042 h 509816"/>
              <a:gd name="connsiteX2" fmla="*/ 9161453 w 9189720"/>
              <a:gd name="connsiteY2" fmla="*/ 385389 h 509816"/>
              <a:gd name="connsiteX3" fmla="*/ 0 w 9189720"/>
              <a:gd name="connsiteY3" fmla="*/ 509816 h 509816"/>
              <a:gd name="connsiteX4" fmla="*/ 0 w 9189720"/>
              <a:gd name="connsiteY4" fmla="*/ 0 h 509816"/>
              <a:gd name="connsiteX0" fmla="*/ 0 w 9200086"/>
              <a:gd name="connsiteY0" fmla="*/ 0 h 509816"/>
              <a:gd name="connsiteX1" fmla="*/ 9189720 w 9200086"/>
              <a:gd name="connsiteY1" fmla="*/ 6042 h 509816"/>
              <a:gd name="connsiteX2" fmla="*/ 9199700 w 9200086"/>
              <a:gd name="connsiteY2" fmla="*/ 391683 h 509816"/>
              <a:gd name="connsiteX3" fmla="*/ 0 w 9200086"/>
              <a:gd name="connsiteY3" fmla="*/ 509816 h 509816"/>
              <a:gd name="connsiteX4" fmla="*/ 0 w 9200086"/>
              <a:gd name="connsiteY4" fmla="*/ 0 h 509816"/>
              <a:gd name="connsiteX0" fmla="*/ 0 w 9189720"/>
              <a:gd name="connsiteY0" fmla="*/ 0 h 509816"/>
              <a:gd name="connsiteX1" fmla="*/ 9189720 w 9189720"/>
              <a:gd name="connsiteY1" fmla="*/ 6042 h 509816"/>
              <a:gd name="connsiteX2" fmla="*/ 9180576 w 9189720"/>
              <a:gd name="connsiteY2" fmla="*/ 410565 h 509816"/>
              <a:gd name="connsiteX3" fmla="*/ 0 w 9189720"/>
              <a:gd name="connsiteY3" fmla="*/ 509816 h 509816"/>
              <a:gd name="connsiteX4" fmla="*/ 0 w 918972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9720" h="509816">
                <a:moveTo>
                  <a:pt x="0" y="0"/>
                </a:moveTo>
                <a:lnTo>
                  <a:pt x="9189720" y="6042"/>
                </a:lnTo>
                <a:cubicBezTo>
                  <a:pt x="9186672" y="126197"/>
                  <a:pt x="9183624" y="290410"/>
                  <a:pt x="9180576" y="410565"/>
                </a:cubicBezTo>
                <a:cubicBezTo>
                  <a:pt x="6717792" y="-184367"/>
                  <a:pt x="3048000" y="509816"/>
                  <a:pt x="0" y="509816"/>
                </a:cubicBezTo>
                <a:lnTo>
                  <a:pt x="0" y="0"/>
                </a:lnTo>
                <a:close/>
              </a:path>
            </a:pathLst>
          </a:custGeom>
          <a:gradFill>
            <a:gsLst>
              <a:gs pos="67000">
                <a:srgbClr val="FF3300"/>
              </a:gs>
              <a:gs pos="13000">
                <a:srgbClr val="A40000">
                  <a:lumMod val="33000"/>
                </a:srgbClr>
              </a:gs>
              <a:gs pos="50000">
                <a:srgbClr val="C00000"/>
              </a:gs>
              <a:gs pos="100000">
                <a:srgbClr val="FF3300">
                  <a:lumMod val="55000"/>
                  <a:lumOff val="45000"/>
                </a:srgbClr>
              </a:gs>
            </a:gsLst>
            <a:lin ang="5400000" scaled="0"/>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847041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grpSp>
        <p:nvGrpSpPr>
          <p:cNvPr id="14" name="13 Grupo"/>
          <p:cNvGrpSpPr/>
          <p:nvPr/>
        </p:nvGrpSpPr>
        <p:grpSpPr>
          <a:xfrm>
            <a:off x="8756" y="13320"/>
            <a:ext cx="9166578" cy="4906221"/>
            <a:chOff x="-22578" y="0"/>
            <a:chExt cx="9166578" cy="4906221"/>
          </a:xfrm>
        </p:grpSpPr>
        <p:sp>
          <p:nvSpPr>
            <p:cNvPr id="3" name="3 Rectángulo"/>
            <p:cNvSpPr/>
            <p:nvPr/>
          </p:nvSpPr>
          <p:spPr>
            <a:xfrm flipH="1">
              <a:off x="-22578" y="0"/>
              <a:ext cx="9166578" cy="4906221"/>
            </a:xfrm>
            <a:custGeom>
              <a:avLst/>
              <a:gdLst>
                <a:gd name="connsiteX0" fmla="*/ 0 w 9144000"/>
                <a:gd name="connsiteY0" fmla="*/ 0 h 4483342"/>
                <a:gd name="connsiteX1" fmla="*/ 9144000 w 9144000"/>
                <a:gd name="connsiteY1" fmla="*/ 0 h 4483342"/>
                <a:gd name="connsiteX2" fmla="*/ 9144000 w 9144000"/>
                <a:gd name="connsiteY2" fmla="*/ 4483342 h 4483342"/>
                <a:gd name="connsiteX3" fmla="*/ 0 w 9144000"/>
                <a:gd name="connsiteY3" fmla="*/ 4483342 h 4483342"/>
                <a:gd name="connsiteX4" fmla="*/ 0 w 9144000"/>
                <a:gd name="connsiteY4" fmla="*/ 0 h 4483342"/>
                <a:gd name="connsiteX0" fmla="*/ 0 w 9166578"/>
                <a:gd name="connsiteY0" fmla="*/ 0 h 4483342"/>
                <a:gd name="connsiteX1" fmla="*/ 9144000 w 9166578"/>
                <a:gd name="connsiteY1" fmla="*/ 0 h 4483342"/>
                <a:gd name="connsiteX2" fmla="*/ 9166578 w 9166578"/>
                <a:gd name="connsiteY2" fmla="*/ 4347876 h 4483342"/>
                <a:gd name="connsiteX3" fmla="*/ 0 w 9166578"/>
                <a:gd name="connsiteY3" fmla="*/ 4483342 h 4483342"/>
                <a:gd name="connsiteX4" fmla="*/ 0 w 9166578"/>
                <a:gd name="connsiteY4" fmla="*/ 0 h 4483342"/>
                <a:gd name="connsiteX0" fmla="*/ 0 w 9166578"/>
                <a:gd name="connsiteY0" fmla="*/ 0 h 4483342"/>
                <a:gd name="connsiteX1" fmla="*/ 9144000 w 9166578"/>
                <a:gd name="connsiteY1" fmla="*/ 0 h 4483342"/>
                <a:gd name="connsiteX2" fmla="*/ 9166578 w 9166578"/>
                <a:gd name="connsiteY2" fmla="*/ 4347876 h 4483342"/>
                <a:gd name="connsiteX3" fmla="*/ 0 w 9166578"/>
                <a:gd name="connsiteY3" fmla="*/ 4483342 h 4483342"/>
                <a:gd name="connsiteX4" fmla="*/ 0 w 9166578"/>
                <a:gd name="connsiteY4" fmla="*/ 0 h 4483342"/>
                <a:gd name="connsiteX0" fmla="*/ 0 w 9166578"/>
                <a:gd name="connsiteY0" fmla="*/ 0 h 4906221"/>
                <a:gd name="connsiteX1" fmla="*/ 9144000 w 9166578"/>
                <a:gd name="connsiteY1" fmla="*/ 0 h 4906221"/>
                <a:gd name="connsiteX2" fmla="*/ 9166578 w 9166578"/>
                <a:gd name="connsiteY2" fmla="*/ 4347876 h 4906221"/>
                <a:gd name="connsiteX3" fmla="*/ 0 w 9166578"/>
                <a:gd name="connsiteY3" fmla="*/ 4483342 h 4906221"/>
                <a:gd name="connsiteX4" fmla="*/ 0 w 9166578"/>
                <a:gd name="connsiteY4" fmla="*/ 0 h 49062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6578" h="4906221">
                  <a:moveTo>
                    <a:pt x="0" y="0"/>
                  </a:moveTo>
                  <a:lnTo>
                    <a:pt x="9144000" y="0"/>
                  </a:lnTo>
                  <a:lnTo>
                    <a:pt x="9166578" y="4347876"/>
                  </a:lnTo>
                  <a:cubicBezTo>
                    <a:pt x="6111052" y="4393031"/>
                    <a:pt x="1915348" y="5488054"/>
                    <a:pt x="0" y="4483342"/>
                  </a:cubicBezTo>
                  <a:lnTo>
                    <a:pt x="0" y="0"/>
                  </a:lnTo>
                  <a:close/>
                </a:path>
              </a:pathLst>
            </a:custGeom>
            <a:gradFill flip="none" rotWithShape="1">
              <a:gsLst>
                <a:gs pos="75000">
                  <a:srgbClr val="FF0000">
                    <a:alpha val="60000"/>
                  </a:srgbClr>
                </a:gs>
                <a:gs pos="0">
                  <a:srgbClr val="FF0000">
                    <a:alpha val="52000"/>
                  </a:srgbClr>
                </a:gs>
                <a:gs pos="98000">
                  <a:srgbClr val="FF0000">
                    <a:alpha val="52000"/>
                  </a:srgbClr>
                </a:gs>
                <a:gs pos="62000">
                  <a:schemeClr val="bg1">
                    <a:alpha val="52000"/>
                  </a:schemeClr>
                </a:gs>
                <a:gs pos="88000">
                  <a:schemeClr val="bg1">
                    <a:alpha val="53000"/>
                  </a:schemeClr>
                </a:gs>
                <a:gs pos="52000">
                  <a:srgbClr val="FF0000">
                    <a:alpha val="39000"/>
                  </a:srgbClr>
                </a:gs>
                <a:gs pos="39000">
                  <a:schemeClr val="bg1">
                    <a:alpha val="48000"/>
                  </a:schemeClr>
                </a:gs>
                <a:gs pos="25000">
                  <a:srgbClr val="FF0000">
                    <a:alpha val="27000"/>
                  </a:srgbClr>
                </a:gs>
                <a:gs pos="12000">
                  <a:schemeClr val="bg1">
                    <a:alpha val="84000"/>
                  </a:schemeClr>
                </a:gs>
              </a:gsLst>
              <a:path path="circle">
                <a:fillToRect t="100000" r="100000"/>
              </a:path>
              <a:tileRect l="-100000" b="-100000"/>
            </a:gradFill>
            <a:ln>
              <a:noFill/>
            </a:ln>
            <a:scene3d>
              <a:camera prst="orthographicFront"/>
              <a:lightRig rig="flat" dir="t">
                <a:rot lat="0" lon="0" rev="6000000"/>
              </a:lightRig>
            </a:scene3d>
            <a:sp3d prstMaterial="powder">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18" descr="Effets Pour Vos Créations Série 20"/>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4864631">
              <a:off x="7833401" y="3648614"/>
              <a:ext cx="921478" cy="1047134"/>
            </a:xfrm>
            <a:prstGeom prst="rect">
              <a:avLst/>
            </a:prstGeom>
            <a:noFill/>
            <a:effectLst>
              <a:outerShdw blurRad="50800" dist="50800" dir="5400000" algn="ctr" rotWithShape="0">
                <a:srgbClr val="81011C"/>
              </a:outerShdw>
            </a:effectLst>
            <a:extLst>
              <a:ext uri="{909E8E84-426E-40DD-AFC4-6F175D3DCCD1}">
                <a14:hiddenFill xmlns:a14="http://schemas.microsoft.com/office/drawing/2010/main">
                  <a:solidFill>
                    <a:srgbClr val="FFFFFF"/>
                  </a:solidFill>
                </a14:hiddenFill>
              </a:ext>
            </a:extLst>
          </p:spPr>
        </p:pic>
        <p:pic>
          <p:nvPicPr>
            <p:cNvPr id="7" name="Picture 18" descr="Effets Pour Vos Créations Série 20"/>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4864631">
              <a:off x="6375040" y="3927362"/>
              <a:ext cx="836914" cy="951038"/>
            </a:xfrm>
            <a:prstGeom prst="rect">
              <a:avLst/>
            </a:prstGeom>
            <a:noFill/>
            <a:effectLst>
              <a:outerShdw blurRad="50800" dist="50800" dir="5400000" algn="ctr" rotWithShape="0">
                <a:srgbClr val="81011C"/>
              </a:outerShdw>
            </a:effectLst>
            <a:extLst>
              <a:ext uri="{909E8E84-426E-40DD-AFC4-6F175D3DCCD1}">
                <a14:hiddenFill xmlns:a14="http://schemas.microsoft.com/office/drawing/2010/main">
                  <a:solidFill>
                    <a:srgbClr val="FFFFFF"/>
                  </a:solidFill>
                </a14:hiddenFill>
              </a:ext>
            </a:extLst>
          </p:spPr>
        </p:pic>
        <p:pic>
          <p:nvPicPr>
            <p:cNvPr id="8" name="Picture 18" descr="Effets Pour Vos Créations Série 20"/>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14864631">
              <a:off x="5089422" y="3982755"/>
              <a:ext cx="685525" cy="779005"/>
            </a:xfrm>
            <a:prstGeom prst="rect">
              <a:avLst/>
            </a:prstGeom>
            <a:noFill/>
            <a:effectLst>
              <a:outerShdw blurRad="50800" dist="50800" dir="5400000" algn="ctr" rotWithShape="0">
                <a:srgbClr val="81011C"/>
              </a:outerShdw>
            </a:effectLst>
            <a:extLst>
              <a:ext uri="{909E8E84-426E-40DD-AFC4-6F175D3DCCD1}">
                <a14:hiddenFill xmlns:a14="http://schemas.microsoft.com/office/drawing/2010/main">
                  <a:solidFill>
                    <a:srgbClr val="FFFFFF"/>
                  </a:solidFill>
                </a14:hiddenFill>
              </a:ext>
            </a:extLst>
          </p:spPr>
        </p:pic>
        <p:pic>
          <p:nvPicPr>
            <p:cNvPr id="9" name="Picture 18" descr="Effets Pour Vos Créations Série 20"/>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14864631">
              <a:off x="3865422" y="3972968"/>
              <a:ext cx="596375" cy="677698"/>
            </a:xfrm>
            <a:prstGeom prst="rect">
              <a:avLst/>
            </a:prstGeom>
            <a:noFill/>
            <a:effectLst>
              <a:outerShdw blurRad="50800" dist="50800" dir="5400000" algn="ctr" rotWithShape="0">
                <a:srgbClr val="81011C"/>
              </a:outerShdw>
            </a:effectLst>
            <a:extLst>
              <a:ext uri="{909E8E84-426E-40DD-AFC4-6F175D3DCCD1}">
                <a14:hiddenFill xmlns:a14="http://schemas.microsoft.com/office/drawing/2010/main">
                  <a:solidFill>
                    <a:srgbClr val="FFFFFF"/>
                  </a:solidFill>
                </a14:hiddenFill>
              </a:ext>
            </a:extLst>
          </p:spPr>
        </p:pic>
        <p:pic>
          <p:nvPicPr>
            <p:cNvPr id="10" name="Picture 18" descr="Effets Pour Vos Créations Série 20"/>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rot="14864631">
              <a:off x="2847590" y="3963127"/>
              <a:ext cx="506719" cy="575816"/>
            </a:xfrm>
            <a:prstGeom prst="rect">
              <a:avLst/>
            </a:prstGeom>
            <a:noFill/>
            <a:effectLst>
              <a:outerShdw blurRad="50800" dist="50800" dir="5400000" algn="ctr" rotWithShape="0">
                <a:srgbClr val="81011C"/>
              </a:outerShdw>
            </a:effectLst>
            <a:extLst>
              <a:ext uri="{909E8E84-426E-40DD-AFC4-6F175D3DCCD1}">
                <a14:hiddenFill xmlns:a14="http://schemas.microsoft.com/office/drawing/2010/main">
                  <a:solidFill>
                    <a:srgbClr val="FFFFFF"/>
                  </a:solidFill>
                </a14:hiddenFill>
              </a:ext>
            </a:extLst>
          </p:spPr>
        </p:pic>
        <p:pic>
          <p:nvPicPr>
            <p:cNvPr id="11" name="Picture 18" descr="Effets Pour Vos Créations Série 20"/>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a:stretch/>
          </p:blipFill>
          <p:spPr bwMode="auto">
            <a:xfrm rot="14864631">
              <a:off x="1973662" y="3927605"/>
              <a:ext cx="432000" cy="498759"/>
            </a:xfrm>
            <a:prstGeom prst="rect">
              <a:avLst/>
            </a:prstGeom>
            <a:noFill/>
            <a:effectLst>
              <a:outerShdw blurRad="50800" dist="50800" dir="5400000" algn="ctr" rotWithShape="0">
                <a:srgbClr val="81011C"/>
              </a:outerShdw>
            </a:effectLst>
            <a:extLst>
              <a:ext uri="{909E8E84-426E-40DD-AFC4-6F175D3DCCD1}">
                <a14:hiddenFill xmlns:a14="http://schemas.microsoft.com/office/drawing/2010/main">
                  <a:solidFill>
                    <a:srgbClr val="FFFFFF"/>
                  </a:solidFill>
                </a14:hiddenFill>
              </a:ext>
            </a:extLst>
          </p:spPr>
        </p:pic>
        <p:pic>
          <p:nvPicPr>
            <p:cNvPr id="12" name="Picture 18" descr="Effets Pour Vos Créations Série 20"/>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rot="14864631">
              <a:off x="1156405" y="3891605"/>
              <a:ext cx="344089" cy="391009"/>
            </a:xfrm>
            <a:prstGeom prst="rect">
              <a:avLst/>
            </a:prstGeom>
            <a:noFill/>
            <a:effectLst>
              <a:outerShdw blurRad="50800" dist="50800" dir="5400000" algn="ctr" rotWithShape="0">
                <a:srgbClr val="81011C"/>
              </a:outerShdw>
            </a:effectLst>
            <a:extLst>
              <a:ext uri="{909E8E84-426E-40DD-AFC4-6F175D3DCCD1}">
                <a14:hiddenFill xmlns:a14="http://schemas.microsoft.com/office/drawing/2010/main">
                  <a:solidFill>
                    <a:srgbClr val="FFFFFF"/>
                  </a:solidFill>
                </a14:hiddenFill>
              </a:ext>
            </a:extLst>
          </p:spPr>
        </p:pic>
        <p:pic>
          <p:nvPicPr>
            <p:cNvPr id="13" name="Picture 18" descr="Effets Pour Vos Créations Série 20"/>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rot="14864631">
              <a:off x="362731" y="3870469"/>
              <a:ext cx="318590" cy="362033"/>
            </a:xfrm>
            <a:prstGeom prst="rect">
              <a:avLst/>
            </a:prstGeom>
            <a:noFill/>
            <a:effectLst>
              <a:outerShdw blurRad="50800" dist="50800" dir="5400000" algn="ctr" rotWithShape="0">
                <a:srgbClr val="81011C"/>
              </a:outerShdw>
            </a:effectLst>
            <a:extLst>
              <a:ext uri="{909E8E84-426E-40DD-AFC4-6F175D3DCCD1}">
                <a14:hiddenFill xmlns:a14="http://schemas.microsoft.com/office/drawing/2010/main">
                  <a:solidFill>
                    <a:srgbClr val="FFFFFF"/>
                  </a:solidFill>
                </a14:hiddenFill>
              </a:ext>
            </a:extLst>
          </p:spPr>
        </p:pic>
      </p:grpSp>
      <p:sp>
        <p:nvSpPr>
          <p:cNvPr id="16" name="15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13513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3500" fill="hold"/>
                                        <p:tgtEl>
                                          <p:spTgt spid="15"/>
                                        </p:tgtEl>
                                        <p:attrNameLst>
                                          <p:attrName>ppt_w</p:attrName>
                                        </p:attrNameLst>
                                      </p:cBhvr>
                                      <p:tavLst>
                                        <p:tav tm="0">
                                          <p:val>
                                            <p:strVal val="4/3*#ppt_w"/>
                                          </p:val>
                                        </p:tav>
                                        <p:tav tm="100000">
                                          <p:val>
                                            <p:strVal val="#ppt_w"/>
                                          </p:val>
                                        </p:tav>
                                      </p:tavLst>
                                    </p:anim>
                                    <p:anim calcmode="lin" valueType="num">
                                      <p:cBhvr>
                                        <p:cTn id="11" dur="3500" fill="hold"/>
                                        <p:tgtEl>
                                          <p:spTgt spid="15"/>
                                        </p:tgtEl>
                                        <p:attrNameLst>
                                          <p:attrName>ppt_h</p:attrName>
                                        </p:attrNameLst>
                                      </p:cBhvr>
                                      <p:tavLst>
                                        <p:tav tm="0">
                                          <p:val>
                                            <p:strVal val="4/3*#ppt_h"/>
                                          </p:val>
                                        </p:tav>
                                        <p:tav tm="100000">
                                          <p:val>
                                            <p:strVal val="#ppt_h"/>
                                          </p:val>
                                        </p:tav>
                                      </p:tavLst>
                                    </p:anim>
                                  </p:childTnLst>
                                </p:cTn>
                              </p:par>
                              <p:par>
                                <p:cTn id="12" presetID="2" presetClass="exit" presetSubtype="1" fill="hold" nodeType="withEffect">
                                  <p:stCondLst>
                                    <p:cond delay="0"/>
                                  </p:stCondLst>
                                  <p:childTnLst>
                                    <p:anim calcmode="lin" valueType="num">
                                      <p:cBhvr additive="base">
                                        <p:cTn id="13" dur="3700"/>
                                        <p:tgtEl>
                                          <p:spTgt spid="14"/>
                                        </p:tgtEl>
                                        <p:attrNameLst>
                                          <p:attrName>ppt_x</p:attrName>
                                        </p:attrNameLst>
                                      </p:cBhvr>
                                      <p:tavLst>
                                        <p:tav tm="0">
                                          <p:val>
                                            <p:strVal val="ppt_x"/>
                                          </p:val>
                                        </p:tav>
                                        <p:tav tm="100000">
                                          <p:val>
                                            <p:strVal val="ppt_x"/>
                                          </p:val>
                                        </p:tav>
                                      </p:tavLst>
                                    </p:anim>
                                    <p:anim calcmode="lin" valueType="num">
                                      <p:cBhvr additive="base">
                                        <p:cTn id="14" dur="3700"/>
                                        <p:tgtEl>
                                          <p:spTgt spid="14"/>
                                        </p:tgtEl>
                                        <p:attrNameLst>
                                          <p:attrName>ppt_y</p:attrName>
                                        </p:attrNameLst>
                                      </p:cBhvr>
                                      <p:tavLst>
                                        <p:tav tm="0">
                                          <p:val>
                                            <p:strVal val="ppt_y"/>
                                          </p:val>
                                        </p:tav>
                                        <p:tav tm="100000">
                                          <p:val>
                                            <p:strVal val="0-ppt_h/2"/>
                                          </p:val>
                                        </p:tav>
                                      </p:tavLst>
                                    </p:anim>
                                    <p:set>
                                      <p:cBhvr>
                                        <p:cTn id="15" dur="1" fill="hold">
                                          <p:stCondLst>
                                            <p:cond delay="36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11 Grupo"/>
          <p:cNvGrpSpPr/>
          <p:nvPr/>
        </p:nvGrpSpPr>
        <p:grpSpPr>
          <a:xfrm>
            <a:off x="0" y="0"/>
            <a:ext cx="9144000" cy="5143500"/>
            <a:chOff x="8792" y="0"/>
            <a:chExt cx="9144000" cy="5143500"/>
          </a:xfrm>
        </p:grpSpPr>
        <p:grpSp>
          <p:nvGrpSpPr>
            <p:cNvPr id="13" name="12 Grupo"/>
            <p:cNvGrpSpPr/>
            <p:nvPr/>
          </p:nvGrpSpPr>
          <p:grpSpPr>
            <a:xfrm>
              <a:off x="8792" y="0"/>
              <a:ext cx="9144000" cy="5143500"/>
              <a:chOff x="8792" y="0"/>
              <a:chExt cx="9144000" cy="5232771"/>
            </a:xfrm>
          </p:grpSpPr>
          <p:sp>
            <p:nvSpPr>
              <p:cNvPr id="16" name="15 Rectángulo"/>
              <p:cNvSpPr/>
              <p:nvPr/>
            </p:nvSpPr>
            <p:spPr>
              <a:xfrm rot="10800000">
                <a:off x="17164" y="0"/>
                <a:ext cx="9126836" cy="5143500"/>
              </a:xfrm>
              <a:prstGeom prst="rect">
                <a:avLst/>
              </a:prstGeom>
              <a:gradFill>
                <a:gsLst>
                  <a:gs pos="45836">
                    <a:srgbClr val="FF0000">
                      <a:lumMod val="34000"/>
                      <a:lumOff val="66000"/>
                    </a:srgbClr>
                  </a:gs>
                  <a:gs pos="88000">
                    <a:srgbClr val="B40000"/>
                  </a:gs>
                  <a:gs pos="13000">
                    <a:srgbClr val="FF614C"/>
                  </a:gs>
                  <a:gs pos="71000">
                    <a:srgbClr val="F56D51"/>
                  </a:gs>
                  <a:gs pos="19000">
                    <a:srgbClr val="FF3300">
                      <a:lumMod val="64000"/>
                      <a:lumOff val="36000"/>
                    </a:srgbClr>
                  </a:gs>
                  <a:gs pos="0">
                    <a:srgbClr val="FF0000">
                      <a:lumMod val="83000"/>
                      <a:lumOff val="17000"/>
                    </a:srgbClr>
                  </a:gs>
                  <a:gs pos="90000">
                    <a:srgbClr val="C00000">
                      <a:shade val="67500"/>
                      <a:satMod val="115000"/>
                    </a:srgbClr>
                  </a:gs>
                  <a:gs pos="100000">
                    <a:srgbClr val="C00000">
                      <a:shade val="100000"/>
                      <a:satMod val="115000"/>
                    </a:srgbClr>
                  </a:gs>
                </a:gsLst>
                <a:lin ang="16200000" scaled="1"/>
              </a:gradFill>
              <a:ln>
                <a:noFill/>
              </a:ln>
              <a:effectLst/>
              <a:scene3d>
                <a:camera prst="orthographicFront"/>
                <a:lightRig rig="threePt" dir="t">
                  <a:rot lat="0" lon="0" rev="5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4 Forma en L"/>
              <p:cNvSpPr/>
              <p:nvPr/>
            </p:nvSpPr>
            <p:spPr>
              <a:xfrm>
                <a:off x="8792" y="29310"/>
                <a:ext cx="9144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54715 w 9218951"/>
                  <a:gd name="connsiteY6" fmla="*/ 5188758 h 5203461"/>
                  <a:gd name="connsiteX7" fmla="*/ 0 w 9218951"/>
                  <a:gd name="connsiteY7" fmla="*/ 5143500 h 5203461"/>
                  <a:gd name="connsiteX8" fmla="*/ 0 w 9218951"/>
                  <a:gd name="connsiteY8"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54715" y="5188758"/>
                    </a:lnTo>
                    <a:lnTo>
                      <a:pt x="0" y="5143500"/>
                    </a:lnTo>
                    <a:lnTo>
                      <a:pt x="0" y="0"/>
                    </a:ln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4" name="13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C00000"/>
                  </a:solidFill>
                  <a:latin typeface="AR BERKLEY" panose="02000000000000000000" pitchFamily="2" charset="0"/>
                </a:rPr>
                <a:t>P</a:t>
              </a:r>
              <a:r>
                <a:rPr lang="es-ES" sz="1400" dirty="0" smtClean="0">
                  <a:ln w="0">
                    <a:noFill/>
                  </a:ln>
                  <a:solidFill>
                    <a:srgbClr val="C00000"/>
                  </a:solidFill>
                  <a:latin typeface="AR BERKLEY" panose="02000000000000000000" pitchFamily="2" charset="0"/>
                </a:rPr>
                <a:t>&amp;</a:t>
              </a:r>
              <a:r>
                <a:rPr lang="es-ES" dirty="0" smtClean="0">
                  <a:ln w="0">
                    <a:noFill/>
                  </a:ln>
                  <a:solidFill>
                    <a:srgbClr val="C00000"/>
                  </a:solidFill>
                  <a:latin typeface="AR BERKLEY" panose="02000000000000000000" pitchFamily="2" charset="0"/>
                </a:rPr>
                <a:t>R</a:t>
              </a:r>
              <a:endParaRPr lang="es-ES" sz="1400" dirty="0" smtClean="0">
                <a:ln w="0">
                  <a:noFill/>
                </a:ln>
                <a:solidFill>
                  <a:srgbClr val="C00000"/>
                </a:solidFill>
                <a:latin typeface="AR BERKLEY" panose="02000000000000000000" pitchFamily="2" charset="0"/>
              </a:endParaRPr>
            </a:p>
          </p:txBody>
        </p:sp>
        <p:sp>
          <p:nvSpPr>
            <p:cNvPr id="15" name="4 Forma en L"/>
            <p:cNvSpPr/>
            <p:nvPr/>
          </p:nvSpPr>
          <p:spPr>
            <a:xfrm>
              <a:off x="144001" y="195486"/>
              <a:ext cx="715256" cy="483817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057" h="5704404">
                  <a:moveTo>
                    <a:pt x="23605" y="0"/>
                  </a:moveTo>
                  <a:lnTo>
                    <a:pt x="1302057" y="0"/>
                  </a:lnTo>
                  <a:cubicBezTo>
                    <a:pt x="36432" y="799895"/>
                    <a:pt x="929618" y="3724145"/>
                    <a:pt x="595446" y="5490337"/>
                  </a:cubicBezTo>
                  <a:cubicBezTo>
                    <a:pt x="384830" y="5575647"/>
                    <a:pt x="551421" y="5487604"/>
                    <a:pt x="106" y="5704404"/>
                  </a:cubicBezTo>
                  <a:cubicBezTo>
                    <a:pt x="-2972" y="4803013"/>
                    <a:pt x="61723" y="990762"/>
                    <a:pt x="23605" y="0"/>
                  </a:cubicBez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 name="5 Rectángulo"/>
          <p:cNvSpPr/>
          <p:nvPr/>
        </p:nvSpPr>
        <p:spPr>
          <a:xfrm>
            <a:off x="1547664" y="1059582"/>
            <a:ext cx="6552728" cy="3046988"/>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La </a:t>
            </a:r>
            <a:r>
              <a:rPr lang="es-ES" sz="2400" b="1" i="1" dirty="0">
                <a:solidFill>
                  <a:prstClr val="black"/>
                </a:solidFill>
                <a:latin typeface="Monotype Corsiva" panose="03010101010201010101" pitchFamily="66" charset="0"/>
              </a:rPr>
              <a:t>mujer valiente se reinventa, tiene </a:t>
            </a:r>
            <a:endParaRPr lang="es-ES" sz="2400" b="1" i="1" dirty="0" smtClean="0">
              <a:solidFill>
                <a:prstClr val="black"/>
              </a:solidFill>
              <a:latin typeface="Monotype Corsiva" panose="03010101010201010101" pitchFamily="66" charset="0"/>
            </a:endParaRPr>
          </a:p>
          <a:p>
            <a:pPr algn="ctr">
              <a:defRPr/>
            </a:pPr>
            <a:r>
              <a:rPr lang="es-ES" sz="2400" b="1" i="1" dirty="0" smtClean="0">
                <a:solidFill>
                  <a:prstClr val="black"/>
                </a:solidFill>
                <a:latin typeface="Monotype Corsiva" panose="03010101010201010101" pitchFamily="66" charset="0"/>
              </a:rPr>
              <a:t>muchas </a:t>
            </a:r>
            <a:r>
              <a:rPr lang="es-ES" sz="2400" b="1" i="1" dirty="0">
                <a:solidFill>
                  <a:prstClr val="black"/>
                </a:solidFill>
                <a:latin typeface="Monotype Corsiva" panose="03010101010201010101" pitchFamily="66" charset="0"/>
              </a:rPr>
              <a:t>cosas por aprender y su vida es un camino de constante aprendizaje. Todas tenemos un talento dentro de nosotras que nos hace felices y no hemos sacado a la luz, no importa cuál sea ese talento, puede ser pintar, escribir o montar </a:t>
            </a:r>
            <a:r>
              <a:rPr lang="es-ES" sz="2400" b="1" i="1" dirty="0" smtClean="0">
                <a:solidFill>
                  <a:prstClr val="black"/>
                </a:solidFill>
                <a:latin typeface="Monotype Corsiva" panose="03010101010201010101" pitchFamily="66" charset="0"/>
              </a:rPr>
              <a:t> cualquier negocio. La </a:t>
            </a:r>
            <a:r>
              <a:rPr lang="es-ES" sz="2400" b="1" i="1" dirty="0">
                <a:solidFill>
                  <a:prstClr val="black"/>
                </a:solidFill>
                <a:latin typeface="Monotype Corsiva" panose="03010101010201010101" pitchFamily="66" charset="0"/>
              </a:rPr>
              <a:t>mujer valiente da rienda suelta a su talento más innato, a aquello que está escondido en lo más profundo </a:t>
            </a:r>
            <a:r>
              <a:rPr lang="es-ES" sz="2400" b="1" i="1" dirty="0" smtClean="0">
                <a:solidFill>
                  <a:prstClr val="black"/>
                </a:solidFill>
                <a:latin typeface="Monotype Corsiva" panose="03010101010201010101" pitchFamily="66" charset="0"/>
              </a:rPr>
              <a:t>de </a:t>
            </a:r>
            <a:r>
              <a:rPr lang="es-ES" sz="2400" b="1" i="1" dirty="0">
                <a:solidFill>
                  <a:prstClr val="black"/>
                </a:solidFill>
                <a:latin typeface="Monotype Corsiva" panose="03010101010201010101" pitchFamily="66" charset="0"/>
              </a:rPr>
              <a:t>su ser </a:t>
            </a:r>
            <a:r>
              <a:rPr lang="es-ES" sz="2400" b="1" i="1" dirty="0" smtClean="0">
                <a:solidFill>
                  <a:prstClr val="black"/>
                </a:solidFill>
                <a:latin typeface="Monotype Corsiva" panose="03010101010201010101" pitchFamily="66" charset="0"/>
              </a:rPr>
              <a:t>y </a:t>
            </a:r>
            <a:r>
              <a:rPr lang="es-ES" sz="2400" b="1" i="1" dirty="0">
                <a:solidFill>
                  <a:prstClr val="black"/>
                </a:solidFill>
                <a:latin typeface="Monotype Corsiva" panose="03010101010201010101" pitchFamily="66" charset="0"/>
              </a:rPr>
              <a:t>lo </a:t>
            </a:r>
            <a:r>
              <a:rPr lang="es-ES" sz="2400" b="1" i="1" dirty="0" smtClean="0">
                <a:solidFill>
                  <a:prstClr val="black"/>
                </a:solidFill>
                <a:latin typeface="Monotype Corsiva" panose="03010101010201010101" pitchFamily="66" charset="0"/>
              </a:rPr>
              <a:t>emprende.</a:t>
            </a:r>
            <a:endParaRPr lang="es-ES" sz="3200" b="1" i="1" dirty="0">
              <a:solidFill>
                <a:prstClr val="black"/>
              </a:solidFill>
              <a:latin typeface="Monotype Corsiva" panose="03010101010201010101" pitchFamily="66" charset="0"/>
            </a:endParaRPr>
          </a:p>
        </p:txBody>
      </p:sp>
      <p:sp>
        <p:nvSpPr>
          <p:cNvPr id="10" name="9 Rectángulo"/>
          <p:cNvSpPr/>
          <p:nvPr/>
        </p:nvSpPr>
        <p:spPr>
          <a:xfrm>
            <a:off x="2195736" y="483518"/>
            <a:ext cx="5040560" cy="461665"/>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REINVÉNTATE</a:t>
            </a: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2098344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anim calcmode="lin" valueType="num">
                                      <p:cBhvr>
                                        <p:cTn id="8" dur="1500" fill="hold"/>
                                        <p:tgtEl>
                                          <p:spTgt spid="10"/>
                                        </p:tgtEl>
                                        <p:attrNameLst>
                                          <p:attrName>ppt_x</p:attrName>
                                        </p:attrNameLst>
                                      </p:cBhvr>
                                      <p:tavLst>
                                        <p:tav tm="0">
                                          <p:val>
                                            <p:strVal val="#ppt_x"/>
                                          </p:val>
                                        </p:tav>
                                        <p:tav tm="100000">
                                          <p:val>
                                            <p:strVal val="#ppt_x"/>
                                          </p:val>
                                        </p:tav>
                                      </p:tavLst>
                                    </p:anim>
                                    <p:anim calcmode="lin" valueType="num">
                                      <p:cBhvr>
                                        <p:cTn id="9" dur="15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500"/>
                                        <p:tgtEl>
                                          <p:spTgt spid="6"/>
                                        </p:tgtEl>
                                      </p:cBhvr>
                                    </p:animEffect>
                                    <p:anim calcmode="lin" valueType="num">
                                      <p:cBhvr>
                                        <p:cTn id="13" dur="1500" fill="hold"/>
                                        <p:tgtEl>
                                          <p:spTgt spid="6"/>
                                        </p:tgtEl>
                                        <p:attrNameLst>
                                          <p:attrName>ppt_x</p:attrName>
                                        </p:attrNameLst>
                                      </p:cBhvr>
                                      <p:tavLst>
                                        <p:tav tm="0">
                                          <p:val>
                                            <p:strVal val="#ppt_x"/>
                                          </p:val>
                                        </p:tav>
                                        <p:tav tm="100000">
                                          <p:val>
                                            <p:strVal val="#ppt_x"/>
                                          </p:val>
                                        </p:tav>
                                      </p:tavLst>
                                    </p:anim>
                                    <p:anim calcmode="lin" valueType="num">
                                      <p:cBhvr>
                                        <p:cTn id="14"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t="-85398"/>
          <a:stretch/>
        </p:blipFill>
        <p:spPr>
          <a:xfrm>
            <a:off x="-21297" y="-4377447"/>
            <a:ext cx="9144000" cy="9520947"/>
          </a:xfrm>
          <a:prstGeom prst="rect">
            <a:avLst/>
          </a:prstGeom>
          <a:noFill/>
          <a:ln>
            <a:noFill/>
          </a:ln>
        </p:spPr>
      </p:pic>
      <p:sp>
        <p:nvSpPr>
          <p:cNvPr id="18" name="4 Forma en L"/>
          <p:cNvSpPr/>
          <p:nvPr/>
        </p:nvSpPr>
        <p:spPr>
          <a:xfrm>
            <a:off x="0" y="0"/>
            <a:ext cx="9171856" cy="518865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77762 h 5203461"/>
              <a:gd name="connsiteX7" fmla="*/ 0 w 9218951"/>
              <a:gd name="connsiteY7" fmla="*/ 0 h 5203461"/>
              <a:gd name="connsiteX0" fmla="*/ 0 w 9218951"/>
              <a:gd name="connsiteY0" fmla="*/ 0 h 5249142"/>
              <a:gd name="connsiteX1" fmla="*/ 1297586 w 9218951"/>
              <a:gd name="connsiteY1" fmla="*/ 45681 h 5249142"/>
              <a:gd name="connsiteX2" fmla="*/ 667508 w 9218951"/>
              <a:gd name="connsiteY2" fmla="*/ 4776036 h 5249142"/>
              <a:gd name="connsiteX3" fmla="*/ 6160958 w 9218951"/>
              <a:gd name="connsiteY3" fmla="*/ 4992435 h 5249142"/>
              <a:gd name="connsiteX4" fmla="*/ 9218951 w 9218951"/>
              <a:gd name="connsiteY4" fmla="*/ 4536194 h 5249142"/>
              <a:gd name="connsiteX5" fmla="*/ 9218950 w 9218951"/>
              <a:gd name="connsiteY5" fmla="*/ 5249142 h 5249142"/>
              <a:gd name="connsiteX6" fmla="*/ 0 w 9218951"/>
              <a:gd name="connsiteY6" fmla="*/ 5223443 h 5249142"/>
              <a:gd name="connsiteX7" fmla="*/ 0 w 9218951"/>
              <a:gd name="connsiteY7" fmla="*/ 0 h 5249142"/>
              <a:gd name="connsiteX0" fmla="*/ 0 w 9218951"/>
              <a:gd name="connsiteY0" fmla="*/ 0 h 5249142"/>
              <a:gd name="connsiteX1" fmla="*/ 1297587 w 9218951"/>
              <a:gd name="connsiteY1" fmla="*/ 11420 h 5249142"/>
              <a:gd name="connsiteX2" fmla="*/ 667508 w 9218951"/>
              <a:gd name="connsiteY2" fmla="*/ 4776036 h 5249142"/>
              <a:gd name="connsiteX3" fmla="*/ 6160958 w 9218951"/>
              <a:gd name="connsiteY3" fmla="*/ 4992435 h 5249142"/>
              <a:gd name="connsiteX4" fmla="*/ 9218951 w 9218951"/>
              <a:gd name="connsiteY4" fmla="*/ 4536194 h 5249142"/>
              <a:gd name="connsiteX5" fmla="*/ 9218950 w 9218951"/>
              <a:gd name="connsiteY5" fmla="*/ 5249142 h 5249142"/>
              <a:gd name="connsiteX6" fmla="*/ 0 w 9218951"/>
              <a:gd name="connsiteY6" fmla="*/ 5223443 h 5249142"/>
              <a:gd name="connsiteX7" fmla="*/ 0 w 9218951"/>
              <a:gd name="connsiteY7" fmla="*/ 0 h 524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49142">
                <a:moveTo>
                  <a:pt x="0" y="0"/>
                </a:moveTo>
                <a:lnTo>
                  <a:pt x="1297587" y="11420"/>
                </a:lnTo>
                <a:cubicBezTo>
                  <a:pt x="223293" y="823707"/>
                  <a:pt x="857383" y="3289192"/>
                  <a:pt x="667508" y="4776036"/>
                </a:cubicBezTo>
                <a:cubicBezTo>
                  <a:pt x="2407693" y="4458424"/>
                  <a:pt x="4658009" y="5024594"/>
                  <a:pt x="6160958" y="4992435"/>
                </a:cubicBezTo>
                <a:cubicBezTo>
                  <a:pt x="7663907" y="4960276"/>
                  <a:pt x="8773916" y="4913127"/>
                  <a:pt x="9218951" y="4536194"/>
                </a:cubicBezTo>
                <a:cubicBezTo>
                  <a:pt x="9218951" y="4728873"/>
                  <a:pt x="9218950" y="5056463"/>
                  <a:pt x="9218950" y="5249142"/>
                </a:cubicBezTo>
                <a:lnTo>
                  <a:pt x="0" y="5223443"/>
                </a:lnTo>
                <a:lnTo>
                  <a:pt x="0" y="0"/>
                </a:lnTo>
                <a:close/>
              </a:path>
            </a:pathLst>
          </a:custGeom>
          <a:gradFill flip="none" rotWithShape="1">
            <a:gsLst>
              <a:gs pos="67000">
                <a:srgbClr val="FF0000"/>
              </a:gs>
              <a:gs pos="0">
                <a:srgbClr val="A40000">
                  <a:lumMod val="82000"/>
                </a:srgbClr>
              </a:gs>
              <a:gs pos="27000">
                <a:srgbClr val="C00000"/>
              </a:gs>
              <a:gs pos="91000">
                <a:srgbClr val="A60000"/>
              </a:gs>
              <a:gs pos="79000">
                <a:srgbClr val="FF3300">
                  <a:lumMod val="66000"/>
                  <a:lumOff val="34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rot lat="0" lon="0" rev="2400000"/>
            </a:lightRig>
          </a:scene3d>
          <a:sp3d>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6" name="5 Grupo"/>
          <p:cNvGrpSpPr/>
          <p:nvPr/>
        </p:nvGrpSpPr>
        <p:grpSpPr>
          <a:xfrm>
            <a:off x="578224" y="-4352"/>
            <a:ext cx="8576242" cy="5011527"/>
            <a:chOff x="2987824" y="-4197002"/>
            <a:chExt cx="8576242" cy="5011527"/>
          </a:xfrm>
        </p:grpSpPr>
        <p:sp>
          <p:nvSpPr>
            <p:cNvPr id="10" name="2 Rectángulo"/>
            <p:cNvSpPr/>
            <p:nvPr/>
          </p:nvSpPr>
          <p:spPr>
            <a:xfrm>
              <a:off x="2987824" y="-4197002"/>
              <a:ext cx="8576242" cy="5011527"/>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6242" h="4980595">
                  <a:moveTo>
                    <a:pt x="662281" y="0"/>
                  </a:moveTo>
                  <a:lnTo>
                    <a:pt x="8542375" y="0"/>
                  </a:lnTo>
                  <a:lnTo>
                    <a:pt x="8576242" y="4555893"/>
                  </a:lnTo>
                  <a:cubicBezTo>
                    <a:pt x="5671085" y="5605760"/>
                    <a:pt x="2336950" y="4330114"/>
                    <a:pt x="63971" y="4713937"/>
                  </a:cubicBezTo>
                  <a:cubicBezTo>
                    <a:pt x="278461" y="2544313"/>
                    <a:pt x="-511764" y="1074602"/>
                    <a:pt x="662281" y="0"/>
                  </a:cubicBezTo>
                  <a:close/>
                </a:path>
              </a:pathLst>
            </a:custGeom>
            <a:gradFill flip="none" rotWithShape="1">
              <a:gsLst>
                <a:gs pos="46000">
                  <a:schemeClr val="tx1">
                    <a:alpha val="79000"/>
                  </a:schemeClr>
                </a:gs>
                <a:gs pos="67000">
                  <a:srgbClr val="FF3300">
                    <a:alpha val="44000"/>
                  </a:srgbClr>
                </a:gs>
                <a:gs pos="0">
                  <a:srgbClr val="A40000">
                    <a:lumMod val="82000"/>
                    <a:alpha val="41000"/>
                  </a:srgbClr>
                </a:gs>
                <a:gs pos="27000">
                  <a:srgbClr val="C00000">
                    <a:alpha val="73000"/>
                  </a:srgbClr>
                </a:gs>
                <a:gs pos="91000">
                  <a:srgbClr val="A60000">
                    <a:alpha val="68000"/>
                  </a:srgbClr>
                </a:gs>
                <a:gs pos="80000">
                  <a:srgbClr val="FF3300">
                    <a:lumMod val="53000"/>
                    <a:lumOff val="47000"/>
                    <a:alpha val="39000"/>
                  </a:srgbClr>
                </a:gs>
              </a:gsLst>
              <a:lin ang="2700000" scaled="1"/>
              <a:tileRect/>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grpSp>
          <p:nvGrpSpPr>
            <p:cNvPr id="4" name="3 Grupo"/>
            <p:cNvGrpSpPr/>
            <p:nvPr/>
          </p:nvGrpSpPr>
          <p:grpSpPr>
            <a:xfrm>
              <a:off x="3638804" y="-2710868"/>
              <a:ext cx="4373511" cy="2433160"/>
              <a:chOff x="1155749" y="1870545"/>
              <a:chExt cx="4373511" cy="2433160"/>
            </a:xfrm>
          </p:grpSpPr>
          <p:pic>
            <p:nvPicPr>
              <p:cNvPr id="19"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8970515">
                <a:off x="1155749" y="3062538"/>
                <a:ext cx="1828087" cy="1241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9061479" flipH="1">
                <a:off x="3137042" y="2373288"/>
                <a:ext cx="1376319" cy="934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rot="19568247">
                <a:off x="4605408" y="1870545"/>
                <a:ext cx="923852" cy="627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sp>
        <p:nvSpPr>
          <p:cNvPr id="5" name="4 CuadroTexto"/>
          <p:cNvSpPr txBox="1"/>
          <p:nvPr/>
        </p:nvSpPr>
        <p:spPr>
          <a:xfrm>
            <a:off x="8471362"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sp>
        <p:nvSpPr>
          <p:cNvPr id="12" name="4 Forma en L"/>
          <p:cNvSpPr/>
          <p:nvPr/>
        </p:nvSpPr>
        <p:spPr>
          <a:xfrm>
            <a:off x="122161" y="195486"/>
            <a:ext cx="728304" cy="4877363"/>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619226 w 1302057"/>
              <a:gd name="connsiteY2" fmla="*/ 5536543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619226 w 1302057"/>
              <a:gd name="connsiteY2" fmla="*/ 5536543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619226 w 1302057"/>
              <a:gd name="connsiteY2" fmla="*/ 5536543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619226 w 1302057"/>
              <a:gd name="connsiteY2" fmla="*/ 5536543 h 5704404"/>
              <a:gd name="connsiteX3" fmla="*/ 106 w 1302057"/>
              <a:gd name="connsiteY3" fmla="*/ 5704404 h 5704404"/>
              <a:gd name="connsiteX4" fmla="*/ 23605 w 1302057"/>
              <a:gd name="connsiteY4" fmla="*/ 0 h 5704404"/>
              <a:gd name="connsiteX0" fmla="*/ 47358 w 1325810"/>
              <a:gd name="connsiteY0" fmla="*/ 0 h 5750608"/>
              <a:gd name="connsiteX1" fmla="*/ 1325810 w 1325810"/>
              <a:gd name="connsiteY1" fmla="*/ 0 h 5750608"/>
              <a:gd name="connsiteX2" fmla="*/ 642979 w 1325810"/>
              <a:gd name="connsiteY2" fmla="*/ 5536543 h 5750608"/>
              <a:gd name="connsiteX3" fmla="*/ 79 w 1325810"/>
              <a:gd name="connsiteY3" fmla="*/ 5750608 h 5750608"/>
              <a:gd name="connsiteX4" fmla="*/ 47358 w 1325810"/>
              <a:gd name="connsiteY4" fmla="*/ 0 h 5750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810" h="5750608">
                <a:moveTo>
                  <a:pt x="47358" y="0"/>
                </a:moveTo>
                <a:lnTo>
                  <a:pt x="1325810" y="0"/>
                </a:lnTo>
                <a:cubicBezTo>
                  <a:pt x="60185" y="799895"/>
                  <a:pt x="977151" y="3770351"/>
                  <a:pt x="642979" y="5536543"/>
                </a:cubicBezTo>
                <a:cubicBezTo>
                  <a:pt x="407883" y="5621853"/>
                  <a:pt x="514677" y="5597228"/>
                  <a:pt x="79" y="5750608"/>
                </a:cubicBezTo>
                <a:cubicBezTo>
                  <a:pt x="-2999" y="4849217"/>
                  <a:pt x="85476" y="990762"/>
                  <a:pt x="47358" y="0"/>
                </a:cubicBezTo>
                <a:close/>
              </a:path>
            </a:pathLst>
          </a:custGeom>
          <a:gradFill flip="none" rotWithShape="1">
            <a:gsLst>
              <a:gs pos="52000">
                <a:srgbClr val="A1091F"/>
              </a:gs>
              <a:gs pos="66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5734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6"/>
                                        </p:tgtEl>
                                        <p:attrNameLst>
                                          <p:attrName>ppt_x</p:attrName>
                                        </p:attrNameLst>
                                      </p:cBhvr>
                                      <p:tavLst>
                                        <p:tav tm="0">
                                          <p:val>
                                            <p:strVal val="ppt_x"/>
                                          </p:val>
                                        </p:tav>
                                        <p:tav tm="100000">
                                          <p:val>
                                            <p:strVal val="1+ppt_w/2"/>
                                          </p:val>
                                        </p:tav>
                                      </p:tavLst>
                                    </p:anim>
                                    <p:anim calcmode="lin" valueType="num">
                                      <p:cBhvr additive="base">
                                        <p:cTn id="14" dur="3700"/>
                                        <p:tgtEl>
                                          <p:spTgt spid="6"/>
                                        </p:tgtEl>
                                        <p:attrNameLst>
                                          <p:attrName>ppt_y</p:attrName>
                                        </p:attrNameLst>
                                      </p:cBhvr>
                                      <p:tavLst>
                                        <p:tav tm="0">
                                          <p:val>
                                            <p:strVal val="ppt_y"/>
                                          </p:val>
                                        </p:tav>
                                        <p:tav tm="100000">
                                          <p:val>
                                            <p:strVal val="0-ppt_h/2"/>
                                          </p:val>
                                        </p:tav>
                                      </p:tavLst>
                                    </p:anim>
                                    <p:set>
                                      <p:cBhvr>
                                        <p:cTn id="15" dur="1" fill="hold">
                                          <p:stCondLst>
                                            <p:cond delay="36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70591" cy="5143500"/>
          </a:xfrm>
          <a:prstGeom prst="rect">
            <a:avLst/>
          </a:prstGeom>
          <a:noFill/>
          <a:ln>
            <a:noFill/>
          </a:ln>
        </p:spPr>
      </p:pic>
      <p:sp>
        <p:nvSpPr>
          <p:cNvPr id="3" name="3 Rectángulo"/>
          <p:cNvSpPr/>
          <p:nvPr/>
        </p:nvSpPr>
        <p:spPr>
          <a:xfrm rot="16200000" flipH="1">
            <a:off x="-1788542" y="2112070"/>
            <a:ext cx="5160243" cy="936104"/>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52000">
                <a:srgbClr val="FF3300"/>
              </a:gs>
              <a:gs pos="0">
                <a:schemeClr val="tx1"/>
              </a:gs>
              <a:gs pos="100000">
                <a:srgbClr val="FF0000">
                  <a:lumMod val="71000"/>
                </a:srgbClr>
              </a:gs>
              <a:gs pos="73000">
                <a:srgbClr val="C00000">
                  <a:shade val="100000"/>
                  <a:satMod val="115000"/>
                </a:srgbClr>
              </a:gs>
            </a:gsLst>
            <a:lin ang="16200000" scaled="1"/>
          </a:gradFill>
          <a:ln>
            <a:noFill/>
          </a:ln>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6200000" flipH="1">
            <a:off x="-1980000" y="2091151"/>
            <a:ext cx="5160243" cy="965291"/>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54156"/>
                  <a:pt x="3048000" y="509816"/>
                  <a:pt x="0" y="509816"/>
                </a:cubicBezTo>
                <a:lnTo>
                  <a:pt x="0" y="0"/>
                </a:lnTo>
                <a:close/>
              </a:path>
            </a:pathLst>
          </a:custGeom>
          <a:gradFill>
            <a:gsLst>
              <a:gs pos="52000">
                <a:srgbClr val="FF3300"/>
              </a:gs>
              <a:gs pos="0">
                <a:schemeClr val="tx1"/>
              </a:gs>
              <a:gs pos="100000">
                <a:srgbClr val="FF0000">
                  <a:lumMod val="71000"/>
                </a:srgbClr>
              </a:gs>
              <a:gs pos="73000">
                <a:srgbClr val="C00000">
                  <a:shade val="100000"/>
                  <a:satMod val="115000"/>
                </a:srgbClr>
              </a:gs>
            </a:gsLst>
            <a:lin ang="16200000" scaled="1"/>
          </a:gradFill>
          <a:ln>
            <a:noFill/>
          </a:ln>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3 Rectángulo"/>
          <p:cNvSpPr/>
          <p:nvPr/>
        </p:nvSpPr>
        <p:spPr>
          <a:xfrm rot="16200000" flipH="1">
            <a:off x="-2130325" y="2130325"/>
            <a:ext cx="5160243" cy="899593"/>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52000">
                <a:srgbClr val="FF3300"/>
              </a:gs>
              <a:gs pos="0">
                <a:schemeClr val="tx1"/>
              </a:gs>
              <a:gs pos="100000">
                <a:srgbClr val="FF0000">
                  <a:lumMod val="71000"/>
                </a:srgbClr>
              </a:gs>
              <a:gs pos="73000">
                <a:srgbClr val="C00000">
                  <a:shade val="100000"/>
                  <a:satMod val="115000"/>
                </a:srgbClr>
              </a:gs>
            </a:gsLst>
            <a:lin ang="16200000" scaled="1"/>
          </a:gradFill>
          <a:ln>
            <a:noFill/>
          </a:ln>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8" name="7 Grupo"/>
          <p:cNvGrpSpPr/>
          <p:nvPr/>
        </p:nvGrpSpPr>
        <p:grpSpPr>
          <a:xfrm>
            <a:off x="532680" y="0"/>
            <a:ext cx="8611320" cy="5172384"/>
            <a:chOff x="2555776" y="-1964754"/>
            <a:chExt cx="8611320" cy="5172384"/>
          </a:xfrm>
        </p:grpSpPr>
        <p:sp>
          <p:nvSpPr>
            <p:cNvPr id="6" name="2 Rectángulo"/>
            <p:cNvSpPr/>
            <p:nvPr/>
          </p:nvSpPr>
          <p:spPr>
            <a:xfrm flipV="1">
              <a:off x="2555776" y="-1964754"/>
              <a:ext cx="8611320" cy="5172384"/>
            </a:xfrm>
            <a:custGeom>
              <a:avLst/>
              <a:gdLst>
                <a:gd name="connsiteX0" fmla="*/ 0 w 7380312"/>
                <a:gd name="connsiteY0" fmla="*/ 0 h 5143500"/>
                <a:gd name="connsiteX1" fmla="*/ 7380312 w 7380312"/>
                <a:gd name="connsiteY1" fmla="*/ 0 h 5143500"/>
                <a:gd name="connsiteX2" fmla="*/ 7380312 w 7380312"/>
                <a:gd name="connsiteY2" fmla="*/ 5143500 h 5143500"/>
                <a:gd name="connsiteX3" fmla="*/ 0 w 7380312"/>
                <a:gd name="connsiteY3" fmla="*/ 5143500 h 5143500"/>
                <a:gd name="connsiteX4" fmla="*/ 0 w 7380312"/>
                <a:gd name="connsiteY4" fmla="*/ 0 h 5143500"/>
                <a:gd name="connsiteX0" fmla="*/ 541866 w 7922178"/>
                <a:gd name="connsiteY0" fmla="*/ 0 h 5143500"/>
                <a:gd name="connsiteX1" fmla="*/ 7922178 w 7922178"/>
                <a:gd name="connsiteY1" fmla="*/ 0 h 5143500"/>
                <a:gd name="connsiteX2" fmla="*/ 7922178 w 7922178"/>
                <a:gd name="connsiteY2" fmla="*/ 5143500 h 5143500"/>
                <a:gd name="connsiteX3" fmla="*/ 541866 w 7922178"/>
                <a:gd name="connsiteY3" fmla="*/ 5143500 h 5143500"/>
                <a:gd name="connsiteX4" fmla="*/ 541866 w 7922178"/>
                <a:gd name="connsiteY4" fmla="*/ 0 h 5143500"/>
                <a:gd name="connsiteX0" fmla="*/ 520614 w 7900926"/>
                <a:gd name="connsiteY0" fmla="*/ 0 h 5143500"/>
                <a:gd name="connsiteX1" fmla="*/ 7900926 w 7900926"/>
                <a:gd name="connsiteY1" fmla="*/ 0 h 5143500"/>
                <a:gd name="connsiteX2" fmla="*/ 7900926 w 7900926"/>
                <a:gd name="connsiteY2" fmla="*/ 5143500 h 5143500"/>
                <a:gd name="connsiteX3" fmla="*/ 605868 w 7900926"/>
                <a:gd name="connsiteY3" fmla="*/ 5143500 h 5143500"/>
                <a:gd name="connsiteX4" fmla="*/ 520614 w 7900926"/>
                <a:gd name="connsiteY4" fmla="*/ 0 h 5143500"/>
                <a:gd name="connsiteX0" fmla="*/ 712438 w 7900926"/>
                <a:gd name="connsiteY0" fmla="*/ 23020 h 5143500"/>
                <a:gd name="connsiteX1" fmla="*/ 7900926 w 7900926"/>
                <a:gd name="connsiteY1" fmla="*/ 0 h 5143500"/>
                <a:gd name="connsiteX2" fmla="*/ 7900926 w 7900926"/>
                <a:gd name="connsiteY2" fmla="*/ 5143500 h 5143500"/>
                <a:gd name="connsiteX3" fmla="*/ 605868 w 7900926"/>
                <a:gd name="connsiteY3" fmla="*/ 5143500 h 5143500"/>
                <a:gd name="connsiteX4" fmla="*/ 520614 w 7900926"/>
                <a:gd name="connsiteY4" fmla="*/ 0 h 5143500"/>
                <a:gd name="connsiteX0" fmla="*/ 640555 w 7829043"/>
                <a:gd name="connsiteY0" fmla="*/ 23020 h 5143500"/>
                <a:gd name="connsiteX1" fmla="*/ 7829043 w 7829043"/>
                <a:gd name="connsiteY1" fmla="*/ 0 h 5143500"/>
                <a:gd name="connsiteX2" fmla="*/ 7829043 w 7829043"/>
                <a:gd name="connsiteY2" fmla="*/ 5143500 h 5143500"/>
                <a:gd name="connsiteX3" fmla="*/ 533985 w 7829043"/>
                <a:gd name="connsiteY3" fmla="*/ 5143500 h 5143500"/>
                <a:gd name="connsiteX4" fmla="*/ 544644 w 7829043"/>
                <a:gd name="connsiteY4" fmla="*/ 0 h 5143500"/>
                <a:gd name="connsiteX5" fmla="*/ 640555 w 7829043"/>
                <a:gd name="connsiteY5" fmla="*/ 23020 h 5143500"/>
                <a:gd name="connsiteX0" fmla="*/ 721072 w 7909560"/>
                <a:gd name="connsiteY0" fmla="*/ 23020 h 5143500"/>
                <a:gd name="connsiteX1" fmla="*/ 7909560 w 7909560"/>
                <a:gd name="connsiteY1" fmla="*/ 0 h 5143500"/>
                <a:gd name="connsiteX2" fmla="*/ 7909560 w 7909560"/>
                <a:gd name="connsiteY2" fmla="*/ 5143500 h 5143500"/>
                <a:gd name="connsiteX3" fmla="*/ 614502 w 7909560"/>
                <a:gd name="connsiteY3" fmla="*/ 5143500 h 5143500"/>
                <a:gd name="connsiteX4" fmla="*/ 625161 w 7909560"/>
                <a:gd name="connsiteY4" fmla="*/ 0 h 5143500"/>
                <a:gd name="connsiteX5" fmla="*/ 721072 w 7909560"/>
                <a:gd name="connsiteY5" fmla="*/ 23020 h 5143500"/>
                <a:gd name="connsiteX0" fmla="*/ 740017 w 7928505"/>
                <a:gd name="connsiteY0" fmla="*/ 23020 h 5143500"/>
                <a:gd name="connsiteX1" fmla="*/ 7928505 w 7928505"/>
                <a:gd name="connsiteY1" fmla="*/ 0 h 5143500"/>
                <a:gd name="connsiteX2" fmla="*/ 7928505 w 7928505"/>
                <a:gd name="connsiteY2" fmla="*/ 5143500 h 5143500"/>
                <a:gd name="connsiteX3" fmla="*/ 633447 w 7928505"/>
                <a:gd name="connsiteY3" fmla="*/ 5143500 h 5143500"/>
                <a:gd name="connsiteX4" fmla="*/ 644106 w 7928505"/>
                <a:gd name="connsiteY4" fmla="*/ 0 h 5143500"/>
                <a:gd name="connsiteX5" fmla="*/ 740017 w 7928505"/>
                <a:gd name="connsiteY5" fmla="*/ 2302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28505" h="5143500">
                  <a:moveTo>
                    <a:pt x="740017" y="23020"/>
                  </a:moveTo>
                  <a:lnTo>
                    <a:pt x="7928505" y="0"/>
                  </a:lnTo>
                  <a:lnTo>
                    <a:pt x="7928505" y="5143500"/>
                  </a:lnTo>
                  <a:lnTo>
                    <a:pt x="633447" y="5143500"/>
                  </a:lnTo>
                  <a:cubicBezTo>
                    <a:pt x="633447" y="3429000"/>
                    <a:pt x="-798890" y="4862553"/>
                    <a:pt x="644106" y="0"/>
                  </a:cubicBezTo>
                  <a:cubicBezTo>
                    <a:pt x="708047" y="7673"/>
                    <a:pt x="676076" y="15347"/>
                    <a:pt x="740017" y="23020"/>
                  </a:cubicBezTo>
                  <a:close/>
                </a:path>
              </a:pathLst>
            </a:custGeom>
            <a:gradFill flip="none" rotWithShape="1">
              <a:gsLst>
                <a:gs pos="78000">
                  <a:srgbClr val="C00000">
                    <a:alpha val="47000"/>
                    <a:lumMod val="61000"/>
                    <a:lumOff val="39000"/>
                  </a:srgbClr>
                </a:gs>
                <a:gs pos="0">
                  <a:schemeClr val="tx1">
                    <a:alpha val="46000"/>
                  </a:schemeClr>
                </a:gs>
                <a:gs pos="100000">
                  <a:srgbClr val="C00000">
                    <a:alpha val="48000"/>
                    <a:lumMod val="42000"/>
                    <a:lumOff val="58000"/>
                  </a:srgbClr>
                </a:gs>
                <a:gs pos="66000">
                  <a:schemeClr val="tx1">
                    <a:alpha val="71000"/>
                  </a:schemeClr>
                </a:gs>
                <a:gs pos="90000">
                  <a:schemeClr val="tx1">
                    <a:alpha val="44000"/>
                  </a:schemeClr>
                </a:gs>
                <a:gs pos="44000">
                  <a:schemeClr val="tx1">
                    <a:alpha val="60000"/>
                  </a:schemeClr>
                </a:gs>
                <a:gs pos="54000">
                  <a:srgbClr val="C00000">
                    <a:alpha val="45000"/>
                    <a:lumMod val="87000"/>
                    <a:lumOff val="13000"/>
                  </a:srgbClr>
                </a:gs>
                <a:gs pos="33000">
                  <a:srgbClr val="C00000">
                    <a:alpha val="55000"/>
                    <a:lumMod val="61000"/>
                    <a:lumOff val="39000"/>
                  </a:srgbClr>
                </a:gs>
                <a:gs pos="23000">
                  <a:schemeClr val="tx1">
                    <a:alpha val="53000"/>
                  </a:schemeClr>
                </a:gs>
                <a:gs pos="12000">
                  <a:srgbClr val="FF0000">
                    <a:alpha val="75000"/>
                  </a:srgbClr>
                </a:gs>
              </a:gsLst>
              <a:lin ang="16200000" scaled="1"/>
              <a:tileRect/>
            </a:gradFill>
            <a:ln>
              <a:noFill/>
            </a:ln>
            <a:scene3d>
              <a:camera prst="orthographicFront"/>
              <a:lightRig rig="flood" dir="t">
                <a:rot lat="0" lon="0" rev="21594000"/>
              </a:lightRig>
            </a:scene3d>
            <a:sp3d>
              <a:bevelT w="1841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074"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2699792" y="-884634"/>
              <a:ext cx="1262102" cy="1546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9" name="8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7165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700"/>
                                        <p:tgtEl>
                                          <p:spTgt spid="8"/>
                                        </p:tgtEl>
                                        <p:attrNameLst>
                                          <p:attrName>ppt_x</p:attrName>
                                        </p:attrNameLst>
                                      </p:cBhvr>
                                      <p:tavLst>
                                        <p:tav tm="0">
                                          <p:val>
                                            <p:strVal val="ppt_x"/>
                                          </p:val>
                                        </p:tav>
                                        <p:tav tm="100000">
                                          <p:val>
                                            <p:strVal val="1+ppt_w/2"/>
                                          </p:val>
                                        </p:tav>
                                      </p:tavLst>
                                    </p:anim>
                                    <p:anim calcmode="lin" valueType="num">
                                      <p:cBhvr additive="base">
                                        <p:cTn id="14" dur="3700"/>
                                        <p:tgtEl>
                                          <p:spTgt spid="8"/>
                                        </p:tgtEl>
                                        <p:attrNameLst>
                                          <p:attrName>ppt_y</p:attrName>
                                        </p:attrNameLst>
                                      </p:cBhvr>
                                      <p:tavLst>
                                        <p:tav tm="0">
                                          <p:val>
                                            <p:strVal val="ppt_y"/>
                                          </p:val>
                                        </p:tav>
                                        <p:tav tm="100000">
                                          <p:val>
                                            <p:strVal val="ppt_y"/>
                                          </p:val>
                                        </p:tav>
                                      </p:tavLst>
                                    </p:anim>
                                    <p:set>
                                      <p:cBhvr>
                                        <p:cTn id="15" dur="1" fill="hold">
                                          <p:stCondLst>
                                            <p:cond delay="36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t="-85789"/>
          <a:stretch/>
        </p:blipFill>
        <p:spPr>
          <a:xfrm>
            <a:off x="0" y="-4377447"/>
            <a:ext cx="9144000" cy="9520947"/>
          </a:xfrm>
          <a:prstGeom prst="rect">
            <a:avLst/>
          </a:prstGeom>
          <a:noFill/>
          <a:ln>
            <a:noFill/>
          </a:ln>
        </p:spPr>
      </p:pic>
      <p:sp>
        <p:nvSpPr>
          <p:cNvPr id="10" name="9 Rectángulo"/>
          <p:cNvSpPr/>
          <p:nvPr/>
        </p:nvSpPr>
        <p:spPr>
          <a:xfrm>
            <a:off x="-252000" y="5060"/>
            <a:ext cx="457708" cy="52309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 name="3 Grupo"/>
          <p:cNvGrpSpPr/>
          <p:nvPr/>
        </p:nvGrpSpPr>
        <p:grpSpPr>
          <a:xfrm>
            <a:off x="-36000" y="-213"/>
            <a:ext cx="9179407" cy="5236259"/>
            <a:chOff x="0" y="-213"/>
            <a:chExt cx="9143999" cy="5228419"/>
          </a:xfrm>
        </p:grpSpPr>
        <p:sp>
          <p:nvSpPr>
            <p:cNvPr id="5" name="3 Rectángulo"/>
            <p:cNvSpPr/>
            <p:nvPr/>
          </p:nvSpPr>
          <p:spPr>
            <a:xfrm rot="10800000">
              <a:off x="565839" y="4349478"/>
              <a:ext cx="8578160" cy="856256"/>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9720" h="509816">
                  <a:moveTo>
                    <a:pt x="0" y="0"/>
                  </a:moveTo>
                  <a:lnTo>
                    <a:pt x="9189720" y="6042"/>
                  </a:lnTo>
                  <a:lnTo>
                    <a:pt x="9180576" y="366508"/>
                  </a:lnTo>
                  <a:cubicBezTo>
                    <a:pt x="6717792" y="-228424"/>
                    <a:pt x="3048000" y="509816"/>
                    <a:pt x="0" y="509816"/>
                  </a:cubicBezTo>
                  <a:lnTo>
                    <a:pt x="0" y="0"/>
                  </a:lnTo>
                  <a:close/>
                </a:path>
              </a:pathLst>
            </a:custGeom>
            <a:gradFill>
              <a:gsLst>
                <a:gs pos="35000">
                  <a:srgbClr val="FF0000">
                    <a:lumMod val="81000"/>
                  </a:srgbClr>
                </a:gs>
                <a:gs pos="11000">
                  <a:srgbClr val="A40000">
                    <a:lumMod val="33000"/>
                  </a:srgbClr>
                </a:gs>
                <a:gs pos="47000">
                  <a:srgbClr val="FF0000">
                    <a:lumMod val="90000"/>
                  </a:srgbClr>
                </a:gs>
                <a:gs pos="83000">
                  <a:srgbClr val="FF0000">
                    <a:lumMod val="91000"/>
                  </a:srgbClr>
                </a:gs>
                <a:gs pos="100000">
                  <a:srgbClr val="FF3300">
                    <a:lumMod val="55000"/>
                    <a:lumOff val="45000"/>
                  </a:srgbClr>
                </a:gs>
              </a:gsLst>
              <a:lin ang="5400000" scaled="0"/>
            </a:gradFill>
            <a:ln>
              <a:noFill/>
            </a:ln>
            <a:scene3d>
              <a:camera prst="orthographicFront"/>
              <a:lightRig rig="flood" dir="t">
                <a:rot lat="0" lon="0" rev="13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3 Rectángulo"/>
            <p:cNvSpPr/>
            <p:nvPr/>
          </p:nvSpPr>
          <p:spPr>
            <a:xfrm rot="16200000" flipH="1">
              <a:off x="-1872000" y="1908000"/>
              <a:ext cx="4587976" cy="771550"/>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9720" h="509816">
                  <a:moveTo>
                    <a:pt x="0" y="0"/>
                  </a:moveTo>
                  <a:lnTo>
                    <a:pt x="9189720" y="6042"/>
                  </a:lnTo>
                  <a:lnTo>
                    <a:pt x="9180576" y="366508"/>
                  </a:lnTo>
                  <a:cubicBezTo>
                    <a:pt x="6717792" y="-228424"/>
                    <a:pt x="3048000" y="509816"/>
                    <a:pt x="0" y="509816"/>
                  </a:cubicBezTo>
                  <a:lnTo>
                    <a:pt x="0" y="0"/>
                  </a:lnTo>
                  <a:close/>
                </a:path>
              </a:pathLst>
            </a:custGeom>
            <a:gradFill>
              <a:gsLst>
                <a:gs pos="100000">
                  <a:srgbClr val="FF5A31"/>
                </a:gs>
                <a:gs pos="35000">
                  <a:srgbClr val="FF0000">
                    <a:lumMod val="81000"/>
                  </a:srgbClr>
                </a:gs>
                <a:gs pos="11000">
                  <a:srgbClr val="A40000">
                    <a:lumMod val="33000"/>
                  </a:srgbClr>
                </a:gs>
                <a:gs pos="47000">
                  <a:srgbClr val="FF0000">
                    <a:lumMod val="90000"/>
                  </a:srgbClr>
                </a:gs>
                <a:gs pos="83000">
                  <a:srgbClr val="FF3300"/>
                </a:gs>
                <a:gs pos="100000">
                  <a:srgbClr val="FF3300">
                    <a:lumMod val="55000"/>
                    <a:lumOff val="45000"/>
                  </a:srgbClr>
                </a:gs>
              </a:gsLst>
              <a:lin ang="5400000" scaled="0"/>
            </a:gradFill>
            <a:ln>
              <a:noFill/>
            </a:ln>
            <a:scene3d>
              <a:camera prst="orthographicFront"/>
              <a:lightRig rig="flood" dir="t">
                <a:rot lat="0" lon="0" rev="120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4587974"/>
              <a:ext cx="611560" cy="640232"/>
            </a:xfrm>
            <a:prstGeom prst="rect">
              <a:avLst/>
            </a:prstGeom>
            <a:gradFill flip="none" rotWithShape="1">
              <a:gsLst>
                <a:gs pos="100000">
                  <a:srgbClr val="FF0000">
                    <a:lumMod val="36000"/>
                  </a:srgbClr>
                </a:gs>
                <a:gs pos="81000">
                  <a:srgbClr val="FF6600"/>
                </a:gs>
                <a:gs pos="64000">
                  <a:srgbClr val="FF3300"/>
                </a:gs>
                <a:gs pos="50000">
                  <a:srgbClr val="C00000">
                    <a:lumMod val="61000"/>
                  </a:srgbClr>
                </a:gs>
              </a:gsLst>
              <a:lin ang="18900000" scaled="1"/>
              <a:tileRect/>
            </a:gradFill>
            <a:ln>
              <a:noFill/>
            </a:ln>
            <a:scene3d>
              <a:camera prst="orthographicFront"/>
              <a:lightRig rig="flood" dir="t"/>
            </a:scene3d>
            <a:sp3d>
              <a:bevelT w="6286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 name="13 Grupo"/>
          <p:cNvGrpSpPr/>
          <p:nvPr/>
        </p:nvGrpSpPr>
        <p:grpSpPr>
          <a:xfrm>
            <a:off x="255563" y="0"/>
            <a:ext cx="8888437" cy="4938614"/>
            <a:chOff x="260021" y="1"/>
            <a:chExt cx="8888437" cy="4938614"/>
          </a:xfrm>
        </p:grpSpPr>
        <p:sp>
          <p:nvSpPr>
            <p:cNvPr id="9" name="7 Rectángulo"/>
            <p:cNvSpPr/>
            <p:nvPr/>
          </p:nvSpPr>
          <p:spPr>
            <a:xfrm>
              <a:off x="260021" y="1"/>
              <a:ext cx="8888437" cy="4938614"/>
            </a:xfrm>
            <a:custGeom>
              <a:avLst/>
              <a:gdLst>
                <a:gd name="connsiteX0" fmla="*/ 0 w 8316416"/>
                <a:gd name="connsiteY0" fmla="*/ 0 h 4371950"/>
                <a:gd name="connsiteX1" fmla="*/ 8316416 w 8316416"/>
                <a:gd name="connsiteY1" fmla="*/ 0 h 4371950"/>
                <a:gd name="connsiteX2" fmla="*/ 8316416 w 8316416"/>
                <a:gd name="connsiteY2" fmla="*/ 4371950 h 4371950"/>
                <a:gd name="connsiteX3" fmla="*/ 0 w 8316416"/>
                <a:gd name="connsiteY3" fmla="*/ 4371950 h 4371950"/>
                <a:gd name="connsiteX4" fmla="*/ 0 w 8316416"/>
                <a:gd name="connsiteY4" fmla="*/ 0 h 4371950"/>
                <a:gd name="connsiteX0" fmla="*/ 193638 w 8510054"/>
                <a:gd name="connsiteY0" fmla="*/ 0 h 4597861"/>
                <a:gd name="connsiteX1" fmla="*/ 8510054 w 8510054"/>
                <a:gd name="connsiteY1" fmla="*/ 0 h 4597861"/>
                <a:gd name="connsiteX2" fmla="*/ 8510054 w 8510054"/>
                <a:gd name="connsiteY2" fmla="*/ 4371950 h 4597861"/>
                <a:gd name="connsiteX3" fmla="*/ 0 w 8510054"/>
                <a:gd name="connsiteY3" fmla="*/ 4597861 h 4597861"/>
                <a:gd name="connsiteX4" fmla="*/ 193638 w 8510054"/>
                <a:gd name="connsiteY4" fmla="*/ 0 h 4597861"/>
                <a:gd name="connsiteX0" fmla="*/ 193638 w 8510054"/>
                <a:gd name="connsiteY0" fmla="*/ 0 h 4900350"/>
                <a:gd name="connsiteX1" fmla="*/ 8510054 w 8510054"/>
                <a:gd name="connsiteY1" fmla="*/ 0 h 4900350"/>
                <a:gd name="connsiteX2" fmla="*/ 8510054 w 8510054"/>
                <a:gd name="connsiteY2" fmla="*/ 4371950 h 4900350"/>
                <a:gd name="connsiteX3" fmla="*/ 0 w 8510054"/>
                <a:gd name="connsiteY3" fmla="*/ 4597861 h 4900350"/>
                <a:gd name="connsiteX4" fmla="*/ 193638 w 8510054"/>
                <a:gd name="connsiteY4" fmla="*/ 0 h 4900350"/>
                <a:gd name="connsiteX0" fmla="*/ 572021 w 8888437"/>
                <a:gd name="connsiteY0" fmla="*/ 0 h 4900350"/>
                <a:gd name="connsiteX1" fmla="*/ 8888437 w 8888437"/>
                <a:gd name="connsiteY1" fmla="*/ 0 h 4900350"/>
                <a:gd name="connsiteX2" fmla="*/ 8888437 w 8888437"/>
                <a:gd name="connsiteY2" fmla="*/ 4371950 h 4900350"/>
                <a:gd name="connsiteX3" fmla="*/ 378383 w 8888437"/>
                <a:gd name="connsiteY3" fmla="*/ 4597861 h 4900350"/>
                <a:gd name="connsiteX4" fmla="*/ 572021 w 8888437"/>
                <a:gd name="connsiteY4" fmla="*/ 0 h 4900350"/>
                <a:gd name="connsiteX0" fmla="*/ 572021 w 8888437"/>
                <a:gd name="connsiteY0" fmla="*/ 0 h 4914689"/>
                <a:gd name="connsiteX1" fmla="*/ 8888437 w 8888437"/>
                <a:gd name="connsiteY1" fmla="*/ 0 h 4914689"/>
                <a:gd name="connsiteX2" fmla="*/ 8888437 w 8888437"/>
                <a:gd name="connsiteY2" fmla="*/ 4371950 h 4914689"/>
                <a:gd name="connsiteX3" fmla="*/ 378383 w 8888437"/>
                <a:gd name="connsiteY3" fmla="*/ 4597861 h 4914689"/>
                <a:gd name="connsiteX4" fmla="*/ 572021 w 8888437"/>
                <a:gd name="connsiteY4" fmla="*/ 0 h 4914689"/>
                <a:gd name="connsiteX0" fmla="*/ 572021 w 8888437"/>
                <a:gd name="connsiteY0" fmla="*/ 0 h 4938614"/>
                <a:gd name="connsiteX1" fmla="*/ 8888437 w 8888437"/>
                <a:gd name="connsiteY1" fmla="*/ 0 h 4938614"/>
                <a:gd name="connsiteX2" fmla="*/ 8888437 w 8888437"/>
                <a:gd name="connsiteY2" fmla="*/ 4371950 h 4938614"/>
                <a:gd name="connsiteX3" fmla="*/ 378383 w 8888437"/>
                <a:gd name="connsiteY3" fmla="*/ 4597861 h 4938614"/>
                <a:gd name="connsiteX4" fmla="*/ 572021 w 8888437"/>
                <a:gd name="connsiteY4" fmla="*/ 0 h 49386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88437" h="4938614">
                  <a:moveTo>
                    <a:pt x="572021" y="0"/>
                  </a:moveTo>
                  <a:lnTo>
                    <a:pt x="8888437" y="0"/>
                  </a:lnTo>
                  <a:lnTo>
                    <a:pt x="8888437" y="4371950"/>
                  </a:lnTo>
                  <a:cubicBezTo>
                    <a:pt x="6051752" y="4447254"/>
                    <a:pt x="2450891" y="5448740"/>
                    <a:pt x="378383" y="4597861"/>
                  </a:cubicBezTo>
                  <a:cubicBezTo>
                    <a:pt x="-546775" y="3570850"/>
                    <a:pt x="507475" y="1532620"/>
                    <a:pt x="572021" y="0"/>
                  </a:cubicBezTo>
                  <a:close/>
                </a:path>
              </a:pathLst>
            </a:custGeom>
            <a:gradFill flip="none" rotWithShape="1">
              <a:gsLst>
                <a:gs pos="85000">
                  <a:srgbClr val="FF3300">
                    <a:alpha val="51000"/>
                  </a:srgbClr>
                </a:gs>
                <a:gs pos="0">
                  <a:schemeClr val="tx1">
                    <a:alpha val="46000"/>
                  </a:schemeClr>
                </a:gs>
                <a:gs pos="70000">
                  <a:schemeClr val="tx1">
                    <a:alpha val="71000"/>
                  </a:schemeClr>
                </a:gs>
                <a:gs pos="100000">
                  <a:schemeClr val="tx1">
                    <a:alpha val="44000"/>
                  </a:schemeClr>
                </a:gs>
                <a:gs pos="44000">
                  <a:schemeClr val="tx1">
                    <a:alpha val="60000"/>
                  </a:schemeClr>
                </a:gs>
                <a:gs pos="55000">
                  <a:srgbClr val="FF3300">
                    <a:alpha val="48000"/>
                  </a:srgbClr>
                </a:gs>
                <a:gs pos="33000">
                  <a:srgbClr val="FF3300">
                    <a:alpha val="50000"/>
                  </a:srgbClr>
                </a:gs>
                <a:gs pos="23000">
                  <a:schemeClr val="tx1">
                    <a:alpha val="53000"/>
                  </a:schemeClr>
                </a:gs>
              </a:gsLst>
              <a:path path="circle">
                <a:fillToRect t="100000" r="100000"/>
              </a:path>
              <a:tileRect l="-100000" b="-100000"/>
            </a:gradFill>
            <a:ln>
              <a:noFill/>
            </a:ln>
            <a:scene3d>
              <a:camera prst="orthographicFront"/>
              <a:lightRig rig="flood" dir="t"/>
            </a:scene3d>
            <a:sp3d>
              <a:bevelT w="1143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11"/>
            <p:cNvSpPr/>
            <p:nvPr/>
          </p:nvSpPr>
          <p:spPr>
            <a:xfrm rot="1206224" flipH="1">
              <a:off x="589131" y="3073280"/>
              <a:ext cx="2145980" cy="1435801"/>
            </a:xfrm>
            <a:custGeom>
              <a:avLst/>
              <a:gdLst>
                <a:gd name="connsiteX0" fmla="*/ 198141 w 3002841"/>
                <a:gd name="connsiteY0" fmla="*/ 879912 h 1191542"/>
                <a:gd name="connsiteX1" fmla="*/ 176952 w 3002841"/>
                <a:gd name="connsiteY1" fmla="*/ 926169 h 1191542"/>
                <a:gd name="connsiteX2" fmla="*/ 128984 w 3002841"/>
                <a:gd name="connsiteY2" fmla="*/ 973612 h 1191542"/>
                <a:gd name="connsiteX3" fmla="*/ 156935 w 3002841"/>
                <a:gd name="connsiteY3" fmla="*/ 916936 h 1191542"/>
                <a:gd name="connsiteX4" fmla="*/ 197255 w 3002841"/>
                <a:gd name="connsiteY4" fmla="*/ 879903 h 1191542"/>
                <a:gd name="connsiteX5" fmla="*/ 198141 w 3002841"/>
                <a:gd name="connsiteY5" fmla="*/ 879912 h 1191542"/>
                <a:gd name="connsiteX6" fmla="*/ 185050 w 3002841"/>
                <a:gd name="connsiteY6" fmla="*/ 868990 h 1191542"/>
                <a:gd name="connsiteX7" fmla="*/ 138549 w 3002841"/>
                <a:gd name="connsiteY7" fmla="*/ 907081 h 1191542"/>
                <a:gd name="connsiteX8" fmla="*/ 66454 w 3002841"/>
                <a:gd name="connsiteY8" fmla="*/ 940039 h 1191542"/>
                <a:gd name="connsiteX9" fmla="*/ 125279 w 3002841"/>
                <a:gd name="connsiteY9" fmla="*/ 893832 h 1191542"/>
                <a:gd name="connsiteX10" fmla="*/ 184231 w 3002841"/>
                <a:gd name="connsiteY10" fmla="*/ 868775 h 1191542"/>
                <a:gd name="connsiteX11" fmla="*/ 185050 w 3002841"/>
                <a:gd name="connsiteY11" fmla="*/ 868990 h 1191542"/>
                <a:gd name="connsiteX12" fmla="*/ 173025 w 3002841"/>
                <a:gd name="connsiteY12" fmla="*/ 860722 h 1191542"/>
                <a:gd name="connsiteX13" fmla="*/ 107956 w 3002841"/>
                <a:gd name="connsiteY13" fmla="*/ 885584 h 1191542"/>
                <a:gd name="connsiteX14" fmla="*/ 21949 w 3002841"/>
                <a:gd name="connsiteY14" fmla="*/ 899795 h 1191542"/>
                <a:gd name="connsiteX15" fmla="*/ 103135 w 3002841"/>
                <a:gd name="connsiteY15" fmla="*/ 870190 h 1191542"/>
                <a:gd name="connsiteX16" fmla="*/ 168435 w 3002841"/>
                <a:gd name="connsiteY16" fmla="*/ 860085 h 1191542"/>
                <a:gd name="connsiteX17" fmla="*/ 173025 w 3002841"/>
                <a:gd name="connsiteY17" fmla="*/ 860722 h 1191542"/>
                <a:gd name="connsiteX18" fmla="*/ 163162 w 3002841"/>
                <a:gd name="connsiteY18" fmla="*/ 849463 h 1191542"/>
                <a:gd name="connsiteX19" fmla="*/ 88120 w 3002841"/>
                <a:gd name="connsiteY19" fmla="*/ 856970 h 1191542"/>
                <a:gd name="connsiteX20" fmla="*/ 2 w 3002841"/>
                <a:gd name="connsiteY20" fmla="*/ 849613 h 1191542"/>
                <a:gd name="connsiteX21" fmla="*/ 92790 w 3002841"/>
                <a:gd name="connsiteY21" fmla="*/ 841557 h 1191542"/>
                <a:gd name="connsiteX22" fmla="*/ 163162 w 3002841"/>
                <a:gd name="connsiteY22" fmla="*/ 849463 h 1191542"/>
                <a:gd name="connsiteX23" fmla="*/ 220060 w 3002841"/>
                <a:gd name="connsiteY23" fmla="*/ 882446 h 1191542"/>
                <a:gd name="connsiteX24" fmla="*/ 231899 w 3002841"/>
                <a:gd name="connsiteY24" fmla="*/ 930027 h 1191542"/>
                <a:gd name="connsiteX25" fmla="*/ 220296 w 3002841"/>
                <a:gd name="connsiteY25" fmla="*/ 985899 h 1191542"/>
                <a:gd name="connsiteX26" fmla="*/ 207591 w 3002841"/>
                <a:gd name="connsiteY26" fmla="*/ 927066 h 1191542"/>
                <a:gd name="connsiteX27" fmla="*/ 220060 w 3002841"/>
                <a:gd name="connsiteY27" fmla="*/ 882446 h 1191542"/>
                <a:gd name="connsiteX28" fmla="*/ 163880 w 3002841"/>
                <a:gd name="connsiteY28" fmla="*/ 831557 h 1191542"/>
                <a:gd name="connsiteX29" fmla="*/ 168896 w 3002841"/>
                <a:gd name="connsiteY29" fmla="*/ 835313 h 1191542"/>
                <a:gd name="connsiteX30" fmla="*/ 94760 w 3002841"/>
                <a:gd name="connsiteY30" fmla="*/ 824793 h 1191542"/>
                <a:gd name="connsiteX31" fmla="*/ 17085 w 3002841"/>
                <a:gd name="connsiteY31" fmla="*/ 797402 h 1191542"/>
                <a:gd name="connsiteX32" fmla="*/ 25069 w 3002841"/>
                <a:gd name="connsiteY32" fmla="*/ 795648 h 1191542"/>
                <a:gd name="connsiteX33" fmla="*/ 108043 w 3002841"/>
                <a:gd name="connsiteY33" fmla="*/ 811550 h 1191542"/>
                <a:gd name="connsiteX34" fmla="*/ 163880 w 3002841"/>
                <a:gd name="connsiteY34" fmla="*/ 831557 h 1191542"/>
                <a:gd name="connsiteX35" fmla="*/ 244606 w 3002841"/>
                <a:gd name="connsiteY35" fmla="*/ 882492 h 1191542"/>
                <a:gd name="connsiteX36" fmla="*/ 280778 w 3002841"/>
                <a:gd name="connsiteY36" fmla="*/ 918798 h 1191542"/>
                <a:gd name="connsiteX37" fmla="*/ 307886 w 3002841"/>
                <a:gd name="connsiteY37" fmla="*/ 972467 h 1191542"/>
                <a:gd name="connsiteX38" fmla="*/ 256801 w 3002841"/>
                <a:gd name="connsiteY38" fmla="*/ 922697 h 1191542"/>
                <a:gd name="connsiteX39" fmla="*/ 238049 w 3002841"/>
                <a:gd name="connsiteY39" fmla="*/ 878970 h 1191542"/>
                <a:gd name="connsiteX40" fmla="*/ 244606 w 3002841"/>
                <a:gd name="connsiteY40" fmla="*/ 882492 h 1191542"/>
                <a:gd name="connsiteX41" fmla="*/ 136749 w 3002841"/>
                <a:gd name="connsiteY41" fmla="*/ 787908 h 1191542"/>
                <a:gd name="connsiteX42" fmla="*/ 180753 w 3002841"/>
                <a:gd name="connsiteY42" fmla="*/ 823614 h 1191542"/>
                <a:gd name="connsiteX43" fmla="*/ 117027 w 3002841"/>
                <a:gd name="connsiteY43" fmla="*/ 797392 h 1191542"/>
                <a:gd name="connsiteX44" fmla="*/ 59244 w 3002841"/>
                <a:gd name="connsiteY44" fmla="*/ 754572 h 1191542"/>
                <a:gd name="connsiteX45" fmla="*/ 61237 w 3002841"/>
                <a:gd name="connsiteY45" fmla="*/ 753944 h 1191542"/>
                <a:gd name="connsiteX46" fmla="*/ 136749 w 3002841"/>
                <a:gd name="connsiteY46" fmla="*/ 787908 h 1191542"/>
                <a:gd name="connsiteX47" fmla="*/ 335941 w 3002841"/>
                <a:gd name="connsiteY47" fmla="*/ 910505 h 1191542"/>
                <a:gd name="connsiteX48" fmla="*/ 372706 w 3002841"/>
                <a:gd name="connsiteY48" fmla="*/ 942662 h 1191542"/>
                <a:gd name="connsiteX49" fmla="*/ 296696 w 3002841"/>
                <a:gd name="connsiteY49" fmla="*/ 907970 h 1191542"/>
                <a:gd name="connsiteX50" fmla="*/ 254278 w 3002841"/>
                <a:gd name="connsiteY50" fmla="*/ 871501 h 1191542"/>
                <a:gd name="connsiteX51" fmla="*/ 255294 w 3002841"/>
                <a:gd name="connsiteY51" fmla="*/ 871412 h 1191542"/>
                <a:gd name="connsiteX52" fmla="*/ 316827 w 3002841"/>
                <a:gd name="connsiteY52" fmla="*/ 898838 h 1191542"/>
                <a:gd name="connsiteX53" fmla="*/ 335941 w 3002841"/>
                <a:gd name="connsiteY53" fmla="*/ 910505 h 1191542"/>
                <a:gd name="connsiteX54" fmla="*/ 143185 w 3002841"/>
                <a:gd name="connsiteY54" fmla="*/ 727623 h 1191542"/>
                <a:gd name="connsiteX55" fmla="*/ 179500 w 3002841"/>
                <a:gd name="connsiteY55" fmla="*/ 771473 h 1191542"/>
                <a:gd name="connsiteX56" fmla="*/ 196886 w 3002841"/>
                <a:gd name="connsiteY56" fmla="*/ 815426 h 1191542"/>
                <a:gd name="connsiteX57" fmla="*/ 155406 w 3002841"/>
                <a:gd name="connsiteY57" fmla="*/ 775071 h 1191542"/>
                <a:gd name="connsiteX58" fmla="*/ 129974 w 3002841"/>
                <a:gd name="connsiteY58" fmla="*/ 721073 h 1191542"/>
                <a:gd name="connsiteX59" fmla="*/ 132197 w 3002841"/>
                <a:gd name="connsiteY59" fmla="*/ 721011 h 1191542"/>
                <a:gd name="connsiteX60" fmla="*/ 143185 w 3002841"/>
                <a:gd name="connsiteY60" fmla="*/ 727623 h 1191542"/>
                <a:gd name="connsiteX61" fmla="*/ 413470 w 3002841"/>
                <a:gd name="connsiteY61" fmla="*/ 894151 h 1191542"/>
                <a:gd name="connsiteX62" fmla="*/ 419537 w 3002841"/>
                <a:gd name="connsiteY62" fmla="*/ 900360 h 1191542"/>
                <a:gd name="connsiteX63" fmla="*/ 328903 w 3002841"/>
                <a:gd name="connsiteY63" fmla="*/ 885401 h 1191542"/>
                <a:gd name="connsiteX64" fmla="*/ 268584 w 3002841"/>
                <a:gd name="connsiteY64" fmla="*/ 861096 h 1191542"/>
                <a:gd name="connsiteX65" fmla="*/ 271268 w 3002841"/>
                <a:gd name="connsiteY65" fmla="*/ 860651 h 1191542"/>
                <a:gd name="connsiteX66" fmla="*/ 342479 w 3002841"/>
                <a:gd name="connsiteY66" fmla="*/ 872278 h 1191542"/>
                <a:gd name="connsiteX67" fmla="*/ 413470 w 3002841"/>
                <a:gd name="connsiteY67" fmla="*/ 894151 h 1191542"/>
                <a:gd name="connsiteX68" fmla="*/ 434446 w 3002841"/>
                <a:gd name="connsiteY68" fmla="*/ 848259 h 1191542"/>
                <a:gd name="connsiteX69" fmla="*/ 341657 w 3002841"/>
                <a:gd name="connsiteY69" fmla="*/ 856315 h 1191542"/>
                <a:gd name="connsiteX70" fmla="*/ 271286 w 3002841"/>
                <a:gd name="connsiteY70" fmla="*/ 848409 h 1191542"/>
                <a:gd name="connsiteX71" fmla="*/ 346327 w 3002841"/>
                <a:gd name="connsiteY71" fmla="*/ 840902 h 1191542"/>
                <a:gd name="connsiteX72" fmla="*/ 434446 w 3002841"/>
                <a:gd name="connsiteY72" fmla="*/ 848259 h 1191542"/>
                <a:gd name="connsiteX73" fmla="*/ 218614 w 3002841"/>
                <a:gd name="connsiteY73" fmla="*/ 708593 h 1191542"/>
                <a:gd name="connsiteX74" fmla="*/ 231319 w 3002841"/>
                <a:gd name="connsiteY74" fmla="*/ 767426 h 1191542"/>
                <a:gd name="connsiteX75" fmla="*/ 218850 w 3002841"/>
                <a:gd name="connsiteY75" fmla="*/ 812046 h 1191542"/>
                <a:gd name="connsiteX76" fmla="*/ 207011 w 3002841"/>
                <a:gd name="connsiteY76" fmla="*/ 764465 h 1191542"/>
                <a:gd name="connsiteX77" fmla="*/ 218614 w 3002841"/>
                <a:gd name="connsiteY77" fmla="*/ 708593 h 1191542"/>
                <a:gd name="connsiteX78" fmla="*/ 295542 w 3002841"/>
                <a:gd name="connsiteY78" fmla="*/ 717734 h 1191542"/>
                <a:gd name="connsiteX79" fmla="*/ 275537 w 3002841"/>
                <a:gd name="connsiteY79" fmla="*/ 775746 h 1191542"/>
                <a:gd name="connsiteX80" fmla="*/ 239611 w 3002841"/>
                <a:gd name="connsiteY80" fmla="*/ 814919 h 1191542"/>
                <a:gd name="connsiteX81" fmla="*/ 254321 w 3002841"/>
                <a:gd name="connsiteY81" fmla="*/ 767661 h 1191542"/>
                <a:gd name="connsiteX82" fmla="*/ 293410 w 3002841"/>
                <a:gd name="connsiteY82" fmla="*/ 717632 h 1191542"/>
                <a:gd name="connsiteX83" fmla="*/ 295542 w 3002841"/>
                <a:gd name="connsiteY83" fmla="*/ 717734 h 1191542"/>
                <a:gd name="connsiteX84" fmla="*/ 413202 w 3002841"/>
                <a:gd name="connsiteY84" fmla="*/ 789944 h 1191542"/>
                <a:gd name="connsiteX85" fmla="*/ 334177 w 3002841"/>
                <a:gd name="connsiteY85" fmla="*/ 821812 h 1191542"/>
                <a:gd name="connsiteX86" fmla="*/ 265021 w 3002841"/>
                <a:gd name="connsiteY86" fmla="*/ 833244 h 1191542"/>
                <a:gd name="connsiteX87" fmla="*/ 328279 w 3002841"/>
                <a:gd name="connsiteY87" fmla="*/ 806570 h 1191542"/>
                <a:gd name="connsiteX88" fmla="*/ 406056 w 3002841"/>
                <a:gd name="connsiteY88" fmla="*/ 788249 h 1191542"/>
                <a:gd name="connsiteX89" fmla="*/ 413202 w 3002841"/>
                <a:gd name="connsiteY89" fmla="*/ 789944 h 1191542"/>
                <a:gd name="connsiteX90" fmla="*/ 361643 w 3002841"/>
                <a:gd name="connsiteY90" fmla="*/ 745767 h 1191542"/>
                <a:gd name="connsiteX91" fmla="*/ 309173 w 3002841"/>
                <a:gd name="connsiteY91" fmla="*/ 794954 h 1191542"/>
                <a:gd name="connsiteX92" fmla="*/ 252919 w 3002841"/>
                <a:gd name="connsiteY92" fmla="*/ 822904 h 1191542"/>
                <a:gd name="connsiteX93" fmla="*/ 294189 w 3002841"/>
                <a:gd name="connsiteY93" fmla="*/ 782462 h 1191542"/>
                <a:gd name="connsiteX94" fmla="*/ 359723 w 3002841"/>
                <a:gd name="connsiteY94" fmla="*/ 745171 h 1191542"/>
                <a:gd name="connsiteX95" fmla="*/ 361643 w 3002841"/>
                <a:gd name="connsiteY95" fmla="*/ 745767 h 1191542"/>
                <a:gd name="connsiteX96" fmla="*/ 879687 w 3002841"/>
                <a:gd name="connsiteY96" fmla="*/ 897103 h 1191542"/>
                <a:gd name="connsiteX97" fmla="*/ 851992 w 3002841"/>
                <a:gd name="connsiteY97" fmla="*/ 955301 h 1191542"/>
                <a:gd name="connsiteX98" fmla="*/ 789298 w 3002841"/>
                <a:gd name="connsiteY98" fmla="*/ 1014991 h 1191542"/>
                <a:gd name="connsiteX99" fmla="*/ 825831 w 3002841"/>
                <a:gd name="connsiteY99" fmla="*/ 943685 h 1191542"/>
                <a:gd name="connsiteX100" fmla="*/ 878529 w 3002841"/>
                <a:gd name="connsiteY100" fmla="*/ 897091 h 1191542"/>
                <a:gd name="connsiteX101" fmla="*/ 879687 w 3002841"/>
                <a:gd name="connsiteY101" fmla="*/ 897103 h 1191542"/>
                <a:gd name="connsiteX102" fmla="*/ 862577 w 3002841"/>
                <a:gd name="connsiteY102" fmla="*/ 883361 h 1191542"/>
                <a:gd name="connsiteX103" fmla="*/ 801799 w 3002841"/>
                <a:gd name="connsiteY103" fmla="*/ 931285 h 1191542"/>
                <a:gd name="connsiteX104" fmla="*/ 707570 w 3002841"/>
                <a:gd name="connsiteY104" fmla="*/ 972751 h 1191542"/>
                <a:gd name="connsiteX105" fmla="*/ 784455 w 3002841"/>
                <a:gd name="connsiteY105" fmla="*/ 914616 h 1191542"/>
                <a:gd name="connsiteX106" fmla="*/ 861507 w 3002841"/>
                <a:gd name="connsiteY106" fmla="*/ 883090 h 1191542"/>
                <a:gd name="connsiteX107" fmla="*/ 862577 w 3002841"/>
                <a:gd name="connsiteY107" fmla="*/ 883361 h 1191542"/>
                <a:gd name="connsiteX108" fmla="*/ 846860 w 3002841"/>
                <a:gd name="connsiteY108" fmla="*/ 872959 h 1191542"/>
                <a:gd name="connsiteX109" fmla="*/ 761814 w 3002841"/>
                <a:gd name="connsiteY109" fmla="*/ 904239 h 1191542"/>
                <a:gd name="connsiteX110" fmla="*/ 649400 w 3002841"/>
                <a:gd name="connsiteY110" fmla="*/ 922118 h 1191542"/>
                <a:gd name="connsiteX111" fmla="*/ 755512 w 3002841"/>
                <a:gd name="connsiteY111" fmla="*/ 884871 h 1191542"/>
                <a:gd name="connsiteX112" fmla="*/ 840860 w 3002841"/>
                <a:gd name="connsiteY112" fmla="*/ 872158 h 1191542"/>
                <a:gd name="connsiteX113" fmla="*/ 846860 w 3002841"/>
                <a:gd name="connsiteY113" fmla="*/ 872959 h 1191542"/>
                <a:gd name="connsiteX114" fmla="*/ 833969 w 3002841"/>
                <a:gd name="connsiteY114" fmla="*/ 858793 h 1191542"/>
                <a:gd name="connsiteX115" fmla="*/ 735888 w 3002841"/>
                <a:gd name="connsiteY115" fmla="*/ 868238 h 1191542"/>
                <a:gd name="connsiteX116" fmla="*/ 620714 w 3002841"/>
                <a:gd name="connsiteY116" fmla="*/ 858981 h 1191542"/>
                <a:gd name="connsiteX117" fmla="*/ 741991 w 3002841"/>
                <a:gd name="connsiteY117" fmla="*/ 848846 h 1191542"/>
                <a:gd name="connsiteX118" fmla="*/ 833969 w 3002841"/>
                <a:gd name="connsiteY118" fmla="*/ 858793 h 1191542"/>
                <a:gd name="connsiteX119" fmla="*/ 908336 w 3002841"/>
                <a:gd name="connsiteY119" fmla="*/ 900291 h 1191542"/>
                <a:gd name="connsiteX120" fmla="*/ 923810 w 3002841"/>
                <a:gd name="connsiteY120" fmla="*/ 960155 h 1191542"/>
                <a:gd name="connsiteX121" fmla="*/ 908645 w 3002841"/>
                <a:gd name="connsiteY121" fmla="*/ 1030450 h 1191542"/>
                <a:gd name="connsiteX122" fmla="*/ 892039 w 3002841"/>
                <a:gd name="connsiteY122" fmla="*/ 956429 h 1191542"/>
                <a:gd name="connsiteX123" fmla="*/ 908336 w 3002841"/>
                <a:gd name="connsiteY123" fmla="*/ 900291 h 1191542"/>
                <a:gd name="connsiteX124" fmla="*/ 834907 w 3002841"/>
                <a:gd name="connsiteY124" fmla="*/ 836265 h 1191542"/>
                <a:gd name="connsiteX125" fmla="*/ 841463 w 3002841"/>
                <a:gd name="connsiteY125" fmla="*/ 840990 h 1191542"/>
                <a:gd name="connsiteX126" fmla="*/ 744565 w 3002841"/>
                <a:gd name="connsiteY126" fmla="*/ 827755 h 1191542"/>
                <a:gd name="connsiteX127" fmla="*/ 643043 w 3002841"/>
                <a:gd name="connsiteY127" fmla="*/ 793293 h 1191542"/>
                <a:gd name="connsiteX128" fmla="*/ 653478 w 3002841"/>
                <a:gd name="connsiteY128" fmla="*/ 791086 h 1191542"/>
                <a:gd name="connsiteX129" fmla="*/ 761927 w 3002841"/>
                <a:gd name="connsiteY129" fmla="*/ 811093 h 1191542"/>
                <a:gd name="connsiteX130" fmla="*/ 834907 w 3002841"/>
                <a:gd name="connsiteY130" fmla="*/ 836265 h 1191542"/>
                <a:gd name="connsiteX131" fmla="*/ 940418 w 3002841"/>
                <a:gd name="connsiteY131" fmla="*/ 900349 h 1191542"/>
                <a:gd name="connsiteX132" fmla="*/ 987696 w 3002841"/>
                <a:gd name="connsiteY132" fmla="*/ 946027 h 1191542"/>
                <a:gd name="connsiteX133" fmla="*/ 1023126 w 3002841"/>
                <a:gd name="connsiteY133" fmla="*/ 1013551 h 1191542"/>
                <a:gd name="connsiteX134" fmla="*/ 956357 w 3002841"/>
                <a:gd name="connsiteY134" fmla="*/ 950932 h 1191542"/>
                <a:gd name="connsiteX135" fmla="*/ 931848 w 3002841"/>
                <a:gd name="connsiteY135" fmla="*/ 895918 h 1191542"/>
                <a:gd name="connsiteX136" fmla="*/ 940418 w 3002841"/>
                <a:gd name="connsiteY136" fmla="*/ 900349 h 1191542"/>
                <a:gd name="connsiteX137" fmla="*/ 799447 w 3002841"/>
                <a:gd name="connsiteY137" fmla="*/ 781347 h 1191542"/>
                <a:gd name="connsiteX138" fmla="*/ 856961 w 3002841"/>
                <a:gd name="connsiteY138" fmla="*/ 826271 h 1191542"/>
                <a:gd name="connsiteX139" fmla="*/ 773669 w 3002841"/>
                <a:gd name="connsiteY139" fmla="*/ 793279 h 1191542"/>
                <a:gd name="connsiteX140" fmla="*/ 698146 w 3002841"/>
                <a:gd name="connsiteY140" fmla="*/ 739406 h 1191542"/>
                <a:gd name="connsiteX141" fmla="*/ 700751 w 3002841"/>
                <a:gd name="connsiteY141" fmla="*/ 738616 h 1191542"/>
                <a:gd name="connsiteX142" fmla="*/ 799447 w 3002841"/>
                <a:gd name="connsiteY142" fmla="*/ 781347 h 1191542"/>
                <a:gd name="connsiteX143" fmla="*/ 1086135 w 3002841"/>
                <a:gd name="connsiteY143" fmla="*/ 952247 h 1191542"/>
                <a:gd name="connsiteX144" fmla="*/ 1107848 w 3002841"/>
                <a:gd name="connsiteY144" fmla="*/ 976051 h 1191542"/>
                <a:gd name="connsiteX145" fmla="*/ 1008501 w 3002841"/>
                <a:gd name="connsiteY145" fmla="*/ 932404 h 1191542"/>
                <a:gd name="connsiteX146" fmla="*/ 953059 w 3002841"/>
                <a:gd name="connsiteY146" fmla="*/ 886520 h 1191542"/>
                <a:gd name="connsiteX147" fmla="*/ 954387 w 3002841"/>
                <a:gd name="connsiteY147" fmla="*/ 886409 h 1191542"/>
                <a:gd name="connsiteX148" fmla="*/ 1034813 w 3002841"/>
                <a:gd name="connsiteY148" fmla="*/ 920915 h 1191542"/>
                <a:gd name="connsiteX149" fmla="*/ 1086135 w 3002841"/>
                <a:gd name="connsiteY149" fmla="*/ 952247 h 1191542"/>
                <a:gd name="connsiteX150" fmla="*/ 807858 w 3002841"/>
                <a:gd name="connsiteY150" fmla="*/ 705501 h 1191542"/>
                <a:gd name="connsiteX151" fmla="*/ 855322 w 3002841"/>
                <a:gd name="connsiteY151" fmla="*/ 760670 h 1191542"/>
                <a:gd name="connsiteX152" fmla="*/ 878047 w 3002841"/>
                <a:gd name="connsiteY152" fmla="*/ 815970 h 1191542"/>
                <a:gd name="connsiteX153" fmla="*/ 823831 w 3002841"/>
                <a:gd name="connsiteY153" fmla="*/ 765197 h 1191542"/>
                <a:gd name="connsiteX154" fmla="*/ 790592 w 3002841"/>
                <a:gd name="connsiteY154" fmla="*/ 697260 h 1191542"/>
                <a:gd name="connsiteX155" fmla="*/ 793497 w 3002841"/>
                <a:gd name="connsiteY155" fmla="*/ 697182 h 1191542"/>
                <a:gd name="connsiteX156" fmla="*/ 807858 w 3002841"/>
                <a:gd name="connsiteY156" fmla="*/ 705501 h 1191542"/>
                <a:gd name="connsiteX157" fmla="*/ 1161127 w 3002841"/>
                <a:gd name="connsiteY157" fmla="*/ 915018 h 1191542"/>
                <a:gd name="connsiteX158" fmla="*/ 1169056 w 3002841"/>
                <a:gd name="connsiteY158" fmla="*/ 922830 h 1191542"/>
                <a:gd name="connsiteX159" fmla="*/ 1050596 w 3002841"/>
                <a:gd name="connsiteY159" fmla="*/ 904009 h 1191542"/>
                <a:gd name="connsiteX160" fmla="*/ 971758 w 3002841"/>
                <a:gd name="connsiteY160" fmla="*/ 873430 h 1191542"/>
                <a:gd name="connsiteX161" fmla="*/ 975265 w 3002841"/>
                <a:gd name="connsiteY161" fmla="*/ 872869 h 1191542"/>
                <a:gd name="connsiteX162" fmla="*/ 1068340 w 3002841"/>
                <a:gd name="connsiteY162" fmla="*/ 887498 h 1191542"/>
                <a:gd name="connsiteX163" fmla="*/ 1161127 w 3002841"/>
                <a:gd name="connsiteY163" fmla="*/ 915018 h 1191542"/>
                <a:gd name="connsiteX164" fmla="*/ 906446 w 3002841"/>
                <a:gd name="connsiteY164" fmla="*/ 681558 h 1191542"/>
                <a:gd name="connsiteX165" fmla="*/ 923052 w 3002841"/>
                <a:gd name="connsiteY165" fmla="*/ 755579 h 1191542"/>
                <a:gd name="connsiteX166" fmla="*/ 906754 w 3002841"/>
                <a:gd name="connsiteY166" fmla="*/ 811716 h 1191542"/>
                <a:gd name="connsiteX167" fmla="*/ 891280 w 3002841"/>
                <a:gd name="connsiteY167" fmla="*/ 751853 h 1191542"/>
                <a:gd name="connsiteX168" fmla="*/ 906446 w 3002841"/>
                <a:gd name="connsiteY168" fmla="*/ 681558 h 1191542"/>
                <a:gd name="connsiteX169" fmla="*/ 564325 w 3002841"/>
                <a:gd name="connsiteY169" fmla="*/ 461034 h 1191542"/>
                <a:gd name="connsiteX170" fmla="*/ 536630 w 3002841"/>
                <a:gd name="connsiteY170" fmla="*/ 519233 h 1191542"/>
                <a:gd name="connsiteX171" fmla="*/ 473935 w 3002841"/>
                <a:gd name="connsiteY171" fmla="*/ 578922 h 1191542"/>
                <a:gd name="connsiteX172" fmla="*/ 510468 w 3002841"/>
                <a:gd name="connsiteY172" fmla="*/ 507616 h 1191542"/>
                <a:gd name="connsiteX173" fmla="*/ 563167 w 3002841"/>
                <a:gd name="connsiteY173" fmla="*/ 461022 h 1191542"/>
                <a:gd name="connsiteX174" fmla="*/ 564325 w 3002841"/>
                <a:gd name="connsiteY174" fmla="*/ 461034 h 1191542"/>
                <a:gd name="connsiteX175" fmla="*/ 547214 w 3002841"/>
                <a:gd name="connsiteY175" fmla="*/ 447292 h 1191542"/>
                <a:gd name="connsiteX176" fmla="*/ 486436 w 3002841"/>
                <a:gd name="connsiteY176" fmla="*/ 495216 h 1191542"/>
                <a:gd name="connsiteX177" fmla="*/ 392207 w 3002841"/>
                <a:gd name="connsiteY177" fmla="*/ 536683 h 1191542"/>
                <a:gd name="connsiteX178" fmla="*/ 469092 w 3002841"/>
                <a:gd name="connsiteY178" fmla="*/ 478547 h 1191542"/>
                <a:gd name="connsiteX179" fmla="*/ 546144 w 3002841"/>
                <a:gd name="connsiteY179" fmla="*/ 447022 h 1191542"/>
                <a:gd name="connsiteX180" fmla="*/ 547214 w 3002841"/>
                <a:gd name="connsiteY180" fmla="*/ 447292 h 1191542"/>
                <a:gd name="connsiteX181" fmla="*/ 531498 w 3002841"/>
                <a:gd name="connsiteY181" fmla="*/ 436890 h 1191542"/>
                <a:gd name="connsiteX182" fmla="*/ 446451 w 3002841"/>
                <a:gd name="connsiteY182" fmla="*/ 468170 h 1191542"/>
                <a:gd name="connsiteX183" fmla="*/ 334038 w 3002841"/>
                <a:gd name="connsiteY183" fmla="*/ 486049 h 1191542"/>
                <a:gd name="connsiteX184" fmla="*/ 440149 w 3002841"/>
                <a:gd name="connsiteY184" fmla="*/ 448802 h 1191542"/>
                <a:gd name="connsiteX185" fmla="*/ 525498 w 3002841"/>
                <a:gd name="connsiteY185" fmla="*/ 436089 h 1191542"/>
                <a:gd name="connsiteX186" fmla="*/ 531498 w 3002841"/>
                <a:gd name="connsiteY186" fmla="*/ 436890 h 1191542"/>
                <a:gd name="connsiteX187" fmla="*/ 1188543 w 3002841"/>
                <a:gd name="connsiteY187" fmla="*/ 857279 h 1191542"/>
                <a:gd name="connsiteX188" fmla="*/ 1067266 w 3002841"/>
                <a:gd name="connsiteY188" fmla="*/ 867414 h 1191542"/>
                <a:gd name="connsiteX189" fmla="*/ 975289 w 3002841"/>
                <a:gd name="connsiteY189" fmla="*/ 857467 h 1191542"/>
                <a:gd name="connsiteX190" fmla="*/ 1073371 w 3002841"/>
                <a:gd name="connsiteY190" fmla="*/ 848023 h 1191542"/>
                <a:gd name="connsiteX191" fmla="*/ 1188543 w 3002841"/>
                <a:gd name="connsiteY191" fmla="*/ 857279 h 1191542"/>
                <a:gd name="connsiteX192" fmla="*/ 518606 w 3002841"/>
                <a:gd name="connsiteY192" fmla="*/ 422724 h 1191542"/>
                <a:gd name="connsiteX193" fmla="*/ 420525 w 3002841"/>
                <a:gd name="connsiteY193" fmla="*/ 432169 h 1191542"/>
                <a:gd name="connsiteX194" fmla="*/ 305352 w 3002841"/>
                <a:gd name="connsiteY194" fmla="*/ 422913 h 1191542"/>
                <a:gd name="connsiteX195" fmla="*/ 426629 w 3002841"/>
                <a:gd name="connsiteY195" fmla="*/ 412777 h 1191542"/>
                <a:gd name="connsiteX196" fmla="*/ 518606 w 3002841"/>
                <a:gd name="connsiteY196" fmla="*/ 422724 h 1191542"/>
                <a:gd name="connsiteX197" fmla="*/ 592973 w 3002841"/>
                <a:gd name="connsiteY197" fmla="*/ 464222 h 1191542"/>
                <a:gd name="connsiteX198" fmla="*/ 608448 w 3002841"/>
                <a:gd name="connsiteY198" fmla="*/ 524086 h 1191542"/>
                <a:gd name="connsiteX199" fmla="*/ 593282 w 3002841"/>
                <a:gd name="connsiteY199" fmla="*/ 594381 h 1191542"/>
                <a:gd name="connsiteX200" fmla="*/ 576676 w 3002841"/>
                <a:gd name="connsiteY200" fmla="*/ 520360 h 1191542"/>
                <a:gd name="connsiteX201" fmla="*/ 592973 w 3002841"/>
                <a:gd name="connsiteY201" fmla="*/ 464222 h 1191542"/>
                <a:gd name="connsiteX202" fmla="*/ 519545 w 3002841"/>
                <a:gd name="connsiteY202" fmla="*/ 400196 h 1191542"/>
                <a:gd name="connsiteX203" fmla="*/ 526101 w 3002841"/>
                <a:gd name="connsiteY203" fmla="*/ 404921 h 1191542"/>
                <a:gd name="connsiteX204" fmla="*/ 429203 w 3002841"/>
                <a:gd name="connsiteY204" fmla="*/ 391686 h 1191542"/>
                <a:gd name="connsiteX205" fmla="*/ 327681 w 3002841"/>
                <a:gd name="connsiteY205" fmla="*/ 357224 h 1191542"/>
                <a:gd name="connsiteX206" fmla="*/ 338115 w 3002841"/>
                <a:gd name="connsiteY206" fmla="*/ 355017 h 1191542"/>
                <a:gd name="connsiteX207" fmla="*/ 446565 w 3002841"/>
                <a:gd name="connsiteY207" fmla="*/ 375024 h 1191542"/>
                <a:gd name="connsiteX208" fmla="*/ 519545 w 3002841"/>
                <a:gd name="connsiteY208" fmla="*/ 400196 h 1191542"/>
                <a:gd name="connsiteX209" fmla="*/ 625055 w 3002841"/>
                <a:gd name="connsiteY209" fmla="*/ 464280 h 1191542"/>
                <a:gd name="connsiteX210" fmla="*/ 672333 w 3002841"/>
                <a:gd name="connsiteY210" fmla="*/ 509959 h 1191542"/>
                <a:gd name="connsiteX211" fmla="*/ 707763 w 3002841"/>
                <a:gd name="connsiteY211" fmla="*/ 577482 h 1191542"/>
                <a:gd name="connsiteX212" fmla="*/ 640995 w 3002841"/>
                <a:gd name="connsiteY212" fmla="*/ 514864 h 1191542"/>
                <a:gd name="connsiteX213" fmla="*/ 616486 w 3002841"/>
                <a:gd name="connsiteY213" fmla="*/ 459849 h 1191542"/>
                <a:gd name="connsiteX214" fmla="*/ 625055 w 3002841"/>
                <a:gd name="connsiteY214" fmla="*/ 464280 h 1191542"/>
                <a:gd name="connsiteX215" fmla="*/ 1006992 w 3002841"/>
                <a:gd name="connsiteY215" fmla="*/ 693059 h 1191542"/>
                <a:gd name="connsiteX216" fmla="*/ 980846 w 3002841"/>
                <a:gd name="connsiteY216" fmla="*/ 766046 h 1191542"/>
                <a:gd name="connsiteX217" fmla="*/ 933890 w 3002841"/>
                <a:gd name="connsiteY217" fmla="*/ 815331 h 1191542"/>
                <a:gd name="connsiteX218" fmla="*/ 953116 w 3002841"/>
                <a:gd name="connsiteY218" fmla="*/ 755874 h 1191542"/>
                <a:gd name="connsiteX219" fmla="*/ 1004206 w 3002841"/>
                <a:gd name="connsiteY219" fmla="*/ 692930 h 1191542"/>
                <a:gd name="connsiteX220" fmla="*/ 1006992 w 3002841"/>
                <a:gd name="connsiteY220" fmla="*/ 693059 h 1191542"/>
                <a:gd name="connsiteX221" fmla="*/ 1160777 w 3002841"/>
                <a:gd name="connsiteY221" fmla="*/ 783910 h 1191542"/>
                <a:gd name="connsiteX222" fmla="*/ 1057489 w 3002841"/>
                <a:gd name="connsiteY222" fmla="*/ 824005 h 1191542"/>
                <a:gd name="connsiteX223" fmla="*/ 967101 w 3002841"/>
                <a:gd name="connsiteY223" fmla="*/ 838387 h 1191542"/>
                <a:gd name="connsiteX224" fmla="*/ 1049781 w 3002841"/>
                <a:gd name="connsiteY224" fmla="*/ 804827 h 1191542"/>
                <a:gd name="connsiteX225" fmla="*/ 1151437 w 3002841"/>
                <a:gd name="connsiteY225" fmla="*/ 781777 h 1191542"/>
                <a:gd name="connsiteX226" fmla="*/ 1160777 w 3002841"/>
                <a:gd name="connsiteY226" fmla="*/ 783910 h 1191542"/>
                <a:gd name="connsiteX227" fmla="*/ 484084 w 3002841"/>
                <a:gd name="connsiteY227" fmla="*/ 345279 h 1191542"/>
                <a:gd name="connsiteX228" fmla="*/ 541598 w 3002841"/>
                <a:gd name="connsiteY228" fmla="*/ 390202 h 1191542"/>
                <a:gd name="connsiteX229" fmla="*/ 458306 w 3002841"/>
                <a:gd name="connsiteY229" fmla="*/ 357211 h 1191542"/>
                <a:gd name="connsiteX230" fmla="*/ 382784 w 3002841"/>
                <a:gd name="connsiteY230" fmla="*/ 303337 h 1191542"/>
                <a:gd name="connsiteX231" fmla="*/ 385388 w 3002841"/>
                <a:gd name="connsiteY231" fmla="*/ 302548 h 1191542"/>
                <a:gd name="connsiteX232" fmla="*/ 484084 w 3002841"/>
                <a:gd name="connsiteY232" fmla="*/ 345279 h 1191542"/>
                <a:gd name="connsiteX233" fmla="*/ 1093388 w 3002841"/>
                <a:gd name="connsiteY233" fmla="*/ 728328 h 1191542"/>
                <a:gd name="connsiteX234" fmla="*/ 1024809 w 3002841"/>
                <a:gd name="connsiteY234" fmla="*/ 790213 h 1191542"/>
                <a:gd name="connsiteX235" fmla="*/ 951283 w 3002841"/>
                <a:gd name="connsiteY235" fmla="*/ 825378 h 1191542"/>
                <a:gd name="connsiteX236" fmla="*/ 1005224 w 3002841"/>
                <a:gd name="connsiteY236" fmla="*/ 774496 h 1191542"/>
                <a:gd name="connsiteX237" fmla="*/ 1090879 w 3002841"/>
                <a:gd name="connsiteY237" fmla="*/ 727579 h 1191542"/>
                <a:gd name="connsiteX238" fmla="*/ 1093388 w 3002841"/>
                <a:gd name="connsiteY238" fmla="*/ 728328 h 1191542"/>
                <a:gd name="connsiteX239" fmla="*/ 770773 w 3002841"/>
                <a:gd name="connsiteY239" fmla="*/ 516178 h 1191542"/>
                <a:gd name="connsiteX240" fmla="*/ 792485 w 3002841"/>
                <a:gd name="connsiteY240" fmla="*/ 539983 h 1191542"/>
                <a:gd name="connsiteX241" fmla="*/ 693138 w 3002841"/>
                <a:gd name="connsiteY241" fmla="*/ 496335 h 1191542"/>
                <a:gd name="connsiteX242" fmla="*/ 637697 w 3002841"/>
                <a:gd name="connsiteY242" fmla="*/ 450451 h 1191542"/>
                <a:gd name="connsiteX243" fmla="*/ 639024 w 3002841"/>
                <a:gd name="connsiteY243" fmla="*/ 450340 h 1191542"/>
                <a:gd name="connsiteX244" fmla="*/ 719451 w 3002841"/>
                <a:gd name="connsiteY244" fmla="*/ 484846 h 1191542"/>
                <a:gd name="connsiteX245" fmla="*/ 770773 w 3002841"/>
                <a:gd name="connsiteY245" fmla="*/ 516178 h 1191542"/>
                <a:gd name="connsiteX246" fmla="*/ 492496 w 3002841"/>
                <a:gd name="connsiteY246" fmla="*/ 269432 h 1191542"/>
                <a:gd name="connsiteX247" fmla="*/ 539960 w 3002841"/>
                <a:gd name="connsiteY247" fmla="*/ 324601 h 1191542"/>
                <a:gd name="connsiteX248" fmla="*/ 562685 w 3002841"/>
                <a:gd name="connsiteY248" fmla="*/ 379901 h 1191542"/>
                <a:gd name="connsiteX249" fmla="*/ 508469 w 3002841"/>
                <a:gd name="connsiteY249" fmla="*/ 329128 h 1191542"/>
                <a:gd name="connsiteX250" fmla="*/ 475229 w 3002841"/>
                <a:gd name="connsiteY250" fmla="*/ 261191 h 1191542"/>
                <a:gd name="connsiteX251" fmla="*/ 478134 w 3002841"/>
                <a:gd name="connsiteY251" fmla="*/ 261113 h 1191542"/>
                <a:gd name="connsiteX252" fmla="*/ 492496 w 3002841"/>
                <a:gd name="connsiteY252" fmla="*/ 269432 h 1191542"/>
                <a:gd name="connsiteX253" fmla="*/ 845764 w 3002841"/>
                <a:gd name="connsiteY253" fmla="*/ 478949 h 1191542"/>
                <a:gd name="connsiteX254" fmla="*/ 853694 w 3002841"/>
                <a:gd name="connsiteY254" fmla="*/ 486761 h 1191542"/>
                <a:gd name="connsiteX255" fmla="*/ 735233 w 3002841"/>
                <a:gd name="connsiteY255" fmla="*/ 467940 h 1191542"/>
                <a:gd name="connsiteX256" fmla="*/ 656395 w 3002841"/>
                <a:gd name="connsiteY256" fmla="*/ 437361 h 1191542"/>
                <a:gd name="connsiteX257" fmla="*/ 659903 w 3002841"/>
                <a:gd name="connsiteY257" fmla="*/ 436800 h 1191542"/>
                <a:gd name="connsiteX258" fmla="*/ 752978 w 3002841"/>
                <a:gd name="connsiteY258" fmla="*/ 451429 h 1191542"/>
                <a:gd name="connsiteX259" fmla="*/ 845764 w 3002841"/>
                <a:gd name="connsiteY259" fmla="*/ 478949 h 1191542"/>
                <a:gd name="connsiteX260" fmla="*/ 591083 w 3002841"/>
                <a:gd name="connsiteY260" fmla="*/ 245489 h 1191542"/>
                <a:gd name="connsiteX261" fmla="*/ 607689 w 3002841"/>
                <a:gd name="connsiteY261" fmla="*/ 319510 h 1191542"/>
                <a:gd name="connsiteX262" fmla="*/ 591392 w 3002841"/>
                <a:gd name="connsiteY262" fmla="*/ 375648 h 1191542"/>
                <a:gd name="connsiteX263" fmla="*/ 575918 w 3002841"/>
                <a:gd name="connsiteY263" fmla="*/ 315785 h 1191542"/>
                <a:gd name="connsiteX264" fmla="*/ 591083 w 3002841"/>
                <a:gd name="connsiteY264" fmla="*/ 245489 h 1191542"/>
                <a:gd name="connsiteX265" fmla="*/ 873181 w 3002841"/>
                <a:gd name="connsiteY265" fmla="*/ 421210 h 1191542"/>
                <a:gd name="connsiteX266" fmla="*/ 751904 w 3002841"/>
                <a:gd name="connsiteY266" fmla="*/ 431345 h 1191542"/>
                <a:gd name="connsiteX267" fmla="*/ 659926 w 3002841"/>
                <a:gd name="connsiteY267" fmla="*/ 421398 h 1191542"/>
                <a:gd name="connsiteX268" fmla="*/ 758008 w 3002841"/>
                <a:gd name="connsiteY268" fmla="*/ 411954 h 1191542"/>
                <a:gd name="connsiteX269" fmla="*/ 873181 w 3002841"/>
                <a:gd name="connsiteY269" fmla="*/ 421210 h 1191542"/>
                <a:gd name="connsiteX270" fmla="*/ 1751195 w 3002841"/>
                <a:gd name="connsiteY270" fmla="*/ 975108 h 1191542"/>
                <a:gd name="connsiteX271" fmla="*/ 1705664 w 3002841"/>
                <a:gd name="connsiteY271" fmla="*/ 1069568 h 1191542"/>
                <a:gd name="connsiteX272" fmla="*/ 1602593 w 3002841"/>
                <a:gd name="connsiteY272" fmla="*/ 1166448 h 1191542"/>
                <a:gd name="connsiteX273" fmla="*/ 1662653 w 3002841"/>
                <a:gd name="connsiteY273" fmla="*/ 1050713 h 1191542"/>
                <a:gd name="connsiteX274" fmla="*/ 1749292 w 3002841"/>
                <a:gd name="connsiteY274" fmla="*/ 975089 h 1191542"/>
                <a:gd name="connsiteX275" fmla="*/ 1751195 w 3002841"/>
                <a:gd name="connsiteY275" fmla="*/ 975108 h 1191542"/>
                <a:gd name="connsiteX276" fmla="*/ 1723065 w 3002841"/>
                <a:gd name="connsiteY276" fmla="*/ 952804 h 1191542"/>
                <a:gd name="connsiteX277" fmla="*/ 1623145 w 3002841"/>
                <a:gd name="connsiteY277" fmla="*/ 1030589 h 1191542"/>
                <a:gd name="connsiteX278" fmla="*/ 1468230 w 3002841"/>
                <a:gd name="connsiteY278" fmla="*/ 1097891 h 1191542"/>
                <a:gd name="connsiteX279" fmla="*/ 1594631 w 3002841"/>
                <a:gd name="connsiteY279" fmla="*/ 1003534 h 1191542"/>
                <a:gd name="connsiteX280" fmla="*/ 1721306 w 3002841"/>
                <a:gd name="connsiteY280" fmla="*/ 952365 h 1191542"/>
                <a:gd name="connsiteX281" fmla="*/ 1723065 w 3002841"/>
                <a:gd name="connsiteY281" fmla="*/ 952804 h 1191542"/>
                <a:gd name="connsiteX282" fmla="*/ 1697227 w 3002841"/>
                <a:gd name="connsiteY282" fmla="*/ 935922 h 1191542"/>
                <a:gd name="connsiteX283" fmla="*/ 1557408 w 3002841"/>
                <a:gd name="connsiteY283" fmla="*/ 986690 h 1191542"/>
                <a:gd name="connsiteX284" fmla="*/ 1372599 w 3002841"/>
                <a:gd name="connsiteY284" fmla="*/ 1015710 h 1191542"/>
                <a:gd name="connsiteX285" fmla="*/ 1547048 w 3002841"/>
                <a:gd name="connsiteY285" fmla="*/ 955255 h 1191542"/>
                <a:gd name="connsiteX286" fmla="*/ 1687363 w 3002841"/>
                <a:gd name="connsiteY286" fmla="*/ 934621 h 1191542"/>
                <a:gd name="connsiteX287" fmla="*/ 1697227 w 3002841"/>
                <a:gd name="connsiteY287" fmla="*/ 935922 h 1191542"/>
                <a:gd name="connsiteX288" fmla="*/ 1676033 w 3002841"/>
                <a:gd name="connsiteY288" fmla="*/ 912929 h 1191542"/>
                <a:gd name="connsiteX289" fmla="*/ 1514785 w 3002841"/>
                <a:gd name="connsiteY289" fmla="*/ 928258 h 1191542"/>
                <a:gd name="connsiteX290" fmla="*/ 1325438 w 3002841"/>
                <a:gd name="connsiteY290" fmla="*/ 913235 h 1191542"/>
                <a:gd name="connsiteX291" fmla="*/ 1524821 w 3002841"/>
                <a:gd name="connsiteY291" fmla="*/ 896785 h 1191542"/>
                <a:gd name="connsiteX292" fmla="*/ 1676033 w 3002841"/>
                <a:gd name="connsiteY292" fmla="*/ 912929 h 1191542"/>
                <a:gd name="connsiteX293" fmla="*/ 1798295 w 3002841"/>
                <a:gd name="connsiteY293" fmla="*/ 980283 h 1191542"/>
                <a:gd name="connsiteX294" fmla="*/ 1823734 w 3002841"/>
                <a:gd name="connsiteY294" fmla="*/ 1077445 h 1191542"/>
                <a:gd name="connsiteX295" fmla="*/ 1798802 w 3002841"/>
                <a:gd name="connsiteY295" fmla="*/ 1191539 h 1191542"/>
                <a:gd name="connsiteX296" fmla="*/ 1771501 w 3002841"/>
                <a:gd name="connsiteY296" fmla="*/ 1071399 h 1191542"/>
                <a:gd name="connsiteX297" fmla="*/ 1798295 w 3002841"/>
                <a:gd name="connsiteY297" fmla="*/ 980283 h 1191542"/>
                <a:gd name="connsiteX298" fmla="*/ 691629 w 3002841"/>
                <a:gd name="connsiteY298" fmla="*/ 256990 h 1191542"/>
                <a:gd name="connsiteX299" fmla="*/ 665483 w 3002841"/>
                <a:gd name="connsiteY299" fmla="*/ 329977 h 1191542"/>
                <a:gd name="connsiteX300" fmla="*/ 618527 w 3002841"/>
                <a:gd name="connsiteY300" fmla="*/ 379263 h 1191542"/>
                <a:gd name="connsiteX301" fmla="*/ 637753 w 3002841"/>
                <a:gd name="connsiteY301" fmla="*/ 319805 h 1191542"/>
                <a:gd name="connsiteX302" fmla="*/ 688844 w 3002841"/>
                <a:gd name="connsiteY302" fmla="*/ 256861 h 1191542"/>
                <a:gd name="connsiteX303" fmla="*/ 691629 w 3002841"/>
                <a:gd name="connsiteY303" fmla="*/ 256990 h 1191542"/>
                <a:gd name="connsiteX304" fmla="*/ 845415 w 3002841"/>
                <a:gd name="connsiteY304" fmla="*/ 347841 h 1191542"/>
                <a:gd name="connsiteX305" fmla="*/ 742127 w 3002841"/>
                <a:gd name="connsiteY305" fmla="*/ 387936 h 1191542"/>
                <a:gd name="connsiteX306" fmla="*/ 651738 w 3002841"/>
                <a:gd name="connsiteY306" fmla="*/ 402319 h 1191542"/>
                <a:gd name="connsiteX307" fmla="*/ 734418 w 3002841"/>
                <a:gd name="connsiteY307" fmla="*/ 368758 h 1191542"/>
                <a:gd name="connsiteX308" fmla="*/ 836074 w 3002841"/>
                <a:gd name="connsiteY308" fmla="*/ 345709 h 1191542"/>
                <a:gd name="connsiteX309" fmla="*/ 845415 w 3002841"/>
                <a:gd name="connsiteY309" fmla="*/ 347841 h 1191542"/>
                <a:gd name="connsiteX310" fmla="*/ 1677576 w 3002841"/>
                <a:gd name="connsiteY310" fmla="*/ 876365 h 1191542"/>
                <a:gd name="connsiteX311" fmla="*/ 1688354 w 3002841"/>
                <a:gd name="connsiteY311" fmla="*/ 884034 h 1191542"/>
                <a:gd name="connsiteX312" fmla="*/ 1529052 w 3002841"/>
                <a:gd name="connsiteY312" fmla="*/ 862553 h 1191542"/>
                <a:gd name="connsiteX313" fmla="*/ 1362147 w 3002841"/>
                <a:gd name="connsiteY313" fmla="*/ 806619 h 1191542"/>
                <a:gd name="connsiteX314" fmla="*/ 1379302 w 3002841"/>
                <a:gd name="connsiteY314" fmla="*/ 803036 h 1191542"/>
                <a:gd name="connsiteX315" fmla="*/ 1557595 w 3002841"/>
                <a:gd name="connsiteY315" fmla="*/ 835509 h 1191542"/>
                <a:gd name="connsiteX316" fmla="*/ 1677576 w 3002841"/>
                <a:gd name="connsiteY316" fmla="*/ 876365 h 1191542"/>
                <a:gd name="connsiteX317" fmla="*/ 1851038 w 3002841"/>
                <a:gd name="connsiteY317" fmla="*/ 980377 h 1191542"/>
                <a:gd name="connsiteX318" fmla="*/ 1928764 w 3002841"/>
                <a:gd name="connsiteY318" fmla="*/ 1054516 h 1191542"/>
                <a:gd name="connsiteX319" fmla="*/ 1987012 w 3002841"/>
                <a:gd name="connsiteY319" fmla="*/ 1164111 h 1191542"/>
                <a:gd name="connsiteX320" fmla="*/ 1877243 w 3002841"/>
                <a:gd name="connsiteY320" fmla="*/ 1062478 h 1191542"/>
                <a:gd name="connsiteX321" fmla="*/ 1836950 w 3002841"/>
                <a:gd name="connsiteY321" fmla="*/ 973185 h 1191542"/>
                <a:gd name="connsiteX322" fmla="*/ 1851038 w 3002841"/>
                <a:gd name="connsiteY322" fmla="*/ 980377 h 1191542"/>
                <a:gd name="connsiteX323" fmla="*/ 778026 w 3002841"/>
                <a:gd name="connsiteY323" fmla="*/ 292259 h 1191542"/>
                <a:gd name="connsiteX324" fmla="*/ 709446 w 3002841"/>
                <a:gd name="connsiteY324" fmla="*/ 354144 h 1191542"/>
                <a:gd name="connsiteX325" fmla="*/ 635921 w 3002841"/>
                <a:gd name="connsiteY325" fmla="*/ 389309 h 1191542"/>
                <a:gd name="connsiteX326" fmla="*/ 689861 w 3002841"/>
                <a:gd name="connsiteY326" fmla="*/ 338427 h 1191542"/>
                <a:gd name="connsiteX327" fmla="*/ 775516 w 3002841"/>
                <a:gd name="connsiteY327" fmla="*/ 291510 h 1191542"/>
                <a:gd name="connsiteX328" fmla="*/ 778026 w 3002841"/>
                <a:gd name="connsiteY328" fmla="*/ 292259 h 1191542"/>
                <a:gd name="connsiteX329" fmla="*/ 1653404 w 3002841"/>
                <a:gd name="connsiteY329" fmla="*/ 808082 h 1191542"/>
                <a:gd name="connsiteX330" fmla="*/ 1713833 w 3002841"/>
                <a:gd name="connsiteY330" fmla="*/ 860144 h 1191542"/>
                <a:gd name="connsiteX331" fmla="*/ 1576899 w 3002841"/>
                <a:gd name="connsiteY331" fmla="*/ 806597 h 1191542"/>
                <a:gd name="connsiteX332" fmla="*/ 1452737 w 3002841"/>
                <a:gd name="connsiteY332" fmla="*/ 719157 h 1191542"/>
                <a:gd name="connsiteX333" fmla="*/ 1457020 w 3002841"/>
                <a:gd name="connsiteY333" fmla="*/ 717875 h 1191542"/>
                <a:gd name="connsiteX334" fmla="*/ 1619278 w 3002841"/>
                <a:gd name="connsiteY334" fmla="*/ 787230 h 1191542"/>
                <a:gd name="connsiteX335" fmla="*/ 1653404 w 3002841"/>
                <a:gd name="connsiteY335" fmla="*/ 808082 h 1191542"/>
                <a:gd name="connsiteX336" fmla="*/ 2090600 w 3002841"/>
                <a:gd name="connsiteY336" fmla="*/ 1064611 h 1191542"/>
                <a:gd name="connsiteX337" fmla="*/ 2126296 w 3002841"/>
                <a:gd name="connsiteY337" fmla="*/ 1103247 h 1191542"/>
                <a:gd name="connsiteX338" fmla="*/ 1962968 w 3002841"/>
                <a:gd name="connsiteY338" fmla="*/ 1032404 h 1191542"/>
                <a:gd name="connsiteX339" fmla="*/ 1871821 w 3002841"/>
                <a:gd name="connsiteY339" fmla="*/ 957931 h 1191542"/>
                <a:gd name="connsiteX340" fmla="*/ 1874003 w 3002841"/>
                <a:gd name="connsiteY340" fmla="*/ 957751 h 1191542"/>
                <a:gd name="connsiteX341" fmla="*/ 2006226 w 3002841"/>
                <a:gd name="connsiteY341" fmla="*/ 1013757 h 1191542"/>
                <a:gd name="connsiteX342" fmla="*/ 2090600 w 3002841"/>
                <a:gd name="connsiteY342" fmla="*/ 1064611 h 1191542"/>
                <a:gd name="connsiteX343" fmla="*/ 1633107 w 3002841"/>
                <a:gd name="connsiteY343" fmla="*/ 664126 h 1191542"/>
                <a:gd name="connsiteX344" fmla="*/ 1711139 w 3002841"/>
                <a:gd name="connsiteY344" fmla="*/ 753670 h 1191542"/>
                <a:gd name="connsiteX345" fmla="*/ 1748499 w 3002841"/>
                <a:gd name="connsiteY345" fmla="*/ 843424 h 1191542"/>
                <a:gd name="connsiteX346" fmla="*/ 1659367 w 3002841"/>
                <a:gd name="connsiteY346" fmla="*/ 761017 h 1191542"/>
                <a:gd name="connsiteX347" fmla="*/ 1604720 w 3002841"/>
                <a:gd name="connsiteY347" fmla="*/ 650750 h 1191542"/>
                <a:gd name="connsiteX348" fmla="*/ 1609497 w 3002841"/>
                <a:gd name="connsiteY348" fmla="*/ 650625 h 1191542"/>
                <a:gd name="connsiteX349" fmla="*/ 1633107 w 3002841"/>
                <a:gd name="connsiteY349" fmla="*/ 664126 h 1191542"/>
                <a:gd name="connsiteX350" fmla="*/ 2225275 w 3002841"/>
                <a:gd name="connsiteY350" fmla="*/ 1011058 h 1191542"/>
                <a:gd name="connsiteX351" fmla="*/ 2226925 w 3002841"/>
                <a:gd name="connsiteY351" fmla="*/ 1016865 h 1191542"/>
                <a:gd name="connsiteX352" fmla="*/ 2032172 w 3002841"/>
                <a:gd name="connsiteY352" fmla="*/ 986317 h 1191542"/>
                <a:gd name="connsiteX353" fmla="*/ 1902562 w 3002841"/>
                <a:gd name="connsiteY353" fmla="*/ 936686 h 1191542"/>
                <a:gd name="connsiteX354" fmla="*/ 1908328 w 3002841"/>
                <a:gd name="connsiteY354" fmla="*/ 935775 h 1191542"/>
                <a:gd name="connsiteX355" fmla="*/ 2061345 w 3002841"/>
                <a:gd name="connsiteY355" fmla="*/ 959518 h 1191542"/>
                <a:gd name="connsiteX356" fmla="*/ 2225275 w 3002841"/>
                <a:gd name="connsiteY356" fmla="*/ 1011058 h 1191542"/>
                <a:gd name="connsiteX357" fmla="*/ 1803567 w 3002841"/>
                <a:gd name="connsiteY357" fmla="*/ 629158 h 1191542"/>
                <a:gd name="connsiteX358" fmla="*/ 1822488 w 3002841"/>
                <a:gd name="connsiteY358" fmla="*/ 745406 h 1191542"/>
                <a:gd name="connsiteX359" fmla="*/ 1795694 w 3002841"/>
                <a:gd name="connsiteY359" fmla="*/ 836522 h 1191542"/>
                <a:gd name="connsiteX360" fmla="*/ 1770254 w 3002841"/>
                <a:gd name="connsiteY360" fmla="*/ 739359 h 1191542"/>
                <a:gd name="connsiteX361" fmla="*/ 1795187 w 3002841"/>
                <a:gd name="connsiteY361" fmla="*/ 625266 h 1191542"/>
                <a:gd name="connsiteX362" fmla="*/ 1803567 w 3002841"/>
                <a:gd name="connsiteY362" fmla="*/ 629158 h 1191542"/>
                <a:gd name="connsiteX363" fmla="*/ 2253766 w 3002841"/>
                <a:gd name="connsiteY363" fmla="*/ 905481 h 1191542"/>
                <a:gd name="connsiteX364" fmla="*/ 2258961 w 3002841"/>
                <a:gd name="connsiteY364" fmla="*/ 910472 h 1191542"/>
                <a:gd name="connsiteX365" fmla="*/ 2059579 w 3002841"/>
                <a:gd name="connsiteY365" fmla="*/ 926922 h 1191542"/>
                <a:gd name="connsiteX366" fmla="*/ 1908367 w 3002841"/>
                <a:gd name="connsiteY366" fmla="*/ 910778 h 1191542"/>
                <a:gd name="connsiteX367" fmla="*/ 2069615 w 3002841"/>
                <a:gd name="connsiteY367" fmla="*/ 895448 h 1191542"/>
                <a:gd name="connsiteX368" fmla="*/ 2253766 w 3002841"/>
                <a:gd name="connsiteY368" fmla="*/ 905481 h 1191542"/>
                <a:gd name="connsiteX369" fmla="*/ 1434354 w 3002841"/>
                <a:gd name="connsiteY369" fmla="*/ 349846 h 1191542"/>
                <a:gd name="connsiteX370" fmla="*/ 1388822 w 3002841"/>
                <a:gd name="connsiteY370" fmla="*/ 444306 h 1191542"/>
                <a:gd name="connsiteX371" fmla="*/ 1285751 w 3002841"/>
                <a:gd name="connsiteY371" fmla="*/ 541186 h 1191542"/>
                <a:gd name="connsiteX372" fmla="*/ 1345812 w 3002841"/>
                <a:gd name="connsiteY372" fmla="*/ 425451 h 1191542"/>
                <a:gd name="connsiteX373" fmla="*/ 1432450 w 3002841"/>
                <a:gd name="connsiteY373" fmla="*/ 349826 h 1191542"/>
                <a:gd name="connsiteX374" fmla="*/ 1434354 w 3002841"/>
                <a:gd name="connsiteY374" fmla="*/ 349846 h 1191542"/>
                <a:gd name="connsiteX375" fmla="*/ 1406224 w 3002841"/>
                <a:gd name="connsiteY375" fmla="*/ 327542 h 1191542"/>
                <a:gd name="connsiteX376" fmla="*/ 1306303 w 3002841"/>
                <a:gd name="connsiteY376" fmla="*/ 405326 h 1191542"/>
                <a:gd name="connsiteX377" fmla="*/ 1151389 w 3002841"/>
                <a:gd name="connsiteY377" fmla="*/ 472629 h 1191542"/>
                <a:gd name="connsiteX378" fmla="*/ 1277790 w 3002841"/>
                <a:gd name="connsiteY378" fmla="*/ 378271 h 1191542"/>
                <a:gd name="connsiteX379" fmla="*/ 1404465 w 3002841"/>
                <a:gd name="connsiteY379" fmla="*/ 327103 h 1191542"/>
                <a:gd name="connsiteX380" fmla="*/ 1406224 w 3002841"/>
                <a:gd name="connsiteY380" fmla="*/ 327542 h 1191542"/>
                <a:gd name="connsiteX381" fmla="*/ 1380386 w 3002841"/>
                <a:gd name="connsiteY381" fmla="*/ 310660 h 1191542"/>
                <a:gd name="connsiteX382" fmla="*/ 1240566 w 3002841"/>
                <a:gd name="connsiteY382" fmla="*/ 361428 h 1191542"/>
                <a:gd name="connsiteX383" fmla="*/ 1055757 w 3002841"/>
                <a:gd name="connsiteY383" fmla="*/ 390447 h 1191542"/>
                <a:gd name="connsiteX384" fmla="*/ 1230207 w 3002841"/>
                <a:gd name="connsiteY384" fmla="*/ 329993 h 1191542"/>
                <a:gd name="connsiteX385" fmla="*/ 1370522 w 3002841"/>
                <a:gd name="connsiteY385" fmla="*/ 309359 h 1191542"/>
                <a:gd name="connsiteX386" fmla="*/ 1380386 w 3002841"/>
                <a:gd name="connsiteY386" fmla="*/ 310660 h 1191542"/>
                <a:gd name="connsiteX387" fmla="*/ 1359192 w 3002841"/>
                <a:gd name="connsiteY387" fmla="*/ 287667 h 1191542"/>
                <a:gd name="connsiteX388" fmla="*/ 1197944 w 3002841"/>
                <a:gd name="connsiteY388" fmla="*/ 302996 h 1191542"/>
                <a:gd name="connsiteX389" fmla="*/ 1008597 w 3002841"/>
                <a:gd name="connsiteY389" fmla="*/ 287973 h 1191542"/>
                <a:gd name="connsiteX390" fmla="*/ 1207979 w 3002841"/>
                <a:gd name="connsiteY390" fmla="*/ 271522 h 1191542"/>
                <a:gd name="connsiteX391" fmla="*/ 1359192 w 3002841"/>
                <a:gd name="connsiteY391" fmla="*/ 287667 h 1191542"/>
                <a:gd name="connsiteX392" fmla="*/ 1481453 w 3002841"/>
                <a:gd name="connsiteY392" fmla="*/ 355021 h 1191542"/>
                <a:gd name="connsiteX393" fmla="*/ 1506893 w 3002841"/>
                <a:gd name="connsiteY393" fmla="*/ 452183 h 1191542"/>
                <a:gd name="connsiteX394" fmla="*/ 1481961 w 3002841"/>
                <a:gd name="connsiteY394" fmla="*/ 566276 h 1191542"/>
                <a:gd name="connsiteX395" fmla="*/ 1454660 w 3002841"/>
                <a:gd name="connsiteY395" fmla="*/ 446136 h 1191542"/>
                <a:gd name="connsiteX396" fmla="*/ 1481453 w 3002841"/>
                <a:gd name="connsiteY396" fmla="*/ 355021 h 1191542"/>
                <a:gd name="connsiteX397" fmla="*/ 1960487 w 3002841"/>
                <a:gd name="connsiteY397" fmla="*/ 643932 h 1191542"/>
                <a:gd name="connsiteX398" fmla="*/ 1917502 w 3002841"/>
                <a:gd name="connsiteY398" fmla="*/ 762395 h 1191542"/>
                <a:gd name="connsiteX399" fmla="*/ 1840305 w 3002841"/>
                <a:gd name="connsiteY399" fmla="*/ 842388 h 1191542"/>
                <a:gd name="connsiteX400" fmla="*/ 1871913 w 3002841"/>
                <a:gd name="connsiteY400" fmla="*/ 745886 h 1191542"/>
                <a:gd name="connsiteX401" fmla="*/ 1955907 w 3002841"/>
                <a:gd name="connsiteY401" fmla="*/ 643723 h 1191542"/>
                <a:gd name="connsiteX402" fmla="*/ 1960487 w 3002841"/>
                <a:gd name="connsiteY402" fmla="*/ 643932 h 1191542"/>
                <a:gd name="connsiteX403" fmla="*/ 1360734 w 3002841"/>
                <a:gd name="connsiteY403" fmla="*/ 251102 h 1191542"/>
                <a:gd name="connsiteX404" fmla="*/ 1371513 w 3002841"/>
                <a:gd name="connsiteY404" fmla="*/ 258772 h 1191542"/>
                <a:gd name="connsiteX405" fmla="*/ 1212211 w 3002841"/>
                <a:gd name="connsiteY405" fmla="*/ 237290 h 1191542"/>
                <a:gd name="connsiteX406" fmla="*/ 1045306 w 3002841"/>
                <a:gd name="connsiteY406" fmla="*/ 181357 h 1191542"/>
                <a:gd name="connsiteX407" fmla="*/ 1062461 w 3002841"/>
                <a:gd name="connsiteY407" fmla="*/ 177774 h 1191542"/>
                <a:gd name="connsiteX408" fmla="*/ 1240754 w 3002841"/>
                <a:gd name="connsiteY408" fmla="*/ 210247 h 1191542"/>
                <a:gd name="connsiteX409" fmla="*/ 1360734 w 3002841"/>
                <a:gd name="connsiteY409" fmla="*/ 251102 h 1191542"/>
                <a:gd name="connsiteX410" fmla="*/ 2213314 w 3002841"/>
                <a:gd name="connsiteY410" fmla="*/ 791389 h 1191542"/>
                <a:gd name="connsiteX411" fmla="*/ 2043506 w 3002841"/>
                <a:gd name="connsiteY411" fmla="*/ 856466 h 1191542"/>
                <a:gd name="connsiteX412" fmla="*/ 1894905 w 3002841"/>
                <a:gd name="connsiteY412" fmla="*/ 879810 h 1191542"/>
                <a:gd name="connsiteX413" fmla="*/ 2030832 w 3002841"/>
                <a:gd name="connsiteY413" fmla="*/ 825339 h 1191542"/>
                <a:gd name="connsiteX414" fmla="*/ 2197957 w 3002841"/>
                <a:gd name="connsiteY414" fmla="*/ 787928 h 1191542"/>
                <a:gd name="connsiteX415" fmla="*/ 2213314 w 3002841"/>
                <a:gd name="connsiteY415" fmla="*/ 791389 h 1191542"/>
                <a:gd name="connsiteX416" fmla="*/ 1534196 w 3002841"/>
                <a:gd name="connsiteY416" fmla="*/ 355115 h 1191542"/>
                <a:gd name="connsiteX417" fmla="*/ 1611922 w 3002841"/>
                <a:gd name="connsiteY417" fmla="*/ 429254 h 1191542"/>
                <a:gd name="connsiteX418" fmla="*/ 1670171 w 3002841"/>
                <a:gd name="connsiteY418" fmla="*/ 538849 h 1191542"/>
                <a:gd name="connsiteX419" fmla="*/ 1560401 w 3002841"/>
                <a:gd name="connsiteY419" fmla="*/ 437215 h 1191542"/>
                <a:gd name="connsiteX420" fmla="*/ 1520108 w 3002841"/>
                <a:gd name="connsiteY420" fmla="*/ 347922 h 1191542"/>
                <a:gd name="connsiteX421" fmla="*/ 1534196 w 3002841"/>
                <a:gd name="connsiteY421" fmla="*/ 355115 h 1191542"/>
                <a:gd name="connsiteX422" fmla="*/ 2102524 w 3002841"/>
                <a:gd name="connsiteY422" fmla="*/ 701176 h 1191542"/>
                <a:gd name="connsiteX423" fmla="*/ 1989778 w 3002841"/>
                <a:gd name="connsiteY423" fmla="*/ 801620 h 1191542"/>
                <a:gd name="connsiteX424" fmla="*/ 1868900 w 3002841"/>
                <a:gd name="connsiteY424" fmla="*/ 858694 h 1191542"/>
                <a:gd name="connsiteX425" fmla="*/ 1957580 w 3002841"/>
                <a:gd name="connsiteY425" fmla="*/ 776110 h 1191542"/>
                <a:gd name="connsiteX426" fmla="*/ 2098399 w 3002841"/>
                <a:gd name="connsiteY426" fmla="*/ 699960 h 1191542"/>
                <a:gd name="connsiteX427" fmla="*/ 2102524 w 3002841"/>
                <a:gd name="connsiteY427" fmla="*/ 701176 h 1191542"/>
                <a:gd name="connsiteX428" fmla="*/ 1336562 w 3002841"/>
                <a:gd name="connsiteY428" fmla="*/ 182820 h 1191542"/>
                <a:gd name="connsiteX429" fmla="*/ 1396991 w 3002841"/>
                <a:gd name="connsiteY429" fmla="*/ 234882 h 1191542"/>
                <a:gd name="connsiteX430" fmla="*/ 1260057 w 3002841"/>
                <a:gd name="connsiteY430" fmla="*/ 181334 h 1191542"/>
                <a:gd name="connsiteX431" fmla="*/ 1135896 w 3002841"/>
                <a:gd name="connsiteY431" fmla="*/ 93894 h 1191542"/>
                <a:gd name="connsiteX432" fmla="*/ 1140178 w 3002841"/>
                <a:gd name="connsiteY432" fmla="*/ 92613 h 1191542"/>
                <a:gd name="connsiteX433" fmla="*/ 1302437 w 3002841"/>
                <a:gd name="connsiteY433" fmla="*/ 161968 h 1191542"/>
                <a:gd name="connsiteX434" fmla="*/ 1336562 w 3002841"/>
                <a:gd name="connsiteY434" fmla="*/ 182820 h 1191542"/>
                <a:gd name="connsiteX435" fmla="*/ 1773759 w 3002841"/>
                <a:gd name="connsiteY435" fmla="*/ 439349 h 1191542"/>
                <a:gd name="connsiteX436" fmla="*/ 1809455 w 3002841"/>
                <a:gd name="connsiteY436" fmla="*/ 477985 h 1191542"/>
                <a:gd name="connsiteX437" fmla="*/ 1646126 w 3002841"/>
                <a:gd name="connsiteY437" fmla="*/ 407142 h 1191542"/>
                <a:gd name="connsiteX438" fmla="*/ 1554979 w 3002841"/>
                <a:gd name="connsiteY438" fmla="*/ 332669 h 1191542"/>
                <a:gd name="connsiteX439" fmla="*/ 1557162 w 3002841"/>
                <a:gd name="connsiteY439" fmla="*/ 332489 h 1191542"/>
                <a:gd name="connsiteX440" fmla="*/ 1689384 w 3002841"/>
                <a:gd name="connsiteY440" fmla="*/ 388494 h 1191542"/>
                <a:gd name="connsiteX441" fmla="*/ 1773759 w 3002841"/>
                <a:gd name="connsiteY441" fmla="*/ 439349 h 1191542"/>
                <a:gd name="connsiteX442" fmla="*/ 1316266 w 3002841"/>
                <a:gd name="connsiteY442" fmla="*/ 38864 h 1191542"/>
                <a:gd name="connsiteX443" fmla="*/ 1394297 w 3002841"/>
                <a:gd name="connsiteY443" fmla="*/ 128407 h 1191542"/>
                <a:gd name="connsiteX444" fmla="*/ 1431658 w 3002841"/>
                <a:gd name="connsiteY444" fmla="*/ 218162 h 1191542"/>
                <a:gd name="connsiteX445" fmla="*/ 1342526 w 3002841"/>
                <a:gd name="connsiteY445" fmla="*/ 135755 h 1191542"/>
                <a:gd name="connsiteX446" fmla="*/ 1287878 w 3002841"/>
                <a:gd name="connsiteY446" fmla="*/ 25488 h 1191542"/>
                <a:gd name="connsiteX447" fmla="*/ 1292655 w 3002841"/>
                <a:gd name="connsiteY447" fmla="*/ 25362 h 1191542"/>
                <a:gd name="connsiteX448" fmla="*/ 1316266 w 3002841"/>
                <a:gd name="connsiteY448" fmla="*/ 38864 h 1191542"/>
                <a:gd name="connsiteX449" fmla="*/ 1908434 w 3002841"/>
                <a:gd name="connsiteY449" fmla="*/ 385795 h 1191542"/>
                <a:gd name="connsiteX450" fmla="*/ 1910083 w 3002841"/>
                <a:gd name="connsiteY450" fmla="*/ 391602 h 1191542"/>
                <a:gd name="connsiteX451" fmla="*/ 1715331 w 3002841"/>
                <a:gd name="connsiteY451" fmla="*/ 361054 h 1191542"/>
                <a:gd name="connsiteX452" fmla="*/ 1585720 w 3002841"/>
                <a:gd name="connsiteY452" fmla="*/ 311423 h 1191542"/>
                <a:gd name="connsiteX453" fmla="*/ 1591486 w 3002841"/>
                <a:gd name="connsiteY453" fmla="*/ 310513 h 1191542"/>
                <a:gd name="connsiteX454" fmla="*/ 1744504 w 3002841"/>
                <a:gd name="connsiteY454" fmla="*/ 334256 h 1191542"/>
                <a:gd name="connsiteX455" fmla="*/ 1897047 w 3002841"/>
                <a:gd name="connsiteY455" fmla="*/ 378923 h 1191542"/>
                <a:gd name="connsiteX456" fmla="*/ 1908434 w 3002841"/>
                <a:gd name="connsiteY456" fmla="*/ 385795 h 1191542"/>
                <a:gd name="connsiteX457" fmla="*/ 1486726 w 3002841"/>
                <a:gd name="connsiteY457" fmla="*/ 3895 h 1191542"/>
                <a:gd name="connsiteX458" fmla="*/ 1505646 w 3002841"/>
                <a:gd name="connsiteY458" fmla="*/ 120144 h 1191542"/>
                <a:gd name="connsiteX459" fmla="*/ 1478853 w 3002841"/>
                <a:gd name="connsiteY459" fmla="*/ 211259 h 1191542"/>
                <a:gd name="connsiteX460" fmla="*/ 1453413 w 3002841"/>
                <a:gd name="connsiteY460" fmla="*/ 114097 h 1191542"/>
                <a:gd name="connsiteX461" fmla="*/ 1478345 w 3002841"/>
                <a:gd name="connsiteY461" fmla="*/ 3 h 1191542"/>
                <a:gd name="connsiteX462" fmla="*/ 1486726 w 3002841"/>
                <a:gd name="connsiteY462" fmla="*/ 3895 h 1191542"/>
                <a:gd name="connsiteX463" fmla="*/ 1936925 w 3002841"/>
                <a:gd name="connsiteY463" fmla="*/ 280219 h 1191542"/>
                <a:gd name="connsiteX464" fmla="*/ 1942120 w 3002841"/>
                <a:gd name="connsiteY464" fmla="*/ 285209 h 1191542"/>
                <a:gd name="connsiteX465" fmla="*/ 1742738 w 3002841"/>
                <a:gd name="connsiteY465" fmla="*/ 301660 h 1191542"/>
                <a:gd name="connsiteX466" fmla="*/ 1591525 w 3002841"/>
                <a:gd name="connsiteY466" fmla="*/ 285515 h 1191542"/>
                <a:gd name="connsiteX467" fmla="*/ 1752773 w 3002841"/>
                <a:gd name="connsiteY467" fmla="*/ 270186 h 1191542"/>
                <a:gd name="connsiteX468" fmla="*/ 1936925 w 3002841"/>
                <a:gd name="connsiteY468" fmla="*/ 280219 h 1191542"/>
                <a:gd name="connsiteX469" fmla="*/ 1643645 w 3002841"/>
                <a:gd name="connsiteY469" fmla="*/ 18670 h 1191542"/>
                <a:gd name="connsiteX470" fmla="*/ 1600660 w 3002841"/>
                <a:gd name="connsiteY470" fmla="*/ 137133 h 1191542"/>
                <a:gd name="connsiteX471" fmla="*/ 1523464 w 3002841"/>
                <a:gd name="connsiteY471" fmla="*/ 217125 h 1191542"/>
                <a:gd name="connsiteX472" fmla="*/ 1555072 w 3002841"/>
                <a:gd name="connsiteY472" fmla="*/ 120623 h 1191542"/>
                <a:gd name="connsiteX473" fmla="*/ 1639066 w 3002841"/>
                <a:gd name="connsiteY473" fmla="*/ 18461 h 1191542"/>
                <a:gd name="connsiteX474" fmla="*/ 1643645 w 3002841"/>
                <a:gd name="connsiteY474" fmla="*/ 18670 h 1191542"/>
                <a:gd name="connsiteX475" fmla="*/ 2495069 w 3002841"/>
                <a:gd name="connsiteY475" fmla="*/ 550730 h 1191542"/>
                <a:gd name="connsiteX476" fmla="*/ 2449538 w 3002841"/>
                <a:gd name="connsiteY476" fmla="*/ 645190 h 1191542"/>
                <a:gd name="connsiteX477" fmla="*/ 2346467 w 3002841"/>
                <a:gd name="connsiteY477" fmla="*/ 742070 h 1191542"/>
                <a:gd name="connsiteX478" fmla="*/ 2406527 w 3002841"/>
                <a:gd name="connsiteY478" fmla="*/ 626336 h 1191542"/>
                <a:gd name="connsiteX479" fmla="*/ 2493166 w 3002841"/>
                <a:gd name="connsiteY479" fmla="*/ 550711 h 1191542"/>
                <a:gd name="connsiteX480" fmla="*/ 2495069 w 3002841"/>
                <a:gd name="connsiteY480" fmla="*/ 550730 h 1191542"/>
                <a:gd name="connsiteX481" fmla="*/ 1896472 w 3002841"/>
                <a:gd name="connsiteY481" fmla="*/ 166127 h 1191542"/>
                <a:gd name="connsiteX482" fmla="*/ 1726664 w 3002841"/>
                <a:gd name="connsiteY482" fmla="*/ 231203 h 1191542"/>
                <a:gd name="connsiteX483" fmla="*/ 1578064 w 3002841"/>
                <a:gd name="connsiteY483" fmla="*/ 254547 h 1191542"/>
                <a:gd name="connsiteX484" fmla="*/ 1713991 w 3002841"/>
                <a:gd name="connsiteY484" fmla="*/ 200077 h 1191542"/>
                <a:gd name="connsiteX485" fmla="*/ 1881116 w 3002841"/>
                <a:gd name="connsiteY485" fmla="*/ 162666 h 1191542"/>
                <a:gd name="connsiteX486" fmla="*/ 1896472 w 3002841"/>
                <a:gd name="connsiteY486" fmla="*/ 166127 h 1191542"/>
                <a:gd name="connsiteX487" fmla="*/ 2466939 w 3002841"/>
                <a:gd name="connsiteY487" fmla="*/ 528427 h 1191542"/>
                <a:gd name="connsiteX488" fmla="*/ 2367019 w 3002841"/>
                <a:gd name="connsiteY488" fmla="*/ 606211 h 1191542"/>
                <a:gd name="connsiteX489" fmla="*/ 2212104 w 3002841"/>
                <a:gd name="connsiteY489" fmla="*/ 673513 h 1191542"/>
                <a:gd name="connsiteX490" fmla="*/ 2338505 w 3002841"/>
                <a:gd name="connsiteY490" fmla="*/ 579156 h 1191542"/>
                <a:gd name="connsiteX491" fmla="*/ 2465180 w 3002841"/>
                <a:gd name="connsiteY491" fmla="*/ 527987 h 1191542"/>
                <a:gd name="connsiteX492" fmla="*/ 2466939 w 3002841"/>
                <a:gd name="connsiteY492" fmla="*/ 528427 h 1191542"/>
                <a:gd name="connsiteX493" fmla="*/ 2441101 w 3002841"/>
                <a:gd name="connsiteY493" fmla="*/ 511544 h 1191542"/>
                <a:gd name="connsiteX494" fmla="*/ 2301282 w 3002841"/>
                <a:gd name="connsiteY494" fmla="*/ 562312 h 1191542"/>
                <a:gd name="connsiteX495" fmla="*/ 2116473 w 3002841"/>
                <a:gd name="connsiteY495" fmla="*/ 591332 h 1191542"/>
                <a:gd name="connsiteX496" fmla="*/ 2290922 w 3002841"/>
                <a:gd name="connsiteY496" fmla="*/ 530877 h 1191542"/>
                <a:gd name="connsiteX497" fmla="*/ 2431237 w 3002841"/>
                <a:gd name="connsiteY497" fmla="*/ 510243 h 1191542"/>
                <a:gd name="connsiteX498" fmla="*/ 2441101 w 3002841"/>
                <a:gd name="connsiteY498" fmla="*/ 511544 h 1191542"/>
                <a:gd name="connsiteX499" fmla="*/ 2419907 w 3002841"/>
                <a:gd name="connsiteY499" fmla="*/ 488551 h 1191542"/>
                <a:gd name="connsiteX500" fmla="*/ 2258659 w 3002841"/>
                <a:gd name="connsiteY500" fmla="*/ 503881 h 1191542"/>
                <a:gd name="connsiteX501" fmla="*/ 2069312 w 3002841"/>
                <a:gd name="connsiteY501" fmla="*/ 488857 h 1191542"/>
                <a:gd name="connsiteX502" fmla="*/ 2268695 w 3002841"/>
                <a:gd name="connsiteY502" fmla="*/ 472407 h 1191542"/>
                <a:gd name="connsiteX503" fmla="*/ 2419907 w 3002841"/>
                <a:gd name="connsiteY503" fmla="*/ 488551 h 1191542"/>
                <a:gd name="connsiteX504" fmla="*/ 1785683 w 3002841"/>
                <a:gd name="connsiteY504" fmla="*/ 75914 h 1191542"/>
                <a:gd name="connsiteX505" fmla="*/ 1672937 w 3002841"/>
                <a:gd name="connsiteY505" fmla="*/ 176357 h 1191542"/>
                <a:gd name="connsiteX506" fmla="*/ 1552059 w 3002841"/>
                <a:gd name="connsiteY506" fmla="*/ 233432 h 1191542"/>
                <a:gd name="connsiteX507" fmla="*/ 1640739 w 3002841"/>
                <a:gd name="connsiteY507" fmla="*/ 150847 h 1191542"/>
                <a:gd name="connsiteX508" fmla="*/ 1781557 w 3002841"/>
                <a:gd name="connsiteY508" fmla="*/ 74698 h 1191542"/>
                <a:gd name="connsiteX509" fmla="*/ 1785683 w 3002841"/>
                <a:gd name="connsiteY509" fmla="*/ 75914 h 1191542"/>
                <a:gd name="connsiteX510" fmla="*/ 2542169 w 3002841"/>
                <a:gd name="connsiteY510" fmla="*/ 555906 h 1191542"/>
                <a:gd name="connsiteX511" fmla="*/ 2567608 w 3002841"/>
                <a:gd name="connsiteY511" fmla="*/ 653068 h 1191542"/>
                <a:gd name="connsiteX512" fmla="*/ 2542676 w 3002841"/>
                <a:gd name="connsiteY512" fmla="*/ 767161 h 1191542"/>
                <a:gd name="connsiteX513" fmla="*/ 2515375 w 3002841"/>
                <a:gd name="connsiteY513" fmla="*/ 647021 h 1191542"/>
                <a:gd name="connsiteX514" fmla="*/ 2542169 w 3002841"/>
                <a:gd name="connsiteY514" fmla="*/ 555906 h 1191542"/>
                <a:gd name="connsiteX515" fmla="*/ 2421450 w 3002841"/>
                <a:gd name="connsiteY515" fmla="*/ 451987 h 1191542"/>
                <a:gd name="connsiteX516" fmla="*/ 2432228 w 3002841"/>
                <a:gd name="connsiteY516" fmla="*/ 459656 h 1191542"/>
                <a:gd name="connsiteX517" fmla="*/ 2272926 w 3002841"/>
                <a:gd name="connsiteY517" fmla="*/ 438175 h 1191542"/>
                <a:gd name="connsiteX518" fmla="*/ 2106021 w 3002841"/>
                <a:gd name="connsiteY518" fmla="*/ 382241 h 1191542"/>
                <a:gd name="connsiteX519" fmla="*/ 2123176 w 3002841"/>
                <a:gd name="connsiteY519" fmla="*/ 378659 h 1191542"/>
                <a:gd name="connsiteX520" fmla="*/ 2301469 w 3002841"/>
                <a:gd name="connsiteY520" fmla="*/ 411131 h 1191542"/>
                <a:gd name="connsiteX521" fmla="*/ 2421450 w 3002841"/>
                <a:gd name="connsiteY521" fmla="*/ 451987 h 1191542"/>
                <a:gd name="connsiteX522" fmla="*/ 2594912 w 3002841"/>
                <a:gd name="connsiteY522" fmla="*/ 555999 h 1191542"/>
                <a:gd name="connsiteX523" fmla="*/ 2672638 w 3002841"/>
                <a:gd name="connsiteY523" fmla="*/ 630138 h 1191542"/>
                <a:gd name="connsiteX524" fmla="*/ 2730886 w 3002841"/>
                <a:gd name="connsiteY524" fmla="*/ 739733 h 1191542"/>
                <a:gd name="connsiteX525" fmla="*/ 2621116 w 3002841"/>
                <a:gd name="connsiteY525" fmla="*/ 638100 h 1191542"/>
                <a:gd name="connsiteX526" fmla="*/ 2580823 w 3002841"/>
                <a:gd name="connsiteY526" fmla="*/ 548807 h 1191542"/>
                <a:gd name="connsiteX527" fmla="*/ 2594912 w 3002841"/>
                <a:gd name="connsiteY527" fmla="*/ 555999 h 1191542"/>
                <a:gd name="connsiteX528" fmla="*/ 2397278 w 3002841"/>
                <a:gd name="connsiteY528" fmla="*/ 383705 h 1191542"/>
                <a:gd name="connsiteX529" fmla="*/ 2457707 w 3002841"/>
                <a:gd name="connsiteY529" fmla="*/ 435767 h 1191542"/>
                <a:gd name="connsiteX530" fmla="*/ 2320772 w 3002841"/>
                <a:gd name="connsiteY530" fmla="*/ 382219 h 1191542"/>
                <a:gd name="connsiteX531" fmla="*/ 2196611 w 3002841"/>
                <a:gd name="connsiteY531" fmla="*/ 294779 h 1191542"/>
                <a:gd name="connsiteX532" fmla="*/ 2200894 w 3002841"/>
                <a:gd name="connsiteY532" fmla="*/ 293497 h 1191542"/>
                <a:gd name="connsiteX533" fmla="*/ 2363152 w 3002841"/>
                <a:gd name="connsiteY533" fmla="*/ 362853 h 1191542"/>
                <a:gd name="connsiteX534" fmla="*/ 2397278 w 3002841"/>
                <a:gd name="connsiteY534" fmla="*/ 383705 h 1191542"/>
                <a:gd name="connsiteX535" fmla="*/ 2834474 w 3002841"/>
                <a:gd name="connsiteY535" fmla="*/ 640233 h 1191542"/>
                <a:gd name="connsiteX536" fmla="*/ 2870170 w 3002841"/>
                <a:gd name="connsiteY536" fmla="*/ 678869 h 1191542"/>
                <a:gd name="connsiteX537" fmla="*/ 2706842 w 3002841"/>
                <a:gd name="connsiteY537" fmla="*/ 608027 h 1191542"/>
                <a:gd name="connsiteX538" fmla="*/ 2615695 w 3002841"/>
                <a:gd name="connsiteY538" fmla="*/ 533554 h 1191542"/>
                <a:gd name="connsiteX539" fmla="*/ 2617877 w 3002841"/>
                <a:gd name="connsiteY539" fmla="*/ 533374 h 1191542"/>
                <a:gd name="connsiteX540" fmla="*/ 2750100 w 3002841"/>
                <a:gd name="connsiteY540" fmla="*/ 589379 h 1191542"/>
                <a:gd name="connsiteX541" fmla="*/ 2834474 w 3002841"/>
                <a:gd name="connsiteY541" fmla="*/ 640233 h 1191542"/>
                <a:gd name="connsiteX542" fmla="*/ 2376981 w 3002841"/>
                <a:gd name="connsiteY542" fmla="*/ 239748 h 1191542"/>
                <a:gd name="connsiteX543" fmla="*/ 2455013 w 3002841"/>
                <a:gd name="connsiteY543" fmla="*/ 329292 h 1191542"/>
                <a:gd name="connsiteX544" fmla="*/ 2492373 w 3002841"/>
                <a:gd name="connsiteY544" fmla="*/ 419046 h 1191542"/>
                <a:gd name="connsiteX545" fmla="*/ 2403241 w 3002841"/>
                <a:gd name="connsiteY545" fmla="*/ 336639 h 1191542"/>
                <a:gd name="connsiteX546" fmla="*/ 2348594 w 3002841"/>
                <a:gd name="connsiteY546" fmla="*/ 226372 h 1191542"/>
                <a:gd name="connsiteX547" fmla="*/ 2353371 w 3002841"/>
                <a:gd name="connsiteY547" fmla="*/ 226247 h 1191542"/>
                <a:gd name="connsiteX548" fmla="*/ 2376981 w 3002841"/>
                <a:gd name="connsiteY548" fmla="*/ 239748 h 1191542"/>
                <a:gd name="connsiteX549" fmla="*/ 2969149 w 3002841"/>
                <a:gd name="connsiteY549" fmla="*/ 586680 h 1191542"/>
                <a:gd name="connsiteX550" fmla="*/ 2970798 w 3002841"/>
                <a:gd name="connsiteY550" fmla="*/ 592487 h 1191542"/>
                <a:gd name="connsiteX551" fmla="*/ 2776046 w 3002841"/>
                <a:gd name="connsiteY551" fmla="*/ 561939 h 1191542"/>
                <a:gd name="connsiteX552" fmla="*/ 2646436 w 3002841"/>
                <a:gd name="connsiteY552" fmla="*/ 512308 h 1191542"/>
                <a:gd name="connsiteX553" fmla="*/ 2652202 w 3002841"/>
                <a:gd name="connsiteY553" fmla="*/ 511398 h 1191542"/>
                <a:gd name="connsiteX554" fmla="*/ 2805219 w 3002841"/>
                <a:gd name="connsiteY554" fmla="*/ 535141 h 1191542"/>
                <a:gd name="connsiteX555" fmla="*/ 2957762 w 3002841"/>
                <a:gd name="connsiteY555" fmla="*/ 579807 h 1191542"/>
                <a:gd name="connsiteX556" fmla="*/ 2969149 w 3002841"/>
                <a:gd name="connsiteY556" fmla="*/ 586680 h 1191542"/>
                <a:gd name="connsiteX557" fmla="*/ 2547441 w 3002841"/>
                <a:gd name="connsiteY557" fmla="*/ 204780 h 1191542"/>
                <a:gd name="connsiteX558" fmla="*/ 2566362 w 3002841"/>
                <a:gd name="connsiteY558" fmla="*/ 321029 h 1191542"/>
                <a:gd name="connsiteX559" fmla="*/ 2539568 w 3002841"/>
                <a:gd name="connsiteY559" fmla="*/ 412144 h 1191542"/>
                <a:gd name="connsiteX560" fmla="*/ 2514128 w 3002841"/>
                <a:gd name="connsiteY560" fmla="*/ 314981 h 1191542"/>
                <a:gd name="connsiteX561" fmla="*/ 2539060 w 3002841"/>
                <a:gd name="connsiteY561" fmla="*/ 200888 h 1191542"/>
                <a:gd name="connsiteX562" fmla="*/ 2547441 w 3002841"/>
                <a:gd name="connsiteY562" fmla="*/ 204780 h 1191542"/>
                <a:gd name="connsiteX563" fmla="*/ 2997640 w 3002841"/>
                <a:gd name="connsiteY563" fmla="*/ 481103 h 1191542"/>
                <a:gd name="connsiteX564" fmla="*/ 3002835 w 3002841"/>
                <a:gd name="connsiteY564" fmla="*/ 486094 h 1191542"/>
                <a:gd name="connsiteX565" fmla="*/ 2803453 w 3002841"/>
                <a:gd name="connsiteY565" fmla="*/ 502544 h 1191542"/>
                <a:gd name="connsiteX566" fmla="*/ 2652241 w 3002841"/>
                <a:gd name="connsiteY566" fmla="*/ 486400 h 1191542"/>
                <a:gd name="connsiteX567" fmla="*/ 2813489 w 3002841"/>
                <a:gd name="connsiteY567" fmla="*/ 471071 h 1191542"/>
                <a:gd name="connsiteX568" fmla="*/ 2997640 w 3002841"/>
                <a:gd name="connsiteY568" fmla="*/ 481103 h 1191542"/>
                <a:gd name="connsiteX569" fmla="*/ 2704360 w 3002841"/>
                <a:gd name="connsiteY569" fmla="*/ 219554 h 1191542"/>
                <a:gd name="connsiteX570" fmla="*/ 2661376 w 3002841"/>
                <a:gd name="connsiteY570" fmla="*/ 338017 h 1191542"/>
                <a:gd name="connsiteX571" fmla="*/ 2584179 w 3002841"/>
                <a:gd name="connsiteY571" fmla="*/ 418010 h 1191542"/>
                <a:gd name="connsiteX572" fmla="*/ 2615787 w 3002841"/>
                <a:gd name="connsiteY572" fmla="*/ 321508 h 1191542"/>
                <a:gd name="connsiteX573" fmla="*/ 2699781 w 3002841"/>
                <a:gd name="connsiteY573" fmla="*/ 219346 h 1191542"/>
                <a:gd name="connsiteX574" fmla="*/ 2704360 w 3002841"/>
                <a:gd name="connsiteY574" fmla="*/ 219554 h 1191542"/>
                <a:gd name="connsiteX575" fmla="*/ 2957188 w 3002841"/>
                <a:gd name="connsiteY575" fmla="*/ 367011 h 1191542"/>
                <a:gd name="connsiteX576" fmla="*/ 2787380 w 3002841"/>
                <a:gd name="connsiteY576" fmla="*/ 432088 h 1191542"/>
                <a:gd name="connsiteX577" fmla="*/ 2638779 w 3002841"/>
                <a:gd name="connsiteY577" fmla="*/ 455432 h 1191542"/>
                <a:gd name="connsiteX578" fmla="*/ 2774706 w 3002841"/>
                <a:gd name="connsiteY578" fmla="*/ 400961 h 1191542"/>
                <a:gd name="connsiteX579" fmla="*/ 2941831 w 3002841"/>
                <a:gd name="connsiteY579" fmla="*/ 363550 h 1191542"/>
                <a:gd name="connsiteX580" fmla="*/ 2957188 w 3002841"/>
                <a:gd name="connsiteY580" fmla="*/ 367011 h 1191542"/>
                <a:gd name="connsiteX581" fmla="*/ 2846398 w 3002841"/>
                <a:gd name="connsiteY581" fmla="*/ 276798 h 1191542"/>
                <a:gd name="connsiteX582" fmla="*/ 2733652 w 3002841"/>
                <a:gd name="connsiteY582" fmla="*/ 377242 h 1191542"/>
                <a:gd name="connsiteX583" fmla="*/ 2612774 w 3002841"/>
                <a:gd name="connsiteY583" fmla="*/ 434316 h 1191542"/>
                <a:gd name="connsiteX584" fmla="*/ 2701454 w 3002841"/>
                <a:gd name="connsiteY584" fmla="*/ 351732 h 1191542"/>
                <a:gd name="connsiteX585" fmla="*/ 2842273 w 3002841"/>
                <a:gd name="connsiteY585" fmla="*/ 275582 h 1191542"/>
                <a:gd name="connsiteX586" fmla="*/ 2846398 w 3002841"/>
                <a:gd name="connsiteY586" fmla="*/ 276798 h 119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Lst>
              <a:rect l="l" t="t" r="r" b="b"/>
              <a:pathLst>
                <a:path w="3002841" h="1191542">
                  <a:moveTo>
                    <a:pt x="198141" y="879912"/>
                  </a:moveTo>
                  <a:cubicBezTo>
                    <a:pt x="201477" y="881451"/>
                    <a:pt x="189747" y="908898"/>
                    <a:pt x="176952" y="926169"/>
                  </a:cubicBezTo>
                  <a:cubicBezTo>
                    <a:pt x="164156" y="943441"/>
                    <a:pt x="139365" y="977031"/>
                    <a:pt x="128984" y="973612"/>
                  </a:cubicBezTo>
                  <a:cubicBezTo>
                    <a:pt x="118603" y="970193"/>
                    <a:pt x="145409" y="932553"/>
                    <a:pt x="156935" y="916936"/>
                  </a:cubicBezTo>
                  <a:cubicBezTo>
                    <a:pt x="167741" y="902296"/>
                    <a:pt x="191570" y="881213"/>
                    <a:pt x="197255" y="879903"/>
                  </a:cubicBezTo>
                  <a:cubicBezTo>
                    <a:pt x="197634" y="879815"/>
                    <a:pt x="197933" y="879816"/>
                    <a:pt x="198141" y="879912"/>
                  </a:cubicBezTo>
                  <a:close/>
                  <a:moveTo>
                    <a:pt x="185050" y="868990"/>
                  </a:moveTo>
                  <a:cubicBezTo>
                    <a:pt x="187261" y="871198"/>
                    <a:pt x="160454" y="893996"/>
                    <a:pt x="138549" y="907081"/>
                  </a:cubicBezTo>
                  <a:cubicBezTo>
                    <a:pt x="116643" y="920166"/>
                    <a:pt x="74129" y="945636"/>
                    <a:pt x="66454" y="940039"/>
                  </a:cubicBezTo>
                  <a:cubicBezTo>
                    <a:pt x="58779" y="934442"/>
                    <a:pt x="105513" y="905673"/>
                    <a:pt x="125279" y="893832"/>
                  </a:cubicBezTo>
                  <a:cubicBezTo>
                    <a:pt x="143809" y="882730"/>
                    <a:pt x="178184" y="868669"/>
                    <a:pt x="184231" y="868775"/>
                  </a:cubicBezTo>
                  <a:cubicBezTo>
                    <a:pt x="184635" y="868782"/>
                    <a:pt x="184912" y="868852"/>
                    <a:pt x="185050" y="868990"/>
                  </a:cubicBezTo>
                  <a:close/>
                  <a:moveTo>
                    <a:pt x="173025" y="860722"/>
                  </a:moveTo>
                  <a:cubicBezTo>
                    <a:pt x="173829" y="863288"/>
                    <a:pt x="135839" y="878403"/>
                    <a:pt x="107956" y="885584"/>
                  </a:cubicBezTo>
                  <a:cubicBezTo>
                    <a:pt x="80073" y="892765"/>
                    <a:pt x="25915" y="906772"/>
                    <a:pt x="21949" y="899795"/>
                  </a:cubicBezTo>
                  <a:cubicBezTo>
                    <a:pt x="17983" y="892817"/>
                    <a:pt x="77956" y="876702"/>
                    <a:pt x="103135" y="870190"/>
                  </a:cubicBezTo>
                  <a:cubicBezTo>
                    <a:pt x="123593" y="864899"/>
                    <a:pt x="156415" y="860262"/>
                    <a:pt x="168435" y="860085"/>
                  </a:cubicBezTo>
                  <a:cubicBezTo>
                    <a:pt x="171209" y="860045"/>
                    <a:pt x="172875" y="860242"/>
                    <a:pt x="173025" y="860722"/>
                  </a:cubicBezTo>
                  <a:close/>
                  <a:moveTo>
                    <a:pt x="163162" y="849463"/>
                  </a:moveTo>
                  <a:cubicBezTo>
                    <a:pt x="162383" y="852032"/>
                    <a:pt x="118216" y="856970"/>
                    <a:pt x="88120" y="856970"/>
                  </a:cubicBezTo>
                  <a:cubicBezTo>
                    <a:pt x="58025" y="856970"/>
                    <a:pt x="-466" y="857024"/>
                    <a:pt x="2" y="849613"/>
                  </a:cubicBezTo>
                  <a:cubicBezTo>
                    <a:pt x="468" y="842202"/>
                    <a:pt x="65597" y="841582"/>
                    <a:pt x="92790" y="841557"/>
                  </a:cubicBezTo>
                  <a:cubicBezTo>
                    <a:pt x="119984" y="841532"/>
                    <a:pt x="163940" y="846894"/>
                    <a:pt x="163162" y="849463"/>
                  </a:cubicBezTo>
                  <a:close/>
                  <a:moveTo>
                    <a:pt x="220060" y="882446"/>
                  </a:moveTo>
                  <a:cubicBezTo>
                    <a:pt x="224111" y="882940"/>
                    <a:pt x="231899" y="910945"/>
                    <a:pt x="231899" y="930027"/>
                  </a:cubicBezTo>
                  <a:cubicBezTo>
                    <a:pt x="231899" y="949109"/>
                    <a:pt x="231985" y="986195"/>
                    <a:pt x="220296" y="985899"/>
                  </a:cubicBezTo>
                  <a:cubicBezTo>
                    <a:pt x="208608" y="985603"/>
                    <a:pt x="207631" y="944308"/>
                    <a:pt x="207591" y="927066"/>
                  </a:cubicBezTo>
                  <a:cubicBezTo>
                    <a:pt x="207552" y="909824"/>
                    <a:pt x="216009" y="881953"/>
                    <a:pt x="220060" y="882446"/>
                  </a:cubicBezTo>
                  <a:close/>
                  <a:moveTo>
                    <a:pt x="163880" y="831557"/>
                  </a:moveTo>
                  <a:cubicBezTo>
                    <a:pt x="167504" y="833395"/>
                    <a:pt x="169449" y="834761"/>
                    <a:pt x="168896" y="835313"/>
                  </a:cubicBezTo>
                  <a:cubicBezTo>
                    <a:pt x="166682" y="837520"/>
                    <a:pt x="122746" y="831812"/>
                    <a:pt x="94760" y="824793"/>
                  </a:cubicBezTo>
                  <a:cubicBezTo>
                    <a:pt x="66774" y="817775"/>
                    <a:pt x="12352" y="804185"/>
                    <a:pt x="17085" y="797402"/>
                  </a:cubicBezTo>
                  <a:cubicBezTo>
                    <a:pt x="17973" y="796131"/>
                    <a:pt x="20836" y="795611"/>
                    <a:pt x="25069" y="795648"/>
                  </a:cubicBezTo>
                  <a:cubicBezTo>
                    <a:pt x="43412" y="795807"/>
                    <a:pt x="87485" y="806416"/>
                    <a:pt x="108043" y="811550"/>
                  </a:cubicBezTo>
                  <a:cubicBezTo>
                    <a:pt x="127020" y="816289"/>
                    <a:pt x="153006" y="826044"/>
                    <a:pt x="163880" y="831557"/>
                  </a:cubicBezTo>
                  <a:close/>
                  <a:moveTo>
                    <a:pt x="244606" y="882492"/>
                  </a:moveTo>
                  <a:cubicBezTo>
                    <a:pt x="254175" y="889558"/>
                    <a:pt x="271146" y="905855"/>
                    <a:pt x="280778" y="918798"/>
                  </a:cubicBezTo>
                  <a:cubicBezTo>
                    <a:pt x="293620" y="936056"/>
                    <a:pt x="318656" y="969573"/>
                    <a:pt x="307886" y="972467"/>
                  </a:cubicBezTo>
                  <a:cubicBezTo>
                    <a:pt x="297116" y="975362"/>
                    <a:pt x="268440" y="938280"/>
                    <a:pt x="256801" y="922697"/>
                  </a:cubicBezTo>
                  <a:cubicBezTo>
                    <a:pt x="245162" y="907114"/>
                    <a:pt x="234053" y="879620"/>
                    <a:pt x="238049" y="878970"/>
                  </a:cubicBezTo>
                  <a:cubicBezTo>
                    <a:pt x="239048" y="878807"/>
                    <a:pt x="241416" y="880137"/>
                    <a:pt x="244606" y="882492"/>
                  </a:cubicBezTo>
                  <a:close/>
                  <a:moveTo>
                    <a:pt x="136749" y="787908"/>
                  </a:moveTo>
                  <a:cubicBezTo>
                    <a:pt x="157001" y="799415"/>
                    <a:pt x="184040" y="822033"/>
                    <a:pt x="180753" y="823614"/>
                  </a:cubicBezTo>
                  <a:cubicBezTo>
                    <a:pt x="177466" y="825195"/>
                    <a:pt x="139410" y="810147"/>
                    <a:pt x="117027" y="797392"/>
                  </a:cubicBezTo>
                  <a:cubicBezTo>
                    <a:pt x="94643" y="784636"/>
                    <a:pt x="51084" y="759886"/>
                    <a:pt x="59244" y="754572"/>
                  </a:cubicBezTo>
                  <a:cubicBezTo>
                    <a:pt x="59755" y="754240"/>
                    <a:pt x="60424" y="754034"/>
                    <a:pt x="61237" y="753944"/>
                  </a:cubicBezTo>
                  <a:cubicBezTo>
                    <a:pt x="73429" y="752590"/>
                    <a:pt x="117764" y="777120"/>
                    <a:pt x="136749" y="787908"/>
                  </a:cubicBezTo>
                  <a:close/>
                  <a:moveTo>
                    <a:pt x="335941" y="910505"/>
                  </a:moveTo>
                  <a:cubicBezTo>
                    <a:pt x="356692" y="923468"/>
                    <a:pt x="378999" y="938786"/>
                    <a:pt x="372706" y="942662"/>
                  </a:cubicBezTo>
                  <a:cubicBezTo>
                    <a:pt x="364315" y="947830"/>
                    <a:pt x="316434" y="919830"/>
                    <a:pt x="296696" y="907970"/>
                  </a:cubicBezTo>
                  <a:cubicBezTo>
                    <a:pt x="276958" y="896110"/>
                    <a:pt x="250923" y="873023"/>
                    <a:pt x="254278" y="871501"/>
                  </a:cubicBezTo>
                  <a:cubicBezTo>
                    <a:pt x="254488" y="871405"/>
                    <a:pt x="254830" y="871378"/>
                    <a:pt x="255294" y="871412"/>
                  </a:cubicBezTo>
                  <a:cubicBezTo>
                    <a:pt x="262245" y="871933"/>
                    <a:pt x="296376" y="886514"/>
                    <a:pt x="316827" y="898838"/>
                  </a:cubicBezTo>
                  <a:cubicBezTo>
                    <a:pt x="322281" y="902125"/>
                    <a:pt x="329025" y="906184"/>
                    <a:pt x="335941" y="910505"/>
                  </a:cubicBezTo>
                  <a:close/>
                  <a:moveTo>
                    <a:pt x="143185" y="727623"/>
                  </a:moveTo>
                  <a:cubicBezTo>
                    <a:pt x="155727" y="738627"/>
                    <a:pt x="171658" y="760416"/>
                    <a:pt x="179500" y="771473"/>
                  </a:cubicBezTo>
                  <a:cubicBezTo>
                    <a:pt x="190651" y="787198"/>
                    <a:pt x="200902" y="814826"/>
                    <a:pt x="196886" y="815426"/>
                  </a:cubicBezTo>
                  <a:cubicBezTo>
                    <a:pt x="192870" y="816026"/>
                    <a:pt x="167708" y="792486"/>
                    <a:pt x="155406" y="775071"/>
                  </a:cubicBezTo>
                  <a:cubicBezTo>
                    <a:pt x="143103" y="757656"/>
                    <a:pt x="119116" y="723832"/>
                    <a:pt x="129974" y="721073"/>
                  </a:cubicBezTo>
                  <a:cubicBezTo>
                    <a:pt x="130653" y="720900"/>
                    <a:pt x="131396" y="720885"/>
                    <a:pt x="132197" y="721011"/>
                  </a:cubicBezTo>
                  <a:cubicBezTo>
                    <a:pt x="135200" y="721486"/>
                    <a:pt x="139004" y="723955"/>
                    <a:pt x="143185" y="727623"/>
                  </a:cubicBezTo>
                  <a:close/>
                  <a:moveTo>
                    <a:pt x="413470" y="894151"/>
                  </a:moveTo>
                  <a:cubicBezTo>
                    <a:pt x="418291" y="896532"/>
                    <a:pt x="420758" y="898675"/>
                    <a:pt x="419537" y="900360"/>
                  </a:cubicBezTo>
                  <a:cubicBezTo>
                    <a:pt x="414653" y="907100"/>
                    <a:pt x="354061" y="891945"/>
                    <a:pt x="328903" y="885401"/>
                  </a:cubicBezTo>
                  <a:cubicBezTo>
                    <a:pt x="303744" y="878857"/>
                    <a:pt x="266322" y="863284"/>
                    <a:pt x="268584" y="861096"/>
                  </a:cubicBezTo>
                  <a:cubicBezTo>
                    <a:pt x="268867" y="860823"/>
                    <a:pt x="269799" y="860679"/>
                    <a:pt x="271268" y="860651"/>
                  </a:cubicBezTo>
                  <a:cubicBezTo>
                    <a:pt x="281549" y="860453"/>
                    <a:pt x="318131" y="865918"/>
                    <a:pt x="342479" y="872278"/>
                  </a:cubicBezTo>
                  <a:cubicBezTo>
                    <a:pt x="363349" y="877729"/>
                    <a:pt x="399006" y="887009"/>
                    <a:pt x="413470" y="894151"/>
                  </a:cubicBezTo>
                  <a:close/>
                  <a:moveTo>
                    <a:pt x="434446" y="848259"/>
                  </a:moveTo>
                  <a:cubicBezTo>
                    <a:pt x="433979" y="855670"/>
                    <a:pt x="368851" y="856290"/>
                    <a:pt x="341657" y="856315"/>
                  </a:cubicBezTo>
                  <a:cubicBezTo>
                    <a:pt x="314464" y="856340"/>
                    <a:pt x="270507" y="850978"/>
                    <a:pt x="271286" y="848409"/>
                  </a:cubicBezTo>
                  <a:cubicBezTo>
                    <a:pt x="272064" y="845840"/>
                    <a:pt x="316232" y="840902"/>
                    <a:pt x="346327" y="840902"/>
                  </a:cubicBezTo>
                  <a:cubicBezTo>
                    <a:pt x="376423" y="840902"/>
                    <a:pt x="434913" y="840848"/>
                    <a:pt x="434446" y="848259"/>
                  </a:cubicBezTo>
                  <a:close/>
                  <a:moveTo>
                    <a:pt x="218614" y="708593"/>
                  </a:moveTo>
                  <a:cubicBezTo>
                    <a:pt x="230302" y="708889"/>
                    <a:pt x="231280" y="750184"/>
                    <a:pt x="231319" y="767426"/>
                  </a:cubicBezTo>
                  <a:cubicBezTo>
                    <a:pt x="231359" y="784668"/>
                    <a:pt x="222901" y="812539"/>
                    <a:pt x="218850" y="812046"/>
                  </a:cubicBezTo>
                  <a:cubicBezTo>
                    <a:pt x="214799" y="811552"/>
                    <a:pt x="207011" y="783547"/>
                    <a:pt x="207011" y="764465"/>
                  </a:cubicBezTo>
                  <a:cubicBezTo>
                    <a:pt x="207011" y="745383"/>
                    <a:pt x="206925" y="708297"/>
                    <a:pt x="218614" y="708593"/>
                  </a:cubicBezTo>
                  <a:close/>
                  <a:moveTo>
                    <a:pt x="295542" y="717734"/>
                  </a:moveTo>
                  <a:cubicBezTo>
                    <a:pt x="306355" y="720563"/>
                    <a:pt x="284859" y="759548"/>
                    <a:pt x="275537" y="775746"/>
                  </a:cubicBezTo>
                  <a:cubicBezTo>
                    <a:pt x="266215" y="791943"/>
                    <a:pt x="243147" y="816266"/>
                    <a:pt x="239611" y="814919"/>
                  </a:cubicBezTo>
                  <a:cubicBezTo>
                    <a:pt x="236075" y="813571"/>
                    <a:pt x="243964" y="785578"/>
                    <a:pt x="254321" y="767661"/>
                  </a:cubicBezTo>
                  <a:cubicBezTo>
                    <a:pt x="264031" y="750864"/>
                    <a:pt x="282259" y="719194"/>
                    <a:pt x="293410" y="717632"/>
                  </a:cubicBezTo>
                  <a:cubicBezTo>
                    <a:pt x="294154" y="717528"/>
                    <a:pt x="294866" y="717557"/>
                    <a:pt x="295542" y="717734"/>
                  </a:cubicBezTo>
                  <a:close/>
                  <a:moveTo>
                    <a:pt x="413202" y="789944"/>
                  </a:moveTo>
                  <a:cubicBezTo>
                    <a:pt x="417655" y="796803"/>
                    <a:pt x="358874" y="814596"/>
                    <a:pt x="334177" y="821812"/>
                  </a:cubicBezTo>
                  <a:cubicBezTo>
                    <a:pt x="309480" y="829029"/>
                    <a:pt x="266004" y="835785"/>
                    <a:pt x="265021" y="833244"/>
                  </a:cubicBezTo>
                  <a:cubicBezTo>
                    <a:pt x="264038" y="830703"/>
                    <a:pt x="300928" y="814531"/>
                    <a:pt x="328279" y="806570"/>
                  </a:cubicBezTo>
                  <a:cubicBezTo>
                    <a:pt x="350502" y="800101"/>
                    <a:pt x="389736" y="788641"/>
                    <a:pt x="406056" y="788249"/>
                  </a:cubicBezTo>
                  <a:cubicBezTo>
                    <a:pt x="409822" y="788159"/>
                    <a:pt x="412368" y="788658"/>
                    <a:pt x="413202" y="789944"/>
                  </a:cubicBezTo>
                  <a:close/>
                  <a:moveTo>
                    <a:pt x="361643" y="745767"/>
                  </a:moveTo>
                  <a:cubicBezTo>
                    <a:pt x="370035" y="750934"/>
                    <a:pt x="327294" y="782098"/>
                    <a:pt x="309173" y="794954"/>
                  </a:cubicBezTo>
                  <a:cubicBezTo>
                    <a:pt x="291052" y="807810"/>
                    <a:pt x="255416" y="824986"/>
                    <a:pt x="252919" y="822904"/>
                  </a:cubicBezTo>
                  <a:cubicBezTo>
                    <a:pt x="250422" y="820822"/>
                    <a:pt x="274102" y="796672"/>
                    <a:pt x="294189" y="782462"/>
                  </a:cubicBezTo>
                  <a:cubicBezTo>
                    <a:pt x="313020" y="769141"/>
                    <a:pt x="348453" y="744004"/>
                    <a:pt x="359723" y="745171"/>
                  </a:cubicBezTo>
                  <a:cubicBezTo>
                    <a:pt x="360475" y="745249"/>
                    <a:pt x="361118" y="745444"/>
                    <a:pt x="361643" y="745767"/>
                  </a:cubicBezTo>
                  <a:close/>
                  <a:moveTo>
                    <a:pt x="879687" y="897103"/>
                  </a:moveTo>
                  <a:cubicBezTo>
                    <a:pt x="884048" y="899039"/>
                    <a:pt x="868716" y="933571"/>
                    <a:pt x="851992" y="955301"/>
                  </a:cubicBezTo>
                  <a:cubicBezTo>
                    <a:pt x="835268" y="977032"/>
                    <a:pt x="802865" y="1019292"/>
                    <a:pt x="789298" y="1014991"/>
                  </a:cubicBezTo>
                  <a:cubicBezTo>
                    <a:pt x="775730" y="1010689"/>
                    <a:pt x="810765" y="963332"/>
                    <a:pt x="825831" y="943685"/>
                  </a:cubicBezTo>
                  <a:cubicBezTo>
                    <a:pt x="839954" y="925265"/>
                    <a:pt x="871099" y="898739"/>
                    <a:pt x="878529" y="897091"/>
                  </a:cubicBezTo>
                  <a:cubicBezTo>
                    <a:pt x="879025" y="896981"/>
                    <a:pt x="879415" y="896981"/>
                    <a:pt x="879687" y="897103"/>
                  </a:cubicBezTo>
                  <a:close/>
                  <a:moveTo>
                    <a:pt x="862577" y="883361"/>
                  </a:moveTo>
                  <a:cubicBezTo>
                    <a:pt x="865467" y="886139"/>
                    <a:pt x="830429" y="914822"/>
                    <a:pt x="801799" y="931285"/>
                  </a:cubicBezTo>
                  <a:cubicBezTo>
                    <a:pt x="773168" y="947748"/>
                    <a:pt x="717601" y="979793"/>
                    <a:pt x="707570" y="972751"/>
                  </a:cubicBezTo>
                  <a:cubicBezTo>
                    <a:pt x="697538" y="965709"/>
                    <a:pt x="758621" y="929515"/>
                    <a:pt x="784455" y="914616"/>
                  </a:cubicBezTo>
                  <a:cubicBezTo>
                    <a:pt x="808675" y="900649"/>
                    <a:pt x="853604" y="882958"/>
                    <a:pt x="861507" y="883090"/>
                  </a:cubicBezTo>
                  <a:cubicBezTo>
                    <a:pt x="862034" y="883099"/>
                    <a:pt x="862396" y="883187"/>
                    <a:pt x="862577" y="883361"/>
                  </a:cubicBezTo>
                  <a:close/>
                  <a:moveTo>
                    <a:pt x="846860" y="872959"/>
                  </a:moveTo>
                  <a:cubicBezTo>
                    <a:pt x="847911" y="876187"/>
                    <a:pt x="798257" y="895203"/>
                    <a:pt x="761814" y="904239"/>
                  </a:cubicBezTo>
                  <a:cubicBezTo>
                    <a:pt x="725370" y="913274"/>
                    <a:pt x="654584" y="930897"/>
                    <a:pt x="649400" y="922118"/>
                  </a:cubicBezTo>
                  <a:cubicBezTo>
                    <a:pt x="644217" y="913339"/>
                    <a:pt x="722602" y="893064"/>
                    <a:pt x="755512" y="884871"/>
                  </a:cubicBezTo>
                  <a:cubicBezTo>
                    <a:pt x="782251" y="878214"/>
                    <a:pt x="825150" y="872380"/>
                    <a:pt x="840860" y="872158"/>
                  </a:cubicBezTo>
                  <a:cubicBezTo>
                    <a:pt x="844486" y="872106"/>
                    <a:pt x="846664" y="872354"/>
                    <a:pt x="846860" y="872959"/>
                  </a:cubicBezTo>
                  <a:close/>
                  <a:moveTo>
                    <a:pt x="833969" y="858793"/>
                  </a:moveTo>
                  <a:cubicBezTo>
                    <a:pt x="832951" y="862025"/>
                    <a:pt x="775223" y="868238"/>
                    <a:pt x="735888" y="868238"/>
                  </a:cubicBezTo>
                  <a:cubicBezTo>
                    <a:pt x="696552" y="868238"/>
                    <a:pt x="620104" y="868306"/>
                    <a:pt x="620714" y="858981"/>
                  </a:cubicBezTo>
                  <a:cubicBezTo>
                    <a:pt x="621325" y="849657"/>
                    <a:pt x="706449" y="848877"/>
                    <a:pt x="741991" y="848846"/>
                  </a:cubicBezTo>
                  <a:cubicBezTo>
                    <a:pt x="777534" y="848814"/>
                    <a:pt x="834986" y="855561"/>
                    <a:pt x="833969" y="858793"/>
                  </a:cubicBezTo>
                  <a:close/>
                  <a:moveTo>
                    <a:pt x="908336" y="900291"/>
                  </a:moveTo>
                  <a:cubicBezTo>
                    <a:pt x="913631" y="900912"/>
                    <a:pt x="923810" y="936147"/>
                    <a:pt x="923810" y="960155"/>
                  </a:cubicBezTo>
                  <a:cubicBezTo>
                    <a:pt x="923810" y="984163"/>
                    <a:pt x="923922" y="1030822"/>
                    <a:pt x="908645" y="1030450"/>
                  </a:cubicBezTo>
                  <a:cubicBezTo>
                    <a:pt x="893368" y="1030077"/>
                    <a:pt x="892090" y="978122"/>
                    <a:pt x="892039" y="956429"/>
                  </a:cubicBezTo>
                  <a:cubicBezTo>
                    <a:pt x="891987" y="934736"/>
                    <a:pt x="903041" y="899670"/>
                    <a:pt x="908336" y="900291"/>
                  </a:cubicBezTo>
                  <a:close/>
                  <a:moveTo>
                    <a:pt x="834907" y="836265"/>
                  </a:moveTo>
                  <a:cubicBezTo>
                    <a:pt x="839644" y="838577"/>
                    <a:pt x="842187" y="840296"/>
                    <a:pt x="841463" y="840990"/>
                  </a:cubicBezTo>
                  <a:cubicBezTo>
                    <a:pt x="838570" y="843767"/>
                    <a:pt x="781144" y="836585"/>
                    <a:pt x="744565" y="827755"/>
                  </a:cubicBezTo>
                  <a:cubicBezTo>
                    <a:pt x="707987" y="818925"/>
                    <a:pt x="636857" y="801827"/>
                    <a:pt x="643043" y="793293"/>
                  </a:cubicBezTo>
                  <a:cubicBezTo>
                    <a:pt x="644204" y="791693"/>
                    <a:pt x="647945" y="791039"/>
                    <a:pt x="653478" y="791086"/>
                  </a:cubicBezTo>
                  <a:cubicBezTo>
                    <a:pt x="677454" y="791287"/>
                    <a:pt x="735058" y="804634"/>
                    <a:pt x="761927" y="811093"/>
                  </a:cubicBezTo>
                  <a:cubicBezTo>
                    <a:pt x="786730" y="817055"/>
                    <a:pt x="820695" y="829329"/>
                    <a:pt x="834907" y="836265"/>
                  </a:cubicBezTo>
                  <a:close/>
                  <a:moveTo>
                    <a:pt x="940418" y="900349"/>
                  </a:moveTo>
                  <a:cubicBezTo>
                    <a:pt x="952926" y="909239"/>
                    <a:pt x="975107" y="929743"/>
                    <a:pt x="987696" y="946027"/>
                  </a:cubicBezTo>
                  <a:cubicBezTo>
                    <a:pt x="1004481" y="967740"/>
                    <a:pt x="1037203" y="1009909"/>
                    <a:pt x="1023126" y="1013551"/>
                  </a:cubicBezTo>
                  <a:cubicBezTo>
                    <a:pt x="1009050" y="1017193"/>
                    <a:pt x="971570" y="970538"/>
                    <a:pt x="956357" y="950932"/>
                  </a:cubicBezTo>
                  <a:cubicBezTo>
                    <a:pt x="941144" y="931327"/>
                    <a:pt x="926625" y="896735"/>
                    <a:pt x="931848" y="895918"/>
                  </a:cubicBezTo>
                  <a:cubicBezTo>
                    <a:pt x="933154" y="895713"/>
                    <a:pt x="936248" y="897386"/>
                    <a:pt x="940418" y="900349"/>
                  </a:cubicBezTo>
                  <a:close/>
                  <a:moveTo>
                    <a:pt x="799447" y="781347"/>
                  </a:moveTo>
                  <a:cubicBezTo>
                    <a:pt x="825916" y="795825"/>
                    <a:pt x="861257" y="824283"/>
                    <a:pt x="856961" y="826271"/>
                  </a:cubicBezTo>
                  <a:cubicBezTo>
                    <a:pt x="852664" y="828260"/>
                    <a:pt x="802925" y="809328"/>
                    <a:pt x="773669" y="793279"/>
                  </a:cubicBezTo>
                  <a:cubicBezTo>
                    <a:pt x="744413" y="777231"/>
                    <a:pt x="687480" y="746092"/>
                    <a:pt x="698146" y="739406"/>
                  </a:cubicBezTo>
                  <a:cubicBezTo>
                    <a:pt x="698813" y="738988"/>
                    <a:pt x="699688" y="738730"/>
                    <a:pt x="700751" y="738616"/>
                  </a:cubicBezTo>
                  <a:cubicBezTo>
                    <a:pt x="716685" y="736912"/>
                    <a:pt x="774632" y="767775"/>
                    <a:pt x="799447" y="781347"/>
                  </a:cubicBezTo>
                  <a:close/>
                  <a:moveTo>
                    <a:pt x="1086135" y="952247"/>
                  </a:moveTo>
                  <a:cubicBezTo>
                    <a:pt x="1102201" y="963151"/>
                    <a:pt x="1113331" y="972800"/>
                    <a:pt x="1107848" y="976051"/>
                  </a:cubicBezTo>
                  <a:cubicBezTo>
                    <a:pt x="1096881" y="982553"/>
                    <a:pt x="1034299" y="947326"/>
                    <a:pt x="1008501" y="932404"/>
                  </a:cubicBezTo>
                  <a:cubicBezTo>
                    <a:pt x="982703" y="917482"/>
                    <a:pt x="948674" y="888435"/>
                    <a:pt x="953059" y="886520"/>
                  </a:cubicBezTo>
                  <a:cubicBezTo>
                    <a:pt x="953334" y="886400"/>
                    <a:pt x="953781" y="886365"/>
                    <a:pt x="954387" y="886409"/>
                  </a:cubicBezTo>
                  <a:cubicBezTo>
                    <a:pt x="963472" y="887063"/>
                    <a:pt x="1008084" y="905409"/>
                    <a:pt x="1034813" y="920915"/>
                  </a:cubicBezTo>
                  <a:cubicBezTo>
                    <a:pt x="1049069" y="929184"/>
                    <a:pt x="1070070" y="941343"/>
                    <a:pt x="1086135" y="952247"/>
                  </a:cubicBezTo>
                  <a:close/>
                  <a:moveTo>
                    <a:pt x="807858" y="705501"/>
                  </a:moveTo>
                  <a:cubicBezTo>
                    <a:pt x="824252" y="719345"/>
                    <a:pt x="845074" y="746759"/>
                    <a:pt x="855322" y="760670"/>
                  </a:cubicBezTo>
                  <a:cubicBezTo>
                    <a:pt x="869898" y="780455"/>
                    <a:pt x="883296" y="815215"/>
                    <a:pt x="878047" y="815970"/>
                  </a:cubicBezTo>
                  <a:cubicBezTo>
                    <a:pt x="872798" y="816724"/>
                    <a:pt x="839911" y="787108"/>
                    <a:pt x="823831" y="765197"/>
                  </a:cubicBezTo>
                  <a:cubicBezTo>
                    <a:pt x="807752" y="743286"/>
                    <a:pt x="776400" y="700731"/>
                    <a:pt x="790592" y="697260"/>
                  </a:cubicBezTo>
                  <a:cubicBezTo>
                    <a:pt x="791478" y="697042"/>
                    <a:pt x="792451" y="697023"/>
                    <a:pt x="793497" y="697182"/>
                  </a:cubicBezTo>
                  <a:cubicBezTo>
                    <a:pt x="797422" y="697779"/>
                    <a:pt x="802394" y="700886"/>
                    <a:pt x="807858" y="705501"/>
                  </a:cubicBezTo>
                  <a:close/>
                  <a:moveTo>
                    <a:pt x="1161127" y="915018"/>
                  </a:moveTo>
                  <a:cubicBezTo>
                    <a:pt x="1167428" y="918013"/>
                    <a:pt x="1170652" y="920710"/>
                    <a:pt x="1169056" y="922830"/>
                  </a:cubicBezTo>
                  <a:cubicBezTo>
                    <a:pt x="1162673" y="931309"/>
                    <a:pt x="1083479" y="912242"/>
                    <a:pt x="1050596" y="904009"/>
                  </a:cubicBezTo>
                  <a:cubicBezTo>
                    <a:pt x="1017712" y="895775"/>
                    <a:pt x="968801" y="876181"/>
                    <a:pt x="971758" y="873430"/>
                  </a:cubicBezTo>
                  <a:cubicBezTo>
                    <a:pt x="972128" y="873086"/>
                    <a:pt x="973346" y="872905"/>
                    <a:pt x="975265" y="872869"/>
                  </a:cubicBezTo>
                  <a:cubicBezTo>
                    <a:pt x="988703" y="872620"/>
                    <a:pt x="1036516" y="879496"/>
                    <a:pt x="1068340" y="887498"/>
                  </a:cubicBezTo>
                  <a:cubicBezTo>
                    <a:pt x="1095618" y="894355"/>
                    <a:pt x="1142223" y="906031"/>
                    <a:pt x="1161127" y="915018"/>
                  </a:cubicBezTo>
                  <a:close/>
                  <a:moveTo>
                    <a:pt x="906446" y="681558"/>
                  </a:moveTo>
                  <a:cubicBezTo>
                    <a:pt x="921723" y="681931"/>
                    <a:pt x="923000" y="733886"/>
                    <a:pt x="923052" y="755579"/>
                  </a:cubicBezTo>
                  <a:cubicBezTo>
                    <a:pt x="923103" y="777272"/>
                    <a:pt x="912050" y="812338"/>
                    <a:pt x="906754" y="811716"/>
                  </a:cubicBezTo>
                  <a:cubicBezTo>
                    <a:pt x="901459" y="811096"/>
                    <a:pt x="891280" y="775861"/>
                    <a:pt x="891280" y="751853"/>
                  </a:cubicBezTo>
                  <a:cubicBezTo>
                    <a:pt x="891280" y="727845"/>
                    <a:pt x="891169" y="681186"/>
                    <a:pt x="906446" y="681558"/>
                  </a:cubicBezTo>
                  <a:close/>
                  <a:moveTo>
                    <a:pt x="564325" y="461034"/>
                  </a:moveTo>
                  <a:cubicBezTo>
                    <a:pt x="568685" y="462970"/>
                    <a:pt x="553354" y="497502"/>
                    <a:pt x="536630" y="519233"/>
                  </a:cubicBezTo>
                  <a:cubicBezTo>
                    <a:pt x="519905" y="540963"/>
                    <a:pt x="487503" y="583224"/>
                    <a:pt x="473935" y="578922"/>
                  </a:cubicBezTo>
                  <a:cubicBezTo>
                    <a:pt x="460367" y="574621"/>
                    <a:pt x="495403" y="527264"/>
                    <a:pt x="510468" y="507616"/>
                  </a:cubicBezTo>
                  <a:cubicBezTo>
                    <a:pt x="524591" y="489196"/>
                    <a:pt x="555736" y="462670"/>
                    <a:pt x="563167" y="461022"/>
                  </a:cubicBezTo>
                  <a:cubicBezTo>
                    <a:pt x="563662" y="460912"/>
                    <a:pt x="564052" y="460913"/>
                    <a:pt x="564325" y="461034"/>
                  </a:cubicBezTo>
                  <a:close/>
                  <a:moveTo>
                    <a:pt x="547214" y="447292"/>
                  </a:moveTo>
                  <a:cubicBezTo>
                    <a:pt x="550105" y="450070"/>
                    <a:pt x="515067" y="478753"/>
                    <a:pt x="486436" y="495216"/>
                  </a:cubicBezTo>
                  <a:cubicBezTo>
                    <a:pt x="457805" y="511679"/>
                    <a:pt x="402239" y="543725"/>
                    <a:pt x="392207" y="536683"/>
                  </a:cubicBezTo>
                  <a:cubicBezTo>
                    <a:pt x="382176" y="529640"/>
                    <a:pt x="443258" y="493446"/>
                    <a:pt x="469092" y="478547"/>
                  </a:cubicBezTo>
                  <a:cubicBezTo>
                    <a:pt x="493312" y="464580"/>
                    <a:pt x="538241" y="446889"/>
                    <a:pt x="546144" y="447022"/>
                  </a:cubicBezTo>
                  <a:cubicBezTo>
                    <a:pt x="546671" y="447030"/>
                    <a:pt x="547034" y="447118"/>
                    <a:pt x="547214" y="447292"/>
                  </a:cubicBezTo>
                  <a:close/>
                  <a:moveTo>
                    <a:pt x="531498" y="436890"/>
                  </a:moveTo>
                  <a:cubicBezTo>
                    <a:pt x="532548" y="440118"/>
                    <a:pt x="482894" y="459135"/>
                    <a:pt x="446451" y="468170"/>
                  </a:cubicBezTo>
                  <a:cubicBezTo>
                    <a:pt x="410007" y="477205"/>
                    <a:pt x="339222" y="494828"/>
                    <a:pt x="334038" y="486049"/>
                  </a:cubicBezTo>
                  <a:cubicBezTo>
                    <a:pt x="328854" y="477270"/>
                    <a:pt x="407239" y="456995"/>
                    <a:pt x="440149" y="448802"/>
                  </a:cubicBezTo>
                  <a:cubicBezTo>
                    <a:pt x="466888" y="442145"/>
                    <a:pt x="509788" y="436311"/>
                    <a:pt x="525498" y="436089"/>
                  </a:cubicBezTo>
                  <a:cubicBezTo>
                    <a:pt x="529123" y="436038"/>
                    <a:pt x="531301" y="436285"/>
                    <a:pt x="531498" y="436890"/>
                  </a:cubicBezTo>
                  <a:close/>
                  <a:moveTo>
                    <a:pt x="1188543" y="857279"/>
                  </a:moveTo>
                  <a:cubicBezTo>
                    <a:pt x="1187933" y="866603"/>
                    <a:pt x="1102809" y="867383"/>
                    <a:pt x="1067266" y="867414"/>
                  </a:cubicBezTo>
                  <a:cubicBezTo>
                    <a:pt x="1031724" y="867446"/>
                    <a:pt x="974272" y="860699"/>
                    <a:pt x="975289" y="857467"/>
                  </a:cubicBezTo>
                  <a:cubicBezTo>
                    <a:pt x="976306" y="854235"/>
                    <a:pt x="1034035" y="848023"/>
                    <a:pt x="1073371" y="848023"/>
                  </a:cubicBezTo>
                  <a:cubicBezTo>
                    <a:pt x="1112706" y="848023"/>
                    <a:pt x="1189154" y="847955"/>
                    <a:pt x="1188543" y="857279"/>
                  </a:cubicBezTo>
                  <a:close/>
                  <a:moveTo>
                    <a:pt x="518606" y="422724"/>
                  </a:moveTo>
                  <a:cubicBezTo>
                    <a:pt x="517589" y="425956"/>
                    <a:pt x="459860" y="432169"/>
                    <a:pt x="420525" y="432169"/>
                  </a:cubicBezTo>
                  <a:cubicBezTo>
                    <a:pt x="381189" y="432169"/>
                    <a:pt x="304741" y="432237"/>
                    <a:pt x="305352" y="422913"/>
                  </a:cubicBezTo>
                  <a:cubicBezTo>
                    <a:pt x="305963" y="413589"/>
                    <a:pt x="391087" y="412809"/>
                    <a:pt x="426629" y="412777"/>
                  </a:cubicBezTo>
                  <a:cubicBezTo>
                    <a:pt x="462171" y="412746"/>
                    <a:pt x="519624" y="419492"/>
                    <a:pt x="518606" y="422724"/>
                  </a:cubicBezTo>
                  <a:close/>
                  <a:moveTo>
                    <a:pt x="592973" y="464222"/>
                  </a:moveTo>
                  <a:cubicBezTo>
                    <a:pt x="598269" y="464844"/>
                    <a:pt x="608448" y="500078"/>
                    <a:pt x="608448" y="524086"/>
                  </a:cubicBezTo>
                  <a:cubicBezTo>
                    <a:pt x="608447" y="548094"/>
                    <a:pt x="608559" y="594753"/>
                    <a:pt x="593282" y="594381"/>
                  </a:cubicBezTo>
                  <a:cubicBezTo>
                    <a:pt x="578005" y="594009"/>
                    <a:pt x="576728" y="542053"/>
                    <a:pt x="576676" y="520360"/>
                  </a:cubicBezTo>
                  <a:cubicBezTo>
                    <a:pt x="576625" y="498667"/>
                    <a:pt x="587678" y="463601"/>
                    <a:pt x="592973" y="464222"/>
                  </a:cubicBezTo>
                  <a:close/>
                  <a:moveTo>
                    <a:pt x="519545" y="400196"/>
                  </a:moveTo>
                  <a:cubicBezTo>
                    <a:pt x="524282" y="402508"/>
                    <a:pt x="526824" y="404227"/>
                    <a:pt x="526101" y="404921"/>
                  </a:cubicBezTo>
                  <a:cubicBezTo>
                    <a:pt x="523207" y="407698"/>
                    <a:pt x="465781" y="400516"/>
                    <a:pt x="429203" y="391686"/>
                  </a:cubicBezTo>
                  <a:cubicBezTo>
                    <a:pt x="392625" y="382856"/>
                    <a:pt x="321495" y="365758"/>
                    <a:pt x="327681" y="357224"/>
                  </a:cubicBezTo>
                  <a:cubicBezTo>
                    <a:pt x="328841" y="355624"/>
                    <a:pt x="332583" y="354971"/>
                    <a:pt x="338115" y="355017"/>
                  </a:cubicBezTo>
                  <a:cubicBezTo>
                    <a:pt x="362091" y="355218"/>
                    <a:pt x="419696" y="368565"/>
                    <a:pt x="446565" y="375024"/>
                  </a:cubicBezTo>
                  <a:cubicBezTo>
                    <a:pt x="471367" y="380986"/>
                    <a:pt x="505333" y="393260"/>
                    <a:pt x="519545" y="400196"/>
                  </a:cubicBezTo>
                  <a:close/>
                  <a:moveTo>
                    <a:pt x="625055" y="464280"/>
                  </a:moveTo>
                  <a:cubicBezTo>
                    <a:pt x="637563" y="473170"/>
                    <a:pt x="659745" y="493674"/>
                    <a:pt x="672333" y="509959"/>
                  </a:cubicBezTo>
                  <a:cubicBezTo>
                    <a:pt x="689118" y="531671"/>
                    <a:pt x="721840" y="573840"/>
                    <a:pt x="707763" y="577482"/>
                  </a:cubicBezTo>
                  <a:cubicBezTo>
                    <a:pt x="693687" y="581124"/>
                    <a:pt x="656208" y="534469"/>
                    <a:pt x="640995" y="514864"/>
                  </a:cubicBezTo>
                  <a:cubicBezTo>
                    <a:pt x="625782" y="495258"/>
                    <a:pt x="611263" y="460666"/>
                    <a:pt x="616486" y="459849"/>
                  </a:cubicBezTo>
                  <a:cubicBezTo>
                    <a:pt x="617792" y="459645"/>
                    <a:pt x="620886" y="461317"/>
                    <a:pt x="625055" y="464280"/>
                  </a:cubicBezTo>
                  <a:close/>
                  <a:moveTo>
                    <a:pt x="1006992" y="693059"/>
                  </a:moveTo>
                  <a:cubicBezTo>
                    <a:pt x="1021125" y="696617"/>
                    <a:pt x="993029" y="745667"/>
                    <a:pt x="980846" y="766046"/>
                  </a:cubicBezTo>
                  <a:cubicBezTo>
                    <a:pt x="968662" y="786425"/>
                    <a:pt x="938512" y="817027"/>
                    <a:pt x="933890" y="815331"/>
                  </a:cubicBezTo>
                  <a:cubicBezTo>
                    <a:pt x="929268" y="813636"/>
                    <a:pt x="939579" y="778416"/>
                    <a:pt x="953116" y="755874"/>
                  </a:cubicBezTo>
                  <a:cubicBezTo>
                    <a:pt x="965807" y="734742"/>
                    <a:pt x="989632" y="694896"/>
                    <a:pt x="1004206" y="692930"/>
                  </a:cubicBezTo>
                  <a:cubicBezTo>
                    <a:pt x="1005178" y="692799"/>
                    <a:pt x="1006108" y="692836"/>
                    <a:pt x="1006992" y="693059"/>
                  </a:cubicBezTo>
                  <a:close/>
                  <a:moveTo>
                    <a:pt x="1160777" y="783910"/>
                  </a:moveTo>
                  <a:cubicBezTo>
                    <a:pt x="1166596" y="792539"/>
                    <a:pt x="1089769" y="814925"/>
                    <a:pt x="1057489" y="824005"/>
                  </a:cubicBezTo>
                  <a:cubicBezTo>
                    <a:pt x="1025210" y="833084"/>
                    <a:pt x="968386" y="841584"/>
                    <a:pt x="967101" y="838387"/>
                  </a:cubicBezTo>
                  <a:cubicBezTo>
                    <a:pt x="965816" y="835191"/>
                    <a:pt x="1014033" y="814844"/>
                    <a:pt x="1049781" y="804827"/>
                  </a:cubicBezTo>
                  <a:cubicBezTo>
                    <a:pt x="1078826" y="796688"/>
                    <a:pt x="1130106" y="782270"/>
                    <a:pt x="1151437" y="781777"/>
                  </a:cubicBezTo>
                  <a:cubicBezTo>
                    <a:pt x="1156359" y="781664"/>
                    <a:pt x="1159686" y="782292"/>
                    <a:pt x="1160777" y="783910"/>
                  </a:cubicBezTo>
                  <a:close/>
                  <a:moveTo>
                    <a:pt x="484084" y="345279"/>
                  </a:moveTo>
                  <a:cubicBezTo>
                    <a:pt x="510553" y="359756"/>
                    <a:pt x="545895" y="388214"/>
                    <a:pt x="541598" y="390202"/>
                  </a:cubicBezTo>
                  <a:cubicBezTo>
                    <a:pt x="537302" y="392191"/>
                    <a:pt x="487562" y="373259"/>
                    <a:pt x="458306" y="357211"/>
                  </a:cubicBezTo>
                  <a:cubicBezTo>
                    <a:pt x="429050" y="341162"/>
                    <a:pt x="372118" y="310023"/>
                    <a:pt x="382784" y="303337"/>
                  </a:cubicBezTo>
                  <a:cubicBezTo>
                    <a:pt x="383450" y="302920"/>
                    <a:pt x="384326" y="302661"/>
                    <a:pt x="385388" y="302548"/>
                  </a:cubicBezTo>
                  <a:cubicBezTo>
                    <a:pt x="401323" y="300843"/>
                    <a:pt x="459269" y="331706"/>
                    <a:pt x="484084" y="345279"/>
                  </a:cubicBezTo>
                  <a:close/>
                  <a:moveTo>
                    <a:pt x="1093388" y="728328"/>
                  </a:moveTo>
                  <a:cubicBezTo>
                    <a:pt x="1104357" y="734829"/>
                    <a:pt x="1048493" y="774038"/>
                    <a:pt x="1024809" y="790213"/>
                  </a:cubicBezTo>
                  <a:cubicBezTo>
                    <a:pt x="1001125" y="806388"/>
                    <a:pt x="954547" y="827997"/>
                    <a:pt x="951283" y="825378"/>
                  </a:cubicBezTo>
                  <a:cubicBezTo>
                    <a:pt x="948019" y="822758"/>
                    <a:pt x="978970" y="792374"/>
                    <a:pt x="1005224" y="774496"/>
                  </a:cubicBezTo>
                  <a:cubicBezTo>
                    <a:pt x="1029837" y="757735"/>
                    <a:pt x="1076148" y="726110"/>
                    <a:pt x="1090879" y="727579"/>
                  </a:cubicBezTo>
                  <a:cubicBezTo>
                    <a:pt x="1091861" y="727676"/>
                    <a:pt x="1092702" y="727921"/>
                    <a:pt x="1093388" y="728328"/>
                  </a:cubicBezTo>
                  <a:close/>
                  <a:moveTo>
                    <a:pt x="770773" y="516178"/>
                  </a:moveTo>
                  <a:cubicBezTo>
                    <a:pt x="786838" y="527082"/>
                    <a:pt x="797969" y="536732"/>
                    <a:pt x="792485" y="539983"/>
                  </a:cubicBezTo>
                  <a:cubicBezTo>
                    <a:pt x="781518" y="546485"/>
                    <a:pt x="718936" y="511257"/>
                    <a:pt x="693138" y="496335"/>
                  </a:cubicBezTo>
                  <a:cubicBezTo>
                    <a:pt x="667340" y="481413"/>
                    <a:pt x="633312" y="452366"/>
                    <a:pt x="637697" y="450451"/>
                  </a:cubicBezTo>
                  <a:cubicBezTo>
                    <a:pt x="637971" y="450331"/>
                    <a:pt x="638419" y="450296"/>
                    <a:pt x="639024" y="450340"/>
                  </a:cubicBezTo>
                  <a:cubicBezTo>
                    <a:pt x="648110" y="450995"/>
                    <a:pt x="692721" y="469340"/>
                    <a:pt x="719451" y="484846"/>
                  </a:cubicBezTo>
                  <a:cubicBezTo>
                    <a:pt x="733707" y="493116"/>
                    <a:pt x="754707" y="505274"/>
                    <a:pt x="770773" y="516178"/>
                  </a:cubicBezTo>
                  <a:close/>
                  <a:moveTo>
                    <a:pt x="492496" y="269432"/>
                  </a:moveTo>
                  <a:cubicBezTo>
                    <a:pt x="508889" y="283276"/>
                    <a:pt x="529711" y="310690"/>
                    <a:pt x="539960" y="324601"/>
                  </a:cubicBezTo>
                  <a:cubicBezTo>
                    <a:pt x="554536" y="344386"/>
                    <a:pt x="567933" y="379146"/>
                    <a:pt x="562685" y="379901"/>
                  </a:cubicBezTo>
                  <a:cubicBezTo>
                    <a:pt x="557436" y="380655"/>
                    <a:pt x="524548" y="351039"/>
                    <a:pt x="508469" y="329128"/>
                  </a:cubicBezTo>
                  <a:cubicBezTo>
                    <a:pt x="492389" y="307218"/>
                    <a:pt x="461037" y="264662"/>
                    <a:pt x="475229" y="261191"/>
                  </a:cubicBezTo>
                  <a:cubicBezTo>
                    <a:pt x="476116" y="260974"/>
                    <a:pt x="477088" y="260954"/>
                    <a:pt x="478134" y="261113"/>
                  </a:cubicBezTo>
                  <a:cubicBezTo>
                    <a:pt x="482059" y="261710"/>
                    <a:pt x="487031" y="264817"/>
                    <a:pt x="492496" y="269432"/>
                  </a:cubicBezTo>
                  <a:close/>
                  <a:moveTo>
                    <a:pt x="845764" y="478949"/>
                  </a:moveTo>
                  <a:cubicBezTo>
                    <a:pt x="852066" y="481944"/>
                    <a:pt x="855290" y="484641"/>
                    <a:pt x="853694" y="486761"/>
                  </a:cubicBezTo>
                  <a:cubicBezTo>
                    <a:pt x="847311" y="495240"/>
                    <a:pt x="768116" y="476173"/>
                    <a:pt x="735233" y="467940"/>
                  </a:cubicBezTo>
                  <a:cubicBezTo>
                    <a:pt x="702350" y="459706"/>
                    <a:pt x="653438" y="440113"/>
                    <a:pt x="656395" y="437361"/>
                  </a:cubicBezTo>
                  <a:cubicBezTo>
                    <a:pt x="656765" y="437017"/>
                    <a:pt x="657983" y="436836"/>
                    <a:pt x="659903" y="436800"/>
                  </a:cubicBezTo>
                  <a:cubicBezTo>
                    <a:pt x="673340" y="436551"/>
                    <a:pt x="721154" y="443428"/>
                    <a:pt x="752978" y="451429"/>
                  </a:cubicBezTo>
                  <a:cubicBezTo>
                    <a:pt x="780256" y="458287"/>
                    <a:pt x="826860" y="469962"/>
                    <a:pt x="845764" y="478949"/>
                  </a:cubicBezTo>
                  <a:close/>
                  <a:moveTo>
                    <a:pt x="591083" y="245489"/>
                  </a:moveTo>
                  <a:cubicBezTo>
                    <a:pt x="606360" y="245862"/>
                    <a:pt x="607638" y="297817"/>
                    <a:pt x="607689" y="319510"/>
                  </a:cubicBezTo>
                  <a:cubicBezTo>
                    <a:pt x="607741" y="341203"/>
                    <a:pt x="596687" y="376269"/>
                    <a:pt x="591392" y="375648"/>
                  </a:cubicBezTo>
                  <a:cubicBezTo>
                    <a:pt x="586097" y="375027"/>
                    <a:pt x="575918" y="339793"/>
                    <a:pt x="575918" y="315785"/>
                  </a:cubicBezTo>
                  <a:cubicBezTo>
                    <a:pt x="575918" y="291776"/>
                    <a:pt x="575806" y="245117"/>
                    <a:pt x="591083" y="245489"/>
                  </a:cubicBezTo>
                  <a:close/>
                  <a:moveTo>
                    <a:pt x="873181" y="421210"/>
                  </a:moveTo>
                  <a:cubicBezTo>
                    <a:pt x="872570" y="430534"/>
                    <a:pt x="787446" y="431314"/>
                    <a:pt x="751904" y="431345"/>
                  </a:cubicBezTo>
                  <a:cubicBezTo>
                    <a:pt x="716361" y="431377"/>
                    <a:pt x="658909" y="424631"/>
                    <a:pt x="659926" y="421398"/>
                  </a:cubicBezTo>
                  <a:cubicBezTo>
                    <a:pt x="660944" y="418166"/>
                    <a:pt x="718673" y="411954"/>
                    <a:pt x="758008" y="411954"/>
                  </a:cubicBezTo>
                  <a:cubicBezTo>
                    <a:pt x="797343" y="411954"/>
                    <a:pt x="873791" y="411886"/>
                    <a:pt x="873181" y="421210"/>
                  </a:cubicBezTo>
                  <a:close/>
                  <a:moveTo>
                    <a:pt x="1751195" y="975108"/>
                  </a:moveTo>
                  <a:cubicBezTo>
                    <a:pt x="1758364" y="978250"/>
                    <a:pt x="1733159" y="1034299"/>
                    <a:pt x="1705664" y="1069568"/>
                  </a:cubicBezTo>
                  <a:cubicBezTo>
                    <a:pt x="1678169" y="1104838"/>
                    <a:pt x="1624898" y="1173430"/>
                    <a:pt x="1602593" y="1166448"/>
                  </a:cubicBezTo>
                  <a:cubicBezTo>
                    <a:pt x="1580287" y="1159467"/>
                    <a:pt x="1637886" y="1082604"/>
                    <a:pt x="1662653" y="1050713"/>
                  </a:cubicBezTo>
                  <a:cubicBezTo>
                    <a:pt x="1685873" y="1020817"/>
                    <a:pt x="1737075" y="977764"/>
                    <a:pt x="1749292" y="975089"/>
                  </a:cubicBezTo>
                  <a:cubicBezTo>
                    <a:pt x="1750106" y="974911"/>
                    <a:pt x="1750748" y="974912"/>
                    <a:pt x="1751195" y="975108"/>
                  </a:cubicBezTo>
                  <a:close/>
                  <a:moveTo>
                    <a:pt x="1723065" y="952804"/>
                  </a:moveTo>
                  <a:cubicBezTo>
                    <a:pt x="1727817" y="957313"/>
                    <a:pt x="1670214" y="1003868"/>
                    <a:pt x="1623145" y="1030589"/>
                  </a:cubicBezTo>
                  <a:cubicBezTo>
                    <a:pt x="1576075" y="1057309"/>
                    <a:pt x="1484722" y="1109321"/>
                    <a:pt x="1468230" y="1097891"/>
                  </a:cubicBezTo>
                  <a:cubicBezTo>
                    <a:pt x="1451738" y="1086461"/>
                    <a:pt x="1552159" y="1027715"/>
                    <a:pt x="1594631" y="1003534"/>
                  </a:cubicBezTo>
                  <a:cubicBezTo>
                    <a:pt x="1634449" y="980864"/>
                    <a:pt x="1708313" y="952150"/>
                    <a:pt x="1721306" y="952365"/>
                  </a:cubicBezTo>
                  <a:cubicBezTo>
                    <a:pt x="1722173" y="952380"/>
                    <a:pt x="1722768" y="952522"/>
                    <a:pt x="1723065" y="952804"/>
                  </a:cubicBezTo>
                  <a:close/>
                  <a:moveTo>
                    <a:pt x="1697227" y="935922"/>
                  </a:moveTo>
                  <a:cubicBezTo>
                    <a:pt x="1698954" y="941161"/>
                    <a:pt x="1617322" y="972025"/>
                    <a:pt x="1557408" y="986690"/>
                  </a:cubicBezTo>
                  <a:cubicBezTo>
                    <a:pt x="1497494" y="1001355"/>
                    <a:pt x="1381121" y="1029958"/>
                    <a:pt x="1372599" y="1015710"/>
                  </a:cubicBezTo>
                  <a:cubicBezTo>
                    <a:pt x="1364076" y="1001461"/>
                    <a:pt x="1492944" y="968553"/>
                    <a:pt x="1547048" y="955255"/>
                  </a:cubicBezTo>
                  <a:cubicBezTo>
                    <a:pt x="1591008" y="944450"/>
                    <a:pt x="1661535" y="934982"/>
                    <a:pt x="1687363" y="934621"/>
                  </a:cubicBezTo>
                  <a:cubicBezTo>
                    <a:pt x="1693324" y="934538"/>
                    <a:pt x="1696903" y="934940"/>
                    <a:pt x="1697227" y="935922"/>
                  </a:cubicBezTo>
                  <a:close/>
                  <a:moveTo>
                    <a:pt x="1676033" y="912929"/>
                  </a:moveTo>
                  <a:cubicBezTo>
                    <a:pt x="1674361" y="918175"/>
                    <a:pt x="1579454" y="928258"/>
                    <a:pt x="1514785" y="928258"/>
                  </a:cubicBezTo>
                  <a:cubicBezTo>
                    <a:pt x="1450117" y="928258"/>
                    <a:pt x="1324435" y="928369"/>
                    <a:pt x="1325438" y="913235"/>
                  </a:cubicBezTo>
                  <a:cubicBezTo>
                    <a:pt x="1326442" y="898101"/>
                    <a:pt x="1466388" y="896836"/>
                    <a:pt x="1524821" y="896785"/>
                  </a:cubicBezTo>
                  <a:cubicBezTo>
                    <a:pt x="1583253" y="896734"/>
                    <a:pt x="1677706" y="907684"/>
                    <a:pt x="1676033" y="912929"/>
                  </a:cubicBezTo>
                  <a:close/>
                  <a:moveTo>
                    <a:pt x="1798295" y="980283"/>
                  </a:moveTo>
                  <a:cubicBezTo>
                    <a:pt x="1807000" y="981291"/>
                    <a:pt x="1823734" y="1038479"/>
                    <a:pt x="1823734" y="1077445"/>
                  </a:cubicBezTo>
                  <a:cubicBezTo>
                    <a:pt x="1823734" y="1116412"/>
                    <a:pt x="1823918" y="1192144"/>
                    <a:pt x="1798802" y="1191539"/>
                  </a:cubicBezTo>
                  <a:cubicBezTo>
                    <a:pt x="1773687" y="1190934"/>
                    <a:pt x="1771586" y="1106608"/>
                    <a:pt x="1771501" y="1071399"/>
                  </a:cubicBezTo>
                  <a:cubicBezTo>
                    <a:pt x="1771417" y="1036189"/>
                    <a:pt x="1789589" y="979276"/>
                    <a:pt x="1798295" y="980283"/>
                  </a:cubicBezTo>
                  <a:close/>
                  <a:moveTo>
                    <a:pt x="691629" y="256990"/>
                  </a:moveTo>
                  <a:cubicBezTo>
                    <a:pt x="705763" y="260549"/>
                    <a:pt x="677667" y="309598"/>
                    <a:pt x="665483" y="329977"/>
                  </a:cubicBezTo>
                  <a:cubicBezTo>
                    <a:pt x="653299" y="350356"/>
                    <a:pt x="623149" y="380958"/>
                    <a:pt x="618527" y="379263"/>
                  </a:cubicBezTo>
                  <a:cubicBezTo>
                    <a:pt x="613905" y="377567"/>
                    <a:pt x="624216" y="342347"/>
                    <a:pt x="637753" y="319805"/>
                  </a:cubicBezTo>
                  <a:cubicBezTo>
                    <a:pt x="650445" y="298673"/>
                    <a:pt x="674269" y="258827"/>
                    <a:pt x="688844" y="256861"/>
                  </a:cubicBezTo>
                  <a:cubicBezTo>
                    <a:pt x="689815" y="256730"/>
                    <a:pt x="690746" y="256767"/>
                    <a:pt x="691629" y="256990"/>
                  </a:cubicBezTo>
                  <a:close/>
                  <a:moveTo>
                    <a:pt x="845415" y="347841"/>
                  </a:moveTo>
                  <a:cubicBezTo>
                    <a:pt x="851234" y="356470"/>
                    <a:pt x="774406" y="378856"/>
                    <a:pt x="742127" y="387936"/>
                  </a:cubicBezTo>
                  <a:cubicBezTo>
                    <a:pt x="709847" y="397015"/>
                    <a:pt x="653023" y="405515"/>
                    <a:pt x="651738" y="402319"/>
                  </a:cubicBezTo>
                  <a:cubicBezTo>
                    <a:pt x="650453" y="399122"/>
                    <a:pt x="698670" y="378775"/>
                    <a:pt x="734418" y="368758"/>
                  </a:cubicBezTo>
                  <a:cubicBezTo>
                    <a:pt x="763463" y="360620"/>
                    <a:pt x="814743" y="346201"/>
                    <a:pt x="836074" y="345709"/>
                  </a:cubicBezTo>
                  <a:cubicBezTo>
                    <a:pt x="840996" y="345595"/>
                    <a:pt x="844324" y="346223"/>
                    <a:pt x="845415" y="347841"/>
                  </a:cubicBezTo>
                  <a:close/>
                  <a:moveTo>
                    <a:pt x="1677576" y="876365"/>
                  </a:moveTo>
                  <a:cubicBezTo>
                    <a:pt x="1685364" y="880117"/>
                    <a:pt x="1689544" y="882907"/>
                    <a:pt x="1688354" y="884034"/>
                  </a:cubicBezTo>
                  <a:cubicBezTo>
                    <a:pt x="1683597" y="888541"/>
                    <a:pt x="1589188" y="876884"/>
                    <a:pt x="1529052" y="862553"/>
                  </a:cubicBezTo>
                  <a:cubicBezTo>
                    <a:pt x="1468917" y="848221"/>
                    <a:pt x="1351977" y="820469"/>
                    <a:pt x="1362147" y="806619"/>
                  </a:cubicBezTo>
                  <a:cubicBezTo>
                    <a:pt x="1364055" y="804022"/>
                    <a:pt x="1370206" y="802961"/>
                    <a:pt x="1379302" y="803036"/>
                  </a:cubicBezTo>
                  <a:cubicBezTo>
                    <a:pt x="1418718" y="803362"/>
                    <a:pt x="1513421" y="825026"/>
                    <a:pt x="1557595" y="835509"/>
                  </a:cubicBezTo>
                  <a:cubicBezTo>
                    <a:pt x="1598371" y="845186"/>
                    <a:pt x="1654211" y="865107"/>
                    <a:pt x="1677576" y="876365"/>
                  </a:cubicBezTo>
                  <a:close/>
                  <a:moveTo>
                    <a:pt x="1851038" y="980377"/>
                  </a:moveTo>
                  <a:cubicBezTo>
                    <a:pt x="1871600" y="994806"/>
                    <a:pt x="1908068" y="1028085"/>
                    <a:pt x="1928764" y="1054516"/>
                  </a:cubicBezTo>
                  <a:cubicBezTo>
                    <a:pt x="1956358" y="1089757"/>
                    <a:pt x="2010154" y="1158200"/>
                    <a:pt x="1987012" y="1164111"/>
                  </a:cubicBezTo>
                  <a:cubicBezTo>
                    <a:pt x="1963869" y="1170022"/>
                    <a:pt x="1902253" y="1094298"/>
                    <a:pt x="1877243" y="1062478"/>
                  </a:cubicBezTo>
                  <a:cubicBezTo>
                    <a:pt x="1852232" y="1030656"/>
                    <a:pt x="1828363" y="974512"/>
                    <a:pt x="1836950" y="973185"/>
                  </a:cubicBezTo>
                  <a:cubicBezTo>
                    <a:pt x="1839097" y="972853"/>
                    <a:pt x="1844183" y="975568"/>
                    <a:pt x="1851038" y="980377"/>
                  </a:cubicBezTo>
                  <a:close/>
                  <a:moveTo>
                    <a:pt x="778026" y="292259"/>
                  </a:moveTo>
                  <a:cubicBezTo>
                    <a:pt x="788994" y="298760"/>
                    <a:pt x="733130" y="337969"/>
                    <a:pt x="709446" y="354144"/>
                  </a:cubicBezTo>
                  <a:cubicBezTo>
                    <a:pt x="685762" y="370319"/>
                    <a:pt x="639185" y="391928"/>
                    <a:pt x="635921" y="389309"/>
                  </a:cubicBezTo>
                  <a:cubicBezTo>
                    <a:pt x="632656" y="386689"/>
                    <a:pt x="663607" y="356305"/>
                    <a:pt x="689861" y="338427"/>
                  </a:cubicBezTo>
                  <a:cubicBezTo>
                    <a:pt x="714474" y="321667"/>
                    <a:pt x="760786" y="290041"/>
                    <a:pt x="775516" y="291510"/>
                  </a:cubicBezTo>
                  <a:cubicBezTo>
                    <a:pt x="776498" y="291608"/>
                    <a:pt x="777340" y="291853"/>
                    <a:pt x="778026" y="292259"/>
                  </a:cubicBezTo>
                  <a:close/>
                  <a:moveTo>
                    <a:pt x="1653404" y="808082"/>
                  </a:moveTo>
                  <a:cubicBezTo>
                    <a:pt x="1687772" y="831137"/>
                    <a:pt x="1719130" y="857724"/>
                    <a:pt x="1713833" y="860144"/>
                  </a:cubicBezTo>
                  <a:cubicBezTo>
                    <a:pt x="1706770" y="863372"/>
                    <a:pt x="1624996" y="832644"/>
                    <a:pt x="1576899" y="806597"/>
                  </a:cubicBezTo>
                  <a:cubicBezTo>
                    <a:pt x="1528802" y="780549"/>
                    <a:pt x="1435202" y="730008"/>
                    <a:pt x="1452737" y="719157"/>
                  </a:cubicBezTo>
                  <a:cubicBezTo>
                    <a:pt x="1453834" y="718479"/>
                    <a:pt x="1455273" y="718059"/>
                    <a:pt x="1457020" y="717875"/>
                  </a:cubicBezTo>
                  <a:cubicBezTo>
                    <a:pt x="1483217" y="715109"/>
                    <a:pt x="1578482" y="765201"/>
                    <a:pt x="1619278" y="787230"/>
                  </a:cubicBezTo>
                  <a:cubicBezTo>
                    <a:pt x="1630157" y="793105"/>
                    <a:pt x="1641947" y="800397"/>
                    <a:pt x="1653404" y="808082"/>
                  </a:cubicBezTo>
                  <a:close/>
                  <a:moveTo>
                    <a:pt x="2090600" y="1064611"/>
                  </a:moveTo>
                  <a:cubicBezTo>
                    <a:pt x="2117012" y="1082309"/>
                    <a:pt x="2135311" y="1097971"/>
                    <a:pt x="2126296" y="1103247"/>
                  </a:cubicBezTo>
                  <a:cubicBezTo>
                    <a:pt x="2108266" y="1113800"/>
                    <a:pt x="2005380" y="1056624"/>
                    <a:pt x="1962968" y="1032404"/>
                  </a:cubicBezTo>
                  <a:cubicBezTo>
                    <a:pt x="1920555" y="1008185"/>
                    <a:pt x="1864611" y="961039"/>
                    <a:pt x="1871821" y="957931"/>
                  </a:cubicBezTo>
                  <a:cubicBezTo>
                    <a:pt x="1872272" y="957737"/>
                    <a:pt x="1873008" y="957680"/>
                    <a:pt x="1874003" y="957751"/>
                  </a:cubicBezTo>
                  <a:cubicBezTo>
                    <a:pt x="1888940" y="958814"/>
                    <a:pt x="1962281" y="988590"/>
                    <a:pt x="2006226" y="1013757"/>
                  </a:cubicBezTo>
                  <a:cubicBezTo>
                    <a:pt x="2029663" y="1027179"/>
                    <a:pt x="2064188" y="1046913"/>
                    <a:pt x="2090600" y="1064611"/>
                  </a:cubicBezTo>
                  <a:close/>
                  <a:moveTo>
                    <a:pt x="1633107" y="664126"/>
                  </a:moveTo>
                  <a:cubicBezTo>
                    <a:pt x="1660058" y="686596"/>
                    <a:pt x="1694290" y="731091"/>
                    <a:pt x="1711139" y="753670"/>
                  </a:cubicBezTo>
                  <a:cubicBezTo>
                    <a:pt x="1735102" y="785782"/>
                    <a:pt x="1757127" y="842200"/>
                    <a:pt x="1748499" y="843424"/>
                  </a:cubicBezTo>
                  <a:cubicBezTo>
                    <a:pt x="1739870" y="844649"/>
                    <a:pt x="1685802" y="796579"/>
                    <a:pt x="1659367" y="761017"/>
                  </a:cubicBezTo>
                  <a:cubicBezTo>
                    <a:pt x="1632932" y="725455"/>
                    <a:pt x="1581388" y="656385"/>
                    <a:pt x="1604720" y="650750"/>
                  </a:cubicBezTo>
                  <a:cubicBezTo>
                    <a:pt x="1606178" y="650398"/>
                    <a:pt x="1607777" y="650367"/>
                    <a:pt x="1609497" y="650625"/>
                  </a:cubicBezTo>
                  <a:cubicBezTo>
                    <a:pt x="1615949" y="651593"/>
                    <a:pt x="1624123" y="656636"/>
                    <a:pt x="1633107" y="664126"/>
                  </a:cubicBezTo>
                  <a:close/>
                  <a:moveTo>
                    <a:pt x="2225275" y="1011058"/>
                  </a:moveTo>
                  <a:cubicBezTo>
                    <a:pt x="2227567" y="1013190"/>
                    <a:pt x="2228236" y="1015144"/>
                    <a:pt x="2226925" y="1016865"/>
                  </a:cubicBezTo>
                  <a:cubicBezTo>
                    <a:pt x="2216431" y="1030627"/>
                    <a:pt x="2086233" y="999680"/>
                    <a:pt x="2032172" y="986317"/>
                  </a:cubicBezTo>
                  <a:cubicBezTo>
                    <a:pt x="1978112" y="972954"/>
                    <a:pt x="1897700" y="941152"/>
                    <a:pt x="1902562" y="936686"/>
                  </a:cubicBezTo>
                  <a:cubicBezTo>
                    <a:pt x="1903170" y="936127"/>
                    <a:pt x="1905172" y="935833"/>
                    <a:pt x="1908328" y="935775"/>
                  </a:cubicBezTo>
                  <a:cubicBezTo>
                    <a:pt x="1930419" y="935371"/>
                    <a:pt x="2009026" y="946532"/>
                    <a:pt x="2061345" y="959518"/>
                  </a:cubicBezTo>
                  <a:cubicBezTo>
                    <a:pt x="2113665" y="972505"/>
                    <a:pt x="2209231" y="996134"/>
                    <a:pt x="2225275" y="1011058"/>
                  </a:cubicBezTo>
                  <a:close/>
                  <a:moveTo>
                    <a:pt x="1803567" y="629158"/>
                  </a:moveTo>
                  <a:cubicBezTo>
                    <a:pt x="1820796" y="646185"/>
                    <a:pt x="1822414" y="714598"/>
                    <a:pt x="1822488" y="745406"/>
                  </a:cubicBezTo>
                  <a:cubicBezTo>
                    <a:pt x="1822572" y="780616"/>
                    <a:pt x="1804400" y="837529"/>
                    <a:pt x="1795694" y="836522"/>
                  </a:cubicBezTo>
                  <a:cubicBezTo>
                    <a:pt x="1786988" y="835513"/>
                    <a:pt x="1770255" y="778326"/>
                    <a:pt x="1770254" y="739359"/>
                  </a:cubicBezTo>
                  <a:cubicBezTo>
                    <a:pt x="1770254" y="700393"/>
                    <a:pt x="1770071" y="624661"/>
                    <a:pt x="1795187" y="625266"/>
                  </a:cubicBezTo>
                  <a:cubicBezTo>
                    <a:pt x="1798326" y="625342"/>
                    <a:pt x="1801106" y="626725"/>
                    <a:pt x="1803567" y="629158"/>
                  </a:cubicBezTo>
                  <a:close/>
                  <a:moveTo>
                    <a:pt x="2253766" y="905481"/>
                  </a:moveTo>
                  <a:cubicBezTo>
                    <a:pt x="2257233" y="906926"/>
                    <a:pt x="2259087" y="908580"/>
                    <a:pt x="2258961" y="910472"/>
                  </a:cubicBezTo>
                  <a:cubicBezTo>
                    <a:pt x="2257958" y="925605"/>
                    <a:pt x="2118012" y="926871"/>
                    <a:pt x="2059579" y="926922"/>
                  </a:cubicBezTo>
                  <a:cubicBezTo>
                    <a:pt x="2001147" y="926973"/>
                    <a:pt x="1906694" y="916023"/>
                    <a:pt x="1908367" y="910778"/>
                  </a:cubicBezTo>
                  <a:cubicBezTo>
                    <a:pt x="1910039" y="905532"/>
                    <a:pt x="2004946" y="895448"/>
                    <a:pt x="2069615" y="895448"/>
                  </a:cubicBezTo>
                  <a:cubicBezTo>
                    <a:pt x="2126200" y="895449"/>
                    <a:pt x="2229498" y="895364"/>
                    <a:pt x="2253766" y="905481"/>
                  </a:cubicBezTo>
                  <a:close/>
                  <a:moveTo>
                    <a:pt x="1434354" y="349846"/>
                  </a:moveTo>
                  <a:cubicBezTo>
                    <a:pt x="1441522" y="352988"/>
                    <a:pt x="1416317" y="409036"/>
                    <a:pt x="1388822" y="444306"/>
                  </a:cubicBezTo>
                  <a:cubicBezTo>
                    <a:pt x="1361327" y="479575"/>
                    <a:pt x="1308057" y="548168"/>
                    <a:pt x="1285751" y="541186"/>
                  </a:cubicBezTo>
                  <a:cubicBezTo>
                    <a:pt x="1263445" y="534204"/>
                    <a:pt x="1321045" y="457341"/>
                    <a:pt x="1345812" y="425451"/>
                  </a:cubicBezTo>
                  <a:cubicBezTo>
                    <a:pt x="1369031" y="395554"/>
                    <a:pt x="1420234" y="352502"/>
                    <a:pt x="1432450" y="349826"/>
                  </a:cubicBezTo>
                  <a:cubicBezTo>
                    <a:pt x="1433265" y="349648"/>
                    <a:pt x="1433906" y="349649"/>
                    <a:pt x="1434354" y="349846"/>
                  </a:cubicBezTo>
                  <a:close/>
                  <a:moveTo>
                    <a:pt x="1406224" y="327542"/>
                  </a:moveTo>
                  <a:cubicBezTo>
                    <a:pt x="1410976" y="332051"/>
                    <a:pt x="1353373" y="378605"/>
                    <a:pt x="1306303" y="405326"/>
                  </a:cubicBezTo>
                  <a:cubicBezTo>
                    <a:pt x="1259234" y="432047"/>
                    <a:pt x="1167881" y="484058"/>
                    <a:pt x="1151389" y="472629"/>
                  </a:cubicBezTo>
                  <a:cubicBezTo>
                    <a:pt x="1134897" y="461199"/>
                    <a:pt x="1235317" y="402452"/>
                    <a:pt x="1277790" y="378271"/>
                  </a:cubicBezTo>
                  <a:cubicBezTo>
                    <a:pt x="1317608" y="355601"/>
                    <a:pt x="1391472" y="326888"/>
                    <a:pt x="1404465" y="327103"/>
                  </a:cubicBezTo>
                  <a:cubicBezTo>
                    <a:pt x="1405331" y="327117"/>
                    <a:pt x="1405927" y="327260"/>
                    <a:pt x="1406224" y="327542"/>
                  </a:cubicBezTo>
                  <a:close/>
                  <a:moveTo>
                    <a:pt x="1380386" y="310660"/>
                  </a:moveTo>
                  <a:cubicBezTo>
                    <a:pt x="1382112" y="315899"/>
                    <a:pt x="1300481" y="346763"/>
                    <a:pt x="1240566" y="361428"/>
                  </a:cubicBezTo>
                  <a:cubicBezTo>
                    <a:pt x="1180653" y="376093"/>
                    <a:pt x="1064280" y="404696"/>
                    <a:pt x="1055757" y="390447"/>
                  </a:cubicBezTo>
                  <a:cubicBezTo>
                    <a:pt x="1047235" y="376199"/>
                    <a:pt x="1176102" y="343291"/>
                    <a:pt x="1230207" y="329993"/>
                  </a:cubicBezTo>
                  <a:cubicBezTo>
                    <a:pt x="1274167" y="319188"/>
                    <a:pt x="1344694" y="309719"/>
                    <a:pt x="1370522" y="309359"/>
                  </a:cubicBezTo>
                  <a:cubicBezTo>
                    <a:pt x="1376482" y="309275"/>
                    <a:pt x="1380062" y="309677"/>
                    <a:pt x="1380386" y="310660"/>
                  </a:cubicBezTo>
                  <a:close/>
                  <a:moveTo>
                    <a:pt x="1359192" y="287667"/>
                  </a:moveTo>
                  <a:cubicBezTo>
                    <a:pt x="1357519" y="292912"/>
                    <a:pt x="1262612" y="302996"/>
                    <a:pt x="1197944" y="302996"/>
                  </a:cubicBezTo>
                  <a:cubicBezTo>
                    <a:pt x="1133275" y="302996"/>
                    <a:pt x="1007593" y="303106"/>
                    <a:pt x="1008597" y="287973"/>
                  </a:cubicBezTo>
                  <a:cubicBezTo>
                    <a:pt x="1009600" y="272839"/>
                    <a:pt x="1149547" y="271573"/>
                    <a:pt x="1207979" y="271522"/>
                  </a:cubicBezTo>
                  <a:cubicBezTo>
                    <a:pt x="1266412" y="271471"/>
                    <a:pt x="1360864" y="282421"/>
                    <a:pt x="1359192" y="287667"/>
                  </a:cubicBezTo>
                  <a:close/>
                  <a:moveTo>
                    <a:pt x="1481453" y="355021"/>
                  </a:moveTo>
                  <a:cubicBezTo>
                    <a:pt x="1490158" y="356029"/>
                    <a:pt x="1506893" y="413216"/>
                    <a:pt x="1506893" y="452183"/>
                  </a:cubicBezTo>
                  <a:cubicBezTo>
                    <a:pt x="1506893" y="491150"/>
                    <a:pt x="1507076" y="566881"/>
                    <a:pt x="1481961" y="566276"/>
                  </a:cubicBezTo>
                  <a:cubicBezTo>
                    <a:pt x="1456845" y="565672"/>
                    <a:pt x="1454744" y="481345"/>
                    <a:pt x="1454660" y="446136"/>
                  </a:cubicBezTo>
                  <a:cubicBezTo>
                    <a:pt x="1454575" y="410927"/>
                    <a:pt x="1472748" y="354013"/>
                    <a:pt x="1481453" y="355021"/>
                  </a:cubicBezTo>
                  <a:close/>
                  <a:moveTo>
                    <a:pt x="1960487" y="643932"/>
                  </a:moveTo>
                  <a:cubicBezTo>
                    <a:pt x="1983723" y="649708"/>
                    <a:pt x="1937532" y="729319"/>
                    <a:pt x="1917502" y="762395"/>
                  </a:cubicBezTo>
                  <a:cubicBezTo>
                    <a:pt x="1897472" y="795471"/>
                    <a:pt x="1847904" y="845140"/>
                    <a:pt x="1840305" y="842388"/>
                  </a:cubicBezTo>
                  <a:cubicBezTo>
                    <a:pt x="1832707" y="839636"/>
                    <a:pt x="1849657" y="782472"/>
                    <a:pt x="1871913" y="745886"/>
                  </a:cubicBezTo>
                  <a:cubicBezTo>
                    <a:pt x="1892778" y="711586"/>
                    <a:pt x="1931947" y="646914"/>
                    <a:pt x="1955907" y="643723"/>
                  </a:cubicBezTo>
                  <a:cubicBezTo>
                    <a:pt x="1957504" y="643510"/>
                    <a:pt x="1959034" y="643571"/>
                    <a:pt x="1960487" y="643932"/>
                  </a:cubicBezTo>
                  <a:close/>
                  <a:moveTo>
                    <a:pt x="1360734" y="251102"/>
                  </a:moveTo>
                  <a:cubicBezTo>
                    <a:pt x="1368522" y="254855"/>
                    <a:pt x="1372702" y="257645"/>
                    <a:pt x="1371513" y="258772"/>
                  </a:cubicBezTo>
                  <a:cubicBezTo>
                    <a:pt x="1366756" y="263279"/>
                    <a:pt x="1272346" y="251622"/>
                    <a:pt x="1212211" y="237290"/>
                  </a:cubicBezTo>
                  <a:cubicBezTo>
                    <a:pt x="1152075" y="222958"/>
                    <a:pt x="1035136" y="195207"/>
                    <a:pt x="1045306" y="181357"/>
                  </a:cubicBezTo>
                  <a:cubicBezTo>
                    <a:pt x="1047213" y="178760"/>
                    <a:pt x="1053365" y="177699"/>
                    <a:pt x="1062461" y="177774"/>
                  </a:cubicBezTo>
                  <a:cubicBezTo>
                    <a:pt x="1101877" y="178100"/>
                    <a:pt x="1196580" y="199763"/>
                    <a:pt x="1240754" y="210247"/>
                  </a:cubicBezTo>
                  <a:cubicBezTo>
                    <a:pt x="1281530" y="219924"/>
                    <a:pt x="1337370" y="239845"/>
                    <a:pt x="1360734" y="251102"/>
                  </a:cubicBezTo>
                  <a:close/>
                  <a:moveTo>
                    <a:pt x="2213314" y="791389"/>
                  </a:moveTo>
                  <a:cubicBezTo>
                    <a:pt x="2222881" y="805395"/>
                    <a:pt x="2096574" y="841729"/>
                    <a:pt x="2043506" y="856466"/>
                  </a:cubicBezTo>
                  <a:cubicBezTo>
                    <a:pt x="1990438" y="871202"/>
                    <a:pt x="1897017" y="884997"/>
                    <a:pt x="1894905" y="879810"/>
                  </a:cubicBezTo>
                  <a:cubicBezTo>
                    <a:pt x="1892793" y="874622"/>
                    <a:pt x="1972062" y="841597"/>
                    <a:pt x="2030832" y="825339"/>
                  </a:cubicBezTo>
                  <a:cubicBezTo>
                    <a:pt x="2078584" y="812129"/>
                    <a:pt x="2162890" y="788727"/>
                    <a:pt x="2197957" y="787928"/>
                  </a:cubicBezTo>
                  <a:cubicBezTo>
                    <a:pt x="2206049" y="787744"/>
                    <a:pt x="2211520" y="788763"/>
                    <a:pt x="2213314" y="791389"/>
                  </a:cubicBezTo>
                  <a:close/>
                  <a:moveTo>
                    <a:pt x="1534196" y="355115"/>
                  </a:moveTo>
                  <a:cubicBezTo>
                    <a:pt x="1554759" y="369543"/>
                    <a:pt x="1591226" y="402823"/>
                    <a:pt x="1611922" y="429254"/>
                  </a:cubicBezTo>
                  <a:cubicBezTo>
                    <a:pt x="1639517" y="464494"/>
                    <a:pt x="1693313" y="532938"/>
                    <a:pt x="1670171" y="538849"/>
                  </a:cubicBezTo>
                  <a:cubicBezTo>
                    <a:pt x="1647028" y="544760"/>
                    <a:pt x="1585411" y="469036"/>
                    <a:pt x="1560401" y="437215"/>
                  </a:cubicBezTo>
                  <a:cubicBezTo>
                    <a:pt x="1535391" y="405394"/>
                    <a:pt x="1511521" y="349249"/>
                    <a:pt x="1520108" y="347922"/>
                  </a:cubicBezTo>
                  <a:cubicBezTo>
                    <a:pt x="1522255" y="347591"/>
                    <a:pt x="1527342" y="350305"/>
                    <a:pt x="1534196" y="355115"/>
                  </a:cubicBezTo>
                  <a:close/>
                  <a:moveTo>
                    <a:pt x="2102524" y="701176"/>
                  </a:moveTo>
                  <a:cubicBezTo>
                    <a:pt x="2120557" y="711727"/>
                    <a:pt x="2028716" y="775367"/>
                    <a:pt x="1989778" y="801620"/>
                  </a:cubicBezTo>
                  <a:cubicBezTo>
                    <a:pt x="1950841" y="827873"/>
                    <a:pt x="1874267" y="862946"/>
                    <a:pt x="1868900" y="858694"/>
                  </a:cubicBezTo>
                  <a:cubicBezTo>
                    <a:pt x="1863534" y="854442"/>
                    <a:pt x="1914418" y="805127"/>
                    <a:pt x="1957580" y="776110"/>
                  </a:cubicBezTo>
                  <a:cubicBezTo>
                    <a:pt x="1998045" y="748907"/>
                    <a:pt x="2074182" y="697576"/>
                    <a:pt x="2098399" y="699960"/>
                  </a:cubicBezTo>
                  <a:cubicBezTo>
                    <a:pt x="2100014" y="700119"/>
                    <a:pt x="2101397" y="700517"/>
                    <a:pt x="2102524" y="701176"/>
                  </a:cubicBezTo>
                  <a:close/>
                  <a:moveTo>
                    <a:pt x="1336562" y="182820"/>
                  </a:moveTo>
                  <a:cubicBezTo>
                    <a:pt x="1370930" y="205875"/>
                    <a:pt x="1402289" y="232461"/>
                    <a:pt x="1396991" y="234882"/>
                  </a:cubicBezTo>
                  <a:cubicBezTo>
                    <a:pt x="1389928" y="238110"/>
                    <a:pt x="1308154" y="207382"/>
                    <a:pt x="1260057" y="181334"/>
                  </a:cubicBezTo>
                  <a:cubicBezTo>
                    <a:pt x="1211960" y="155287"/>
                    <a:pt x="1118361" y="104746"/>
                    <a:pt x="1135896" y="93894"/>
                  </a:cubicBezTo>
                  <a:cubicBezTo>
                    <a:pt x="1136992" y="93216"/>
                    <a:pt x="1138431" y="92797"/>
                    <a:pt x="1140178" y="92613"/>
                  </a:cubicBezTo>
                  <a:cubicBezTo>
                    <a:pt x="1166376" y="89847"/>
                    <a:pt x="1261641" y="139939"/>
                    <a:pt x="1302437" y="161968"/>
                  </a:cubicBezTo>
                  <a:cubicBezTo>
                    <a:pt x="1313316" y="167843"/>
                    <a:pt x="1325106" y="175135"/>
                    <a:pt x="1336562" y="182820"/>
                  </a:cubicBezTo>
                  <a:close/>
                  <a:moveTo>
                    <a:pt x="1773759" y="439349"/>
                  </a:moveTo>
                  <a:cubicBezTo>
                    <a:pt x="1800171" y="457047"/>
                    <a:pt x="1818470" y="472708"/>
                    <a:pt x="1809455" y="477985"/>
                  </a:cubicBezTo>
                  <a:cubicBezTo>
                    <a:pt x="1791425" y="488537"/>
                    <a:pt x="1688539" y="431361"/>
                    <a:pt x="1646126" y="407142"/>
                  </a:cubicBezTo>
                  <a:cubicBezTo>
                    <a:pt x="1603714" y="382923"/>
                    <a:pt x="1547770" y="335777"/>
                    <a:pt x="1554979" y="332669"/>
                  </a:cubicBezTo>
                  <a:cubicBezTo>
                    <a:pt x="1555430" y="332475"/>
                    <a:pt x="1556166" y="332418"/>
                    <a:pt x="1557162" y="332489"/>
                  </a:cubicBezTo>
                  <a:cubicBezTo>
                    <a:pt x="1572099" y="333552"/>
                    <a:pt x="1645440" y="363327"/>
                    <a:pt x="1689384" y="388494"/>
                  </a:cubicBezTo>
                  <a:cubicBezTo>
                    <a:pt x="1712822" y="401917"/>
                    <a:pt x="1747347" y="421651"/>
                    <a:pt x="1773759" y="439349"/>
                  </a:cubicBezTo>
                  <a:close/>
                  <a:moveTo>
                    <a:pt x="1316266" y="38864"/>
                  </a:moveTo>
                  <a:cubicBezTo>
                    <a:pt x="1343216" y="61334"/>
                    <a:pt x="1377448" y="105828"/>
                    <a:pt x="1394297" y="128407"/>
                  </a:cubicBezTo>
                  <a:cubicBezTo>
                    <a:pt x="1418261" y="160520"/>
                    <a:pt x="1440286" y="216937"/>
                    <a:pt x="1431658" y="218162"/>
                  </a:cubicBezTo>
                  <a:cubicBezTo>
                    <a:pt x="1423029" y="219386"/>
                    <a:pt x="1368960" y="171317"/>
                    <a:pt x="1342526" y="135755"/>
                  </a:cubicBezTo>
                  <a:cubicBezTo>
                    <a:pt x="1316091" y="100192"/>
                    <a:pt x="1264547" y="31122"/>
                    <a:pt x="1287878" y="25488"/>
                  </a:cubicBezTo>
                  <a:cubicBezTo>
                    <a:pt x="1289337" y="25136"/>
                    <a:pt x="1290935" y="25104"/>
                    <a:pt x="1292655" y="25362"/>
                  </a:cubicBezTo>
                  <a:cubicBezTo>
                    <a:pt x="1299107" y="26331"/>
                    <a:pt x="1307282" y="31373"/>
                    <a:pt x="1316266" y="38864"/>
                  </a:cubicBezTo>
                  <a:close/>
                  <a:moveTo>
                    <a:pt x="1908434" y="385795"/>
                  </a:moveTo>
                  <a:cubicBezTo>
                    <a:pt x="1910726" y="387927"/>
                    <a:pt x="1911395" y="389882"/>
                    <a:pt x="1910083" y="391602"/>
                  </a:cubicBezTo>
                  <a:cubicBezTo>
                    <a:pt x="1899589" y="405365"/>
                    <a:pt x="1769391" y="374418"/>
                    <a:pt x="1715331" y="361054"/>
                  </a:cubicBezTo>
                  <a:cubicBezTo>
                    <a:pt x="1661270" y="347691"/>
                    <a:pt x="1580858" y="315889"/>
                    <a:pt x="1585720" y="311423"/>
                  </a:cubicBezTo>
                  <a:cubicBezTo>
                    <a:pt x="1586328" y="310865"/>
                    <a:pt x="1588331" y="310571"/>
                    <a:pt x="1591486" y="310513"/>
                  </a:cubicBezTo>
                  <a:cubicBezTo>
                    <a:pt x="1613578" y="310108"/>
                    <a:pt x="1692184" y="321270"/>
                    <a:pt x="1744504" y="334256"/>
                  </a:cubicBezTo>
                  <a:cubicBezTo>
                    <a:pt x="1789350" y="345387"/>
                    <a:pt x="1865968" y="364337"/>
                    <a:pt x="1897047" y="378923"/>
                  </a:cubicBezTo>
                  <a:cubicBezTo>
                    <a:pt x="1902227" y="381354"/>
                    <a:pt x="1906142" y="383663"/>
                    <a:pt x="1908434" y="385795"/>
                  </a:cubicBezTo>
                  <a:close/>
                  <a:moveTo>
                    <a:pt x="1486726" y="3895"/>
                  </a:moveTo>
                  <a:cubicBezTo>
                    <a:pt x="1503954" y="20922"/>
                    <a:pt x="1505572" y="89336"/>
                    <a:pt x="1505646" y="120144"/>
                  </a:cubicBezTo>
                  <a:cubicBezTo>
                    <a:pt x="1505731" y="155353"/>
                    <a:pt x="1487558" y="212267"/>
                    <a:pt x="1478853" y="211259"/>
                  </a:cubicBezTo>
                  <a:cubicBezTo>
                    <a:pt x="1470147" y="210251"/>
                    <a:pt x="1453413" y="153064"/>
                    <a:pt x="1453413" y="114097"/>
                  </a:cubicBezTo>
                  <a:cubicBezTo>
                    <a:pt x="1453413" y="75130"/>
                    <a:pt x="1453230" y="-601"/>
                    <a:pt x="1478345" y="3"/>
                  </a:cubicBezTo>
                  <a:cubicBezTo>
                    <a:pt x="1481485" y="79"/>
                    <a:pt x="1484264" y="1463"/>
                    <a:pt x="1486726" y="3895"/>
                  </a:cubicBezTo>
                  <a:close/>
                  <a:moveTo>
                    <a:pt x="1936925" y="280219"/>
                  </a:moveTo>
                  <a:cubicBezTo>
                    <a:pt x="1940391" y="281664"/>
                    <a:pt x="1942246" y="283318"/>
                    <a:pt x="1942120" y="285209"/>
                  </a:cubicBezTo>
                  <a:cubicBezTo>
                    <a:pt x="1941116" y="300343"/>
                    <a:pt x="1801170" y="301609"/>
                    <a:pt x="1742738" y="301660"/>
                  </a:cubicBezTo>
                  <a:cubicBezTo>
                    <a:pt x="1684306" y="301711"/>
                    <a:pt x="1589853" y="290761"/>
                    <a:pt x="1591525" y="285515"/>
                  </a:cubicBezTo>
                  <a:cubicBezTo>
                    <a:pt x="1593198" y="280270"/>
                    <a:pt x="1688105" y="270186"/>
                    <a:pt x="1752773" y="270186"/>
                  </a:cubicBezTo>
                  <a:cubicBezTo>
                    <a:pt x="1809358" y="270186"/>
                    <a:pt x="1912656" y="270101"/>
                    <a:pt x="1936925" y="280219"/>
                  </a:cubicBezTo>
                  <a:close/>
                  <a:moveTo>
                    <a:pt x="1643645" y="18670"/>
                  </a:moveTo>
                  <a:cubicBezTo>
                    <a:pt x="1666881" y="24446"/>
                    <a:pt x="1620691" y="104057"/>
                    <a:pt x="1600660" y="137133"/>
                  </a:cubicBezTo>
                  <a:cubicBezTo>
                    <a:pt x="1580631" y="170209"/>
                    <a:pt x="1531062" y="219877"/>
                    <a:pt x="1523464" y="217125"/>
                  </a:cubicBezTo>
                  <a:cubicBezTo>
                    <a:pt x="1515866" y="214374"/>
                    <a:pt x="1532816" y="157210"/>
                    <a:pt x="1555072" y="120623"/>
                  </a:cubicBezTo>
                  <a:cubicBezTo>
                    <a:pt x="1575937" y="86324"/>
                    <a:pt x="1615105" y="21652"/>
                    <a:pt x="1639066" y="18461"/>
                  </a:cubicBezTo>
                  <a:cubicBezTo>
                    <a:pt x="1640663" y="18248"/>
                    <a:pt x="1642193" y="18309"/>
                    <a:pt x="1643645" y="18670"/>
                  </a:cubicBezTo>
                  <a:close/>
                  <a:moveTo>
                    <a:pt x="2495069" y="550730"/>
                  </a:moveTo>
                  <a:cubicBezTo>
                    <a:pt x="2502238" y="553873"/>
                    <a:pt x="2477033" y="609921"/>
                    <a:pt x="2449538" y="645190"/>
                  </a:cubicBezTo>
                  <a:cubicBezTo>
                    <a:pt x="2422042" y="680460"/>
                    <a:pt x="2368772" y="749052"/>
                    <a:pt x="2346467" y="742070"/>
                  </a:cubicBezTo>
                  <a:cubicBezTo>
                    <a:pt x="2324161" y="735089"/>
                    <a:pt x="2381760" y="658226"/>
                    <a:pt x="2406527" y="626336"/>
                  </a:cubicBezTo>
                  <a:cubicBezTo>
                    <a:pt x="2429747" y="596439"/>
                    <a:pt x="2480949" y="553386"/>
                    <a:pt x="2493166" y="550711"/>
                  </a:cubicBezTo>
                  <a:cubicBezTo>
                    <a:pt x="2493980" y="550533"/>
                    <a:pt x="2494622" y="550534"/>
                    <a:pt x="2495069" y="550730"/>
                  </a:cubicBezTo>
                  <a:close/>
                  <a:moveTo>
                    <a:pt x="1896472" y="166127"/>
                  </a:moveTo>
                  <a:cubicBezTo>
                    <a:pt x="1906039" y="180133"/>
                    <a:pt x="1779732" y="216466"/>
                    <a:pt x="1726664" y="231203"/>
                  </a:cubicBezTo>
                  <a:cubicBezTo>
                    <a:pt x="1673596" y="245940"/>
                    <a:pt x="1580176" y="259735"/>
                    <a:pt x="1578064" y="254547"/>
                  </a:cubicBezTo>
                  <a:cubicBezTo>
                    <a:pt x="1575951" y="249359"/>
                    <a:pt x="1655221" y="216335"/>
                    <a:pt x="1713991" y="200077"/>
                  </a:cubicBezTo>
                  <a:cubicBezTo>
                    <a:pt x="1761742" y="186867"/>
                    <a:pt x="1846048" y="163465"/>
                    <a:pt x="1881116" y="162666"/>
                  </a:cubicBezTo>
                  <a:cubicBezTo>
                    <a:pt x="1889208" y="162481"/>
                    <a:pt x="1894679" y="163501"/>
                    <a:pt x="1896472" y="166127"/>
                  </a:cubicBezTo>
                  <a:close/>
                  <a:moveTo>
                    <a:pt x="2466939" y="528427"/>
                  </a:moveTo>
                  <a:cubicBezTo>
                    <a:pt x="2471691" y="532936"/>
                    <a:pt x="2414088" y="579490"/>
                    <a:pt x="2367019" y="606211"/>
                  </a:cubicBezTo>
                  <a:cubicBezTo>
                    <a:pt x="2319949" y="632931"/>
                    <a:pt x="2228596" y="684943"/>
                    <a:pt x="2212104" y="673513"/>
                  </a:cubicBezTo>
                  <a:cubicBezTo>
                    <a:pt x="2195612" y="662083"/>
                    <a:pt x="2296033" y="603337"/>
                    <a:pt x="2338505" y="579156"/>
                  </a:cubicBezTo>
                  <a:cubicBezTo>
                    <a:pt x="2378323" y="556486"/>
                    <a:pt x="2452187" y="527773"/>
                    <a:pt x="2465180" y="527987"/>
                  </a:cubicBezTo>
                  <a:cubicBezTo>
                    <a:pt x="2466047" y="528002"/>
                    <a:pt x="2466642" y="528144"/>
                    <a:pt x="2466939" y="528427"/>
                  </a:cubicBezTo>
                  <a:close/>
                  <a:moveTo>
                    <a:pt x="2441101" y="511544"/>
                  </a:moveTo>
                  <a:cubicBezTo>
                    <a:pt x="2442828" y="516783"/>
                    <a:pt x="2361196" y="547648"/>
                    <a:pt x="2301282" y="562312"/>
                  </a:cubicBezTo>
                  <a:cubicBezTo>
                    <a:pt x="2241368" y="576978"/>
                    <a:pt x="2124995" y="605581"/>
                    <a:pt x="2116473" y="591332"/>
                  </a:cubicBezTo>
                  <a:cubicBezTo>
                    <a:pt x="2107950" y="577083"/>
                    <a:pt x="2236818" y="544175"/>
                    <a:pt x="2290922" y="530877"/>
                  </a:cubicBezTo>
                  <a:cubicBezTo>
                    <a:pt x="2334882" y="520072"/>
                    <a:pt x="2405409" y="510604"/>
                    <a:pt x="2431237" y="510243"/>
                  </a:cubicBezTo>
                  <a:cubicBezTo>
                    <a:pt x="2437198" y="510160"/>
                    <a:pt x="2440777" y="510562"/>
                    <a:pt x="2441101" y="511544"/>
                  </a:cubicBezTo>
                  <a:close/>
                  <a:moveTo>
                    <a:pt x="2419907" y="488551"/>
                  </a:moveTo>
                  <a:cubicBezTo>
                    <a:pt x="2418235" y="493797"/>
                    <a:pt x="2323328" y="503881"/>
                    <a:pt x="2258659" y="503881"/>
                  </a:cubicBezTo>
                  <a:cubicBezTo>
                    <a:pt x="2193991" y="503881"/>
                    <a:pt x="2068308" y="503991"/>
                    <a:pt x="2069312" y="488857"/>
                  </a:cubicBezTo>
                  <a:cubicBezTo>
                    <a:pt x="2070316" y="473724"/>
                    <a:pt x="2210262" y="472458"/>
                    <a:pt x="2268695" y="472407"/>
                  </a:cubicBezTo>
                  <a:cubicBezTo>
                    <a:pt x="2327127" y="472356"/>
                    <a:pt x="2421580" y="483306"/>
                    <a:pt x="2419907" y="488551"/>
                  </a:cubicBezTo>
                  <a:close/>
                  <a:moveTo>
                    <a:pt x="1785683" y="75914"/>
                  </a:moveTo>
                  <a:cubicBezTo>
                    <a:pt x="1803715" y="86465"/>
                    <a:pt x="1711874" y="150105"/>
                    <a:pt x="1672937" y="176357"/>
                  </a:cubicBezTo>
                  <a:cubicBezTo>
                    <a:pt x="1633999" y="202610"/>
                    <a:pt x="1557425" y="237683"/>
                    <a:pt x="1552059" y="233432"/>
                  </a:cubicBezTo>
                  <a:cubicBezTo>
                    <a:pt x="1546693" y="229180"/>
                    <a:pt x="1597576" y="179865"/>
                    <a:pt x="1640739" y="150847"/>
                  </a:cubicBezTo>
                  <a:cubicBezTo>
                    <a:pt x="1681203" y="123644"/>
                    <a:pt x="1757340" y="72314"/>
                    <a:pt x="1781557" y="74698"/>
                  </a:cubicBezTo>
                  <a:cubicBezTo>
                    <a:pt x="1783172" y="74857"/>
                    <a:pt x="1784556" y="75254"/>
                    <a:pt x="1785683" y="75914"/>
                  </a:cubicBezTo>
                  <a:close/>
                  <a:moveTo>
                    <a:pt x="2542169" y="555906"/>
                  </a:moveTo>
                  <a:cubicBezTo>
                    <a:pt x="2550874" y="556914"/>
                    <a:pt x="2567608" y="614101"/>
                    <a:pt x="2567608" y="653068"/>
                  </a:cubicBezTo>
                  <a:cubicBezTo>
                    <a:pt x="2567608" y="692034"/>
                    <a:pt x="2567792" y="767766"/>
                    <a:pt x="2542676" y="767161"/>
                  </a:cubicBezTo>
                  <a:cubicBezTo>
                    <a:pt x="2517561" y="766556"/>
                    <a:pt x="2515460" y="682230"/>
                    <a:pt x="2515375" y="647021"/>
                  </a:cubicBezTo>
                  <a:cubicBezTo>
                    <a:pt x="2515291" y="611812"/>
                    <a:pt x="2533463" y="554898"/>
                    <a:pt x="2542169" y="555906"/>
                  </a:cubicBezTo>
                  <a:close/>
                  <a:moveTo>
                    <a:pt x="2421450" y="451987"/>
                  </a:moveTo>
                  <a:cubicBezTo>
                    <a:pt x="2429238" y="455739"/>
                    <a:pt x="2433418" y="458529"/>
                    <a:pt x="2432228" y="459656"/>
                  </a:cubicBezTo>
                  <a:cubicBezTo>
                    <a:pt x="2427471" y="464163"/>
                    <a:pt x="2333062" y="452507"/>
                    <a:pt x="2272926" y="438175"/>
                  </a:cubicBezTo>
                  <a:cubicBezTo>
                    <a:pt x="2212791" y="423843"/>
                    <a:pt x="2095851" y="396092"/>
                    <a:pt x="2106021" y="382241"/>
                  </a:cubicBezTo>
                  <a:cubicBezTo>
                    <a:pt x="2107929" y="379644"/>
                    <a:pt x="2114080" y="378583"/>
                    <a:pt x="2123176" y="378659"/>
                  </a:cubicBezTo>
                  <a:cubicBezTo>
                    <a:pt x="2162592" y="378984"/>
                    <a:pt x="2257295" y="400648"/>
                    <a:pt x="2301469" y="411131"/>
                  </a:cubicBezTo>
                  <a:cubicBezTo>
                    <a:pt x="2342245" y="420808"/>
                    <a:pt x="2398085" y="440730"/>
                    <a:pt x="2421450" y="451987"/>
                  </a:cubicBezTo>
                  <a:close/>
                  <a:moveTo>
                    <a:pt x="2594912" y="555999"/>
                  </a:moveTo>
                  <a:cubicBezTo>
                    <a:pt x="2615474" y="570428"/>
                    <a:pt x="2651941" y="603707"/>
                    <a:pt x="2672638" y="630138"/>
                  </a:cubicBezTo>
                  <a:cubicBezTo>
                    <a:pt x="2700232" y="665379"/>
                    <a:pt x="2754028" y="733822"/>
                    <a:pt x="2730886" y="739733"/>
                  </a:cubicBezTo>
                  <a:cubicBezTo>
                    <a:pt x="2707743" y="745644"/>
                    <a:pt x="2646127" y="669921"/>
                    <a:pt x="2621116" y="638100"/>
                  </a:cubicBezTo>
                  <a:cubicBezTo>
                    <a:pt x="2596106" y="606278"/>
                    <a:pt x="2572237" y="550134"/>
                    <a:pt x="2580823" y="548807"/>
                  </a:cubicBezTo>
                  <a:cubicBezTo>
                    <a:pt x="2582970" y="548476"/>
                    <a:pt x="2588057" y="551190"/>
                    <a:pt x="2594912" y="555999"/>
                  </a:cubicBezTo>
                  <a:close/>
                  <a:moveTo>
                    <a:pt x="2397278" y="383705"/>
                  </a:moveTo>
                  <a:cubicBezTo>
                    <a:pt x="2431646" y="406759"/>
                    <a:pt x="2463004" y="433346"/>
                    <a:pt x="2457707" y="435767"/>
                  </a:cubicBezTo>
                  <a:cubicBezTo>
                    <a:pt x="2450643" y="438994"/>
                    <a:pt x="2368870" y="408267"/>
                    <a:pt x="2320772" y="382219"/>
                  </a:cubicBezTo>
                  <a:cubicBezTo>
                    <a:pt x="2272676" y="356172"/>
                    <a:pt x="2179076" y="305630"/>
                    <a:pt x="2196611" y="294779"/>
                  </a:cubicBezTo>
                  <a:cubicBezTo>
                    <a:pt x="2197708" y="294101"/>
                    <a:pt x="2199147" y="293681"/>
                    <a:pt x="2200894" y="293497"/>
                  </a:cubicBezTo>
                  <a:cubicBezTo>
                    <a:pt x="2227091" y="290731"/>
                    <a:pt x="2322356" y="340823"/>
                    <a:pt x="2363152" y="362853"/>
                  </a:cubicBezTo>
                  <a:cubicBezTo>
                    <a:pt x="2374031" y="368727"/>
                    <a:pt x="2385821" y="376020"/>
                    <a:pt x="2397278" y="383705"/>
                  </a:cubicBezTo>
                  <a:close/>
                  <a:moveTo>
                    <a:pt x="2834474" y="640233"/>
                  </a:moveTo>
                  <a:cubicBezTo>
                    <a:pt x="2860886" y="657931"/>
                    <a:pt x="2879185" y="673593"/>
                    <a:pt x="2870170" y="678869"/>
                  </a:cubicBezTo>
                  <a:cubicBezTo>
                    <a:pt x="2852140" y="689422"/>
                    <a:pt x="2749254" y="632246"/>
                    <a:pt x="2706842" y="608027"/>
                  </a:cubicBezTo>
                  <a:cubicBezTo>
                    <a:pt x="2664429" y="583807"/>
                    <a:pt x="2608485" y="536661"/>
                    <a:pt x="2615695" y="533554"/>
                  </a:cubicBezTo>
                  <a:cubicBezTo>
                    <a:pt x="2616145" y="533360"/>
                    <a:pt x="2616881" y="533303"/>
                    <a:pt x="2617877" y="533374"/>
                  </a:cubicBezTo>
                  <a:cubicBezTo>
                    <a:pt x="2632814" y="534436"/>
                    <a:pt x="2706155" y="564212"/>
                    <a:pt x="2750100" y="589379"/>
                  </a:cubicBezTo>
                  <a:cubicBezTo>
                    <a:pt x="2773537" y="602801"/>
                    <a:pt x="2808062" y="622536"/>
                    <a:pt x="2834474" y="640233"/>
                  </a:cubicBezTo>
                  <a:close/>
                  <a:moveTo>
                    <a:pt x="2376981" y="239748"/>
                  </a:moveTo>
                  <a:cubicBezTo>
                    <a:pt x="2403932" y="262218"/>
                    <a:pt x="2438164" y="306713"/>
                    <a:pt x="2455013" y="329292"/>
                  </a:cubicBezTo>
                  <a:cubicBezTo>
                    <a:pt x="2478976" y="361404"/>
                    <a:pt x="2501001" y="417822"/>
                    <a:pt x="2492373" y="419046"/>
                  </a:cubicBezTo>
                  <a:cubicBezTo>
                    <a:pt x="2483744" y="420271"/>
                    <a:pt x="2429676" y="372201"/>
                    <a:pt x="2403241" y="336639"/>
                  </a:cubicBezTo>
                  <a:cubicBezTo>
                    <a:pt x="2376806" y="301077"/>
                    <a:pt x="2325262" y="232007"/>
                    <a:pt x="2348594" y="226372"/>
                  </a:cubicBezTo>
                  <a:cubicBezTo>
                    <a:pt x="2350052" y="226020"/>
                    <a:pt x="2351650" y="225989"/>
                    <a:pt x="2353371" y="226247"/>
                  </a:cubicBezTo>
                  <a:cubicBezTo>
                    <a:pt x="2359823" y="227215"/>
                    <a:pt x="2367997" y="232258"/>
                    <a:pt x="2376981" y="239748"/>
                  </a:cubicBezTo>
                  <a:close/>
                  <a:moveTo>
                    <a:pt x="2969149" y="586680"/>
                  </a:moveTo>
                  <a:cubicBezTo>
                    <a:pt x="2971441" y="588812"/>
                    <a:pt x="2972110" y="590766"/>
                    <a:pt x="2970798" y="592487"/>
                  </a:cubicBezTo>
                  <a:cubicBezTo>
                    <a:pt x="2960304" y="606249"/>
                    <a:pt x="2830107" y="575302"/>
                    <a:pt x="2776046" y="561939"/>
                  </a:cubicBezTo>
                  <a:cubicBezTo>
                    <a:pt x="2721986" y="548576"/>
                    <a:pt x="2641574" y="516774"/>
                    <a:pt x="2646436" y="512308"/>
                  </a:cubicBezTo>
                  <a:cubicBezTo>
                    <a:pt x="2647044" y="511750"/>
                    <a:pt x="2649046" y="511456"/>
                    <a:pt x="2652202" y="511398"/>
                  </a:cubicBezTo>
                  <a:cubicBezTo>
                    <a:pt x="2674293" y="510993"/>
                    <a:pt x="2752900" y="522154"/>
                    <a:pt x="2805219" y="535141"/>
                  </a:cubicBezTo>
                  <a:cubicBezTo>
                    <a:pt x="2850065" y="546272"/>
                    <a:pt x="2926683" y="565222"/>
                    <a:pt x="2957762" y="579807"/>
                  </a:cubicBezTo>
                  <a:cubicBezTo>
                    <a:pt x="2962942" y="582238"/>
                    <a:pt x="2966857" y="584548"/>
                    <a:pt x="2969149" y="586680"/>
                  </a:cubicBezTo>
                  <a:close/>
                  <a:moveTo>
                    <a:pt x="2547441" y="204780"/>
                  </a:moveTo>
                  <a:cubicBezTo>
                    <a:pt x="2564670" y="221807"/>
                    <a:pt x="2566288" y="290221"/>
                    <a:pt x="2566362" y="321029"/>
                  </a:cubicBezTo>
                  <a:cubicBezTo>
                    <a:pt x="2566446" y="356238"/>
                    <a:pt x="2548274" y="413151"/>
                    <a:pt x="2539568" y="412144"/>
                  </a:cubicBezTo>
                  <a:cubicBezTo>
                    <a:pt x="2530862" y="411136"/>
                    <a:pt x="2514128" y="353948"/>
                    <a:pt x="2514128" y="314981"/>
                  </a:cubicBezTo>
                  <a:cubicBezTo>
                    <a:pt x="2514128" y="276015"/>
                    <a:pt x="2513945" y="200284"/>
                    <a:pt x="2539060" y="200888"/>
                  </a:cubicBezTo>
                  <a:cubicBezTo>
                    <a:pt x="2542200" y="200964"/>
                    <a:pt x="2544980" y="202347"/>
                    <a:pt x="2547441" y="204780"/>
                  </a:cubicBezTo>
                  <a:close/>
                  <a:moveTo>
                    <a:pt x="2997640" y="481103"/>
                  </a:moveTo>
                  <a:cubicBezTo>
                    <a:pt x="3001107" y="482548"/>
                    <a:pt x="3002961" y="484202"/>
                    <a:pt x="3002835" y="486094"/>
                  </a:cubicBezTo>
                  <a:cubicBezTo>
                    <a:pt x="3001832" y="501228"/>
                    <a:pt x="2861886" y="502493"/>
                    <a:pt x="2803453" y="502544"/>
                  </a:cubicBezTo>
                  <a:cubicBezTo>
                    <a:pt x="2745021" y="502595"/>
                    <a:pt x="2650568" y="491645"/>
                    <a:pt x="2652241" y="486400"/>
                  </a:cubicBezTo>
                  <a:cubicBezTo>
                    <a:pt x="2653913" y="481154"/>
                    <a:pt x="2748820" y="471071"/>
                    <a:pt x="2813489" y="471071"/>
                  </a:cubicBezTo>
                  <a:cubicBezTo>
                    <a:pt x="2870074" y="471071"/>
                    <a:pt x="2973372" y="470986"/>
                    <a:pt x="2997640" y="481103"/>
                  </a:cubicBezTo>
                  <a:close/>
                  <a:moveTo>
                    <a:pt x="2704360" y="219554"/>
                  </a:moveTo>
                  <a:cubicBezTo>
                    <a:pt x="2727596" y="225330"/>
                    <a:pt x="2681406" y="304941"/>
                    <a:pt x="2661376" y="338017"/>
                  </a:cubicBezTo>
                  <a:cubicBezTo>
                    <a:pt x="2641346" y="371093"/>
                    <a:pt x="2591777" y="420762"/>
                    <a:pt x="2584179" y="418010"/>
                  </a:cubicBezTo>
                  <a:cubicBezTo>
                    <a:pt x="2576581" y="415259"/>
                    <a:pt x="2593531" y="358094"/>
                    <a:pt x="2615787" y="321508"/>
                  </a:cubicBezTo>
                  <a:cubicBezTo>
                    <a:pt x="2636652" y="287208"/>
                    <a:pt x="2675821" y="222536"/>
                    <a:pt x="2699781" y="219346"/>
                  </a:cubicBezTo>
                  <a:cubicBezTo>
                    <a:pt x="2701378" y="219133"/>
                    <a:pt x="2702908" y="219193"/>
                    <a:pt x="2704360" y="219554"/>
                  </a:cubicBezTo>
                  <a:close/>
                  <a:moveTo>
                    <a:pt x="2957188" y="367011"/>
                  </a:moveTo>
                  <a:cubicBezTo>
                    <a:pt x="2966755" y="381017"/>
                    <a:pt x="2840448" y="417351"/>
                    <a:pt x="2787380" y="432088"/>
                  </a:cubicBezTo>
                  <a:cubicBezTo>
                    <a:pt x="2734312" y="446824"/>
                    <a:pt x="2640891" y="460619"/>
                    <a:pt x="2638779" y="455432"/>
                  </a:cubicBezTo>
                  <a:cubicBezTo>
                    <a:pt x="2636667" y="450244"/>
                    <a:pt x="2715936" y="417220"/>
                    <a:pt x="2774706" y="400961"/>
                  </a:cubicBezTo>
                  <a:cubicBezTo>
                    <a:pt x="2822457" y="387752"/>
                    <a:pt x="2906764" y="364349"/>
                    <a:pt x="2941831" y="363550"/>
                  </a:cubicBezTo>
                  <a:cubicBezTo>
                    <a:pt x="2949923" y="363366"/>
                    <a:pt x="2955394" y="364385"/>
                    <a:pt x="2957188" y="367011"/>
                  </a:cubicBezTo>
                  <a:close/>
                  <a:moveTo>
                    <a:pt x="2846398" y="276798"/>
                  </a:moveTo>
                  <a:cubicBezTo>
                    <a:pt x="2864431" y="287349"/>
                    <a:pt x="2772589" y="350989"/>
                    <a:pt x="2733652" y="377242"/>
                  </a:cubicBezTo>
                  <a:cubicBezTo>
                    <a:pt x="2694715" y="403495"/>
                    <a:pt x="2618141" y="438568"/>
                    <a:pt x="2612774" y="434316"/>
                  </a:cubicBezTo>
                  <a:cubicBezTo>
                    <a:pt x="2607408" y="430065"/>
                    <a:pt x="2658292" y="380749"/>
                    <a:pt x="2701454" y="351732"/>
                  </a:cubicBezTo>
                  <a:cubicBezTo>
                    <a:pt x="2741919" y="324529"/>
                    <a:pt x="2818055" y="273198"/>
                    <a:pt x="2842273" y="275582"/>
                  </a:cubicBezTo>
                  <a:cubicBezTo>
                    <a:pt x="2843888" y="275741"/>
                    <a:pt x="2845271" y="276139"/>
                    <a:pt x="2846398" y="276798"/>
                  </a:cubicBezTo>
                  <a:close/>
                </a:path>
              </a:pathLst>
            </a:custGeom>
            <a:gradFill>
              <a:gsLst>
                <a:gs pos="49600">
                  <a:srgbClr val="FF3300"/>
                </a:gs>
                <a:gs pos="0">
                  <a:schemeClr val="accent1">
                    <a:lumMod val="5000"/>
                    <a:lumOff val="95000"/>
                  </a:schemeClr>
                </a:gs>
                <a:gs pos="100000">
                  <a:srgbClr val="FF3300">
                    <a:lumMod val="4000"/>
                    <a:lumOff val="96000"/>
                  </a:srgbClr>
                </a:gs>
              </a:gsLst>
              <a:lin ang="5400000" scaled="1"/>
            </a:gradFill>
            <a:ln>
              <a:noFill/>
            </a:ln>
            <a:effectLst>
              <a:outerShdw blurRad="50800" dist="50800" dir="5400000" algn="ctr" rotWithShape="0">
                <a:srgbClr val="FF5757"/>
              </a:outerShdw>
            </a:effectLst>
            <a:scene3d>
              <a:camera prst="orthographicFront"/>
              <a:lightRig rig="fla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sp>
        <p:nvSpPr>
          <p:cNvPr id="15" name="14 CuadroTexto"/>
          <p:cNvSpPr txBox="1"/>
          <p:nvPr/>
        </p:nvSpPr>
        <p:spPr>
          <a:xfrm>
            <a:off x="8437761"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sp>
        <p:nvSpPr>
          <p:cNvPr id="12" name="11 Rectángulo"/>
          <p:cNvSpPr/>
          <p:nvPr/>
        </p:nvSpPr>
        <p:spPr>
          <a:xfrm>
            <a:off x="-278864" y="30011"/>
            <a:ext cx="9396536"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26197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14"/>
                                        </p:tgtEl>
                                        <p:attrNameLst>
                                          <p:attrName>ppt_x</p:attrName>
                                        </p:attrNameLst>
                                      </p:cBhvr>
                                      <p:tavLst>
                                        <p:tav tm="0">
                                          <p:val>
                                            <p:strVal val="ppt_x"/>
                                          </p:val>
                                        </p:tav>
                                        <p:tav tm="100000">
                                          <p:val>
                                            <p:strVal val="1+ppt_w/2"/>
                                          </p:val>
                                        </p:tav>
                                      </p:tavLst>
                                    </p:anim>
                                    <p:anim calcmode="lin" valueType="num">
                                      <p:cBhvr additive="base">
                                        <p:cTn id="14" dur="3700"/>
                                        <p:tgtEl>
                                          <p:spTgt spid="14"/>
                                        </p:tgtEl>
                                        <p:attrNameLst>
                                          <p:attrName>ppt_y</p:attrName>
                                        </p:attrNameLst>
                                      </p:cBhvr>
                                      <p:tavLst>
                                        <p:tav tm="0">
                                          <p:val>
                                            <p:strVal val="ppt_y"/>
                                          </p:val>
                                        </p:tav>
                                        <p:tav tm="100000">
                                          <p:val>
                                            <p:strVal val="0-ppt_h/2"/>
                                          </p:val>
                                        </p:tav>
                                      </p:tavLst>
                                    </p:anim>
                                    <p:set>
                                      <p:cBhvr>
                                        <p:cTn id="15" dur="1" fill="hold">
                                          <p:stCondLst>
                                            <p:cond delay="36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11 Grupo"/>
          <p:cNvGrpSpPr/>
          <p:nvPr/>
        </p:nvGrpSpPr>
        <p:grpSpPr>
          <a:xfrm>
            <a:off x="0" y="0"/>
            <a:ext cx="9144000" cy="5143500"/>
            <a:chOff x="8792" y="0"/>
            <a:chExt cx="9144000" cy="5143500"/>
          </a:xfrm>
        </p:grpSpPr>
        <p:grpSp>
          <p:nvGrpSpPr>
            <p:cNvPr id="13" name="12 Grupo"/>
            <p:cNvGrpSpPr/>
            <p:nvPr/>
          </p:nvGrpSpPr>
          <p:grpSpPr>
            <a:xfrm>
              <a:off x="8792" y="0"/>
              <a:ext cx="9144000" cy="5143500"/>
              <a:chOff x="8792" y="0"/>
              <a:chExt cx="9144000" cy="5232771"/>
            </a:xfrm>
          </p:grpSpPr>
          <p:sp>
            <p:nvSpPr>
              <p:cNvPr id="16" name="15 Rectángulo"/>
              <p:cNvSpPr/>
              <p:nvPr/>
            </p:nvSpPr>
            <p:spPr>
              <a:xfrm rot="10800000">
                <a:off x="17164" y="0"/>
                <a:ext cx="9126836" cy="5143500"/>
              </a:xfrm>
              <a:prstGeom prst="rect">
                <a:avLst/>
              </a:prstGeom>
              <a:gradFill>
                <a:gsLst>
                  <a:gs pos="45836">
                    <a:srgbClr val="FF0000">
                      <a:lumMod val="34000"/>
                      <a:lumOff val="66000"/>
                    </a:srgbClr>
                  </a:gs>
                  <a:gs pos="88000">
                    <a:srgbClr val="B40000"/>
                  </a:gs>
                  <a:gs pos="13000">
                    <a:srgbClr val="FF614C"/>
                  </a:gs>
                  <a:gs pos="71000">
                    <a:srgbClr val="F56D51"/>
                  </a:gs>
                  <a:gs pos="19000">
                    <a:srgbClr val="FF3300">
                      <a:lumMod val="64000"/>
                      <a:lumOff val="36000"/>
                    </a:srgbClr>
                  </a:gs>
                  <a:gs pos="0">
                    <a:srgbClr val="FF0000">
                      <a:lumMod val="83000"/>
                      <a:lumOff val="17000"/>
                    </a:srgbClr>
                  </a:gs>
                  <a:gs pos="90000">
                    <a:srgbClr val="C00000">
                      <a:shade val="67500"/>
                      <a:satMod val="115000"/>
                    </a:srgbClr>
                  </a:gs>
                  <a:gs pos="100000">
                    <a:srgbClr val="C00000">
                      <a:shade val="100000"/>
                      <a:satMod val="115000"/>
                    </a:srgbClr>
                  </a:gs>
                </a:gsLst>
                <a:lin ang="16200000" scaled="1"/>
              </a:gradFill>
              <a:ln>
                <a:noFill/>
              </a:ln>
              <a:effectLst/>
              <a:scene3d>
                <a:camera prst="orthographicFront"/>
                <a:lightRig rig="threePt" dir="t">
                  <a:rot lat="0" lon="0" rev="5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4 Forma en L"/>
              <p:cNvSpPr/>
              <p:nvPr/>
            </p:nvSpPr>
            <p:spPr>
              <a:xfrm>
                <a:off x="8792" y="29310"/>
                <a:ext cx="9144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54715 w 9218951"/>
                  <a:gd name="connsiteY6" fmla="*/ 5188758 h 5203461"/>
                  <a:gd name="connsiteX7" fmla="*/ 0 w 9218951"/>
                  <a:gd name="connsiteY7" fmla="*/ 5143500 h 5203461"/>
                  <a:gd name="connsiteX8" fmla="*/ 0 w 9218951"/>
                  <a:gd name="connsiteY8"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54715" y="5188758"/>
                    </a:lnTo>
                    <a:lnTo>
                      <a:pt x="0" y="5143500"/>
                    </a:lnTo>
                    <a:lnTo>
                      <a:pt x="0" y="0"/>
                    </a:ln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4" name="13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C00000"/>
                  </a:solidFill>
                  <a:latin typeface="AR BERKLEY" panose="02000000000000000000" pitchFamily="2" charset="0"/>
                </a:rPr>
                <a:t>P</a:t>
              </a:r>
              <a:r>
                <a:rPr lang="es-ES" sz="1400" dirty="0" smtClean="0">
                  <a:ln w="0">
                    <a:noFill/>
                  </a:ln>
                  <a:solidFill>
                    <a:srgbClr val="C00000"/>
                  </a:solidFill>
                  <a:latin typeface="AR BERKLEY" panose="02000000000000000000" pitchFamily="2" charset="0"/>
                </a:rPr>
                <a:t>&amp;</a:t>
              </a:r>
              <a:r>
                <a:rPr lang="es-ES" dirty="0" smtClean="0">
                  <a:ln w="0">
                    <a:noFill/>
                  </a:ln>
                  <a:solidFill>
                    <a:srgbClr val="C00000"/>
                  </a:solidFill>
                  <a:latin typeface="AR BERKLEY" panose="02000000000000000000" pitchFamily="2" charset="0"/>
                </a:rPr>
                <a:t>R</a:t>
              </a:r>
              <a:endParaRPr lang="es-ES" sz="1400" dirty="0" smtClean="0">
                <a:ln w="0">
                  <a:noFill/>
                </a:ln>
                <a:solidFill>
                  <a:srgbClr val="C00000"/>
                </a:solidFill>
                <a:latin typeface="AR BERKLEY" panose="02000000000000000000" pitchFamily="2" charset="0"/>
              </a:endParaRPr>
            </a:p>
          </p:txBody>
        </p:sp>
        <p:sp>
          <p:nvSpPr>
            <p:cNvPr id="15" name="4 Forma en L"/>
            <p:cNvSpPr/>
            <p:nvPr/>
          </p:nvSpPr>
          <p:spPr>
            <a:xfrm>
              <a:off x="144001" y="195486"/>
              <a:ext cx="715256" cy="483817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057" h="5704404">
                  <a:moveTo>
                    <a:pt x="23605" y="0"/>
                  </a:moveTo>
                  <a:lnTo>
                    <a:pt x="1302057" y="0"/>
                  </a:lnTo>
                  <a:cubicBezTo>
                    <a:pt x="36432" y="799895"/>
                    <a:pt x="929618" y="3724145"/>
                    <a:pt x="595446" y="5490337"/>
                  </a:cubicBezTo>
                  <a:cubicBezTo>
                    <a:pt x="384830" y="5575647"/>
                    <a:pt x="551421" y="5487604"/>
                    <a:pt x="106" y="5704404"/>
                  </a:cubicBezTo>
                  <a:cubicBezTo>
                    <a:pt x="-2972" y="4803013"/>
                    <a:pt x="61723" y="990762"/>
                    <a:pt x="23605" y="0"/>
                  </a:cubicBez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 name="5 Rectángulo"/>
          <p:cNvSpPr/>
          <p:nvPr/>
        </p:nvSpPr>
        <p:spPr>
          <a:xfrm>
            <a:off x="1475656" y="1275606"/>
            <a:ext cx="6408712" cy="2677656"/>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La </a:t>
            </a:r>
            <a:r>
              <a:rPr lang="es-ES" sz="2400" b="1" i="1" dirty="0">
                <a:solidFill>
                  <a:prstClr val="black"/>
                </a:solidFill>
                <a:latin typeface="Monotype Corsiva" panose="03010101010201010101" pitchFamily="66" charset="0"/>
              </a:rPr>
              <a:t>mujer valiente no tiene prejuicios. Lo más importante es que cree en sí misma y ese es el primer paso para visualizar el camino hacia su soberanía. El sentimiento de culpa, de inferioridad o el victimismo son cuestiones que la sociedad, la cultura o la tradición generacional nos transmite . La mujer valiente </a:t>
            </a:r>
            <a:r>
              <a:rPr lang="es-ES" sz="2400" b="1" i="1" dirty="0" smtClean="0">
                <a:solidFill>
                  <a:prstClr val="black"/>
                </a:solidFill>
                <a:latin typeface="Monotype Corsiva" panose="03010101010201010101" pitchFamily="66" charset="0"/>
              </a:rPr>
              <a:t>se siente segura, </a:t>
            </a:r>
            <a:r>
              <a:rPr lang="es-ES" sz="2400" b="1" i="1" dirty="0">
                <a:solidFill>
                  <a:prstClr val="black"/>
                </a:solidFill>
                <a:latin typeface="Monotype Corsiva" panose="03010101010201010101" pitchFamily="66" charset="0"/>
              </a:rPr>
              <a:t>se enfrenta a sus propios prejuicios </a:t>
            </a:r>
            <a:r>
              <a:rPr lang="es-ES" sz="2400" b="1" i="1" dirty="0" smtClean="0">
                <a:solidFill>
                  <a:prstClr val="black"/>
                </a:solidFill>
                <a:latin typeface="Monotype Corsiva" panose="03010101010201010101" pitchFamily="66" charset="0"/>
              </a:rPr>
              <a:t>día </a:t>
            </a:r>
            <a:r>
              <a:rPr lang="es-ES" sz="2400" b="1" i="1" dirty="0">
                <a:solidFill>
                  <a:prstClr val="black"/>
                </a:solidFill>
                <a:latin typeface="Monotype Corsiva" panose="03010101010201010101" pitchFamily="66" charset="0"/>
              </a:rPr>
              <a:t>a día y no se auto-sabotea. </a:t>
            </a:r>
            <a:endParaRPr lang="es-ES" sz="3200" b="1" i="1" dirty="0">
              <a:solidFill>
                <a:prstClr val="black"/>
              </a:solidFill>
              <a:latin typeface="Monotype Corsiva" panose="03010101010201010101" pitchFamily="66" charset="0"/>
            </a:endParaRPr>
          </a:p>
        </p:txBody>
      </p:sp>
      <p:sp>
        <p:nvSpPr>
          <p:cNvPr id="10" name="9 Rectángulo"/>
          <p:cNvSpPr/>
          <p:nvPr/>
        </p:nvSpPr>
        <p:spPr>
          <a:xfrm>
            <a:off x="2195736" y="699542"/>
            <a:ext cx="5040560" cy="461665"/>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CREE EN TI</a:t>
            </a: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259532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anim calcmode="lin" valueType="num">
                                      <p:cBhvr>
                                        <p:cTn id="8" dur="1500" fill="hold"/>
                                        <p:tgtEl>
                                          <p:spTgt spid="10"/>
                                        </p:tgtEl>
                                        <p:attrNameLst>
                                          <p:attrName>ppt_x</p:attrName>
                                        </p:attrNameLst>
                                      </p:cBhvr>
                                      <p:tavLst>
                                        <p:tav tm="0">
                                          <p:val>
                                            <p:strVal val="#ppt_x"/>
                                          </p:val>
                                        </p:tav>
                                        <p:tav tm="100000">
                                          <p:val>
                                            <p:strVal val="#ppt_x"/>
                                          </p:val>
                                        </p:tav>
                                      </p:tavLst>
                                    </p:anim>
                                    <p:anim calcmode="lin" valueType="num">
                                      <p:cBhvr>
                                        <p:cTn id="9" dur="15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500"/>
                                        <p:tgtEl>
                                          <p:spTgt spid="6"/>
                                        </p:tgtEl>
                                      </p:cBhvr>
                                    </p:animEffect>
                                    <p:anim calcmode="lin" valueType="num">
                                      <p:cBhvr>
                                        <p:cTn id="13" dur="1500" fill="hold"/>
                                        <p:tgtEl>
                                          <p:spTgt spid="6"/>
                                        </p:tgtEl>
                                        <p:attrNameLst>
                                          <p:attrName>ppt_x</p:attrName>
                                        </p:attrNameLst>
                                      </p:cBhvr>
                                      <p:tavLst>
                                        <p:tav tm="0">
                                          <p:val>
                                            <p:strVal val="#ppt_x"/>
                                          </p:val>
                                        </p:tav>
                                        <p:tav tm="100000">
                                          <p:val>
                                            <p:strVal val="#ppt_x"/>
                                          </p:val>
                                        </p:tav>
                                      </p:tavLst>
                                    </p:anim>
                                    <p:anim calcmode="lin" valueType="num">
                                      <p:cBhvr>
                                        <p:cTn id="14"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4 Forma en L"/>
          <p:cNvSpPr/>
          <p:nvPr/>
        </p:nvSpPr>
        <p:spPr>
          <a:xfrm>
            <a:off x="0" y="0"/>
            <a:ext cx="9158784" cy="5219317"/>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0" y="5143500"/>
                </a:lnTo>
                <a:lnTo>
                  <a:pt x="0" y="0"/>
                </a:lnTo>
                <a:close/>
              </a:path>
            </a:pathLst>
          </a:custGeom>
          <a:gradFill flip="none" rotWithShape="1">
            <a:gsLst>
              <a:gs pos="47000">
                <a:srgbClr val="FF3300"/>
              </a:gs>
              <a:gs pos="0">
                <a:srgbClr val="A40000">
                  <a:lumMod val="84000"/>
                </a:srgbClr>
              </a:gs>
              <a:gs pos="35000">
                <a:srgbClr val="C00000"/>
              </a:gs>
              <a:gs pos="100000">
                <a:srgbClr val="A60000"/>
              </a:gs>
              <a:gs pos="81000">
                <a:srgbClr val="FF3300"/>
              </a:gs>
            </a:gsLst>
            <a:path path="rect">
              <a:fillToRect l="100000" t="100000"/>
            </a:path>
            <a:tileRect r="-100000" b="-10000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8388424" y="4802693"/>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grpSp>
        <p:nvGrpSpPr>
          <p:cNvPr id="8" name="7 Grupo"/>
          <p:cNvGrpSpPr/>
          <p:nvPr/>
        </p:nvGrpSpPr>
        <p:grpSpPr>
          <a:xfrm>
            <a:off x="567758" y="0"/>
            <a:ext cx="8576242" cy="5011527"/>
            <a:chOff x="567758" y="0"/>
            <a:chExt cx="8576242" cy="5011527"/>
          </a:xfrm>
        </p:grpSpPr>
        <p:sp>
          <p:nvSpPr>
            <p:cNvPr id="4" name="2 Rectángulo"/>
            <p:cNvSpPr/>
            <p:nvPr/>
          </p:nvSpPr>
          <p:spPr>
            <a:xfrm>
              <a:off x="567758" y="0"/>
              <a:ext cx="8576242" cy="5011527"/>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6242" h="4980595">
                  <a:moveTo>
                    <a:pt x="662281" y="0"/>
                  </a:moveTo>
                  <a:lnTo>
                    <a:pt x="8542375" y="0"/>
                  </a:lnTo>
                  <a:lnTo>
                    <a:pt x="8576242" y="4555893"/>
                  </a:lnTo>
                  <a:cubicBezTo>
                    <a:pt x="5671085" y="5605760"/>
                    <a:pt x="2336950" y="4330114"/>
                    <a:pt x="63971" y="4713937"/>
                  </a:cubicBezTo>
                  <a:cubicBezTo>
                    <a:pt x="278461" y="2544313"/>
                    <a:pt x="-511764" y="1074602"/>
                    <a:pt x="662281" y="0"/>
                  </a:cubicBezTo>
                  <a:close/>
                </a:path>
              </a:pathLst>
            </a:custGeom>
            <a:gradFill flip="none" rotWithShape="1">
              <a:gsLst>
                <a:gs pos="40000">
                  <a:schemeClr val="tx1">
                    <a:alpha val="79000"/>
                  </a:schemeClr>
                </a:gs>
                <a:gs pos="67000">
                  <a:srgbClr val="FF3300">
                    <a:alpha val="44000"/>
                  </a:srgbClr>
                </a:gs>
                <a:gs pos="0">
                  <a:srgbClr val="A40000">
                    <a:lumMod val="82000"/>
                    <a:alpha val="41000"/>
                  </a:srgbClr>
                </a:gs>
                <a:gs pos="27000">
                  <a:srgbClr val="C00000">
                    <a:alpha val="73000"/>
                  </a:srgbClr>
                </a:gs>
                <a:gs pos="91000">
                  <a:srgbClr val="A60000">
                    <a:alpha val="68000"/>
                  </a:srgbClr>
                </a:gs>
                <a:gs pos="79000">
                  <a:schemeClr val="tx1">
                    <a:alpha val="65000"/>
                  </a:schemeClr>
                </a:gs>
              </a:gsLst>
              <a:path path="circle">
                <a:fillToRect l="100000" t="100000"/>
              </a:path>
              <a:tileRect r="-100000" b="-100000"/>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pic>
          <p:nvPicPr>
            <p:cNvPr id="307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259632" y="2643758"/>
              <a:ext cx="1785937" cy="174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9" name="8 Rectángulo"/>
          <p:cNvSpPr/>
          <p:nvPr/>
        </p:nvSpPr>
        <p:spPr>
          <a:xfrm>
            <a:off x="-21784" y="-15467"/>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0347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8"/>
                                        </p:tgtEl>
                                        <p:attrNameLst>
                                          <p:attrName>ppt_x</p:attrName>
                                        </p:attrNameLst>
                                      </p:cBhvr>
                                      <p:tavLst>
                                        <p:tav tm="0">
                                          <p:val>
                                            <p:strVal val="ppt_x"/>
                                          </p:val>
                                        </p:tav>
                                        <p:tav tm="100000">
                                          <p:val>
                                            <p:strVal val="1+ppt_w/2"/>
                                          </p:val>
                                        </p:tav>
                                      </p:tavLst>
                                    </p:anim>
                                    <p:anim calcmode="lin" valueType="num">
                                      <p:cBhvr additive="base">
                                        <p:cTn id="14" dur="3700"/>
                                        <p:tgtEl>
                                          <p:spTgt spid="8"/>
                                        </p:tgtEl>
                                        <p:attrNameLst>
                                          <p:attrName>ppt_y</p:attrName>
                                        </p:attrNameLst>
                                      </p:cBhvr>
                                      <p:tavLst>
                                        <p:tav tm="0">
                                          <p:val>
                                            <p:strVal val="ppt_y"/>
                                          </p:val>
                                        </p:tav>
                                        <p:tav tm="100000">
                                          <p:val>
                                            <p:strVal val="0-ppt_h/2"/>
                                          </p:val>
                                        </p:tav>
                                      </p:tavLst>
                                    </p:anim>
                                    <p:set>
                                      <p:cBhvr>
                                        <p:cTn id="15" dur="1" fill="hold">
                                          <p:stCondLst>
                                            <p:cond delay="36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9006"/>
            <a:ext cx="9144000" cy="5134494"/>
          </a:xfrm>
          <a:prstGeom prst="rect">
            <a:avLst/>
          </a:prstGeom>
          <a:noFill/>
          <a:ln>
            <a:noFill/>
          </a:ln>
        </p:spPr>
      </p:pic>
      <p:sp>
        <p:nvSpPr>
          <p:cNvPr id="4" name="3 Rectángulo"/>
          <p:cNvSpPr/>
          <p:nvPr/>
        </p:nvSpPr>
        <p:spPr>
          <a:xfrm rot="16200000">
            <a:off x="-1227970" y="2222664"/>
            <a:ext cx="5174878" cy="66442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3 Rectángulo"/>
          <p:cNvSpPr/>
          <p:nvPr/>
        </p:nvSpPr>
        <p:spPr>
          <a:xfrm rot="16200000">
            <a:off x="-1371986" y="2223850"/>
            <a:ext cx="5174878" cy="66442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3 Rectángulo"/>
          <p:cNvSpPr/>
          <p:nvPr/>
        </p:nvSpPr>
        <p:spPr>
          <a:xfrm rot="16200000">
            <a:off x="-1516002" y="2222664"/>
            <a:ext cx="5174878" cy="66442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3 Rectángulo"/>
          <p:cNvSpPr/>
          <p:nvPr/>
        </p:nvSpPr>
        <p:spPr>
          <a:xfrm rot="16200000">
            <a:off x="-1660018" y="2227248"/>
            <a:ext cx="5174878" cy="66442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3 Rectángulo"/>
          <p:cNvSpPr/>
          <p:nvPr/>
        </p:nvSpPr>
        <p:spPr>
          <a:xfrm rot="16200000">
            <a:off x="-1804034" y="2222664"/>
            <a:ext cx="5174878" cy="66442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3 Rectángulo"/>
          <p:cNvSpPr/>
          <p:nvPr/>
        </p:nvSpPr>
        <p:spPr>
          <a:xfrm rot="16200000">
            <a:off x="-1948050" y="2222664"/>
            <a:ext cx="5174878" cy="66442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3 Rectángulo"/>
          <p:cNvSpPr/>
          <p:nvPr/>
        </p:nvSpPr>
        <p:spPr>
          <a:xfrm rot="16200000">
            <a:off x="-2092066" y="2223850"/>
            <a:ext cx="5174878" cy="66442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3 Rectángulo"/>
          <p:cNvSpPr/>
          <p:nvPr/>
        </p:nvSpPr>
        <p:spPr>
          <a:xfrm rot="16200000">
            <a:off x="-2253382" y="2205654"/>
            <a:ext cx="5174878" cy="700814"/>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73416" y="-345796"/>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12" name="11 Grupo"/>
          <p:cNvGrpSpPr/>
          <p:nvPr/>
        </p:nvGrpSpPr>
        <p:grpSpPr>
          <a:xfrm>
            <a:off x="1187624" y="0"/>
            <a:ext cx="7956376" cy="5143500"/>
            <a:chOff x="2195736" y="-2324794"/>
            <a:chExt cx="7956376" cy="5143500"/>
          </a:xfrm>
        </p:grpSpPr>
        <p:grpSp>
          <p:nvGrpSpPr>
            <p:cNvPr id="18" name="17 Grupo"/>
            <p:cNvGrpSpPr/>
            <p:nvPr/>
          </p:nvGrpSpPr>
          <p:grpSpPr>
            <a:xfrm>
              <a:off x="2195736" y="-2324794"/>
              <a:ext cx="7956376" cy="5143500"/>
              <a:chOff x="3707904" y="-164554"/>
              <a:chExt cx="7956376" cy="5143500"/>
            </a:xfrm>
          </p:grpSpPr>
          <p:sp>
            <p:nvSpPr>
              <p:cNvPr id="3" name="2 Rectángulo"/>
              <p:cNvSpPr/>
              <p:nvPr/>
            </p:nvSpPr>
            <p:spPr>
              <a:xfrm>
                <a:off x="3707904" y="-164554"/>
                <a:ext cx="7956376" cy="5143500"/>
              </a:xfrm>
              <a:custGeom>
                <a:avLst/>
                <a:gdLst>
                  <a:gd name="connsiteX0" fmla="*/ 0 w 7380312"/>
                  <a:gd name="connsiteY0" fmla="*/ 0 h 5143500"/>
                  <a:gd name="connsiteX1" fmla="*/ 7380312 w 7380312"/>
                  <a:gd name="connsiteY1" fmla="*/ 0 h 5143500"/>
                  <a:gd name="connsiteX2" fmla="*/ 7380312 w 7380312"/>
                  <a:gd name="connsiteY2" fmla="*/ 5143500 h 5143500"/>
                  <a:gd name="connsiteX3" fmla="*/ 0 w 7380312"/>
                  <a:gd name="connsiteY3" fmla="*/ 5143500 h 5143500"/>
                  <a:gd name="connsiteX4" fmla="*/ 0 w 7380312"/>
                  <a:gd name="connsiteY4" fmla="*/ 0 h 5143500"/>
                  <a:gd name="connsiteX0" fmla="*/ 541866 w 7922178"/>
                  <a:gd name="connsiteY0" fmla="*/ 0 h 5143500"/>
                  <a:gd name="connsiteX1" fmla="*/ 7922178 w 7922178"/>
                  <a:gd name="connsiteY1" fmla="*/ 0 h 5143500"/>
                  <a:gd name="connsiteX2" fmla="*/ 7922178 w 7922178"/>
                  <a:gd name="connsiteY2" fmla="*/ 5143500 h 5143500"/>
                  <a:gd name="connsiteX3" fmla="*/ 541866 w 7922178"/>
                  <a:gd name="connsiteY3" fmla="*/ 5143500 h 5143500"/>
                  <a:gd name="connsiteX4" fmla="*/ 541866 w 7922178"/>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22178" h="5143500">
                    <a:moveTo>
                      <a:pt x="541866" y="0"/>
                    </a:moveTo>
                    <a:lnTo>
                      <a:pt x="7922178" y="0"/>
                    </a:lnTo>
                    <a:lnTo>
                      <a:pt x="7922178" y="5143500"/>
                    </a:lnTo>
                    <a:lnTo>
                      <a:pt x="541866" y="5143500"/>
                    </a:lnTo>
                    <a:cubicBezTo>
                      <a:pt x="541866" y="3429000"/>
                      <a:pt x="-677334" y="4943122"/>
                      <a:pt x="541866" y="0"/>
                    </a:cubicBezTo>
                    <a:close/>
                  </a:path>
                </a:pathLst>
              </a:custGeom>
              <a:gradFill>
                <a:gsLst>
                  <a:gs pos="78000">
                    <a:srgbClr val="C00000">
                      <a:alpha val="47000"/>
                    </a:srgbClr>
                  </a:gs>
                  <a:gs pos="0">
                    <a:schemeClr val="tx1">
                      <a:alpha val="46000"/>
                    </a:schemeClr>
                  </a:gs>
                  <a:gs pos="100000">
                    <a:srgbClr val="C00000">
                      <a:alpha val="48000"/>
                    </a:srgbClr>
                  </a:gs>
                  <a:gs pos="66000">
                    <a:schemeClr val="tx1">
                      <a:alpha val="71000"/>
                    </a:schemeClr>
                  </a:gs>
                  <a:gs pos="90000">
                    <a:schemeClr val="tx1">
                      <a:alpha val="44000"/>
                    </a:schemeClr>
                  </a:gs>
                  <a:gs pos="44000">
                    <a:schemeClr val="tx1">
                      <a:alpha val="60000"/>
                    </a:schemeClr>
                  </a:gs>
                  <a:gs pos="54000">
                    <a:srgbClr val="C00000">
                      <a:alpha val="45000"/>
                    </a:srgbClr>
                  </a:gs>
                  <a:gs pos="33000">
                    <a:srgbClr val="C00000">
                      <a:alpha val="55000"/>
                    </a:srgbClr>
                  </a:gs>
                  <a:gs pos="23000">
                    <a:schemeClr val="tx1">
                      <a:alpha val="53000"/>
                    </a:schemeClr>
                  </a:gs>
                  <a:gs pos="12000">
                    <a:srgbClr val="C00000">
                      <a:alpha val="53000"/>
                    </a:srgbClr>
                  </a:gs>
                </a:gsLst>
                <a:path path="circle">
                  <a:fillToRect l="100000" t="100000"/>
                </a:path>
              </a:gradFill>
              <a:ln>
                <a:noFill/>
              </a:ln>
              <a:scene3d>
                <a:camera prst="orthographicFront"/>
                <a:lightRig rig="flood" dir="t">
                  <a:rot lat="0" lon="0" rev="0"/>
                </a:lightRig>
              </a:scene3d>
              <a:sp3d>
                <a:bevelT w="1841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19880152">
                <a:off x="3785366" y="2368196"/>
                <a:ext cx="1262102" cy="1546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21140488">
                <a:off x="4058801" y="1397444"/>
                <a:ext cx="814602" cy="9979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rot="20012671">
                <a:off x="4385362" y="3804345"/>
                <a:ext cx="864925" cy="1059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rot="938003">
                <a:off x="4295657" y="691536"/>
                <a:ext cx="571047" cy="699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23" name="Picture 2"/>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rot="938003">
              <a:off x="2990683" y="-2119548"/>
              <a:ext cx="474147" cy="580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7" name="16 Rectángulo"/>
          <p:cNvSpPr/>
          <p:nvPr/>
        </p:nvSpPr>
        <p:spPr>
          <a:xfrm>
            <a:off x="-14888" y="-16765"/>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63476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700"/>
                                        <p:tgtEl>
                                          <p:spTgt spid="12"/>
                                        </p:tgtEl>
                                        <p:attrNameLst>
                                          <p:attrName>ppt_x</p:attrName>
                                        </p:attrNameLst>
                                      </p:cBhvr>
                                      <p:tavLst>
                                        <p:tav tm="0">
                                          <p:val>
                                            <p:strVal val="ppt_x"/>
                                          </p:val>
                                        </p:tav>
                                        <p:tav tm="100000">
                                          <p:val>
                                            <p:strVal val="1+ppt_w/2"/>
                                          </p:val>
                                        </p:tav>
                                      </p:tavLst>
                                    </p:anim>
                                    <p:anim calcmode="lin" valueType="num">
                                      <p:cBhvr additive="base">
                                        <p:cTn id="14" dur="3700"/>
                                        <p:tgtEl>
                                          <p:spTgt spid="12"/>
                                        </p:tgtEl>
                                        <p:attrNameLst>
                                          <p:attrName>ppt_y</p:attrName>
                                        </p:attrNameLst>
                                      </p:cBhvr>
                                      <p:tavLst>
                                        <p:tav tm="0">
                                          <p:val>
                                            <p:strVal val="ppt_y"/>
                                          </p:val>
                                        </p:tav>
                                        <p:tav tm="100000">
                                          <p:val>
                                            <p:strVal val="ppt_y"/>
                                          </p:val>
                                        </p:tav>
                                      </p:tavLst>
                                    </p:anim>
                                    <p:set>
                                      <p:cBhvr>
                                        <p:cTn id="15" dur="1" fill="hold">
                                          <p:stCondLst>
                                            <p:cond delay="36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9698" y="0"/>
            <a:ext cx="9144000" cy="5143500"/>
          </a:xfrm>
          <a:prstGeom prst="rect">
            <a:avLst/>
          </a:prstGeom>
          <a:noFill/>
          <a:ln>
            <a:noFill/>
          </a:ln>
        </p:spPr>
      </p:pic>
      <p:grpSp>
        <p:nvGrpSpPr>
          <p:cNvPr id="8" name="7 Grupo"/>
          <p:cNvGrpSpPr/>
          <p:nvPr/>
        </p:nvGrpSpPr>
        <p:grpSpPr>
          <a:xfrm>
            <a:off x="593817" y="30710"/>
            <a:ext cx="8576242" cy="5011527"/>
            <a:chOff x="593817" y="30710"/>
            <a:chExt cx="8576242" cy="5011527"/>
          </a:xfrm>
        </p:grpSpPr>
        <p:sp>
          <p:nvSpPr>
            <p:cNvPr id="9" name="2 Rectángulo"/>
            <p:cNvSpPr/>
            <p:nvPr/>
          </p:nvSpPr>
          <p:spPr>
            <a:xfrm>
              <a:off x="593817" y="30710"/>
              <a:ext cx="8576242" cy="5011527"/>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6242" h="4980595">
                  <a:moveTo>
                    <a:pt x="662281" y="0"/>
                  </a:moveTo>
                  <a:lnTo>
                    <a:pt x="8542375" y="0"/>
                  </a:lnTo>
                  <a:lnTo>
                    <a:pt x="8576242" y="4555893"/>
                  </a:lnTo>
                  <a:cubicBezTo>
                    <a:pt x="5671085" y="5605760"/>
                    <a:pt x="2336950" y="4330114"/>
                    <a:pt x="63971" y="4713937"/>
                  </a:cubicBezTo>
                  <a:cubicBezTo>
                    <a:pt x="278461" y="2544313"/>
                    <a:pt x="-511764" y="1074602"/>
                    <a:pt x="662281" y="0"/>
                  </a:cubicBezTo>
                  <a:close/>
                </a:path>
              </a:pathLst>
            </a:custGeom>
            <a:gradFill flip="none" rotWithShape="1">
              <a:gsLst>
                <a:gs pos="40000">
                  <a:schemeClr val="tx1">
                    <a:alpha val="79000"/>
                  </a:schemeClr>
                </a:gs>
                <a:gs pos="67000">
                  <a:srgbClr val="FF3300">
                    <a:alpha val="44000"/>
                  </a:srgbClr>
                </a:gs>
                <a:gs pos="0">
                  <a:srgbClr val="A40000">
                    <a:lumMod val="82000"/>
                    <a:alpha val="41000"/>
                  </a:srgbClr>
                </a:gs>
                <a:gs pos="27000">
                  <a:srgbClr val="C00000">
                    <a:alpha val="73000"/>
                  </a:srgbClr>
                </a:gs>
                <a:gs pos="91000">
                  <a:srgbClr val="A60000">
                    <a:alpha val="68000"/>
                  </a:srgbClr>
                </a:gs>
                <a:gs pos="79000">
                  <a:schemeClr val="tx1">
                    <a:alpha val="65000"/>
                  </a:schemeClr>
                </a:gs>
              </a:gsLst>
              <a:path path="circle">
                <a:fillToRect l="100000" t="100000"/>
              </a:path>
              <a:tileRect r="-100000" b="-100000"/>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sp>
          <p:nvSpPr>
            <p:cNvPr id="10" name="CuadroTexto 27"/>
            <p:cNvSpPr txBox="1"/>
            <p:nvPr/>
          </p:nvSpPr>
          <p:spPr>
            <a:xfrm rot="741419">
              <a:off x="1181665" y="1091803"/>
              <a:ext cx="593472" cy="2700419"/>
            </a:xfrm>
            <a:custGeom>
              <a:avLst/>
              <a:gdLst>
                <a:gd name="connsiteX0" fmla="*/ 18225 w 814048"/>
                <a:gd name="connsiteY0" fmla="*/ 0 h 1615332"/>
                <a:gd name="connsiteX1" fmla="*/ 52548 w 814048"/>
                <a:gd name="connsiteY1" fmla="*/ 128375 h 1615332"/>
                <a:gd name="connsiteX2" fmla="*/ 210192 w 814048"/>
                <a:gd name="connsiteY2" fmla="*/ 404474 h 1615332"/>
                <a:gd name="connsiteX3" fmla="*/ 603857 w 814048"/>
                <a:gd name="connsiteY3" fmla="*/ 837327 h 1615332"/>
                <a:gd name="connsiteX4" fmla="*/ 814048 w 814048"/>
                <a:gd name="connsiteY4" fmla="*/ 1439402 h 1615332"/>
                <a:gd name="connsiteX5" fmla="*/ 807369 w 814048"/>
                <a:gd name="connsiteY5" fmla="*/ 1570772 h 1615332"/>
                <a:gd name="connsiteX6" fmla="*/ 800879 w 814048"/>
                <a:gd name="connsiteY6" fmla="*/ 1615332 h 1615332"/>
                <a:gd name="connsiteX7" fmla="*/ 761501 w 814048"/>
                <a:gd name="connsiteY7" fmla="*/ 1461153 h 1615332"/>
                <a:gd name="connsiteX8" fmla="*/ 603857 w 814048"/>
                <a:gd name="connsiteY8" fmla="*/ 1175257 h 1615332"/>
                <a:gd name="connsiteX9" fmla="*/ 210192 w 814048"/>
                <a:gd name="connsiteY9" fmla="*/ 742404 h 1615332"/>
                <a:gd name="connsiteX10" fmla="*/ 0 w 814048"/>
                <a:gd name="connsiteY10" fmla="*/ 165267 h 1615332"/>
                <a:gd name="connsiteX11" fmla="*/ 12970 w 814048"/>
                <a:gd name="connsiteY11" fmla="*/ 18033 h 1615332"/>
                <a:gd name="connsiteX12" fmla="*/ 18225 w 814048"/>
                <a:gd name="connsiteY12" fmla="*/ 0 h 1615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4048" h="1615332">
                  <a:moveTo>
                    <a:pt x="18225" y="0"/>
                  </a:moveTo>
                  <a:lnTo>
                    <a:pt x="52548" y="128375"/>
                  </a:lnTo>
                  <a:cubicBezTo>
                    <a:pt x="87580" y="224564"/>
                    <a:pt x="140128" y="316598"/>
                    <a:pt x="210192" y="404474"/>
                  </a:cubicBezTo>
                  <a:cubicBezTo>
                    <a:pt x="342007" y="548165"/>
                    <a:pt x="473229" y="692449"/>
                    <a:pt x="603857" y="837327"/>
                  </a:cubicBezTo>
                  <a:cubicBezTo>
                    <a:pt x="743985" y="1017831"/>
                    <a:pt x="814048" y="1218522"/>
                    <a:pt x="814048" y="1439402"/>
                  </a:cubicBezTo>
                  <a:cubicBezTo>
                    <a:pt x="814048" y="1482152"/>
                    <a:pt x="811822" y="1525942"/>
                    <a:pt x="807369" y="1570772"/>
                  </a:cubicBezTo>
                  <a:lnTo>
                    <a:pt x="800879" y="1615332"/>
                  </a:lnTo>
                  <a:lnTo>
                    <a:pt x="761501" y="1461153"/>
                  </a:lnTo>
                  <a:cubicBezTo>
                    <a:pt x="726469" y="1360808"/>
                    <a:pt x="673921" y="1265509"/>
                    <a:pt x="603857" y="1175257"/>
                  </a:cubicBezTo>
                  <a:cubicBezTo>
                    <a:pt x="473229" y="1030379"/>
                    <a:pt x="342007" y="886095"/>
                    <a:pt x="210192" y="742404"/>
                  </a:cubicBezTo>
                  <a:cubicBezTo>
                    <a:pt x="70064" y="566651"/>
                    <a:pt x="0" y="374272"/>
                    <a:pt x="0" y="165267"/>
                  </a:cubicBezTo>
                  <a:cubicBezTo>
                    <a:pt x="0" y="113907"/>
                    <a:pt x="4324" y="64829"/>
                    <a:pt x="12970" y="18033"/>
                  </a:cubicBezTo>
                  <a:lnTo>
                    <a:pt x="18225" y="0"/>
                  </a:lnTo>
                  <a:close/>
                </a:path>
              </a:pathLst>
            </a:custGeom>
            <a:solidFill>
              <a:srgbClr val="FF3300">
                <a:alpha val="6000"/>
              </a:srgbClr>
            </a:solidFill>
            <a:ln>
              <a:noFill/>
            </a:ln>
            <a:effectLst/>
            <a:scene3d>
              <a:camera prst="orthographicFront"/>
              <a:lightRig rig="soft" dir="t"/>
            </a:scene3d>
            <a:sp3d prstMaterial="powder">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p3d extrusionH="57150">
                <a:bevelT w="38100" h="38100"/>
              </a:sp3d>
            </a:bodyPr>
            <a:lstStyle/>
            <a:p>
              <a:pPr algn="ctr"/>
              <a:endParaRPr lang="es-ES" sz="11500" dirty="0">
                <a:latin typeface="Webdings" panose="05030102010509060703" pitchFamily="18" charset="2"/>
              </a:endParaRPr>
            </a:p>
          </p:txBody>
        </p:sp>
        <p:sp>
          <p:nvSpPr>
            <p:cNvPr id="11" name="CuadroTexto 27"/>
            <p:cNvSpPr txBox="1"/>
            <p:nvPr/>
          </p:nvSpPr>
          <p:spPr>
            <a:xfrm rot="15741706" flipV="1">
              <a:off x="3139043" y="2202284"/>
              <a:ext cx="585489" cy="3725299"/>
            </a:xfrm>
            <a:custGeom>
              <a:avLst/>
              <a:gdLst>
                <a:gd name="connsiteX0" fmla="*/ 18225 w 814048"/>
                <a:gd name="connsiteY0" fmla="*/ 0 h 1615332"/>
                <a:gd name="connsiteX1" fmla="*/ 52548 w 814048"/>
                <a:gd name="connsiteY1" fmla="*/ 128375 h 1615332"/>
                <a:gd name="connsiteX2" fmla="*/ 210192 w 814048"/>
                <a:gd name="connsiteY2" fmla="*/ 404474 h 1615332"/>
                <a:gd name="connsiteX3" fmla="*/ 603857 w 814048"/>
                <a:gd name="connsiteY3" fmla="*/ 837327 h 1615332"/>
                <a:gd name="connsiteX4" fmla="*/ 814048 w 814048"/>
                <a:gd name="connsiteY4" fmla="*/ 1439402 h 1615332"/>
                <a:gd name="connsiteX5" fmla="*/ 807369 w 814048"/>
                <a:gd name="connsiteY5" fmla="*/ 1570772 h 1615332"/>
                <a:gd name="connsiteX6" fmla="*/ 800879 w 814048"/>
                <a:gd name="connsiteY6" fmla="*/ 1615332 h 1615332"/>
                <a:gd name="connsiteX7" fmla="*/ 761501 w 814048"/>
                <a:gd name="connsiteY7" fmla="*/ 1461153 h 1615332"/>
                <a:gd name="connsiteX8" fmla="*/ 603857 w 814048"/>
                <a:gd name="connsiteY8" fmla="*/ 1175257 h 1615332"/>
                <a:gd name="connsiteX9" fmla="*/ 210192 w 814048"/>
                <a:gd name="connsiteY9" fmla="*/ 742404 h 1615332"/>
                <a:gd name="connsiteX10" fmla="*/ 0 w 814048"/>
                <a:gd name="connsiteY10" fmla="*/ 165267 h 1615332"/>
                <a:gd name="connsiteX11" fmla="*/ 12970 w 814048"/>
                <a:gd name="connsiteY11" fmla="*/ 18033 h 1615332"/>
                <a:gd name="connsiteX12" fmla="*/ 18225 w 814048"/>
                <a:gd name="connsiteY12" fmla="*/ 0 h 1615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14048" h="1615332">
                  <a:moveTo>
                    <a:pt x="18225" y="0"/>
                  </a:moveTo>
                  <a:lnTo>
                    <a:pt x="52548" y="128375"/>
                  </a:lnTo>
                  <a:cubicBezTo>
                    <a:pt x="87580" y="224564"/>
                    <a:pt x="140128" y="316598"/>
                    <a:pt x="210192" y="404474"/>
                  </a:cubicBezTo>
                  <a:cubicBezTo>
                    <a:pt x="342007" y="548165"/>
                    <a:pt x="473229" y="692449"/>
                    <a:pt x="603857" y="837327"/>
                  </a:cubicBezTo>
                  <a:cubicBezTo>
                    <a:pt x="743985" y="1017831"/>
                    <a:pt x="814048" y="1218522"/>
                    <a:pt x="814048" y="1439402"/>
                  </a:cubicBezTo>
                  <a:cubicBezTo>
                    <a:pt x="814048" y="1482152"/>
                    <a:pt x="811822" y="1525942"/>
                    <a:pt x="807369" y="1570772"/>
                  </a:cubicBezTo>
                  <a:lnTo>
                    <a:pt x="800879" y="1615332"/>
                  </a:lnTo>
                  <a:lnTo>
                    <a:pt x="761501" y="1461153"/>
                  </a:lnTo>
                  <a:cubicBezTo>
                    <a:pt x="726469" y="1360808"/>
                    <a:pt x="673921" y="1265509"/>
                    <a:pt x="603857" y="1175257"/>
                  </a:cubicBezTo>
                  <a:cubicBezTo>
                    <a:pt x="473229" y="1030379"/>
                    <a:pt x="342007" y="886095"/>
                    <a:pt x="210192" y="742404"/>
                  </a:cubicBezTo>
                  <a:cubicBezTo>
                    <a:pt x="70064" y="566651"/>
                    <a:pt x="0" y="374272"/>
                    <a:pt x="0" y="165267"/>
                  </a:cubicBezTo>
                  <a:cubicBezTo>
                    <a:pt x="0" y="113907"/>
                    <a:pt x="4324" y="64829"/>
                    <a:pt x="12970" y="18033"/>
                  </a:cubicBezTo>
                  <a:lnTo>
                    <a:pt x="18225" y="0"/>
                  </a:lnTo>
                  <a:close/>
                </a:path>
              </a:pathLst>
            </a:custGeom>
            <a:solidFill>
              <a:srgbClr val="FF3300">
                <a:alpha val="15000"/>
              </a:srgbClr>
            </a:solidFill>
            <a:ln>
              <a:noFill/>
            </a:ln>
            <a:effectLst/>
            <a:scene3d>
              <a:camera prst="orthographicFront"/>
              <a:lightRig rig="soft" dir="t"/>
            </a:scene3d>
            <a:sp3d prstMaterial="powder">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p3d extrusionH="57150">
                <a:bevelT w="38100" h="38100"/>
              </a:sp3d>
            </a:bodyPr>
            <a:lstStyle/>
            <a:p>
              <a:pPr algn="ctr"/>
              <a:endParaRPr lang="es-ES" sz="11500" dirty="0">
                <a:latin typeface="Webdings" panose="05030102010509060703" pitchFamily="18" charset="2"/>
              </a:endParaRPr>
            </a:p>
          </p:txBody>
        </p:sp>
      </p:grpSp>
      <p:grpSp>
        <p:nvGrpSpPr>
          <p:cNvPr id="13" name="12 Grupo"/>
          <p:cNvGrpSpPr/>
          <p:nvPr/>
        </p:nvGrpSpPr>
        <p:grpSpPr>
          <a:xfrm>
            <a:off x="0" y="0"/>
            <a:ext cx="9158784" cy="5219317"/>
            <a:chOff x="0" y="0"/>
            <a:chExt cx="9158784" cy="5219317"/>
          </a:xfrm>
        </p:grpSpPr>
        <p:sp>
          <p:nvSpPr>
            <p:cNvPr id="14" name="4 Forma en L"/>
            <p:cNvSpPr/>
            <p:nvPr/>
          </p:nvSpPr>
          <p:spPr>
            <a:xfrm>
              <a:off x="0" y="0"/>
              <a:ext cx="9158784" cy="5219317"/>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0" y="5143500"/>
                  </a:lnTo>
                  <a:lnTo>
                    <a:pt x="0" y="0"/>
                  </a:lnTo>
                  <a:close/>
                </a:path>
              </a:pathLst>
            </a:custGeom>
            <a:gradFill flip="none" rotWithShape="1">
              <a:gsLst>
                <a:gs pos="47000">
                  <a:srgbClr val="FF3300"/>
                </a:gs>
                <a:gs pos="0">
                  <a:srgbClr val="A40000">
                    <a:lumMod val="84000"/>
                  </a:srgbClr>
                </a:gs>
                <a:gs pos="35000">
                  <a:srgbClr val="C00000"/>
                </a:gs>
                <a:gs pos="100000">
                  <a:srgbClr val="A60000"/>
                </a:gs>
                <a:gs pos="81000">
                  <a:srgbClr val="FF3300"/>
                </a:gs>
              </a:gsLst>
              <a:path path="rect">
                <a:fillToRect l="100000" t="100000"/>
              </a:path>
              <a:tileRect r="-100000" b="-100000"/>
            </a:gradFill>
            <a:ln>
              <a:noFill/>
            </a:ln>
            <a:scene3d>
              <a:camera prst="orthographicFront"/>
              <a:lightRig rig="flood" dir="t">
                <a:rot lat="0" lon="0" rev="8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A50021"/>
                  </a:solidFill>
                  <a:latin typeface="AR BERKLEY" panose="02000000000000000000" pitchFamily="2" charset="0"/>
                </a:rPr>
                <a:t>P</a:t>
              </a:r>
              <a:r>
                <a:rPr lang="es-ES" sz="1400" dirty="0" smtClean="0">
                  <a:ln w="0">
                    <a:noFill/>
                  </a:ln>
                  <a:solidFill>
                    <a:srgbClr val="A50021"/>
                  </a:solidFill>
                  <a:latin typeface="AR BERKLEY" panose="02000000000000000000" pitchFamily="2" charset="0"/>
                </a:rPr>
                <a:t>&amp;</a:t>
              </a:r>
              <a:r>
                <a:rPr lang="es-ES" dirty="0" smtClean="0">
                  <a:ln w="0">
                    <a:noFill/>
                  </a:ln>
                  <a:solidFill>
                    <a:srgbClr val="A50021"/>
                  </a:solidFill>
                  <a:latin typeface="AR BERKLEY" panose="02000000000000000000" pitchFamily="2" charset="0"/>
                </a:rPr>
                <a:t>R</a:t>
              </a:r>
              <a:endParaRPr lang="es-ES" sz="1400" dirty="0" smtClean="0">
                <a:ln w="0">
                  <a:noFill/>
                </a:ln>
                <a:solidFill>
                  <a:srgbClr val="A50021"/>
                </a:solidFill>
                <a:latin typeface="AR BERKLEY" panose="02000000000000000000" pitchFamily="2" charset="0"/>
              </a:endParaRPr>
            </a:p>
          </p:txBody>
        </p:sp>
        <p:sp>
          <p:nvSpPr>
            <p:cNvPr id="16" name="4 Forma en L"/>
            <p:cNvSpPr/>
            <p:nvPr/>
          </p:nvSpPr>
          <p:spPr>
            <a:xfrm>
              <a:off x="144000" y="195486"/>
              <a:ext cx="715256" cy="483817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057" h="5704404">
                  <a:moveTo>
                    <a:pt x="23605" y="0"/>
                  </a:moveTo>
                  <a:lnTo>
                    <a:pt x="1302057" y="0"/>
                  </a:lnTo>
                  <a:cubicBezTo>
                    <a:pt x="36432" y="799895"/>
                    <a:pt x="929618" y="3724145"/>
                    <a:pt x="595446" y="5490337"/>
                  </a:cubicBezTo>
                  <a:cubicBezTo>
                    <a:pt x="384830" y="5575647"/>
                    <a:pt x="551421" y="5487604"/>
                    <a:pt x="106" y="5704404"/>
                  </a:cubicBezTo>
                  <a:cubicBezTo>
                    <a:pt x="-2972" y="4803013"/>
                    <a:pt x="61723" y="990762"/>
                    <a:pt x="23605" y="0"/>
                  </a:cubicBez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2" name="11 Rectángulo"/>
          <p:cNvSpPr/>
          <p:nvPr/>
        </p:nvSpPr>
        <p:spPr>
          <a:xfrm>
            <a:off x="13387" y="31958"/>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98346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8"/>
                                        </p:tgtEl>
                                        <p:attrNameLst>
                                          <p:attrName>ppt_x</p:attrName>
                                        </p:attrNameLst>
                                      </p:cBhvr>
                                      <p:tavLst>
                                        <p:tav tm="0">
                                          <p:val>
                                            <p:strVal val="ppt_x"/>
                                          </p:val>
                                        </p:tav>
                                        <p:tav tm="100000">
                                          <p:val>
                                            <p:strVal val="1+ppt_w/2"/>
                                          </p:val>
                                        </p:tav>
                                      </p:tavLst>
                                    </p:anim>
                                    <p:anim calcmode="lin" valueType="num">
                                      <p:cBhvr additive="base">
                                        <p:cTn id="14" dur="3700"/>
                                        <p:tgtEl>
                                          <p:spTgt spid="8"/>
                                        </p:tgtEl>
                                        <p:attrNameLst>
                                          <p:attrName>ppt_y</p:attrName>
                                        </p:attrNameLst>
                                      </p:cBhvr>
                                      <p:tavLst>
                                        <p:tav tm="0">
                                          <p:val>
                                            <p:strVal val="ppt_y"/>
                                          </p:val>
                                        </p:tav>
                                        <p:tav tm="100000">
                                          <p:val>
                                            <p:strVal val="0-ppt_h/2"/>
                                          </p:val>
                                        </p:tav>
                                      </p:tavLst>
                                    </p:anim>
                                    <p:set>
                                      <p:cBhvr>
                                        <p:cTn id="15" dur="1" fill="hold">
                                          <p:stCondLst>
                                            <p:cond delay="36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2 Grupo"/>
          <p:cNvGrpSpPr/>
          <p:nvPr/>
        </p:nvGrpSpPr>
        <p:grpSpPr>
          <a:xfrm>
            <a:off x="0" y="0"/>
            <a:ext cx="9144000" cy="5143500"/>
            <a:chOff x="8792" y="0"/>
            <a:chExt cx="9144000" cy="5143500"/>
          </a:xfrm>
        </p:grpSpPr>
        <p:grpSp>
          <p:nvGrpSpPr>
            <p:cNvPr id="2" name="1 Grupo"/>
            <p:cNvGrpSpPr/>
            <p:nvPr/>
          </p:nvGrpSpPr>
          <p:grpSpPr>
            <a:xfrm>
              <a:off x="8792" y="0"/>
              <a:ext cx="9144000" cy="5143500"/>
              <a:chOff x="8792" y="0"/>
              <a:chExt cx="9144000" cy="5232771"/>
            </a:xfrm>
          </p:grpSpPr>
          <p:sp>
            <p:nvSpPr>
              <p:cNvPr id="8" name="7 Rectángulo"/>
              <p:cNvSpPr/>
              <p:nvPr/>
            </p:nvSpPr>
            <p:spPr>
              <a:xfrm rot="10800000">
                <a:off x="17164" y="0"/>
                <a:ext cx="9126836" cy="5143500"/>
              </a:xfrm>
              <a:prstGeom prst="rect">
                <a:avLst/>
              </a:prstGeom>
              <a:gradFill>
                <a:gsLst>
                  <a:gs pos="45836">
                    <a:srgbClr val="FF0000">
                      <a:lumMod val="34000"/>
                      <a:lumOff val="66000"/>
                    </a:srgbClr>
                  </a:gs>
                  <a:gs pos="88000">
                    <a:srgbClr val="B40000"/>
                  </a:gs>
                  <a:gs pos="13000">
                    <a:srgbClr val="FF614C"/>
                  </a:gs>
                  <a:gs pos="71000">
                    <a:srgbClr val="F56D51"/>
                  </a:gs>
                  <a:gs pos="19000">
                    <a:srgbClr val="FF3300">
                      <a:lumMod val="64000"/>
                      <a:lumOff val="36000"/>
                    </a:srgbClr>
                  </a:gs>
                  <a:gs pos="0">
                    <a:srgbClr val="FF0000">
                      <a:lumMod val="83000"/>
                      <a:lumOff val="17000"/>
                    </a:srgbClr>
                  </a:gs>
                  <a:gs pos="90000">
                    <a:srgbClr val="C00000">
                      <a:shade val="67500"/>
                      <a:satMod val="115000"/>
                    </a:srgbClr>
                  </a:gs>
                  <a:gs pos="100000">
                    <a:srgbClr val="C00000">
                      <a:shade val="100000"/>
                      <a:satMod val="115000"/>
                    </a:srgbClr>
                  </a:gs>
                </a:gsLst>
                <a:lin ang="16200000" scaled="1"/>
              </a:gradFill>
              <a:ln>
                <a:noFill/>
              </a:ln>
              <a:effectLst/>
              <a:scene3d>
                <a:camera prst="orthographicFront"/>
                <a:lightRig rig="threePt" dir="t">
                  <a:rot lat="0" lon="0" rev="5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4 Forma en L"/>
              <p:cNvSpPr/>
              <p:nvPr/>
            </p:nvSpPr>
            <p:spPr>
              <a:xfrm>
                <a:off x="8792" y="29310"/>
                <a:ext cx="9144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54715 w 9218951"/>
                  <a:gd name="connsiteY6" fmla="*/ 5188758 h 5203461"/>
                  <a:gd name="connsiteX7" fmla="*/ 0 w 9218951"/>
                  <a:gd name="connsiteY7" fmla="*/ 5143500 h 5203461"/>
                  <a:gd name="connsiteX8" fmla="*/ 0 w 9218951"/>
                  <a:gd name="connsiteY8"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54715" y="5188758"/>
                    </a:lnTo>
                    <a:lnTo>
                      <a:pt x="0" y="5143500"/>
                    </a:lnTo>
                    <a:lnTo>
                      <a:pt x="0" y="0"/>
                    </a:ln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1" name="10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C00000"/>
                  </a:solidFill>
                  <a:latin typeface="AR BERKLEY" panose="02000000000000000000" pitchFamily="2" charset="0"/>
                </a:rPr>
                <a:t>P</a:t>
              </a:r>
              <a:r>
                <a:rPr lang="es-ES" sz="1400" dirty="0" smtClean="0">
                  <a:ln w="0">
                    <a:noFill/>
                  </a:ln>
                  <a:solidFill>
                    <a:srgbClr val="C00000"/>
                  </a:solidFill>
                  <a:latin typeface="AR BERKLEY" panose="02000000000000000000" pitchFamily="2" charset="0"/>
                </a:rPr>
                <a:t>&amp;</a:t>
              </a:r>
              <a:r>
                <a:rPr lang="es-ES" dirty="0" smtClean="0">
                  <a:ln w="0">
                    <a:noFill/>
                  </a:ln>
                  <a:solidFill>
                    <a:srgbClr val="C00000"/>
                  </a:solidFill>
                  <a:latin typeface="AR BERKLEY" panose="02000000000000000000" pitchFamily="2" charset="0"/>
                </a:rPr>
                <a:t>R</a:t>
              </a:r>
              <a:endParaRPr lang="es-ES" sz="1400" dirty="0" smtClean="0">
                <a:ln w="0">
                  <a:noFill/>
                </a:ln>
                <a:solidFill>
                  <a:srgbClr val="C00000"/>
                </a:solidFill>
                <a:latin typeface="AR BERKLEY" panose="02000000000000000000" pitchFamily="2" charset="0"/>
              </a:endParaRPr>
            </a:p>
          </p:txBody>
        </p:sp>
        <p:sp>
          <p:nvSpPr>
            <p:cNvPr id="12" name="4 Forma en L"/>
            <p:cNvSpPr/>
            <p:nvPr/>
          </p:nvSpPr>
          <p:spPr>
            <a:xfrm>
              <a:off x="144001" y="195486"/>
              <a:ext cx="715256" cy="483817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057" h="5704404">
                  <a:moveTo>
                    <a:pt x="23605" y="0"/>
                  </a:moveTo>
                  <a:lnTo>
                    <a:pt x="1302057" y="0"/>
                  </a:lnTo>
                  <a:cubicBezTo>
                    <a:pt x="36432" y="799895"/>
                    <a:pt x="929618" y="3724145"/>
                    <a:pt x="595446" y="5490337"/>
                  </a:cubicBezTo>
                  <a:cubicBezTo>
                    <a:pt x="384830" y="5575647"/>
                    <a:pt x="551421" y="5487604"/>
                    <a:pt x="106" y="5704404"/>
                  </a:cubicBezTo>
                  <a:cubicBezTo>
                    <a:pt x="-2972" y="4803013"/>
                    <a:pt x="61723" y="990762"/>
                    <a:pt x="23605" y="0"/>
                  </a:cubicBez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0" name="9 Rectángulo"/>
          <p:cNvSpPr/>
          <p:nvPr/>
        </p:nvSpPr>
        <p:spPr>
          <a:xfrm>
            <a:off x="2195736" y="627534"/>
            <a:ext cx="5040560" cy="461665"/>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CREA TU PROPIA REALIDAD</a:t>
            </a:r>
            <a:endParaRPr lang="es-ES" sz="3200" b="1" i="1" dirty="0">
              <a:solidFill>
                <a:prstClr val="black"/>
              </a:solidFill>
              <a:latin typeface="Monotype Corsiva" panose="03010101010201010101" pitchFamily="66" charset="0"/>
            </a:endParaRPr>
          </a:p>
        </p:txBody>
      </p:sp>
      <p:sp>
        <p:nvSpPr>
          <p:cNvPr id="13" name="12 Rectángulo"/>
          <p:cNvSpPr/>
          <p:nvPr/>
        </p:nvSpPr>
        <p:spPr>
          <a:xfrm>
            <a:off x="1547664" y="1203598"/>
            <a:ext cx="6552728" cy="3539430"/>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La </a:t>
            </a:r>
            <a:r>
              <a:rPr lang="es-ES" sz="2400" b="1" i="1" dirty="0">
                <a:solidFill>
                  <a:prstClr val="black"/>
                </a:solidFill>
                <a:latin typeface="Monotype Corsiva" panose="03010101010201010101" pitchFamily="66" charset="0"/>
              </a:rPr>
              <a:t>mujer valiente sabe lo que quiere. Ya ha sufrido suficiente y no necesita más sufrimiento innecesario en su vida. Es más fácil creer que la posibilidad de vivir como queremos no existe y que es algo utópico. Frases como “es que es lo que hay”, “yo no puedo”, “uno solo no cambia nada” son frases con las que bloqueamos el camino a la soberanía. La mujer valiente sabe que es libre de construir su propia realidad.</a:t>
            </a:r>
          </a:p>
          <a:p>
            <a:pPr algn="ctr">
              <a:defRPr/>
            </a:pP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3360607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anim calcmode="lin" valueType="num">
                                      <p:cBhvr>
                                        <p:cTn id="8" dur="1500" fill="hold"/>
                                        <p:tgtEl>
                                          <p:spTgt spid="10"/>
                                        </p:tgtEl>
                                        <p:attrNameLst>
                                          <p:attrName>ppt_x</p:attrName>
                                        </p:attrNameLst>
                                      </p:cBhvr>
                                      <p:tavLst>
                                        <p:tav tm="0">
                                          <p:val>
                                            <p:strVal val="#ppt_x"/>
                                          </p:val>
                                        </p:tav>
                                        <p:tav tm="100000">
                                          <p:val>
                                            <p:strVal val="#ppt_x"/>
                                          </p:val>
                                        </p:tav>
                                      </p:tavLst>
                                    </p:anim>
                                    <p:anim calcmode="lin" valueType="num">
                                      <p:cBhvr>
                                        <p:cTn id="9" dur="15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500"/>
                                        <p:tgtEl>
                                          <p:spTgt spid="13"/>
                                        </p:tgtEl>
                                      </p:cBhvr>
                                    </p:animEffect>
                                    <p:anim calcmode="lin" valueType="num">
                                      <p:cBhvr>
                                        <p:cTn id="13" dur="1500" fill="hold"/>
                                        <p:tgtEl>
                                          <p:spTgt spid="13"/>
                                        </p:tgtEl>
                                        <p:attrNameLst>
                                          <p:attrName>ppt_x</p:attrName>
                                        </p:attrNameLst>
                                      </p:cBhvr>
                                      <p:tavLst>
                                        <p:tav tm="0">
                                          <p:val>
                                            <p:strVal val="#ppt_x"/>
                                          </p:val>
                                        </p:tav>
                                        <p:tav tm="100000">
                                          <p:val>
                                            <p:strVal val="#ppt_x"/>
                                          </p:val>
                                        </p:tav>
                                      </p:tavLst>
                                    </p:anim>
                                    <p:anim calcmode="lin" valueType="num">
                                      <p:cBhvr>
                                        <p:cTn id="14" dur="1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LA MUJER VALIENTEEEEE"/>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t="-114442"/>
          <a:stretch/>
        </p:blipFill>
        <p:spPr>
          <a:xfrm>
            <a:off x="0" y="-5867400"/>
            <a:ext cx="9144000" cy="11029786"/>
          </a:xfrm>
          <a:prstGeom prst="rect">
            <a:avLst/>
          </a:prstGeom>
          <a:noFill/>
          <a:ln>
            <a:noFill/>
          </a:ln>
        </p:spPr>
      </p:pic>
      <p:pic>
        <p:nvPicPr>
          <p:cNvPr id="7" name="6 Imagen" descr="235423_kobieta_modelka_makijaz_sukienka_fotel"/>
          <p:cNvPicPr>
            <a:picLocks noGrp="1" noChangeAspect="1"/>
          </p:cNvPicPr>
          <p:nvPr isPhoto="1"/>
        </p:nvPicPr>
        <p:blipFill rotWithShape="1">
          <a:blip r:embed="rId3" cstate="email">
            <a:lum/>
            <a:extLst>
              <a:ext uri="{BEBA8EAE-BF5A-486C-A8C5-ECC9F3942E4B}">
                <a14:imgProps xmlns:a14="http://schemas.microsoft.com/office/drawing/2010/main">
                  <a14:imgLayer r:embed="rId4">
                    <a14:imgEffect>
                      <a14:colorTemperature colorTemp="6250"/>
                    </a14:imgEffect>
                    <a14:imgEffect>
                      <a14:saturation sat="400000"/>
                    </a14:imgEffect>
                  </a14:imgLayer>
                </a14:imgProps>
              </a:ext>
              <a:ext uri="{28A0092B-C50C-407E-A947-70E740481C1C}">
                <a14:useLocalDpi xmlns:a14="http://schemas.microsoft.com/office/drawing/2010/main"/>
              </a:ext>
            </a:extLst>
          </a:blip>
          <a:srcRect/>
          <a:stretch/>
        </p:blipFill>
        <p:spPr>
          <a:xfrm>
            <a:off x="792000" y="2448000"/>
            <a:ext cx="504056" cy="2695500"/>
          </a:xfrm>
          <a:prstGeom prst="rect">
            <a:avLst/>
          </a:prstGeom>
          <a:noFill/>
          <a:ln>
            <a:noFill/>
          </a:ln>
          <a:scene3d>
            <a:camera prst="orthographicFront"/>
            <a:lightRig rig="flood" dir="t">
              <a:rot lat="0" lon="0" rev="21594000"/>
            </a:lightRig>
          </a:scene3d>
          <a:sp3d>
            <a:bevelT w="152400" h="50800" prst="softRound"/>
          </a:sp3d>
        </p:spPr>
      </p:pic>
      <p:pic>
        <p:nvPicPr>
          <p:cNvPr id="8" name="7 Imagen" descr="235423_kobieta_modelka_makijaz_sukienka_fotel"/>
          <p:cNvPicPr>
            <a:picLocks noGrp="1" noChangeAspect="1"/>
          </p:cNvPicPr>
          <p:nvPr isPhoto="1"/>
        </p:nvPicPr>
        <p:blipFill rotWithShape="1">
          <a:blip r:embed="rId5" cstate="email">
            <a:lum/>
            <a:extLst>
              <a:ext uri="{BEBA8EAE-BF5A-486C-A8C5-ECC9F3942E4B}">
                <a14:imgProps xmlns:a14="http://schemas.microsoft.com/office/drawing/2010/main">
                  <a14:imgLayer r:embed="rId6">
                    <a14:imgEffect>
                      <a14:colorTemperature colorTemp="6000"/>
                    </a14:imgEffect>
                    <a14:imgEffect>
                      <a14:saturation sat="400000"/>
                    </a14:imgEffect>
                  </a14:imgLayer>
                </a14:imgProps>
              </a:ext>
              <a:ext uri="{28A0092B-C50C-407E-A947-70E740481C1C}">
                <a14:useLocalDpi xmlns:a14="http://schemas.microsoft.com/office/drawing/2010/main"/>
              </a:ext>
            </a:extLst>
          </a:blip>
          <a:srcRect/>
          <a:stretch/>
        </p:blipFill>
        <p:spPr>
          <a:xfrm>
            <a:off x="396000" y="1203598"/>
            <a:ext cx="504056" cy="3939902"/>
          </a:xfrm>
          <a:prstGeom prst="rect">
            <a:avLst/>
          </a:prstGeom>
          <a:noFill/>
          <a:ln>
            <a:noFill/>
          </a:ln>
          <a:scene3d>
            <a:camera prst="orthographicFront"/>
            <a:lightRig rig="flood" dir="t">
              <a:rot lat="0" lon="0" rev="21594000"/>
            </a:lightRig>
          </a:scene3d>
          <a:sp3d>
            <a:bevelT w="152400" h="50800" prst="softRound"/>
          </a:sp3d>
        </p:spPr>
      </p:pic>
      <p:pic>
        <p:nvPicPr>
          <p:cNvPr id="9" name="8 Imagen" descr="235423_kobieta_modelka_makijaz_sukienka_fotel"/>
          <p:cNvPicPr>
            <a:picLocks noGrp="1" noChangeAspect="1"/>
          </p:cNvPicPr>
          <p:nvPr isPhoto="1"/>
        </p:nvPicPr>
        <p:blipFill rotWithShape="1">
          <a:blip r:embed="rId7" cstate="email">
            <a:extLst>
              <a:ext uri="{BEBA8EAE-BF5A-486C-A8C5-ECC9F3942E4B}">
                <a14:imgProps xmlns:a14="http://schemas.microsoft.com/office/drawing/2010/main">
                  <a14:imgLayer r:embed="rId6">
                    <a14:imgEffect>
                      <a14:colorTemperature colorTemp="4875"/>
                    </a14:imgEffect>
                    <a14:imgEffect>
                      <a14:saturation sat="400000"/>
                    </a14:imgEffect>
                    <a14:imgEffect>
                      <a14:brightnessContrast contrast="15000"/>
                    </a14:imgEffect>
                  </a14:imgLayer>
                </a14:imgProps>
              </a:ext>
              <a:ext uri="{28A0092B-C50C-407E-A947-70E740481C1C}">
                <a14:useLocalDpi xmlns:a14="http://schemas.microsoft.com/office/drawing/2010/main"/>
              </a:ext>
            </a:extLst>
          </a:blip>
          <a:srcRect/>
          <a:stretch/>
        </p:blipFill>
        <p:spPr>
          <a:xfrm>
            <a:off x="0" y="0"/>
            <a:ext cx="467544" cy="5144654"/>
          </a:xfrm>
          <a:prstGeom prst="rect">
            <a:avLst/>
          </a:prstGeom>
          <a:noFill/>
          <a:ln>
            <a:noFill/>
          </a:ln>
          <a:scene3d>
            <a:camera prst="orthographicFront"/>
            <a:lightRig rig="flood" dir="t">
              <a:rot lat="0" lon="0" rev="21000000"/>
            </a:lightRig>
          </a:scene3d>
          <a:sp3d>
            <a:bevelT w="152400" h="50800" prst="softRound"/>
          </a:sp3d>
        </p:spPr>
      </p:pic>
      <p:pic>
        <p:nvPicPr>
          <p:cNvPr id="10" name="Picture 24" descr="Pendants pour Décore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72000" y="432000"/>
            <a:ext cx="36004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4" descr="Pendants pour Décore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467544" y="1800000"/>
            <a:ext cx="36004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4" descr="Pendants pour Décore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899592" y="3168000"/>
            <a:ext cx="360040" cy="1714500"/>
          </a:xfrm>
          <a:prstGeom prst="rect">
            <a:avLst/>
          </a:prstGeom>
          <a:noFill/>
          <a:extLst>
            <a:ext uri="{909E8E84-426E-40DD-AFC4-6F175D3DCCD1}">
              <a14:hiddenFill xmlns:a14="http://schemas.microsoft.com/office/drawing/2010/main">
                <a:solidFill>
                  <a:srgbClr val="FFFFFF"/>
                </a:solidFill>
              </a14:hiddenFill>
            </a:ext>
          </a:extLst>
        </p:spPr>
      </p:pic>
      <p:sp>
        <p:nvSpPr>
          <p:cNvPr id="14" name="Forma libre 13"/>
          <p:cNvSpPr/>
          <p:nvPr/>
        </p:nvSpPr>
        <p:spPr>
          <a:xfrm>
            <a:off x="480381" y="0"/>
            <a:ext cx="8672772" cy="5143500"/>
          </a:xfrm>
          <a:custGeom>
            <a:avLst/>
            <a:gdLst>
              <a:gd name="connsiteX0" fmla="*/ 486036 w 9158808"/>
              <a:gd name="connsiteY0" fmla="*/ 0 h 5191986"/>
              <a:gd name="connsiteX1" fmla="*/ 9158808 w 9158808"/>
              <a:gd name="connsiteY1" fmla="*/ 0 h 5191986"/>
              <a:gd name="connsiteX2" fmla="*/ 9158808 w 9158808"/>
              <a:gd name="connsiteY2" fmla="*/ 5191986 h 5191986"/>
              <a:gd name="connsiteX3" fmla="*/ 0 w 9158808"/>
              <a:gd name="connsiteY3" fmla="*/ 5191986 h 5191986"/>
              <a:gd name="connsiteX4" fmla="*/ 0 w 9158808"/>
              <a:gd name="connsiteY4" fmla="*/ 5182983 h 5191986"/>
              <a:gd name="connsiteX5" fmla="*/ 422806 w 9158808"/>
              <a:gd name="connsiteY5" fmla="*/ 5182983 h 5191986"/>
              <a:gd name="connsiteX6" fmla="*/ 486036 w 9158808"/>
              <a:gd name="connsiteY6" fmla="*/ 5182983 h 5191986"/>
              <a:gd name="connsiteX7" fmla="*/ 846076 w 9158808"/>
              <a:gd name="connsiteY7" fmla="*/ 5182983 h 5191986"/>
              <a:gd name="connsiteX8" fmla="*/ 908842 w 9158808"/>
              <a:gd name="connsiteY8" fmla="*/ 5182983 h 5191986"/>
              <a:gd name="connsiteX9" fmla="*/ 1332112 w 9158808"/>
              <a:gd name="connsiteY9" fmla="*/ 5182983 h 5191986"/>
              <a:gd name="connsiteX10" fmla="*/ 1332112 w 9158808"/>
              <a:gd name="connsiteY10" fmla="*/ 2437357 h 5191986"/>
              <a:gd name="connsiteX11" fmla="*/ 908842 w 9158808"/>
              <a:gd name="connsiteY11" fmla="*/ 2437357 h 5191986"/>
              <a:gd name="connsiteX12" fmla="*/ 908842 w 9158808"/>
              <a:gd name="connsiteY12" fmla="*/ 1192955 h 5191986"/>
              <a:gd name="connsiteX13" fmla="*/ 486036 w 9158808"/>
              <a:gd name="connsiteY13" fmla="*/ 1192955 h 5191986"/>
              <a:gd name="connsiteX14" fmla="*/ 486036 w 9158808"/>
              <a:gd name="connsiteY14" fmla="*/ 0 h 5191986"/>
              <a:gd name="connsiteX0" fmla="*/ 486036 w 9158808"/>
              <a:gd name="connsiteY0" fmla="*/ 0 h 5191986"/>
              <a:gd name="connsiteX1" fmla="*/ 9158808 w 9158808"/>
              <a:gd name="connsiteY1" fmla="*/ 0 h 5191986"/>
              <a:gd name="connsiteX2" fmla="*/ 9158808 w 9158808"/>
              <a:gd name="connsiteY2" fmla="*/ 5191986 h 5191986"/>
              <a:gd name="connsiteX3" fmla="*/ 0 w 9158808"/>
              <a:gd name="connsiteY3" fmla="*/ 5191986 h 5191986"/>
              <a:gd name="connsiteX4" fmla="*/ 0 w 9158808"/>
              <a:gd name="connsiteY4" fmla="*/ 5182983 h 5191986"/>
              <a:gd name="connsiteX5" fmla="*/ 422806 w 9158808"/>
              <a:gd name="connsiteY5" fmla="*/ 5182983 h 5191986"/>
              <a:gd name="connsiteX6" fmla="*/ 486036 w 9158808"/>
              <a:gd name="connsiteY6" fmla="*/ 5182983 h 5191986"/>
              <a:gd name="connsiteX7" fmla="*/ 846076 w 9158808"/>
              <a:gd name="connsiteY7" fmla="*/ 5182983 h 5191986"/>
              <a:gd name="connsiteX8" fmla="*/ 908842 w 9158808"/>
              <a:gd name="connsiteY8" fmla="*/ 5182983 h 5191986"/>
              <a:gd name="connsiteX9" fmla="*/ 1332112 w 9158808"/>
              <a:gd name="connsiteY9" fmla="*/ 5182983 h 5191986"/>
              <a:gd name="connsiteX10" fmla="*/ 1332112 w 9158808"/>
              <a:gd name="connsiteY10" fmla="*/ 2437357 h 5191986"/>
              <a:gd name="connsiteX11" fmla="*/ 908842 w 9158808"/>
              <a:gd name="connsiteY11" fmla="*/ 2437357 h 5191986"/>
              <a:gd name="connsiteX12" fmla="*/ 908842 w 9158808"/>
              <a:gd name="connsiteY12" fmla="*/ 1192955 h 5191986"/>
              <a:gd name="connsiteX13" fmla="*/ 486036 w 9158808"/>
              <a:gd name="connsiteY13" fmla="*/ 1192955 h 5191986"/>
              <a:gd name="connsiteX14" fmla="*/ 486036 w 9158808"/>
              <a:gd name="connsiteY14" fmla="*/ 0 h 5191986"/>
              <a:gd name="connsiteX0" fmla="*/ 486036 w 9158808"/>
              <a:gd name="connsiteY0" fmla="*/ 0 h 5191986"/>
              <a:gd name="connsiteX1" fmla="*/ 9158808 w 9158808"/>
              <a:gd name="connsiteY1" fmla="*/ 0 h 5191986"/>
              <a:gd name="connsiteX2" fmla="*/ 9158808 w 9158808"/>
              <a:gd name="connsiteY2" fmla="*/ 5191986 h 5191986"/>
              <a:gd name="connsiteX3" fmla="*/ 0 w 9158808"/>
              <a:gd name="connsiteY3" fmla="*/ 5191986 h 5191986"/>
              <a:gd name="connsiteX4" fmla="*/ 422806 w 9158808"/>
              <a:gd name="connsiteY4" fmla="*/ 5182983 h 5191986"/>
              <a:gd name="connsiteX5" fmla="*/ 486036 w 9158808"/>
              <a:gd name="connsiteY5" fmla="*/ 5182983 h 5191986"/>
              <a:gd name="connsiteX6" fmla="*/ 846076 w 9158808"/>
              <a:gd name="connsiteY6" fmla="*/ 5182983 h 5191986"/>
              <a:gd name="connsiteX7" fmla="*/ 908842 w 9158808"/>
              <a:gd name="connsiteY7" fmla="*/ 5182983 h 5191986"/>
              <a:gd name="connsiteX8" fmla="*/ 1332112 w 9158808"/>
              <a:gd name="connsiteY8" fmla="*/ 5182983 h 5191986"/>
              <a:gd name="connsiteX9" fmla="*/ 1332112 w 9158808"/>
              <a:gd name="connsiteY9" fmla="*/ 2437357 h 5191986"/>
              <a:gd name="connsiteX10" fmla="*/ 908842 w 9158808"/>
              <a:gd name="connsiteY10" fmla="*/ 2437357 h 5191986"/>
              <a:gd name="connsiteX11" fmla="*/ 908842 w 9158808"/>
              <a:gd name="connsiteY11" fmla="*/ 1192955 h 5191986"/>
              <a:gd name="connsiteX12" fmla="*/ 486036 w 9158808"/>
              <a:gd name="connsiteY12" fmla="*/ 1192955 h 5191986"/>
              <a:gd name="connsiteX13" fmla="*/ 486036 w 9158808"/>
              <a:gd name="connsiteY13" fmla="*/ 0 h 5191986"/>
              <a:gd name="connsiteX0" fmla="*/ 486036 w 9158808"/>
              <a:gd name="connsiteY0" fmla="*/ 0 h 5191986"/>
              <a:gd name="connsiteX1" fmla="*/ 9158808 w 9158808"/>
              <a:gd name="connsiteY1" fmla="*/ 0 h 5191986"/>
              <a:gd name="connsiteX2" fmla="*/ 9158808 w 9158808"/>
              <a:gd name="connsiteY2" fmla="*/ 5191986 h 5191986"/>
              <a:gd name="connsiteX3" fmla="*/ 0 w 9158808"/>
              <a:gd name="connsiteY3" fmla="*/ 5191986 h 5191986"/>
              <a:gd name="connsiteX4" fmla="*/ 422806 w 9158808"/>
              <a:gd name="connsiteY4" fmla="*/ 5182983 h 5191986"/>
              <a:gd name="connsiteX5" fmla="*/ 486036 w 9158808"/>
              <a:gd name="connsiteY5" fmla="*/ 5182983 h 5191986"/>
              <a:gd name="connsiteX6" fmla="*/ 846076 w 9158808"/>
              <a:gd name="connsiteY6" fmla="*/ 5182983 h 5191986"/>
              <a:gd name="connsiteX7" fmla="*/ 908842 w 9158808"/>
              <a:gd name="connsiteY7" fmla="*/ 5182983 h 5191986"/>
              <a:gd name="connsiteX8" fmla="*/ 1332112 w 9158808"/>
              <a:gd name="connsiteY8" fmla="*/ 5182983 h 5191986"/>
              <a:gd name="connsiteX9" fmla="*/ 1332112 w 9158808"/>
              <a:gd name="connsiteY9" fmla="*/ 2437357 h 5191986"/>
              <a:gd name="connsiteX10" fmla="*/ 908842 w 9158808"/>
              <a:gd name="connsiteY10" fmla="*/ 2437357 h 5191986"/>
              <a:gd name="connsiteX11" fmla="*/ 908842 w 9158808"/>
              <a:gd name="connsiteY11" fmla="*/ 1192955 h 5191986"/>
              <a:gd name="connsiteX12" fmla="*/ 486036 w 9158808"/>
              <a:gd name="connsiteY12" fmla="*/ 1192955 h 5191986"/>
              <a:gd name="connsiteX13" fmla="*/ 486036 w 9158808"/>
              <a:gd name="connsiteY13" fmla="*/ 0 h 5191986"/>
              <a:gd name="connsiteX0" fmla="*/ 63230 w 8736002"/>
              <a:gd name="connsiteY0" fmla="*/ 0 h 5191986"/>
              <a:gd name="connsiteX1" fmla="*/ 8736002 w 8736002"/>
              <a:gd name="connsiteY1" fmla="*/ 0 h 5191986"/>
              <a:gd name="connsiteX2" fmla="*/ 8736002 w 8736002"/>
              <a:gd name="connsiteY2" fmla="*/ 5191986 h 5191986"/>
              <a:gd name="connsiteX3" fmla="*/ 0 w 8736002"/>
              <a:gd name="connsiteY3" fmla="*/ 5182983 h 5191986"/>
              <a:gd name="connsiteX4" fmla="*/ 63230 w 8736002"/>
              <a:gd name="connsiteY4" fmla="*/ 5182983 h 5191986"/>
              <a:gd name="connsiteX5" fmla="*/ 423270 w 8736002"/>
              <a:gd name="connsiteY5" fmla="*/ 5182983 h 5191986"/>
              <a:gd name="connsiteX6" fmla="*/ 486036 w 8736002"/>
              <a:gd name="connsiteY6" fmla="*/ 5182983 h 5191986"/>
              <a:gd name="connsiteX7" fmla="*/ 909306 w 8736002"/>
              <a:gd name="connsiteY7" fmla="*/ 5182983 h 5191986"/>
              <a:gd name="connsiteX8" fmla="*/ 909306 w 8736002"/>
              <a:gd name="connsiteY8" fmla="*/ 2437357 h 5191986"/>
              <a:gd name="connsiteX9" fmla="*/ 486036 w 8736002"/>
              <a:gd name="connsiteY9" fmla="*/ 2437357 h 5191986"/>
              <a:gd name="connsiteX10" fmla="*/ 486036 w 8736002"/>
              <a:gd name="connsiteY10" fmla="*/ 1192955 h 5191986"/>
              <a:gd name="connsiteX11" fmla="*/ 63230 w 8736002"/>
              <a:gd name="connsiteY11" fmla="*/ 1192955 h 5191986"/>
              <a:gd name="connsiteX12" fmla="*/ 63230 w 8736002"/>
              <a:gd name="connsiteY12" fmla="*/ 0 h 5191986"/>
              <a:gd name="connsiteX0" fmla="*/ 63230 w 8736002"/>
              <a:gd name="connsiteY0" fmla="*/ 0 h 5191986"/>
              <a:gd name="connsiteX1" fmla="*/ 8736002 w 8736002"/>
              <a:gd name="connsiteY1" fmla="*/ 0 h 5191986"/>
              <a:gd name="connsiteX2" fmla="*/ 8736002 w 8736002"/>
              <a:gd name="connsiteY2" fmla="*/ 5191986 h 5191986"/>
              <a:gd name="connsiteX3" fmla="*/ 0 w 8736002"/>
              <a:gd name="connsiteY3" fmla="*/ 5182983 h 5191986"/>
              <a:gd name="connsiteX4" fmla="*/ 63230 w 8736002"/>
              <a:gd name="connsiteY4" fmla="*/ 5182983 h 5191986"/>
              <a:gd name="connsiteX5" fmla="*/ 423270 w 8736002"/>
              <a:gd name="connsiteY5" fmla="*/ 5182983 h 5191986"/>
              <a:gd name="connsiteX6" fmla="*/ 486036 w 8736002"/>
              <a:gd name="connsiteY6" fmla="*/ 5182983 h 5191986"/>
              <a:gd name="connsiteX7" fmla="*/ 909306 w 8736002"/>
              <a:gd name="connsiteY7" fmla="*/ 5182983 h 5191986"/>
              <a:gd name="connsiteX8" fmla="*/ 909306 w 8736002"/>
              <a:gd name="connsiteY8" fmla="*/ 2437357 h 5191986"/>
              <a:gd name="connsiteX9" fmla="*/ 486036 w 8736002"/>
              <a:gd name="connsiteY9" fmla="*/ 2437357 h 5191986"/>
              <a:gd name="connsiteX10" fmla="*/ 486036 w 8736002"/>
              <a:gd name="connsiteY10" fmla="*/ 1192955 h 5191986"/>
              <a:gd name="connsiteX11" fmla="*/ 63230 w 8736002"/>
              <a:gd name="connsiteY11" fmla="*/ 1192955 h 5191986"/>
              <a:gd name="connsiteX12" fmla="*/ 63230 w 8736002"/>
              <a:gd name="connsiteY12" fmla="*/ 0 h 5191986"/>
              <a:gd name="connsiteX0" fmla="*/ 63230 w 8736002"/>
              <a:gd name="connsiteY0" fmla="*/ 0 h 5191986"/>
              <a:gd name="connsiteX1" fmla="*/ 8736002 w 8736002"/>
              <a:gd name="connsiteY1" fmla="*/ 0 h 5191986"/>
              <a:gd name="connsiteX2" fmla="*/ 8736002 w 8736002"/>
              <a:gd name="connsiteY2" fmla="*/ 5191986 h 5191986"/>
              <a:gd name="connsiteX3" fmla="*/ 0 w 8736002"/>
              <a:gd name="connsiteY3" fmla="*/ 5182983 h 5191986"/>
              <a:gd name="connsiteX4" fmla="*/ 423270 w 8736002"/>
              <a:gd name="connsiteY4" fmla="*/ 5182983 h 5191986"/>
              <a:gd name="connsiteX5" fmla="*/ 486036 w 8736002"/>
              <a:gd name="connsiteY5" fmla="*/ 5182983 h 5191986"/>
              <a:gd name="connsiteX6" fmla="*/ 909306 w 8736002"/>
              <a:gd name="connsiteY6" fmla="*/ 5182983 h 5191986"/>
              <a:gd name="connsiteX7" fmla="*/ 909306 w 8736002"/>
              <a:gd name="connsiteY7" fmla="*/ 2437357 h 5191986"/>
              <a:gd name="connsiteX8" fmla="*/ 486036 w 8736002"/>
              <a:gd name="connsiteY8" fmla="*/ 2437357 h 5191986"/>
              <a:gd name="connsiteX9" fmla="*/ 486036 w 8736002"/>
              <a:gd name="connsiteY9" fmla="*/ 1192955 h 5191986"/>
              <a:gd name="connsiteX10" fmla="*/ 63230 w 8736002"/>
              <a:gd name="connsiteY10" fmla="*/ 1192955 h 5191986"/>
              <a:gd name="connsiteX11" fmla="*/ 63230 w 8736002"/>
              <a:gd name="connsiteY11" fmla="*/ 0 h 5191986"/>
              <a:gd name="connsiteX0" fmla="*/ 0 w 8672772"/>
              <a:gd name="connsiteY0" fmla="*/ 0 h 5191986"/>
              <a:gd name="connsiteX1" fmla="*/ 8672772 w 8672772"/>
              <a:gd name="connsiteY1" fmla="*/ 0 h 5191986"/>
              <a:gd name="connsiteX2" fmla="*/ 8672772 w 8672772"/>
              <a:gd name="connsiteY2" fmla="*/ 5191986 h 5191986"/>
              <a:gd name="connsiteX3" fmla="*/ 360040 w 8672772"/>
              <a:gd name="connsiteY3" fmla="*/ 5182983 h 5191986"/>
              <a:gd name="connsiteX4" fmla="*/ 422806 w 8672772"/>
              <a:gd name="connsiteY4" fmla="*/ 5182983 h 5191986"/>
              <a:gd name="connsiteX5" fmla="*/ 846076 w 8672772"/>
              <a:gd name="connsiteY5" fmla="*/ 5182983 h 5191986"/>
              <a:gd name="connsiteX6" fmla="*/ 846076 w 8672772"/>
              <a:gd name="connsiteY6" fmla="*/ 2437357 h 5191986"/>
              <a:gd name="connsiteX7" fmla="*/ 422806 w 8672772"/>
              <a:gd name="connsiteY7" fmla="*/ 2437357 h 5191986"/>
              <a:gd name="connsiteX8" fmla="*/ 422806 w 8672772"/>
              <a:gd name="connsiteY8" fmla="*/ 1192955 h 5191986"/>
              <a:gd name="connsiteX9" fmla="*/ 0 w 8672772"/>
              <a:gd name="connsiteY9" fmla="*/ 1192955 h 5191986"/>
              <a:gd name="connsiteX10" fmla="*/ 0 w 8672772"/>
              <a:gd name="connsiteY10" fmla="*/ 0 h 5191986"/>
              <a:gd name="connsiteX0" fmla="*/ 0 w 8672772"/>
              <a:gd name="connsiteY0" fmla="*/ 0 h 5228703"/>
              <a:gd name="connsiteX1" fmla="*/ 8672772 w 8672772"/>
              <a:gd name="connsiteY1" fmla="*/ 0 h 5228703"/>
              <a:gd name="connsiteX2" fmla="*/ 8672772 w 8672772"/>
              <a:gd name="connsiteY2" fmla="*/ 5191986 h 5228703"/>
              <a:gd name="connsiteX3" fmla="*/ 360040 w 8672772"/>
              <a:gd name="connsiteY3" fmla="*/ 5182983 h 5228703"/>
              <a:gd name="connsiteX4" fmla="*/ 377086 w 8672772"/>
              <a:gd name="connsiteY4" fmla="*/ 5228703 h 5228703"/>
              <a:gd name="connsiteX5" fmla="*/ 846076 w 8672772"/>
              <a:gd name="connsiteY5" fmla="*/ 5182983 h 5228703"/>
              <a:gd name="connsiteX6" fmla="*/ 846076 w 8672772"/>
              <a:gd name="connsiteY6" fmla="*/ 2437357 h 5228703"/>
              <a:gd name="connsiteX7" fmla="*/ 422806 w 8672772"/>
              <a:gd name="connsiteY7" fmla="*/ 2437357 h 5228703"/>
              <a:gd name="connsiteX8" fmla="*/ 422806 w 8672772"/>
              <a:gd name="connsiteY8" fmla="*/ 1192955 h 5228703"/>
              <a:gd name="connsiteX9" fmla="*/ 0 w 8672772"/>
              <a:gd name="connsiteY9" fmla="*/ 1192955 h 5228703"/>
              <a:gd name="connsiteX10" fmla="*/ 0 w 8672772"/>
              <a:gd name="connsiteY10" fmla="*/ 0 h 5228703"/>
              <a:gd name="connsiteX0" fmla="*/ 0 w 8672772"/>
              <a:gd name="connsiteY0" fmla="*/ 0 h 5228703"/>
              <a:gd name="connsiteX1" fmla="*/ 8672772 w 8672772"/>
              <a:gd name="connsiteY1" fmla="*/ 0 h 5228703"/>
              <a:gd name="connsiteX2" fmla="*/ 8672772 w 8672772"/>
              <a:gd name="connsiteY2" fmla="*/ 5191986 h 5228703"/>
              <a:gd name="connsiteX3" fmla="*/ 360040 w 8672772"/>
              <a:gd name="connsiteY3" fmla="*/ 5182983 h 5228703"/>
              <a:gd name="connsiteX4" fmla="*/ 377086 w 8672772"/>
              <a:gd name="connsiteY4" fmla="*/ 5228703 h 5228703"/>
              <a:gd name="connsiteX5" fmla="*/ 846076 w 8672772"/>
              <a:gd name="connsiteY5" fmla="*/ 5182983 h 5228703"/>
              <a:gd name="connsiteX6" fmla="*/ 846076 w 8672772"/>
              <a:gd name="connsiteY6" fmla="*/ 2437357 h 5228703"/>
              <a:gd name="connsiteX7" fmla="*/ 422806 w 8672772"/>
              <a:gd name="connsiteY7" fmla="*/ 2437357 h 5228703"/>
              <a:gd name="connsiteX8" fmla="*/ 422806 w 8672772"/>
              <a:gd name="connsiteY8" fmla="*/ 1192955 h 5228703"/>
              <a:gd name="connsiteX9" fmla="*/ 0 w 8672772"/>
              <a:gd name="connsiteY9" fmla="*/ 1192955 h 5228703"/>
              <a:gd name="connsiteX10" fmla="*/ 0 w 8672772"/>
              <a:gd name="connsiteY10" fmla="*/ 0 h 5228703"/>
              <a:gd name="connsiteX0" fmla="*/ 0 w 8672772"/>
              <a:gd name="connsiteY0" fmla="*/ 0 h 5274423"/>
              <a:gd name="connsiteX1" fmla="*/ 8672772 w 8672772"/>
              <a:gd name="connsiteY1" fmla="*/ 0 h 5274423"/>
              <a:gd name="connsiteX2" fmla="*/ 8672772 w 8672772"/>
              <a:gd name="connsiteY2" fmla="*/ 5191986 h 5274423"/>
              <a:gd name="connsiteX3" fmla="*/ 360040 w 8672772"/>
              <a:gd name="connsiteY3" fmla="*/ 5182983 h 5274423"/>
              <a:gd name="connsiteX4" fmla="*/ 300886 w 8672772"/>
              <a:gd name="connsiteY4" fmla="*/ 5274423 h 5274423"/>
              <a:gd name="connsiteX5" fmla="*/ 846076 w 8672772"/>
              <a:gd name="connsiteY5" fmla="*/ 5182983 h 5274423"/>
              <a:gd name="connsiteX6" fmla="*/ 846076 w 8672772"/>
              <a:gd name="connsiteY6" fmla="*/ 2437357 h 5274423"/>
              <a:gd name="connsiteX7" fmla="*/ 422806 w 8672772"/>
              <a:gd name="connsiteY7" fmla="*/ 2437357 h 5274423"/>
              <a:gd name="connsiteX8" fmla="*/ 422806 w 8672772"/>
              <a:gd name="connsiteY8" fmla="*/ 1192955 h 5274423"/>
              <a:gd name="connsiteX9" fmla="*/ 0 w 8672772"/>
              <a:gd name="connsiteY9" fmla="*/ 1192955 h 5274423"/>
              <a:gd name="connsiteX10" fmla="*/ 0 w 8672772"/>
              <a:gd name="connsiteY10" fmla="*/ 0 h 5274423"/>
              <a:gd name="connsiteX0" fmla="*/ 0 w 8672772"/>
              <a:gd name="connsiteY0" fmla="*/ 0 h 5274423"/>
              <a:gd name="connsiteX1" fmla="*/ 8672772 w 8672772"/>
              <a:gd name="connsiteY1" fmla="*/ 0 h 5274423"/>
              <a:gd name="connsiteX2" fmla="*/ 8672772 w 8672772"/>
              <a:gd name="connsiteY2" fmla="*/ 5191986 h 5274423"/>
              <a:gd name="connsiteX3" fmla="*/ 360040 w 8672772"/>
              <a:gd name="connsiteY3" fmla="*/ 5182983 h 5274423"/>
              <a:gd name="connsiteX4" fmla="*/ 300886 w 8672772"/>
              <a:gd name="connsiteY4" fmla="*/ 5274423 h 5274423"/>
              <a:gd name="connsiteX5" fmla="*/ 846076 w 8672772"/>
              <a:gd name="connsiteY5" fmla="*/ 5182983 h 5274423"/>
              <a:gd name="connsiteX6" fmla="*/ 846076 w 8672772"/>
              <a:gd name="connsiteY6" fmla="*/ 2437357 h 5274423"/>
              <a:gd name="connsiteX7" fmla="*/ 422806 w 8672772"/>
              <a:gd name="connsiteY7" fmla="*/ 2437357 h 5274423"/>
              <a:gd name="connsiteX8" fmla="*/ 422806 w 8672772"/>
              <a:gd name="connsiteY8" fmla="*/ 1192955 h 5274423"/>
              <a:gd name="connsiteX9" fmla="*/ 0 w 8672772"/>
              <a:gd name="connsiteY9" fmla="*/ 1192955 h 5274423"/>
              <a:gd name="connsiteX10" fmla="*/ 0 w 8672772"/>
              <a:gd name="connsiteY10" fmla="*/ 0 h 5274423"/>
              <a:gd name="connsiteX0" fmla="*/ 0 w 8672772"/>
              <a:gd name="connsiteY0" fmla="*/ 0 h 5191986"/>
              <a:gd name="connsiteX1" fmla="*/ 8672772 w 8672772"/>
              <a:gd name="connsiteY1" fmla="*/ 0 h 5191986"/>
              <a:gd name="connsiteX2" fmla="*/ 8672772 w 8672772"/>
              <a:gd name="connsiteY2" fmla="*/ 5191986 h 5191986"/>
              <a:gd name="connsiteX3" fmla="*/ 360040 w 8672772"/>
              <a:gd name="connsiteY3" fmla="*/ 5182983 h 5191986"/>
              <a:gd name="connsiteX4" fmla="*/ 846076 w 8672772"/>
              <a:gd name="connsiteY4" fmla="*/ 5182983 h 5191986"/>
              <a:gd name="connsiteX5" fmla="*/ 846076 w 8672772"/>
              <a:gd name="connsiteY5" fmla="*/ 2437357 h 5191986"/>
              <a:gd name="connsiteX6" fmla="*/ 422806 w 8672772"/>
              <a:gd name="connsiteY6" fmla="*/ 2437357 h 5191986"/>
              <a:gd name="connsiteX7" fmla="*/ 422806 w 8672772"/>
              <a:gd name="connsiteY7" fmla="*/ 1192955 h 5191986"/>
              <a:gd name="connsiteX8" fmla="*/ 0 w 8672772"/>
              <a:gd name="connsiteY8" fmla="*/ 1192955 h 5191986"/>
              <a:gd name="connsiteX9" fmla="*/ 0 w 8672772"/>
              <a:gd name="connsiteY9" fmla="*/ 0 h 5191986"/>
              <a:gd name="connsiteX0" fmla="*/ 0 w 8672772"/>
              <a:gd name="connsiteY0" fmla="*/ 0 h 5191986"/>
              <a:gd name="connsiteX1" fmla="*/ 8672772 w 8672772"/>
              <a:gd name="connsiteY1" fmla="*/ 0 h 5191986"/>
              <a:gd name="connsiteX2" fmla="*/ 8672772 w 8672772"/>
              <a:gd name="connsiteY2" fmla="*/ 5191986 h 5191986"/>
              <a:gd name="connsiteX3" fmla="*/ 846076 w 8672772"/>
              <a:gd name="connsiteY3" fmla="*/ 5182983 h 5191986"/>
              <a:gd name="connsiteX4" fmla="*/ 846076 w 8672772"/>
              <a:gd name="connsiteY4" fmla="*/ 2437357 h 5191986"/>
              <a:gd name="connsiteX5" fmla="*/ 422806 w 8672772"/>
              <a:gd name="connsiteY5" fmla="*/ 2437357 h 5191986"/>
              <a:gd name="connsiteX6" fmla="*/ 422806 w 8672772"/>
              <a:gd name="connsiteY6" fmla="*/ 1192955 h 5191986"/>
              <a:gd name="connsiteX7" fmla="*/ 0 w 8672772"/>
              <a:gd name="connsiteY7" fmla="*/ 1192955 h 5191986"/>
              <a:gd name="connsiteX8" fmla="*/ 0 w 8672772"/>
              <a:gd name="connsiteY8" fmla="*/ 0 h 5191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72772" h="5191986">
                <a:moveTo>
                  <a:pt x="0" y="0"/>
                </a:moveTo>
                <a:lnTo>
                  <a:pt x="8672772" y="0"/>
                </a:lnTo>
                <a:lnTo>
                  <a:pt x="8672772" y="5191986"/>
                </a:lnTo>
                <a:lnTo>
                  <a:pt x="846076" y="5182983"/>
                </a:lnTo>
                <a:lnTo>
                  <a:pt x="846076" y="2437357"/>
                </a:lnTo>
                <a:lnTo>
                  <a:pt x="422806" y="2437357"/>
                </a:lnTo>
                <a:lnTo>
                  <a:pt x="422806" y="1192955"/>
                </a:lnTo>
                <a:lnTo>
                  <a:pt x="0" y="1192955"/>
                </a:lnTo>
                <a:lnTo>
                  <a:pt x="0" y="0"/>
                </a:lnTo>
                <a:close/>
              </a:path>
            </a:pathLst>
          </a:custGeom>
          <a:gradFill>
            <a:gsLst>
              <a:gs pos="12000">
                <a:schemeClr val="tx1">
                  <a:alpha val="46000"/>
                </a:schemeClr>
              </a:gs>
              <a:gs pos="64000">
                <a:schemeClr val="tx1">
                  <a:alpha val="71000"/>
                </a:schemeClr>
              </a:gs>
              <a:gs pos="88000">
                <a:schemeClr val="tx1">
                  <a:alpha val="72000"/>
                </a:schemeClr>
              </a:gs>
              <a:gs pos="40000">
                <a:schemeClr val="tx1">
                  <a:alpha val="60000"/>
                </a:schemeClr>
              </a:gs>
              <a:gs pos="25000">
                <a:srgbClr val="C00000">
                  <a:alpha val="55000"/>
                  <a:lumMod val="89000"/>
                  <a:lumOff val="11000"/>
                </a:srgbClr>
              </a:gs>
              <a:gs pos="52000">
                <a:srgbClr val="B70915">
                  <a:alpha val="76863"/>
                  <a:lumMod val="84000"/>
                  <a:lumOff val="16000"/>
                </a:srgbClr>
              </a:gs>
              <a:gs pos="77000">
                <a:srgbClr val="B70915">
                  <a:alpha val="76863"/>
                  <a:lumMod val="84000"/>
                  <a:lumOff val="16000"/>
                </a:srgbClr>
              </a:gs>
              <a:gs pos="100000">
                <a:srgbClr val="B70915">
                  <a:alpha val="76863"/>
                  <a:lumMod val="84000"/>
                  <a:lumOff val="16000"/>
                </a:srgbClr>
              </a:gs>
              <a:gs pos="0">
                <a:srgbClr val="B70915">
                  <a:alpha val="76863"/>
                  <a:lumMod val="92000"/>
                </a:srgbClr>
              </a:gs>
            </a:gsLst>
            <a:lin ang="16200000" scaled="1"/>
          </a:gradFill>
          <a:ln>
            <a:noFill/>
          </a:ln>
          <a:scene3d>
            <a:camera prst="orthographicFront"/>
            <a:lightRig rig="flood" dir="t">
              <a:rot lat="0" lon="0" rev="198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15294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500" fill="hold"/>
                                        <p:tgtEl>
                                          <p:spTgt spid="6"/>
                                        </p:tgtEl>
                                        <p:attrNameLst>
                                          <p:attrName>ppt_w</p:attrName>
                                        </p:attrNameLst>
                                      </p:cBhvr>
                                      <p:tavLst>
                                        <p:tav tm="0">
                                          <p:val>
                                            <p:strVal val="4/3*#ppt_w"/>
                                          </p:val>
                                        </p:tav>
                                        <p:tav tm="100000">
                                          <p:val>
                                            <p:strVal val="#ppt_w"/>
                                          </p:val>
                                        </p:tav>
                                      </p:tavLst>
                                    </p:anim>
                                    <p:anim calcmode="lin" valueType="num">
                                      <p:cBhvr>
                                        <p:cTn id="11" dur="3500" fill="hold"/>
                                        <p:tgtEl>
                                          <p:spTgt spid="6"/>
                                        </p:tgtEl>
                                        <p:attrNameLst>
                                          <p:attrName>ppt_h</p:attrName>
                                        </p:attrNameLst>
                                      </p:cBhvr>
                                      <p:tavLst>
                                        <p:tav tm="0">
                                          <p:val>
                                            <p:strVal val="4/3*#ppt_h"/>
                                          </p:val>
                                        </p:tav>
                                        <p:tav tm="100000">
                                          <p:val>
                                            <p:strVal val="#ppt_h"/>
                                          </p:val>
                                        </p:tav>
                                      </p:tavLst>
                                    </p:anim>
                                  </p:childTnLst>
                                </p:cTn>
                              </p:par>
                              <p:par>
                                <p:cTn id="12" presetID="2" presetClass="exit" presetSubtype="2" fill="hold" grpId="0" nodeType="withEffect">
                                  <p:stCondLst>
                                    <p:cond delay="0"/>
                                  </p:stCondLst>
                                  <p:childTnLst>
                                    <p:anim calcmode="lin" valueType="num">
                                      <p:cBhvr additive="base">
                                        <p:cTn id="13" dur="3700"/>
                                        <p:tgtEl>
                                          <p:spTgt spid="14"/>
                                        </p:tgtEl>
                                        <p:attrNameLst>
                                          <p:attrName>ppt_x</p:attrName>
                                        </p:attrNameLst>
                                      </p:cBhvr>
                                      <p:tavLst>
                                        <p:tav tm="0">
                                          <p:val>
                                            <p:strVal val="ppt_x"/>
                                          </p:val>
                                        </p:tav>
                                        <p:tav tm="100000">
                                          <p:val>
                                            <p:strVal val="1+ppt_w/2"/>
                                          </p:val>
                                        </p:tav>
                                      </p:tavLst>
                                    </p:anim>
                                    <p:anim calcmode="lin" valueType="num">
                                      <p:cBhvr additive="base">
                                        <p:cTn id="14" dur="3700"/>
                                        <p:tgtEl>
                                          <p:spTgt spid="14"/>
                                        </p:tgtEl>
                                        <p:attrNameLst>
                                          <p:attrName>ppt_y</p:attrName>
                                        </p:attrNameLst>
                                      </p:cBhvr>
                                      <p:tavLst>
                                        <p:tav tm="0">
                                          <p:val>
                                            <p:strVal val="ppt_y"/>
                                          </p:val>
                                        </p:tav>
                                        <p:tav tm="100000">
                                          <p:val>
                                            <p:strVal val="ppt_y"/>
                                          </p:val>
                                        </p:tav>
                                      </p:tavLst>
                                    </p:anim>
                                    <p:set>
                                      <p:cBhvr>
                                        <p:cTn id="15" dur="1" fill="hold">
                                          <p:stCondLst>
                                            <p:cond delay="36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t="-92166"/>
          <a:stretch/>
        </p:blipFill>
        <p:spPr>
          <a:xfrm>
            <a:off x="0" y="-4740442"/>
            <a:ext cx="9144000" cy="9883942"/>
          </a:xfrm>
          <a:prstGeom prst="rect">
            <a:avLst/>
          </a:prstGeom>
          <a:noFill/>
          <a:ln>
            <a:noFill/>
          </a:ln>
        </p:spPr>
      </p:pic>
      <p:sp>
        <p:nvSpPr>
          <p:cNvPr id="4" name="3 Rectángulo"/>
          <p:cNvSpPr/>
          <p:nvPr/>
        </p:nvSpPr>
        <p:spPr>
          <a:xfrm rot="10800000" flipH="1">
            <a:off x="-36000" y="4392000"/>
            <a:ext cx="9189720" cy="771550"/>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9720" h="509816">
                <a:moveTo>
                  <a:pt x="0" y="0"/>
                </a:moveTo>
                <a:lnTo>
                  <a:pt x="9189720" y="6042"/>
                </a:lnTo>
                <a:lnTo>
                  <a:pt x="9180576" y="366508"/>
                </a:lnTo>
                <a:cubicBezTo>
                  <a:pt x="6717792" y="-228424"/>
                  <a:pt x="3048000" y="509816"/>
                  <a:pt x="0" y="509816"/>
                </a:cubicBezTo>
                <a:lnTo>
                  <a:pt x="0" y="0"/>
                </a:lnTo>
                <a:close/>
              </a:path>
            </a:pathLst>
          </a:custGeom>
          <a:gradFill>
            <a:gsLst>
              <a:gs pos="67000">
                <a:srgbClr val="FF3300"/>
              </a:gs>
              <a:gs pos="13000">
                <a:srgbClr val="A40000">
                  <a:lumMod val="33000"/>
                </a:srgbClr>
              </a:gs>
              <a:gs pos="50000">
                <a:srgbClr val="C00000"/>
              </a:gs>
              <a:gs pos="100000">
                <a:srgbClr val="FF3300">
                  <a:lumMod val="55000"/>
                  <a:lumOff val="45000"/>
                </a:srgbClr>
              </a:gs>
            </a:gsLst>
            <a:lin ang="5400000" scaled="0"/>
          </a:gradFill>
          <a:ln>
            <a:noFill/>
          </a:ln>
          <a:scene3d>
            <a:camera prst="orthographicFront"/>
            <a:lightRig rig="flat" dir="t">
              <a:rot lat="0" lon="0" rev="5400000"/>
            </a:lightRig>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8470418" y="4767997"/>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grpSp>
        <p:nvGrpSpPr>
          <p:cNvPr id="12" name="11 Grupo"/>
          <p:cNvGrpSpPr/>
          <p:nvPr/>
        </p:nvGrpSpPr>
        <p:grpSpPr>
          <a:xfrm>
            <a:off x="0" y="12796"/>
            <a:ext cx="9166578" cy="4951076"/>
            <a:chOff x="0" y="18745"/>
            <a:chExt cx="9166578" cy="4951076"/>
          </a:xfrm>
        </p:grpSpPr>
        <p:sp>
          <p:nvSpPr>
            <p:cNvPr id="13" name="3 Rectángulo"/>
            <p:cNvSpPr/>
            <p:nvPr/>
          </p:nvSpPr>
          <p:spPr>
            <a:xfrm flipH="1">
              <a:off x="0" y="18745"/>
              <a:ext cx="9166578" cy="4951076"/>
            </a:xfrm>
            <a:custGeom>
              <a:avLst/>
              <a:gdLst>
                <a:gd name="connsiteX0" fmla="*/ 0 w 9144000"/>
                <a:gd name="connsiteY0" fmla="*/ 0 h 4483342"/>
                <a:gd name="connsiteX1" fmla="*/ 9144000 w 9144000"/>
                <a:gd name="connsiteY1" fmla="*/ 0 h 4483342"/>
                <a:gd name="connsiteX2" fmla="*/ 9144000 w 9144000"/>
                <a:gd name="connsiteY2" fmla="*/ 4483342 h 4483342"/>
                <a:gd name="connsiteX3" fmla="*/ 0 w 9144000"/>
                <a:gd name="connsiteY3" fmla="*/ 4483342 h 4483342"/>
                <a:gd name="connsiteX4" fmla="*/ 0 w 9144000"/>
                <a:gd name="connsiteY4" fmla="*/ 0 h 4483342"/>
                <a:gd name="connsiteX0" fmla="*/ 0 w 9166578"/>
                <a:gd name="connsiteY0" fmla="*/ 0 h 4483342"/>
                <a:gd name="connsiteX1" fmla="*/ 9144000 w 9166578"/>
                <a:gd name="connsiteY1" fmla="*/ 0 h 4483342"/>
                <a:gd name="connsiteX2" fmla="*/ 9166578 w 9166578"/>
                <a:gd name="connsiteY2" fmla="*/ 4347876 h 4483342"/>
                <a:gd name="connsiteX3" fmla="*/ 0 w 9166578"/>
                <a:gd name="connsiteY3" fmla="*/ 4483342 h 4483342"/>
                <a:gd name="connsiteX4" fmla="*/ 0 w 9166578"/>
                <a:gd name="connsiteY4" fmla="*/ 0 h 4483342"/>
                <a:gd name="connsiteX0" fmla="*/ 0 w 9166578"/>
                <a:gd name="connsiteY0" fmla="*/ 0 h 4483342"/>
                <a:gd name="connsiteX1" fmla="*/ 9144000 w 9166578"/>
                <a:gd name="connsiteY1" fmla="*/ 0 h 4483342"/>
                <a:gd name="connsiteX2" fmla="*/ 9166578 w 9166578"/>
                <a:gd name="connsiteY2" fmla="*/ 4347876 h 4483342"/>
                <a:gd name="connsiteX3" fmla="*/ 0 w 9166578"/>
                <a:gd name="connsiteY3" fmla="*/ 4483342 h 4483342"/>
                <a:gd name="connsiteX4" fmla="*/ 0 w 9166578"/>
                <a:gd name="connsiteY4" fmla="*/ 0 h 4483342"/>
                <a:gd name="connsiteX0" fmla="*/ 0 w 9166578"/>
                <a:gd name="connsiteY0" fmla="*/ 0 h 4906221"/>
                <a:gd name="connsiteX1" fmla="*/ 9144000 w 9166578"/>
                <a:gd name="connsiteY1" fmla="*/ 0 h 4906221"/>
                <a:gd name="connsiteX2" fmla="*/ 9166578 w 9166578"/>
                <a:gd name="connsiteY2" fmla="*/ 4347876 h 4906221"/>
                <a:gd name="connsiteX3" fmla="*/ 0 w 9166578"/>
                <a:gd name="connsiteY3" fmla="*/ 4483342 h 4906221"/>
                <a:gd name="connsiteX4" fmla="*/ 0 w 9166578"/>
                <a:gd name="connsiteY4" fmla="*/ 0 h 4906221"/>
                <a:gd name="connsiteX0" fmla="*/ 0 w 9166578"/>
                <a:gd name="connsiteY0" fmla="*/ 0 h 4951076"/>
                <a:gd name="connsiteX1" fmla="*/ 9144000 w 9166578"/>
                <a:gd name="connsiteY1" fmla="*/ 0 h 4951076"/>
                <a:gd name="connsiteX2" fmla="*/ 9166578 w 9166578"/>
                <a:gd name="connsiteY2" fmla="*/ 4347876 h 4951076"/>
                <a:gd name="connsiteX3" fmla="*/ 0 w 9166578"/>
                <a:gd name="connsiteY3" fmla="*/ 4541215 h 4951076"/>
                <a:gd name="connsiteX4" fmla="*/ 0 w 9166578"/>
                <a:gd name="connsiteY4" fmla="*/ 0 h 49510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6578" h="4951076">
                  <a:moveTo>
                    <a:pt x="0" y="0"/>
                  </a:moveTo>
                  <a:lnTo>
                    <a:pt x="9144000" y="0"/>
                  </a:lnTo>
                  <a:lnTo>
                    <a:pt x="9166578" y="4347876"/>
                  </a:lnTo>
                  <a:cubicBezTo>
                    <a:pt x="6111052" y="4393031"/>
                    <a:pt x="1915348" y="5545927"/>
                    <a:pt x="0" y="4541215"/>
                  </a:cubicBezTo>
                  <a:lnTo>
                    <a:pt x="0" y="0"/>
                  </a:lnTo>
                  <a:close/>
                </a:path>
              </a:pathLst>
            </a:custGeom>
            <a:gradFill flip="none" rotWithShape="1">
              <a:gsLst>
                <a:gs pos="78000">
                  <a:srgbClr val="00B050">
                    <a:alpha val="45000"/>
                  </a:srgbClr>
                </a:gs>
                <a:gs pos="0">
                  <a:srgbClr val="FF0000">
                    <a:alpha val="52000"/>
                  </a:srgbClr>
                </a:gs>
                <a:gs pos="98000">
                  <a:srgbClr val="FF3300">
                    <a:alpha val="76000"/>
                  </a:srgbClr>
                </a:gs>
                <a:gs pos="66000">
                  <a:srgbClr val="FF0000">
                    <a:alpha val="41000"/>
                    <a:lumMod val="59000"/>
                    <a:lumOff val="41000"/>
                  </a:srgbClr>
                </a:gs>
                <a:gs pos="88000">
                  <a:schemeClr val="tx1">
                    <a:alpha val="44000"/>
                  </a:schemeClr>
                </a:gs>
                <a:gs pos="44000">
                  <a:schemeClr val="tx1">
                    <a:alpha val="60000"/>
                  </a:schemeClr>
                </a:gs>
                <a:gs pos="54000">
                  <a:srgbClr val="00B050">
                    <a:alpha val="41000"/>
                  </a:srgbClr>
                </a:gs>
                <a:gs pos="33000">
                  <a:srgbClr val="00B050">
                    <a:alpha val="41000"/>
                  </a:srgbClr>
                </a:gs>
                <a:gs pos="23000">
                  <a:schemeClr val="tx1">
                    <a:alpha val="53000"/>
                  </a:schemeClr>
                </a:gs>
                <a:gs pos="12000">
                  <a:srgbClr val="00B050">
                    <a:alpha val="48000"/>
                  </a:srgbClr>
                </a:gs>
              </a:gsLst>
              <a:path path="circle">
                <a:fillToRect l="100000" t="100000"/>
              </a:path>
              <a:tileRect r="-100000" b="-100000"/>
            </a:gradFill>
            <a:ln>
              <a:noFill/>
            </a:ln>
            <a:scene3d>
              <a:camera prst="orthographicFront"/>
              <a:lightRig rig="flat" dir="t">
                <a:rot lat="0" lon="0" rev="12000000"/>
              </a:lightRig>
            </a:scene3d>
            <a:sp3d>
              <a:bevelT w="158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1520" y="3075806"/>
              <a:ext cx="8602663" cy="1646237"/>
            </a:xfrm>
            <a:prstGeom prst="rect">
              <a:avLst/>
            </a:prstGeom>
            <a:noFill/>
            <a:ln>
              <a:noFill/>
            </a:ln>
            <a:effectLst>
              <a:outerShdw algn="ctr" rotWithShape="0">
                <a:srgbClr val="990033"/>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8" name="7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22900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1" fill="hold" nodeType="withEffect">
                                  <p:stCondLst>
                                    <p:cond delay="0"/>
                                  </p:stCondLst>
                                  <p:childTnLst>
                                    <p:anim calcmode="lin" valueType="num">
                                      <p:cBhvr additive="base">
                                        <p:cTn id="13" dur="3700"/>
                                        <p:tgtEl>
                                          <p:spTgt spid="12"/>
                                        </p:tgtEl>
                                        <p:attrNameLst>
                                          <p:attrName>ppt_x</p:attrName>
                                        </p:attrNameLst>
                                      </p:cBhvr>
                                      <p:tavLst>
                                        <p:tav tm="0">
                                          <p:val>
                                            <p:strVal val="ppt_x"/>
                                          </p:val>
                                        </p:tav>
                                        <p:tav tm="100000">
                                          <p:val>
                                            <p:strVal val="ppt_x"/>
                                          </p:val>
                                        </p:tav>
                                      </p:tavLst>
                                    </p:anim>
                                    <p:anim calcmode="lin" valueType="num">
                                      <p:cBhvr additive="base">
                                        <p:cTn id="14" dur="3700"/>
                                        <p:tgtEl>
                                          <p:spTgt spid="12"/>
                                        </p:tgtEl>
                                        <p:attrNameLst>
                                          <p:attrName>ppt_y</p:attrName>
                                        </p:attrNameLst>
                                      </p:cBhvr>
                                      <p:tavLst>
                                        <p:tav tm="0">
                                          <p:val>
                                            <p:strVal val="ppt_y"/>
                                          </p:val>
                                        </p:tav>
                                        <p:tav tm="100000">
                                          <p:val>
                                            <p:strVal val="0-ppt_h/2"/>
                                          </p:val>
                                        </p:tav>
                                      </p:tavLst>
                                    </p:anim>
                                    <p:set>
                                      <p:cBhvr>
                                        <p:cTn id="15" dur="1" fill="hold">
                                          <p:stCondLst>
                                            <p:cond delay="36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grpSp>
        <p:nvGrpSpPr>
          <p:cNvPr id="12" name="11 Grupo"/>
          <p:cNvGrpSpPr/>
          <p:nvPr/>
        </p:nvGrpSpPr>
        <p:grpSpPr>
          <a:xfrm>
            <a:off x="0" y="-1186"/>
            <a:ext cx="2051720" cy="5149270"/>
            <a:chOff x="0" y="-1186"/>
            <a:chExt cx="2051720" cy="5149270"/>
          </a:xfrm>
        </p:grpSpPr>
        <p:sp>
          <p:nvSpPr>
            <p:cNvPr id="3" name="3 Rectángulo"/>
            <p:cNvSpPr/>
            <p:nvPr/>
          </p:nvSpPr>
          <p:spPr>
            <a:xfrm rot="16200000">
              <a:off x="-1024679" y="2067101"/>
              <a:ext cx="5144686" cy="100811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6200000">
              <a:off x="-1168695" y="2068287"/>
              <a:ext cx="5144686" cy="100811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3 Rectángulo"/>
            <p:cNvSpPr/>
            <p:nvPr/>
          </p:nvSpPr>
          <p:spPr>
            <a:xfrm rot="16200000">
              <a:off x="-1312711" y="2067101"/>
              <a:ext cx="5144686" cy="100811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3 Rectángulo"/>
            <p:cNvSpPr/>
            <p:nvPr/>
          </p:nvSpPr>
          <p:spPr>
            <a:xfrm rot="16200000">
              <a:off x="-1456727" y="2071685"/>
              <a:ext cx="5144686" cy="100811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3 Rectángulo"/>
            <p:cNvSpPr/>
            <p:nvPr/>
          </p:nvSpPr>
          <p:spPr>
            <a:xfrm rot="16200000">
              <a:off x="-1600743" y="2067101"/>
              <a:ext cx="5144686" cy="100811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3 Rectángulo"/>
            <p:cNvSpPr/>
            <p:nvPr/>
          </p:nvSpPr>
          <p:spPr>
            <a:xfrm rot="16200000">
              <a:off x="-1744759" y="2067101"/>
              <a:ext cx="5144686" cy="100811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3 Rectángulo"/>
            <p:cNvSpPr/>
            <p:nvPr/>
          </p:nvSpPr>
          <p:spPr>
            <a:xfrm rot="16200000">
              <a:off x="-1888775" y="2068287"/>
              <a:ext cx="5144686" cy="100811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3 Rectángulo"/>
            <p:cNvSpPr/>
            <p:nvPr/>
          </p:nvSpPr>
          <p:spPr>
            <a:xfrm rot="16200000">
              <a:off x="-2040679" y="2040679"/>
              <a:ext cx="5144686" cy="1063328"/>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6" name="15 Grupo"/>
          <p:cNvGrpSpPr/>
          <p:nvPr/>
        </p:nvGrpSpPr>
        <p:grpSpPr>
          <a:xfrm>
            <a:off x="1280028" y="0"/>
            <a:ext cx="7863973" cy="5162051"/>
            <a:chOff x="1280028" y="0"/>
            <a:chExt cx="7863973" cy="5162051"/>
          </a:xfrm>
        </p:grpSpPr>
        <p:sp>
          <p:nvSpPr>
            <p:cNvPr id="17" name="2 Rectángulo"/>
            <p:cNvSpPr/>
            <p:nvPr/>
          </p:nvSpPr>
          <p:spPr>
            <a:xfrm>
              <a:off x="1280028" y="0"/>
              <a:ext cx="7832149" cy="5162051"/>
            </a:xfrm>
            <a:custGeom>
              <a:avLst/>
              <a:gdLst>
                <a:gd name="connsiteX0" fmla="*/ 0 w 7380312"/>
                <a:gd name="connsiteY0" fmla="*/ 0 h 5143500"/>
                <a:gd name="connsiteX1" fmla="*/ 7380312 w 7380312"/>
                <a:gd name="connsiteY1" fmla="*/ 0 h 5143500"/>
                <a:gd name="connsiteX2" fmla="*/ 7380312 w 7380312"/>
                <a:gd name="connsiteY2" fmla="*/ 5143500 h 5143500"/>
                <a:gd name="connsiteX3" fmla="*/ 0 w 7380312"/>
                <a:gd name="connsiteY3" fmla="*/ 5143500 h 5143500"/>
                <a:gd name="connsiteX4" fmla="*/ 0 w 7380312"/>
                <a:gd name="connsiteY4" fmla="*/ 0 h 5143500"/>
                <a:gd name="connsiteX0" fmla="*/ 541866 w 7922178"/>
                <a:gd name="connsiteY0" fmla="*/ 0 h 5143500"/>
                <a:gd name="connsiteX1" fmla="*/ 7922178 w 7922178"/>
                <a:gd name="connsiteY1" fmla="*/ 0 h 5143500"/>
                <a:gd name="connsiteX2" fmla="*/ 7922178 w 7922178"/>
                <a:gd name="connsiteY2" fmla="*/ 5143500 h 5143500"/>
                <a:gd name="connsiteX3" fmla="*/ 541866 w 7922178"/>
                <a:gd name="connsiteY3" fmla="*/ 5143500 h 5143500"/>
                <a:gd name="connsiteX4" fmla="*/ 541866 w 7922178"/>
                <a:gd name="connsiteY4" fmla="*/ 0 h 5143500"/>
                <a:gd name="connsiteX0" fmla="*/ 787794 w 8168106"/>
                <a:gd name="connsiteY0" fmla="*/ 0 h 5143500"/>
                <a:gd name="connsiteX1" fmla="*/ 8168106 w 8168106"/>
                <a:gd name="connsiteY1" fmla="*/ 0 h 5143500"/>
                <a:gd name="connsiteX2" fmla="*/ 8168106 w 8168106"/>
                <a:gd name="connsiteY2" fmla="*/ 5143500 h 5143500"/>
                <a:gd name="connsiteX3" fmla="*/ 787794 w 8168106"/>
                <a:gd name="connsiteY3" fmla="*/ 5143500 h 5143500"/>
                <a:gd name="connsiteX4" fmla="*/ 787794 w 8168106"/>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68106" h="5143500">
                  <a:moveTo>
                    <a:pt x="787794" y="0"/>
                  </a:moveTo>
                  <a:lnTo>
                    <a:pt x="8168106" y="0"/>
                  </a:lnTo>
                  <a:lnTo>
                    <a:pt x="8168106" y="5143500"/>
                  </a:lnTo>
                  <a:lnTo>
                    <a:pt x="787794" y="5143500"/>
                  </a:lnTo>
                  <a:cubicBezTo>
                    <a:pt x="787794" y="3429000"/>
                    <a:pt x="-984743" y="4886678"/>
                    <a:pt x="787794" y="0"/>
                  </a:cubicBezTo>
                  <a:close/>
                </a:path>
              </a:pathLst>
            </a:custGeom>
            <a:gradFill flip="none" rotWithShape="1">
              <a:gsLst>
                <a:gs pos="78000">
                  <a:srgbClr val="C00000">
                    <a:alpha val="47000"/>
                    <a:lumMod val="25000"/>
                    <a:lumOff val="75000"/>
                  </a:srgbClr>
                </a:gs>
                <a:gs pos="0">
                  <a:schemeClr val="tx1">
                    <a:alpha val="46000"/>
                  </a:schemeClr>
                </a:gs>
                <a:gs pos="100000">
                  <a:srgbClr val="C00000">
                    <a:alpha val="48000"/>
                    <a:lumMod val="62000"/>
                    <a:lumOff val="38000"/>
                  </a:srgbClr>
                </a:gs>
                <a:gs pos="66000">
                  <a:schemeClr val="tx1">
                    <a:alpha val="71000"/>
                  </a:schemeClr>
                </a:gs>
                <a:gs pos="90000">
                  <a:schemeClr val="tx1">
                    <a:alpha val="44000"/>
                  </a:schemeClr>
                </a:gs>
                <a:gs pos="44000">
                  <a:schemeClr val="tx1">
                    <a:alpha val="60000"/>
                  </a:schemeClr>
                </a:gs>
                <a:gs pos="54000">
                  <a:srgbClr val="C00000">
                    <a:alpha val="45000"/>
                    <a:lumMod val="27000"/>
                    <a:lumOff val="73000"/>
                  </a:srgbClr>
                </a:gs>
                <a:gs pos="33000">
                  <a:srgbClr val="C00000">
                    <a:alpha val="55000"/>
                    <a:lumMod val="16000"/>
                    <a:lumOff val="84000"/>
                  </a:srgbClr>
                </a:gs>
                <a:gs pos="23000">
                  <a:schemeClr val="tx1">
                    <a:alpha val="53000"/>
                  </a:schemeClr>
                </a:gs>
                <a:gs pos="12000">
                  <a:srgbClr val="C00000">
                    <a:alpha val="53000"/>
                    <a:lumMod val="61000"/>
                    <a:lumOff val="39000"/>
                  </a:srgbClr>
                </a:gs>
              </a:gsLst>
              <a:lin ang="13500000" scaled="1"/>
              <a:tileRect/>
            </a:gradFill>
            <a:ln>
              <a:noFill/>
            </a:ln>
            <a:scene3d>
              <a:camera prst="orthographicFront"/>
              <a:lightRig rig="flood" dir="t"/>
            </a:scene3d>
            <a:sp3d>
              <a:bevelT w="1841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1403649" y="131233"/>
              <a:ext cx="7740352" cy="5012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5" name="14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68638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700"/>
                                        <p:tgtEl>
                                          <p:spTgt spid="16"/>
                                        </p:tgtEl>
                                        <p:attrNameLst>
                                          <p:attrName>ppt_x</p:attrName>
                                        </p:attrNameLst>
                                      </p:cBhvr>
                                      <p:tavLst>
                                        <p:tav tm="0">
                                          <p:val>
                                            <p:strVal val="ppt_x"/>
                                          </p:val>
                                        </p:tav>
                                        <p:tav tm="100000">
                                          <p:val>
                                            <p:strVal val="1+ppt_w/2"/>
                                          </p:val>
                                        </p:tav>
                                      </p:tavLst>
                                    </p:anim>
                                    <p:anim calcmode="lin" valueType="num">
                                      <p:cBhvr additive="base">
                                        <p:cTn id="14" dur="3700"/>
                                        <p:tgtEl>
                                          <p:spTgt spid="16"/>
                                        </p:tgtEl>
                                        <p:attrNameLst>
                                          <p:attrName>ppt_y</p:attrName>
                                        </p:attrNameLst>
                                      </p:cBhvr>
                                      <p:tavLst>
                                        <p:tav tm="0">
                                          <p:val>
                                            <p:strVal val="ppt_y"/>
                                          </p:val>
                                        </p:tav>
                                        <p:tav tm="100000">
                                          <p:val>
                                            <p:strVal val="ppt_y"/>
                                          </p:val>
                                        </p:tav>
                                      </p:tavLst>
                                    </p:anim>
                                    <p:set>
                                      <p:cBhvr>
                                        <p:cTn id="15" dur="1" fill="hold">
                                          <p:stCondLst>
                                            <p:cond delay="36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11 Grupo"/>
          <p:cNvGrpSpPr/>
          <p:nvPr/>
        </p:nvGrpSpPr>
        <p:grpSpPr>
          <a:xfrm>
            <a:off x="23223" y="0"/>
            <a:ext cx="9144000" cy="5143500"/>
            <a:chOff x="8792" y="0"/>
            <a:chExt cx="9144000" cy="5143500"/>
          </a:xfrm>
        </p:grpSpPr>
        <p:grpSp>
          <p:nvGrpSpPr>
            <p:cNvPr id="13" name="12 Grupo"/>
            <p:cNvGrpSpPr/>
            <p:nvPr/>
          </p:nvGrpSpPr>
          <p:grpSpPr>
            <a:xfrm>
              <a:off x="8792" y="0"/>
              <a:ext cx="9144000" cy="5143500"/>
              <a:chOff x="8792" y="0"/>
              <a:chExt cx="9144000" cy="5232771"/>
            </a:xfrm>
          </p:grpSpPr>
          <p:sp>
            <p:nvSpPr>
              <p:cNvPr id="16" name="15 Rectángulo"/>
              <p:cNvSpPr/>
              <p:nvPr/>
            </p:nvSpPr>
            <p:spPr>
              <a:xfrm rot="10800000">
                <a:off x="17164" y="0"/>
                <a:ext cx="9126836" cy="5143500"/>
              </a:xfrm>
              <a:prstGeom prst="rect">
                <a:avLst/>
              </a:prstGeom>
              <a:gradFill>
                <a:gsLst>
                  <a:gs pos="45836">
                    <a:srgbClr val="FF0000">
                      <a:lumMod val="34000"/>
                      <a:lumOff val="66000"/>
                    </a:srgbClr>
                  </a:gs>
                  <a:gs pos="88000">
                    <a:srgbClr val="B40000"/>
                  </a:gs>
                  <a:gs pos="13000">
                    <a:srgbClr val="FF614C"/>
                  </a:gs>
                  <a:gs pos="71000">
                    <a:srgbClr val="F56D51"/>
                  </a:gs>
                  <a:gs pos="19000">
                    <a:srgbClr val="FF3300">
                      <a:lumMod val="64000"/>
                      <a:lumOff val="36000"/>
                    </a:srgbClr>
                  </a:gs>
                  <a:gs pos="0">
                    <a:srgbClr val="FF0000">
                      <a:lumMod val="83000"/>
                      <a:lumOff val="17000"/>
                    </a:srgbClr>
                  </a:gs>
                  <a:gs pos="90000">
                    <a:srgbClr val="C00000">
                      <a:shade val="67500"/>
                      <a:satMod val="115000"/>
                    </a:srgbClr>
                  </a:gs>
                  <a:gs pos="100000">
                    <a:srgbClr val="C00000">
                      <a:shade val="100000"/>
                      <a:satMod val="115000"/>
                    </a:srgbClr>
                  </a:gs>
                </a:gsLst>
                <a:lin ang="16200000" scaled="1"/>
              </a:gradFill>
              <a:ln>
                <a:noFill/>
              </a:ln>
              <a:effectLst/>
              <a:scene3d>
                <a:camera prst="orthographicFront"/>
                <a:lightRig rig="threePt" dir="t">
                  <a:rot lat="0" lon="0" rev="5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4 Forma en L"/>
              <p:cNvSpPr/>
              <p:nvPr/>
            </p:nvSpPr>
            <p:spPr>
              <a:xfrm>
                <a:off x="8792" y="29310"/>
                <a:ext cx="9144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54715 w 9218951"/>
                  <a:gd name="connsiteY6" fmla="*/ 5188758 h 5203461"/>
                  <a:gd name="connsiteX7" fmla="*/ 0 w 9218951"/>
                  <a:gd name="connsiteY7" fmla="*/ 5143500 h 5203461"/>
                  <a:gd name="connsiteX8" fmla="*/ 0 w 9218951"/>
                  <a:gd name="connsiteY8"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54715" y="5188758"/>
                    </a:lnTo>
                    <a:lnTo>
                      <a:pt x="0" y="5143500"/>
                    </a:lnTo>
                    <a:lnTo>
                      <a:pt x="0" y="0"/>
                    </a:ln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4" name="13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C00000"/>
                  </a:solidFill>
                  <a:latin typeface="AR BERKLEY" panose="02000000000000000000" pitchFamily="2" charset="0"/>
                </a:rPr>
                <a:t>P</a:t>
              </a:r>
              <a:r>
                <a:rPr lang="es-ES" sz="1400" dirty="0" smtClean="0">
                  <a:ln w="0">
                    <a:noFill/>
                  </a:ln>
                  <a:solidFill>
                    <a:srgbClr val="C00000"/>
                  </a:solidFill>
                  <a:latin typeface="AR BERKLEY" panose="02000000000000000000" pitchFamily="2" charset="0"/>
                </a:rPr>
                <a:t>&amp;</a:t>
              </a:r>
              <a:r>
                <a:rPr lang="es-ES" dirty="0" smtClean="0">
                  <a:ln w="0">
                    <a:noFill/>
                  </a:ln>
                  <a:solidFill>
                    <a:srgbClr val="C00000"/>
                  </a:solidFill>
                  <a:latin typeface="AR BERKLEY" panose="02000000000000000000" pitchFamily="2" charset="0"/>
                </a:rPr>
                <a:t>R</a:t>
              </a:r>
              <a:endParaRPr lang="es-ES" sz="1400" dirty="0" smtClean="0">
                <a:ln w="0">
                  <a:noFill/>
                </a:ln>
                <a:solidFill>
                  <a:srgbClr val="C00000"/>
                </a:solidFill>
                <a:latin typeface="AR BERKLEY" panose="02000000000000000000" pitchFamily="2" charset="0"/>
              </a:endParaRPr>
            </a:p>
          </p:txBody>
        </p:sp>
        <p:sp>
          <p:nvSpPr>
            <p:cNvPr id="15" name="4 Forma en L"/>
            <p:cNvSpPr/>
            <p:nvPr/>
          </p:nvSpPr>
          <p:spPr>
            <a:xfrm>
              <a:off x="144001" y="195486"/>
              <a:ext cx="715256" cy="483817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057" h="5704404">
                  <a:moveTo>
                    <a:pt x="23605" y="0"/>
                  </a:moveTo>
                  <a:lnTo>
                    <a:pt x="1302057" y="0"/>
                  </a:lnTo>
                  <a:cubicBezTo>
                    <a:pt x="36432" y="799895"/>
                    <a:pt x="929618" y="3724145"/>
                    <a:pt x="595446" y="5490337"/>
                  </a:cubicBezTo>
                  <a:cubicBezTo>
                    <a:pt x="384830" y="5575647"/>
                    <a:pt x="551421" y="5487604"/>
                    <a:pt x="106" y="5704404"/>
                  </a:cubicBezTo>
                  <a:cubicBezTo>
                    <a:pt x="-2972" y="4803013"/>
                    <a:pt x="61723" y="990762"/>
                    <a:pt x="23605" y="0"/>
                  </a:cubicBez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 name="5 Rectángulo"/>
          <p:cNvSpPr/>
          <p:nvPr/>
        </p:nvSpPr>
        <p:spPr>
          <a:xfrm>
            <a:off x="1691680" y="1347614"/>
            <a:ext cx="6120680" cy="3170099"/>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La </a:t>
            </a:r>
            <a:r>
              <a:rPr lang="es-ES" sz="2400" b="1" i="1" dirty="0">
                <a:solidFill>
                  <a:prstClr val="black"/>
                </a:solidFill>
                <a:latin typeface="Monotype Corsiva" panose="03010101010201010101" pitchFamily="66" charset="0"/>
              </a:rPr>
              <a:t>mujer valiente no tiene miedo, </a:t>
            </a:r>
            <a:r>
              <a:rPr lang="es-ES" sz="2400" b="1" i="1" dirty="0" smtClean="0">
                <a:solidFill>
                  <a:prstClr val="black"/>
                </a:solidFill>
                <a:latin typeface="Monotype Corsiva" panose="03010101010201010101" pitchFamily="66" charset="0"/>
              </a:rPr>
              <a:t>la fe, el </a:t>
            </a:r>
            <a:r>
              <a:rPr lang="es-ES" sz="2400" b="1" i="1" dirty="0">
                <a:solidFill>
                  <a:prstClr val="black"/>
                </a:solidFill>
                <a:latin typeface="Monotype Corsiva" panose="03010101010201010101" pitchFamily="66" charset="0"/>
              </a:rPr>
              <a:t>amor </a:t>
            </a:r>
            <a:endParaRPr lang="es-ES" sz="2400" b="1" i="1" dirty="0" smtClean="0">
              <a:solidFill>
                <a:prstClr val="black"/>
              </a:solidFill>
              <a:latin typeface="Monotype Corsiva" panose="03010101010201010101" pitchFamily="66" charset="0"/>
            </a:endParaRPr>
          </a:p>
          <a:p>
            <a:pPr algn="ctr">
              <a:defRPr/>
            </a:pPr>
            <a:r>
              <a:rPr lang="es-ES" sz="2400" b="1" i="1" dirty="0" smtClean="0">
                <a:solidFill>
                  <a:prstClr val="black"/>
                </a:solidFill>
                <a:latin typeface="Monotype Corsiva" panose="03010101010201010101" pitchFamily="66" charset="0"/>
              </a:rPr>
              <a:t>a </a:t>
            </a:r>
            <a:r>
              <a:rPr lang="es-ES" sz="2400" b="1" i="1" dirty="0">
                <a:solidFill>
                  <a:prstClr val="black"/>
                </a:solidFill>
                <a:latin typeface="Monotype Corsiva" panose="03010101010201010101" pitchFamily="66" charset="0"/>
              </a:rPr>
              <a:t>sí misma y hacia la vida es la base para su </a:t>
            </a:r>
            <a:r>
              <a:rPr lang="es-ES" sz="2400" b="1" i="1" dirty="0" smtClean="0">
                <a:solidFill>
                  <a:prstClr val="black"/>
                </a:solidFill>
                <a:latin typeface="Monotype Corsiva" panose="03010101010201010101" pitchFamily="66" charset="0"/>
              </a:rPr>
              <a:t>fortaleza.  </a:t>
            </a:r>
            <a:r>
              <a:rPr lang="es-ES" sz="2400" b="1" i="1" dirty="0">
                <a:solidFill>
                  <a:prstClr val="black"/>
                </a:solidFill>
                <a:latin typeface="Monotype Corsiva" panose="03010101010201010101" pitchFamily="66" charset="0"/>
              </a:rPr>
              <a:t>El optimismo es fundamental en el camino hacia su soberanía, y por eso la mujer valiente sabe que lo que obtiene  no se lo debe únicamente a las circunstancias en la vida, sino que todo consiste en una cuestión de </a:t>
            </a:r>
          </a:p>
          <a:p>
            <a:pPr algn="ctr">
              <a:defRPr/>
            </a:pPr>
            <a:r>
              <a:rPr lang="es-ES" sz="3200" b="1" i="1" dirty="0">
                <a:solidFill>
                  <a:prstClr val="black"/>
                </a:solidFill>
                <a:latin typeface="Monotype Corsiva" panose="03010101010201010101" pitchFamily="66" charset="0"/>
              </a:rPr>
              <a:t>m</a:t>
            </a:r>
            <a:r>
              <a:rPr lang="es-ES" sz="3200" b="1" i="1" dirty="0" smtClean="0">
                <a:solidFill>
                  <a:prstClr val="black"/>
                </a:solidFill>
                <a:latin typeface="Monotype Corsiva" panose="03010101010201010101" pitchFamily="66" charset="0"/>
              </a:rPr>
              <a:t>adurez espiritual.</a:t>
            </a:r>
            <a:endParaRPr lang="es-ES" sz="3200" b="1" i="1" dirty="0">
              <a:solidFill>
                <a:prstClr val="black"/>
              </a:solidFill>
              <a:latin typeface="Monotype Corsiva" panose="03010101010201010101" pitchFamily="66" charset="0"/>
            </a:endParaRPr>
          </a:p>
          <a:p>
            <a:pPr algn="ctr">
              <a:defRPr/>
            </a:pPr>
            <a:endParaRPr lang="es-ES" sz="2400" b="1" i="1" dirty="0">
              <a:solidFill>
                <a:prstClr val="black"/>
              </a:solidFill>
              <a:latin typeface="Monotype Corsiva" panose="03010101010201010101" pitchFamily="66" charset="0"/>
            </a:endParaRPr>
          </a:p>
        </p:txBody>
      </p:sp>
      <p:sp>
        <p:nvSpPr>
          <p:cNvPr id="10" name="9 Rectángulo"/>
          <p:cNvSpPr/>
          <p:nvPr/>
        </p:nvSpPr>
        <p:spPr>
          <a:xfrm>
            <a:off x="2123728" y="699542"/>
            <a:ext cx="5040560" cy="461665"/>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DI NO AL MIEDO</a:t>
            </a: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1872986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anim calcmode="lin" valueType="num">
                                      <p:cBhvr>
                                        <p:cTn id="8" dur="1500" fill="hold"/>
                                        <p:tgtEl>
                                          <p:spTgt spid="10"/>
                                        </p:tgtEl>
                                        <p:attrNameLst>
                                          <p:attrName>ppt_x</p:attrName>
                                        </p:attrNameLst>
                                      </p:cBhvr>
                                      <p:tavLst>
                                        <p:tav tm="0">
                                          <p:val>
                                            <p:strVal val="#ppt_x"/>
                                          </p:val>
                                        </p:tav>
                                        <p:tav tm="100000">
                                          <p:val>
                                            <p:strVal val="#ppt_x"/>
                                          </p:val>
                                        </p:tav>
                                      </p:tavLst>
                                    </p:anim>
                                    <p:anim calcmode="lin" valueType="num">
                                      <p:cBhvr>
                                        <p:cTn id="9" dur="15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500"/>
                                        <p:tgtEl>
                                          <p:spTgt spid="6"/>
                                        </p:tgtEl>
                                      </p:cBhvr>
                                    </p:animEffect>
                                    <p:anim calcmode="lin" valueType="num">
                                      <p:cBhvr>
                                        <p:cTn id="13" dur="1500" fill="hold"/>
                                        <p:tgtEl>
                                          <p:spTgt spid="6"/>
                                        </p:tgtEl>
                                        <p:attrNameLst>
                                          <p:attrName>ppt_x</p:attrName>
                                        </p:attrNameLst>
                                      </p:cBhvr>
                                      <p:tavLst>
                                        <p:tav tm="0">
                                          <p:val>
                                            <p:strVal val="#ppt_x"/>
                                          </p:val>
                                        </p:tav>
                                        <p:tav tm="100000">
                                          <p:val>
                                            <p:strVal val="#ppt_x"/>
                                          </p:val>
                                        </p:tav>
                                      </p:tavLst>
                                    </p:anim>
                                    <p:anim calcmode="lin" valueType="num">
                                      <p:cBhvr>
                                        <p:cTn id="14"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LA MUJER VALIENTEEEEE"/>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19346"/>
            <a:ext cx="9144000" cy="5143500"/>
          </a:xfrm>
          <a:prstGeom prst="rect">
            <a:avLst/>
          </a:prstGeom>
          <a:noFill/>
          <a:ln>
            <a:noFill/>
          </a:ln>
        </p:spPr>
      </p:pic>
      <p:sp>
        <p:nvSpPr>
          <p:cNvPr id="20" name="4 Forma en L"/>
          <p:cNvSpPr/>
          <p:nvPr/>
        </p:nvSpPr>
        <p:spPr>
          <a:xfrm>
            <a:off x="0" y="0"/>
            <a:ext cx="9144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0" y="5143500"/>
                </a:lnTo>
                <a:lnTo>
                  <a:pt x="0" y="0"/>
                </a:lnTo>
                <a:close/>
              </a:path>
            </a:pathLst>
          </a:custGeom>
          <a:gradFill flip="none" rotWithShape="1">
            <a:gsLst>
              <a:gs pos="47000">
                <a:srgbClr val="FF3300"/>
              </a:gs>
              <a:gs pos="13000">
                <a:srgbClr val="A40000">
                  <a:lumMod val="33000"/>
                </a:srgbClr>
              </a:gs>
              <a:gs pos="35000">
                <a:srgbClr val="C00000"/>
              </a:gs>
              <a:gs pos="100000">
                <a:srgbClr val="A60000"/>
              </a:gs>
              <a:gs pos="81000">
                <a:srgbClr val="FF3300"/>
              </a:gs>
            </a:gsLst>
            <a:path path="rect">
              <a:fillToRect l="100000" t="100000"/>
            </a:path>
            <a:tileRect r="-100000" b="-100000"/>
          </a:gradFill>
          <a:ln>
            <a:noFill/>
          </a:ln>
          <a:scene3d>
            <a:camera prst="orthographicFront"/>
            <a:lightRig rig="flood" dir="t">
              <a:rot lat="0" lon="0" rev="8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A50021"/>
                </a:solidFill>
                <a:latin typeface="AR BERKLEY" panose="02000000000000000000" pitchFamily="2" charset="0"/>
              </a:rPr>
              <a:t>P</a:t>
            </a:r>
            <a:r>
              <a:rPr lang="es-ES" sz="1400" dirty="0" smtClean="0">
                <a:ln w="0">
                  <a:noFill/>
                </a:ln>
                <a:solidFill>
                  <a:srgbClr val="A50021"/>
                </a:solidFill>
                <a:latin typeface="AR BERKLEY" panose="02000000000000000000" pitchFamily="2" charset="0"/>
              </a:rPr>
              <a:t>&amp;</a:t>
            </a:r>
            <a:r>
              <a:rPr lang="es-ES" dirty="0" smtClean="0">
                <a:ln w="0">
                  <a:noFill/>
                </a:ln>
                <a:solidFill>
                  <a:srgbClr val="A50021"/>
                </a:solidFill>
                <a:latin typeface="AR BERKLEY" panose="02000000000000000000" pitchFamily="2" charset="0"/>
              </a:rPr>
              <a:t>R</a:t>
            </a:r>
            <a:endParaRPr lang="es-ES" sz="1400" dirty="0" smtClean="0">
              <a:ln w="0">
                <a:noFill/>
              </a:ln>
              <a:solidFill>
                <a:srgbClr val="A50021"/>
              </a:solidFill>
              <a:latin typeface="AR BERKLEY" panose="02000000000000000000" pitchFamily="2" charset="0"/>
            </a:endParaRPr>
          </a:p>
        </p:txBody>
      </p:sp>
      <p:grpSp>
        <p:nvGrpSpPr>
          <p:cNvPr id="3" name="2 Grupo"/>
          <p:cNvGrpSpPr/>
          <p:nvPr/>
        </p:nvGrpSpPr>
        <p:grpSpPr>
          <a:xfrm>
            <a:off x="664356" y="0"/>
            <a:ext cx="8479644" cy="4971509"/>
            <a:chOff x="664356" y="0"/>
            <a:chExt cx="8479644" cy="4971509"/>
          </a:xfrm>
        </p:grpSpPr>
        <p:sp>
          <p:nvSpPr>
            <p:cNvPr id="8" name="Forma libre 7"/>
            <p:cNvSpPr/>
            <p:nvPr/>
          </p:nvSpPr>
          <p:spPr>
            <a:xfrm>
              <a:off x="664356" y="0"/>
              <a:ext cx="8479644" cy="4971509"/>
            </a:xfrm>
            <a:custGeom>
              <a:avLst/>
              <a:gdLst>
                <a:gd name="connsiteX0" fmla="*/ 565683 w 8479644"/>
                <a:gd name="connsiteY0" fmla="*/ 0 h 4950432"/>
                <a:gd name="connsiteX1" fmla="*/ 8445777 w 8479644"/>
                <a:gd name="connsiteY1" fmla="*/ 0 h 4950432"/>
                <a:gd name="connsiteX2" fmla="*/ 8479644 w 8479644"/>
                <a:gd name="connsiteY2" fmla="*/ 4526089 h 4950432"/>
                <a:gd name="connsiteX3" fmla="*/ 10404 w 8479644"/>
                <a:gd name="connsiteY3" fmla="*/ 4693858 h 4950432"/>
                <a:gd name="connsiteX4" fmla="*/ 565683 w 8479644"/>
                <a:gd name="connsiteY4" fmla="*/ 0 h 4950432"/>
                <a:gd name="connsiteX5" fmla="*/ 4051660 w 8479644"/>
                <a:gd name="connsiteY5" fmla="*/ 1563637 h 4950432"/>
                <a:gd name="connsiteX6" fmla="*/ 3835636 w 8479644"/>
                <a:gd name="connsiteY6" fmla="*/ 1779661 h 4950432"/>
                <a:gd name="connsiteX7" fmla="*/ 4051660 w 8479644"/>
                <a:gd name="connsiteY7" fmla="*/ 1995685 h 4950432"/>
                <a:gd name="connsiteX8" fmla="*/ 4267684 w 8479644"/>
                <a:gd name="connsiteY8" fmla="*/ 1779661 h 4950432"/>
                <a:gd name="connsiteX9" fmla="*/ 4051660 w 8479644"/>
                <a:gd name="connsiteY9" fmla="*/ 1563637 h 4950432"/>
                <a:gd name="connsiteX10" fmla="*/ 3259572 w 8479644"/>
                <a:gd name="connsiteY10" fmla="*/ 1995685 h 4950432"/>
                <a:gd name="connsiteX11" fmla="*/ 2971540 w 8479644"/>
                <a:gd name="connsiteY11" fmla="*/ 2283717 h 4950432"/>
                <a:gd name="connsiteX12" fmla="*/ 3259572 w 8479644"/>
                <a:gd name="connsiteY12" fmla="*/ 2571749 h 4950432"/>
                <a:gd name="connsiteX13" fmla="*/ 3547604 w 8479644"/>
                <a:gd name="connsiteY13" fmla="*/ 2283717 h 4950432"/>
                <a:gd name="connsiteX14" fmla="*/ 3259572 w 8479644"/>
                <a:gd name="connsiteY14" fmla="*/ 1995685 h 4950432"/>
                <a:gd name="connsiteX15" fmla="*/ 2323468 w 8479644"/>
                <a:gd name="connsiteY15" fmla="*/ 2499741 h 4950432"/>
                <a:gd name="connsiteX16" fmla="*/ 1963428 w 8479644"/>
                <a:gd name="connsiteY16" fmla="*/ 2859781 h 4950432"/>
                <a:gd name="connsiteX17" fmla="*/ 2323468 w 8479644"/>
                <a:gd name="connsiteY17" fmla="*/ 3219821 h 4950432"/>
                <a:gd name="connsiteX18" fmla="*/ 2683508 w 8479644"/>
                <a:gd name="connsiteY18" fmla="*/ 2859781 h 4950432"/>
                <a:gd name="connsiteX19" fmla="*/ 2323468 w 8479644"/>
                <a:gd name="connsiteY19" fmla="*/ 2499741 h 4950432"/>
                <a:gd name="connsiteX20" fmla="*/ 1196492 w 8479644"/>
                <a:gd name="connsiteY20" fmla="*/ 3147813 h 4950432"/>
                <a:gd name="connsiteX21" fmla="*/ 739292 w 8479644"/>
                <a:gd name="connsiteY21" fmla="*/ 3605013 h 4950432"/>
                <a:gd name="connsiteX22" fmla="*/ 1196492 w 8479644"/>
                <a:gd name="connsiteY22" fmla="*/ 4062213 h 4950432"/>
                <a:gd name="connsiteX23" fmla="*/ 1653692 w 8479644"/>
                <a:gd name="connsiteY23" fmla="*/ 3605013 h 4950432"/>
                <a:gd name="connsiteX24" fmla="*/ 1196492 w 8479644"/>
                <a:gd name="connsiteY24" fmla="*/ 3147813 h 4950432"/>
                <a:gd name="connsiteX0" fmla="*/ 565683 w 8479644"/>
                <a:gd name="connsiteY0" fmla="*/ 0 h 4971509"/>
                <a:gd name="connsiteX1" fmla="*/ 8445777 w 8479644"/>
                <a:gd name="connsiteY1" fmla="*/ 0 h 4971509"/>
                <a:gd name="connsiteX2" fmla="*/ 8479644 w 8479644"/>
                <a:gd name="connsiteY2" fmla="*/ 4526089 h 4971509"/>
                <a:gd name="connsiteX3" fmla="*/ 10404 w 8479644"/>
                <a:gd name="connsiteY3" fmla="*/ 4693858 h 4971509"/>
                <a:gd name="connsiteX4" fmla="*/ 565683 w 8479644"/>
                <a:gd name="connsiteY4" fmla="*/ 0 h 4971509"/>
                <a:gd name="connsiteX5" fmla="*/ 4051660 w 8479644"/>
                <a:gd name="connsiteY5" fmla="*/ 1563637 h 4971509"/>
                <a:gd name="connsiteX6" fmla="*/ 3835636 w 8479644"/>
                <a:gd name="connsiteY6" fmla="*/ 1779661 h 4971509"/>
                <a:gd name="connsiteX7" fmla="*/ 4051660 w 8479644"/>
                <a:gd name="connsiteY7" fmla="*/ 1995685 h 4971509"/>
                <a:gd name="connsiteX8" fmla="*/ 4267684 w 8479644"/>
                <a:gd name="connsiteY8" fmla="*/ 1779661 h 4971509"/>
                <a:gd name="connsiteX9" fmla="*/ 4051660 w 8479644"/>
                <a:gd name="connsiteY9" fmla="*/ 1563637 h 4971509"/>
                <a:gd name="connsiteX10" fmla="*/ 3259572 w 8479644"/>
                <a:gd name="connsiteY10" fmla="*/ 1995685 h 4971509"/>
                <a:gd name="connsiteX11" fmla="*/ 2971540 w 8479644"/>
                <a:gd name="connsiteY11" fmla="*/ 2283717 h 4971509"/>
                <a:gd name="connsiteX12" fmla="*/ 3259572 w 8479644"/>
                <a:gd name="connsiteY12" fmla="*/ 2571749 h 4971509"/>
                <a:gd name="connsiteX13" fmla="*/ 3547604 w 8479644"/>
                <a:gd name="connsiteY13" fmla="*/ 2283717 h 4971509"/>
                <a:gd name="connsiteX14" fmla="*/ 3259572 w 8479644"/>
                <a:gd name="connsiteY14" fmla="*/ 1995685 h 4971509"/>
                <a:gd name="connsiteX15" fmla="*/ 2323468 w 8479644"/>
                <a:gd name="connsiteY15" fmla="*/ 2499741 h 4971509"/>
                <a:gd name="connsiteX16" fmla="*/ 1963428 w 8479644"/>
                <a:gd name="connsiteY16" fmla="*/ 2859781 h 4971509"/>
                <a:gd name="connsiteX17" fmla="*/ 2323468 w 8479644"/>
                <a:gd name="connsiteY17" fmla="*/ 3219821 h 4971509"/>
                <a:gd name="connsiteX18" fmla="*/ 2683508 w 8479644"/>
                <a:gd name="connsiteY18" fmla="*/ 2859781 h 4971509"/>
                <a:gd name="connsiteX19" fmla="*/ 2323468 w 8479644"/>
                <a:gd name="connsiteY19" fmla="*/ 2499741 h 4971509"/>
                <a:gd name="connsiteX20" fmla="*/ 1196492 w 8479644"/>
                <a:gd name="connsiteY20" fmla="*/ 3147813 h 4971509"/>
                <a:gd name="connsiteX21" fmla="*/ 739292 w 8479644"/>
                <a:gd name="connsiteY21" fmla="*/ 3605013 h 4971509"/>
                <a:gd name="connsiteX22" fmla="*/ 1196492 w 8479644"/>
                <a:gd name="connsiteY22" fmla="*/ 4062213 h 4971509"/>
                <a:gd name="connsiteX23" fmla="*/ 1653692 w 8479644"/>
                <a:gd name="connsiteY23" fmla="*/ 3605013 h 4971509"/>
                <a:gd name="connsiteX24" fmla="*/ 1196492 w 8479644"/>
                <a:gd name="connsiteY24" fmla="*/ 3147813 h 4971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479644" h="4971509">
                  <a:moveTo>
                    <a:pt x="565683" y="0"/>
                  </a:moveTo>
                  <a:lnTo>
                    <a:pt x="8445777" y="0"/>
                  </a:lnTo>
                  <a:lnTo>
                    <a:pt x="8479644" y="4526089"/>
                  </a:lnTo>
                  <a:cubicBezTo>
                    <a:pt x="5764987" y="5616713"/>
                    <a:pt x="2283383" y="4312546"/>
                    <a:pt x="10404" y="4693858"/>
                  </a:cubicBezTo>
                  <a:cubicBezTo>
                    <a:pt x="224894" y="2538427"/>
                    <a:pt x="-414724" y="1185906"/>
                    <a:pt x="565683" y="0"/>
                  </a:cubicBezTo>
                  <a:close/>
                  <a:moveTo>
                    <a:pt x="4051660" y="1563637"/>
                  </a:moveTo>
                  <a:cubicBezTo>
                    <a:pt x="3932353" y="1563637"/>
                    <a:pt x="3835636" y="1660354"/>
                    <a:pt x="3835636" y="1779661"/>
                  </a:cubicBezTo>
                  <a:cubicBezTo>
                    <a:pt x="3835636" y="1898968"/>
                    <a:pt x="3932353" y="1995685"/>
                    <a:pt x="4051660" y="1995685"/>
                  </a:cubicBezTo>
                  <a:cubicBezTo>
                    <a:pt x="4170967" y="1995685"/>
                    <a:pt x="4267684" y="1898968"/>
                    <a:pt x="4267684" y="1779661"/>
                  </a:cubicBezTo>
                  <a:cubicBezTo>
                    <a:pt x="4267684" y="1660354"/>
                    <a:pt x="4170967" y="1563637"/>
                    <a:pt x="4051660" y="1563637"/>
                  </a:cubicBezTo>
                  <a:close/>
                  <a:moveTo>
                    <a:pt x="3259572" y="1995685"/>
                  </a:moveTo>
                  <a:cubicBezTo>
                    <a:pt x="3100496" y="1995685"/>
                    <a:pt x="2971540" y="2124641"/>
                    <a:pt x="2971540" y="2283717"/>
                  </a:cubicBezTo>
                  <a:cubicBezTo>
                    <a:pt x="2971540" y="2442793"/>
                    <a:pt x="3100496" y="2571749"/>
                    <a:pt x="3259572" y="2571749"/>
                  </a:cubicBezTo>
                  <a:cubicBezTo>
                    <a:pt x="3418648" y="2571749"/>
                    <a:pt x="3547604" y="2442793"/>
                    <a:pt x="3547604" y="2283717"/>
                  </a:cubicBezTo>
                  <a:cubicBezTo>
                    <a:pt x="3547604" y="2124641"/>
                    <a:pt x="3418648" y="1995685"/>
                    <a:pt x="3259572" y="1995685"/>
                  </a:cubicBezTo>
                  <a:close/>
                  <a:moveTo>
                    <a:pt x="2323468" y="2499741"/>
                  </a:moveTo>
                  <a:cubicBezTo>
                    <a:pt x="2124623" y="2499741"/>
                    <a:pt x="1963428" y="2660936"/>
                    <a:pt x="1963428" y="2859781"/>
                  </a:cubicBezTo>
                  <a:cubicBezTo>
                    <a:pt x="1963428" y="3058626"/>
                    <a:pt x="2124623" y="3219821"/>
                    <a:pt x="2323468" y="3219821"/>
                  </a:cubicBezTo>
                  <a:cubicBezTo>
                    <a:pt x="2522313" y="3219821"/>
                    <a:pt x="2683508" y="3058626"/>
                    <a:pt x="2683508" y="2859781"/>
                  </a:cubicBezTo>
                  <a:cubicBezTo>
                    <a:pt x="2683508" y="2660936"/>
                    <a:pt x="2522313" y="2499741"/>
                    <a:pt x="2323468" y="2499741"/>
                  </a:cubicBezTo>
                  <a:close/>
                  <a:moveTo>
                    <a:pt x="1196492" y="3147813"/>
                  </a:moveTo>
                  <a:cubicBezTo>
                    <a:pt x="943987" y="3147813"/>
                    <a:pt x="739292" y="3352508"/>
                    <a:pt x="739292" y="3605013"/>
                  </a:cubicBezTo>
                  <a:cubicBezTo>
                    <a:pt x="739292" y="3857518"/>
                    <a:pt x="943987" y="4062213"/>
                    <a:pt x="1196492" y="4062213"/>
                  </a:cubicBezTo>
                  <a:cubicBezTo>
                    <a:pt x="1448997" y="4062213"/>
                    <a:pt x="1653692" y="3857518"/>
                    <a:pt x="1653692" y="3605013"/>
                  </a:cubicBezTo>
                  <a:cubicBezTo>
                    <a:pt x="1653692" y="3352508"/>
                    <a:pt x="1448997" y="3147813"/>
                    <a:pt x="1196492" y="3147813"/>
                  </a:cubicBezTo>
                  <a:close/>
                </a:path>
              </a:pathLst>
            </a:custGeom>
            <a:gradFill>
              <a:gsLst>
                <a:gs pos="54000">
                  <a:srgbClr val="FF3300">
                    <a:alpha val="44000"/>
                  </a:srgbClr>
                </a:gs>
                <a:gs pos="25000">
                  <a:srgbClr val="C00000">
                    <a:alpha val="75000"/>
                  </a:srgbClr>
                </a:gs>
                <a:gs pos="0">
                  <a:srgbClr val="A40000">
                    <a:lumMod val="82000"/>
                    <a:alpha val="41000"/>
                  </a:srgbClr>
                </a:gs>
                <a:gs pos="92000">
                  <a:srgbClr val="A60000">
                    <a:alpha val="52000"/>
                  </a:srgbClr>
                </a:gs>
                <a:gs pos="43000">
                  <a:schemeClr val="tx1">
                    <a:lumMod val="95000"/>
                    <a:alpha val="75000"/>
                  </a:schemeClr>
                </a:gs>
              </a:gsLst>
              <a:lin ang="2700000" scaled="1"/>
            </a:gradFill>
            <a:ln>
              <a:noFill/>
            </a:ln>
            <a:scene3d>
              <a:camera prst="orthographicFront"/>
              <a:lightRig rig="threePt" dir="t"/>
            </a:scene3d>
            <a:sp3d prstMaterial="flat">
              <a:bevelT w="2730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nvGrpSpPr>
            <p:cNvPr id="15" name="14 Grupo"/>
            <p:cNvGrpSpPr/>
            <p:nvPr/>
          </p:nvGrpSpPr>
          <p:grpSpPr>
            <a:xfrm>
              <a:off x="1403648" y="1563638"/>
              <a:ext cx="3528392" cy="2498576"/>
              <a:chOff x="1403648" y="1563638"/>
              <a:chExt cx="3528392" cy="2498576"/>
            </a:xfrm>
          </p:grpSpPr>
          <p:sp>
            <p:nvSpPr>
              <p:cNvPr id="16" name="15 Elipse"/>
              <p:cNvSpPr/>
              <p:nvPr/>
            </p:nvSpPr>
            <p:spPr>
              <a:xfrm>
                <a:off x="1403648" y="3147814"/>
                <a:ext cx="914400" cy="914400"/>
              </a:xfrm>
              <a:prstGeom prst="ellipse">
                <a:avLst/>
              </a:prstGeom>
              <a:gradFill flip="none" rotWithShape="1">
                <a:gsLst>
                  <a:gs pos="52000">
                    <a:srgbClr val="020F6C">
                      <a:alpha val="32000"/>
                    </a:srgbClr>
                  </a:gs>
                  <a:gs pos="25000">
                    <a:srgbClr val="FF3300">
                      <a:alpha val="69000"/>
                    </a:srgbClr>
                  </a:gs>
                  <a:gs pos="0">
                    <a:srgbClr val="A40000">
                      <a:lumMod val="82000"/>
                      <a:alpha val="0"/>
                    </a:srgbClr>
                  </a:gs>
                  <a:gs pos="74000">
                    <a:srgbClr val="00B050">
                      <a:alpha val="33000"/>
                      <a:lumMod val="90000"/>
                    </a:srgbClr>
                  </a:gs>
                  <a:gs pos="65000">
                    <a:srgbClr val="FF6600">
                      <a:alpha val="51000"/>
                    </a:srgbClr>
                  </a:gs>
                  <a:gs pos="10000">
                    <a:schemeClr val="tx1">
                      <a:lumMod val="95000"/>
                      <a:alpha val="75000"/>
                    </a:schemeClr>
                  </a:gs>
                </a:gsLst>
                <a:path path="circle">
                  <a:fillToRect l="100000" b="100000"/>
                </a:path>
                <a:tileRect t="-100000" r="-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4499992" y="1563638"/>
                <a:ext cx="432048" cy="432048"/>
              </a:xfrm>
              <a:prstGeom prst="ellipse">
                <a:avLst/>
              </a:prstGeom>
              <a:gradFill>
                <a:gsLst>
                  <a:gs pos="52000">
                    <a:srgbClr val="020F6C">
                      <a:alpha val="32000"/>
                    </a:srgbClr>
                  </a:gs>
                  <a:gs pos="25000">
                    <a:srgbClr val="FF3300">
                      <a:alpha val="69000"/>
                    </a:srgbClr>
                  </a:gs>
                  <a:gs pos="0">
                    <a:srgbClr val="A40000">
                      <a:lumMod val="82000"/>
                      <a:alpha val="0"/>
                    </a:srgbClr>
                  </a:gs>
                  <a:gs pos="74000">
                    <a:srgbClr val="00B050">
                      <a:alpha val="33000"/>
                      <a:lumMod val="90000"/>
                    </a:srgbClr>
                  </a:gs>
                  <a:gs pos="65000">
                    <a:srgbClr val="FF6600">
                      <a:alpha val="51000"/>
                    </a:srgbClr>
                  </a:gs>
                  <a:gs pos="10000">
                    <a:schemeClr val="tx1">
                      <a:lumMod val="95000"/>
                      <a:alpha val="75000"/>
                    </a:scheme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3635896" y="1995686"/>
                <a:ext cx="576064" cy="576064"/>
              </a:xfrm>
              <a:prstGeom prst="ellipse">
                <a:avLst/>
              </a:prstGeom>
              <a:gradFill>
                <a:gsLst>
                  <a:gs pos="52000">
                    <a:srgbClr val="020F6C">
                      <a:alpha val="32000"/>
                    </a:srgbClr>
                  </a:gs>
                  <a:gs pos="25000">
                    <a:srgbClr val="FF3300">
                      <a:alpha val="69000"/>
                    </a:srgbClr>
                  </a:gs>
                  <a:gs pos="0">
                    <a:srgbClr val="A40000">
                      <a:lumMod val="82000"/>
                      <a:alpha val="0"/>
                    </a:srgbClr>
                  </a:gs>
                  <a:gs pos="74000">
                    <a:srgbClr val="00B050">
                      <a:alpha val="33000"/>
                      <a:lumMod val="90000"/>
                    </a:srgbClr>
                  </a:gs>
                  <a:gs pos="65000">
                    <a:srgbClr val="FF6600">
                      <a:alpha val="51000"/>
                    </a:srgbClr>
                  </a:gs>
                  <a:gs pos="10000">
                    <a:schemeClr val="tx1">
                      <a:lumMod val="95000"/>
                      <a:alpha val="75000"/>
                    </a:scheme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627784" y="2499742"/>
                <a:ext cx="720080" cy="720080"/>
              </a:xfrm>
              <a:prstGeom prst="ellipse">
                <a:avLst/>
              </a:prstGeom>
              <a:gradFill>
                <a:gsLst>
                  <a:gs pos="52000">
                    <a:srgbClr val="020F6C">
                      <a:alpha val="32000"/>
                    </a:srgbClr>
                  </a:gs>
                  <a:gs pos="25000">
                    <a:srgbClr val="FF3300">
                      <a:alpha val="69000"/>
                    </a:srgbClr>
                  </a:gs>
                  <a:gs pos="0">
                    <a:srgbClr val="A40000">
                      <a:lumMod val="82000"/>
                      <a:alpha val="0"/>
                    </a:srgbClr>
                  </a:gs>
                  <a:gs pos="74000">
                    <a:srgbClr val="00B050">
                      <a:alpha val="33000"/>
                      <a:lumMod val="90000"/>
                    </a:srgbClr>
                  </a:gs>
                  <a:gs pos="65000">
                    <a:srgbClr val="FF6600">
                      <a:alpha val="51000"/>
                    </a:srgbClr>
                  </a:gs>
                  <a:gs pos="10000">
                    <a:schemeClr val="tx1">
                      <a:lumMod val="95000"/>
                      <a:alpha val="75000"/>
                    </a:scheme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12" name="11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61696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p:cTn id="10" dur="3500" fill="hold"/>
                                        <p:tgtEl>
                                          <p:spTgt spid="14"/>
                                        </p:tgtEl>
                                        <p:attrNameLst>
                                          <p:attrName>ppt_w</p:attrName>
                                        </p:attrNameLst>
                                      </p:cBhvr>
                                      <p:tavLst>
                                        <p:tav tm="0">
                                          <p:val>
                                            <p:strVal val="4/3*#ppt_w"/>
                                          </p:val>
                                        </p:tav>
                                        <p:tav tm="100000">
                                          <p:val>
                                            <p:strVal val="#ppt_w"/>
                                          </p:val>
                                        </p:tav>
                                      </p:tavLst>
                                    </p:anim>
                                    <p:anim calcmode="lin" valueType="num">
                                      <p:cBhvr>
                                        <p:cTn id="11" dur="3500" fill="hold"/>
                                        <p:tgtEl>
                                          <p:spTgt spid="14"/>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3"/>
                                        </p:tgtEl>
                                        <p:attrNameLst>
                                          <p:attrName>ppt_x</p:attrName>
                                        </p:attrNameLst>
                                      </p:cBhvr>
                                      <p:tavLst>
                                        <p:tav tm="0">
                                          <p:val>
                                            <p:strVal val="ppt_x"/>
                                          </p:val>
                                        </p:tav>
                                        <p:tav tm="100000">
                                          <p:val>
                                            <p:strVal val="1+ppt_w/2"/>
                                          </p:val>
                                        </p:tav>
                                      </p:tavLst>
                                    </p:anim>
                                    <p:anim calcmode="lin" valueType="num">
                                      <p:cBhvr additive="base">
                                        <p:cTn id="14" dur="3700"/>
                                        <p:tgtEl>
                                          <p:spTgt spid="3"/>
                                        </p:tgtEl>
                                        <p:attrNameLst>
                                          <p:attrName>ppt_y</p:attrName>
                                        </p:attrNameLst>
                                      </p:cBhvr>
                                      <p:tavLst>
                                        <p:tav tm="0">
                                          <p:val>
                                            <p:strVal val="ppt_y"/>
                                          </p:val>
                                        </p:tav>
                                        <p:tav tm="100000">
                                          <p:val>
                                            <p:strVal val="0-ppt_h/2"/>
                                          </p:val>
                                        </p:tav>
                                      </p:tavLst>
                                    </p:anim>
                                    <p:set>
                                      <p:cBhvr>
                                        <p:cTn id="15" dur="1" fill="hold">
                                          <p:stCondLst>
                                            <p:cond delay="36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3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grpSp>
        <p:nvGrpSpPr>
          <p:cNvPr id="5" name="4 Grupo"/>
          <p:cNvGrpSpPr/>
          <p:nvPr/>
        </p:nvGrpSpPr>
        <p:grpSpPr>
          <a:xfrm>
            <a:off x="-252000" y="-2"/>
            <a:ext cx="9396000" cy="5187046"/>
            <a:chOff x="-252000" y="-2"/>
            <a:chExt cx="9396000" cy="5187046"/>
          </a:xfrm>
        </p:grpSpPr>
        <p:sp>
          <p:nvSpPr>
            <p:cNvPr id="4" name="3 Rectángulo"/>
            <p:cNvSpPr/>
            <p:nvPr/>
          </p:nvSpPr>
          <p:spPr>
            <a:xfrm rot="10800000">
              <a:off x="595527" y="4371950"/>
              <a:ext cx="8548473" cy="815094"/>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 name="connsiteX0" fmla="*/ 0 w 9224705"/>
                <a:gd name="connsiteY0" fmla="*/ 15537 h 525353"/>
                <a:gd name="connsiteX1" fmla="*/ 9224705 w 9224705"/>
                <a:gd name="connsiteY1" fmla="*/ 0 h 525353"/>
                <a:gd name="connsiteX2" fmla="*/ 9180576 w 9224705"/>
                <a:gd name="connsiteY2" fmla="*/ 382045 h 525353"/>
                <a:gd name="connsiteX3" fmla="*/ 0 w 9224705"/>
                <a:gd name="connsiteY3" fmla="*/ 525353 h 525353"/>
                <a:gd name="connsiteX4" fmla="*/ 0 w 9224705"/>
                <a:gd name="connsiteY4" fmla="*/ 15537 h 525353"/>
                <a:gd name="connsiteX0" fmla="*/ 0 w 9224705"/>
                <a:gd name="connsiteY0" fmla="*/ 0 h 538588"/>
                <a:gd name="connsiteX1" fmla="*/ 9224705 w 9224705"/>
                <a:gd name="connsiteY1" fmla="*/ 13235 h 538588"/>
                <a:gd name="connsiteX2" fmla="*/ 9180576 w 9224705"/>
                <a:gd name="connsiteY2" fmla="*/ 395280 h 538588"/>
                <a:gd name="connsiteX3" fmla="*/ 0 w 9224705"/>
                <a:gd name="connsiteY3" fmla="*/ 538588 h 538588"/>
                <a:gd name="connsiteX4" fmla="*/ 0 w 9224705"/>
                <a:gd name="connsiteY4" fmla="*/ 0 h 538588"/>
                <a:gd name="connsiteX0" fmla="*/ 0 w 9181239"/>
                <a:gd name="connsiteY0" fmla="*/ 1151 h 539739"/>
                <a:gd name="connsiteX1" fmla="*/ 9178058 w 9181239"/>
                <a:gd name="connsiteY1" fmla="*/ 0 h 539739"/>
                <a:gd name="connsiteX2" fmla="*/ 9180576 w 9181239"/>
                <a:gd name="connsiteY2" fmla="*/ 396431 h 539739"/>
                <a:gd name="connsiteX3" fmla="*/ 0 w 9181239"/>
                <a:gd name="connsiteY3" fmla="*/ 539739 h 539739"/>
                <a:gd name="connsiteX4" fmla="*/ 0 w 9181239"/>
                <a:gd name="connsiteY4" fmla="*/ 1151 h 539739"/>
                <a:gd name="connsiteX0" fmla="*/ 0 w 9178058"/>
                <a:gd name="connsiteY0" fmla="*/ 1151 h 539739"/>
                <a:gd name="connsiteX1" fmla="*/ 9178058 w 9178058"/>
                <a:gd name="connsiteY1" fmla="*/ 0 h 539739"/>
                <a:gd name="connsiteX2" fmla="*/ 9157252 w 9178058"/>
                <a:gd name="connsiteY2" fmla="*/ 396431 h 539739"/>
                <a:gd name="connsiteX3" fmla="*/ 0 w 9178058"/>
                <a:gd name="connsiteY3" fmla="*/ 539739 h 539739"/>
                <a:gd name="connsiteX4" fmla="*/ 0 w 9178058"/>
                <a:gd name="connsiteY4" fmla="*/ 1151 h 539739"/>
                <a:gd name="connsiteX0" fmla="*/ 0 w 9157914"/>
                <a:gd name="connsiteY0" fmla="*/ 0 h 538588"/>
                <a:gd name="connsiteX1" fmla="*/ 9154734 w 9157914"/>
                <a:gd name="connsiteY1" fmla="*/ 6042 h 538588"/>
                <a:gd name="connsiteX2" fmla="*/ 9157252 w 9157914"/>
                <a:gd name="connsiteY2" fmla="*/ 395280 h 538588"/>
                <a:gd name="connsiteX3" fmla="*/ 0 w 9157914"/>
                <a:gd name="connsiteY3" fmla="*/ 538588 h 538588"/>
                <a:gd name="connsiteX4" fmla="*/ 0 w 9157914"/>
                <a:gd name="connsiteY4" fmla="*/ 0 h 538588"/>
                <a:gd name="connsiteX0" fmla="*/ 0 w 9154734"/>
                <a:gd name="connsiteY0" fmla="*/ 0 h 538588"/>
                <a:gd name="connsiteX1" fmla="*/ 9154734 w 9154734"/>
                <a:gd name="connsiteY1" fmla="*/ 6042 h 538588"/>
                <a:gd name="connsiteX2" fmla="*/ 9122267 w 9154734"/>
                <a:gd name="connsiteY2" fmla="*/ 380894 h 538588"/>
                <a:gd name="connsiteX3" fmla="*/ 0 w 9154734"/>
                <a:gd name="connsiteY3" fmla="*/ 538588 h 538588"/>
                <a:gd name="connsiteX4" fmla="*/ 0 w 9154734"/>
                <a:gd name="connsiteY4" fmla="*/ 0 h 538588"/>
                <a:gd name="connsiteX0" fmla="*/ 0 w 9157915"/>
                <a:gd name="connsiteY0" fmla="*/ 0 h 538588"/>
                <a:gd name="connsiteX1" fmla="*/ 9154734 w 9157915"/>
                <a:gd name="connsiteY1" fmla="*/ 6042 h 538588"/>
                <a:gd name="connsiteX2" fmla="*/ 9157252 w 9157915"/>
                <a:gd name="connsiteY2" fmla="*/ 373701 h 538588"/>
                <a:gd name="connsiteX3" fmla="*/ 0 w 9157915"/>
                <a:gd name="connsiteY3" fmla="*/ 538588 h 538588"/>
                <a:gd name="connsiteX4" fmla="*/ 0 w 9157915"/>
                <a:gd name="connsiteY4" fmla="*/ 0 h 538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7915" h="538588">
                  <a:moveTo>
                    <a:pt x="0" y="0"/>
                  </a:moveTo>
                  <a:lnTo>
                    <a:pt x="9154734" y="6042"/>
                  </a:lnTo>
                  <a:cubicBezTo>
                    <a:pt x="9151686" y="126197"/>
                    <a:pt x="9160300" y="253546"/>
                    <a:pt x="9157252" y="373701"/>
                  </a:cubicBezTo>
                  <a:cubicBezTo>
                    <a:pt x="6694468" y="-221231"/>
                    <a:pt x="3048000" y="538588"/>
                    <a:pt x="0" y="538588"/>
                  </a:cubicBezTo>
                  <a:lnTo>
                    <a:pt x="0" y="0"/>
                  </a:lnTo>
                  <a:close/>
                </a:path>
              </a:pathLst>
            </a:custGeom>
            <a:gradFill>
              <a:gsLst>
                <a:gs pos="47000">
                  <a:srgbClr val="FF0000">
                    <a:lumMod val="81000"/>
                  </a:srgbClr>
                </a:gs>
                <a:gs pos="0">
                  <a:srgbClr val="A40000">
                    <a:lumMod val="33000"/>
                  </a:srgbClr>
                </a:gs>
                <a:gs pos="59000">
                  <a:srgbClr val="FF0000">
                    <a:lumMod val="90000"/>
                  </a:srgbClr>
                </a:gs>
                <a:gs pos="75000">
                  <a:srgbClr val="FF0000">
                    <a:lumMod val="91000"/>
                  </a:srgbClr>
                </a:gs>
                <a:gs pos="32000">
                  <a:srgbClr val="CC0053">
                    <a:lumMod val="64000"/>
                  </a:srgbClr>
                </a:gs>
                <a:gs pos="96000">
                  <a:srgbClr val="FF3300">
                    <a:lumMod val="55000"/>
                    <a:lumOff val="45000"/>
                  </a:srgbClr>
                </a:gs>
              </a:gsLst>
              <a:lin ang="5400000" scaled="0"/>
            </a:gradFill>
            <a:ln>
              <a:noFill/>
            </a:ln>
            <a:scene3d>
              <a:camera prst="orthographicFront"/>
              <a:lightRig rig="flood" dir="t">
                <a:rot lat="0" lon="0" rev="13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52000" y="5061"/>
              <a:ext cx="457708"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3 Rectángulo"/>
            <p:cNvSpPr/>
            <p:nvPr/>
          </p:nvSpPr>
          <p:spPr>
            <a:xfrm rot="16200000" flipH="1">
              <a:off x="-1880196" y="1880194"/>
              <a:ext cx="4659984" cy="89959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9720" h="509816">
                  <a:moveTo>
                    <a:pt x="0" y="0"/>
                  </a:moveTo>
                  <a:lnTo>
                    <a:pt x="9189720" y="6042"/>
                  </a:lnTo>
                  <a:lnTo>
                    <a:pt x="9180576" y="366508"/>
                  </a:lnTo>
                  <a:cubicBezTo>
                    <a:pt x="6717792" y="-228424"/>
                    <a:pt x="3048000" y="509816"/>
                    <a:pt x="0" y="509816"/>
                  </a:cubicBezTo>
                  <a:lnTo>
                    <a:pt x="0" y="0"/>
                  </a:lnTo>
                  <a:close/>
                </a:path>
              </a:pathLst>
            </a:custGeom>
            <a:gradFill>
              <a:gsLst>
                <a:gs pos="47000">
                  <a:srgbClr val="FF0000">
                    <a:lumMod val="81000"/>
                  </a:srgbClr>
                </a:gs>
                <a:gs pos="0">
                  <a:srgbClr val="A40000">
                    <a:lumMod val="52000"/>
                  </a:srgbClr>
                </a:gs>
                <a:gs pos="59000">
                  <a:srgbClr val="FF0000">
                    <a:lumMod val="90000"/>
                  </a:srgbClr>
                </a:gs>
                <a:gs pos="62000">
                  <a:srgbClr val="FF0000">
                    <a:lumMod val="91000"/>
                  </a:srgbClr>
                </a:gs>
                <a:gs pos="22000">
                  <a:srgbClr val="CC0053">
                    <a:lumMod val="79000"/>
                  </a:srgbClr>
                </a:gs>
                <a:gs pos="100000">
                  <a:srgbClr val="FF3300">
                    <a:lumMod val="19000"/>
                    <a:lumOff val="81000"/>
                  </a:srgbClr>
                </a:gs>
              </a:gsLst>
              <a:lin ang="5400000" scaled="0"/>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4644000"/>
              <a:ext cx="611560" cy="541396"/>
            </a:xfrm>
            <a:prstGeom prst="rect">
              <a:avLst/>
            </a:prstGeom>
            <a:gradFill flip="none" rotWithShape="1">
              <a:gsLst>
                <a:gs pos="67000">
                  <a:srgbClr val="FF3300"/>
                </a:gs>
                <a:gs pos="0">
                  <a:srgbClr val="A40000">
                    <a:lumMod val="4000"/>
                  </a:srgbClr>
                </a:gs>
                <a:gs pos="50830">
                  <a:srgbClr val="CC0066"/>
                </a:gs>
                <a:gs pos="45000">
                  <a:srgbClr val="C00000"/>
                </a:gs>
                <a:gs pos="100000">
                  <a:srgbClr val="FF3300">
                    <a:lumMod val="55000"/>
                    <a:lumOff val="45000"/>
                  </a:srgbClr>
                </a:gs>
              </a:gsLst>
              <a:lin ang="18900000" scaled="1"/>
              <a:tileRect/>
            </a:gradFill>
            <a:ln>
              <a:noFill/>
            </a:ln>
            <a:scene3d>
              <a:camera prst="orthographicFront"/>
              <a:lightRig rig="flood" dir="t"/>
            </a:scene3d>
            <a:sp3d>
              <a:bevelT w="6286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8316416" y="4758516"/>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grpSp>
      <p:grpSp>
        <p:nvGrpSpPr>
          <p:cNvPr id="13" name="12 Grupo"/>
          <p:cNvGrpSpPr/>
          <p:nvPr/>
        </p:nvGrpSpPr>
        <p:grpSpPr>
          <a:xfrm>
            <a:off x="258944" y="0"/>
            <a:ext cx="8888437" cy="4935948"/>
            <a:chOff x="255562" y="1"/>
            <a:chExt cx="8888437" cy="4935948"/>
          </a:xfrm>
        </p:grpSpPr>
        <p:sp>
          <p:nvSpPr>
            <p:cNvPr id="14" name="7 Rectángulo"/>
            <p:cNvSpPr/>
            <p:nvPr/>
          </p:nvSpPr>
          <p:spPr>
            <a:xfrm>
              <a:off x="255562" y="1"/>
              <a:ext cx="8888437" cy="4935948"/>
            </a:xfrm>
            <a:custGeom>
              <a:avLst/>
              <a:gdLst>
                <a:gd name="connsiteX0" fmla="*/ 0 w 8316416"/>
                <a:gd name="connsiteY0" fmla="*/ 0 h 4371950"/>
                <a:gd name="connsiteX1" fmla="*/ 8316416 w 8316416"/>
                <a:gd name="connsiteY1" fmla="*/ 0 h 4371950"/>
                <a:gd name="connsiteX2" fmla="*/ 8316416 w 8316416"/>
                <a:gd name="connsiteY2" fmla="*/ 4371950 h 4371950"/>
                <a:gd name="connsiteX3" fmla="*/ 0 w 8316416"/>
                <a:gd name="connsiteY3" fmla="*/ 4371950 h 4371950"/>
                <a:gd name="connsiteX4" fmla="*/ 0 w 8316416"/>
                <a:gd name="connsiteY4" fmla="*/ 0 h 4371950"/>
                <a:gd name="connsiteX0" fmla="*/ 193638 w 8510054"/>
                <a:gd name="connsiteY0" fmla="*/ 0 h 4597861"/>
                <a:gd name="connsiteX1" fmla="*/ 8510054 w 8510054"/>
                <a:gd name="connsiteY1" fmla="*/ 0 h 4597861"/>
                <a:gd name="connsiteX2" fmla="*/ 8510054 w 8510054"/>
                <a:gd name="connsiteY2" fmla="*/ 4371950 h 4597861"/>
                <a:gd name="connsiteX3" fmla="*/ 0 w 8510054"/>
                <a:gd name="connsiteY3" fmla="*/ 4597861 h 4597861"/>
                <a:gd name="connsiteX4" fmla="*/ 193638 w 8510054"/>
                <a:gd name="connsiteY4" fmla="*/ 0 h 4597861"/>
                <a:gd name="connsiteX0" fmla="*/ 193638 w 8510054"/>
                <a:gd name="connsiteY0" fmla="*/ 0 h 4900350"/>
                <a:gd name="connsiteX1" fmla="*/ 8510054 w 8510054"/>
                <a:gd name="connsiteY1" fmla="*/ 0 h 4900350"/>
                <a:gd name="connsiteX2" fmla="*/ 8510054 w 8510054"/>
                <a:gd name="connsiteY2" fmla="*/ 4371950 h 4900350"/>
                <a:gd name="connsiteX3" fmla="*/ 0 w 8510054"/>
                <a:gd name="connsiteY3" fmla="*/ 4597861 h 4900350"/>
                <a:gd name="connsiteX4" fmla="*/ 193638 w 8510054"/>
                <a:gd name="connsiteY4" fmla="*/ 0 h 4900350"/>
                <a:gd name="connsiteX0" fmla="*/ 572021 w 8888437"/>
                <a:gd name="connsiteY0" fmla="*/ 0 h 4900350"/>
                <a:gd name="connsiteX1" fmla="*/ 8888437 w 8888437"/>
                <a:gd name="connsiteY1" fmla="*/ 0 h 4900350"/>
                <a:gd name="connsiteX2" fmla="*/ 8888437 w 8888437"/>
                <a:gd name="connsiteY2" fmla="*/ 4371950 h 4900350"/>
                <a:gd name="connsiteX3" fmla="*/ 378383 w 8888437"/>
                <a:gd name="connsiteY3" fmla="*/ 4597861 h 4900350"/>
                <a:gd name="connsiteX4" fmla="*/ 572021 w 8888437"/>
                <a:gd name="connsiteY4" fmla="*/ 0 h 4900350"/>
                <a:gd name="connsiteX0" fmla="*/ 572021 w 8888437"/>
                <a:gd name="connsiteY0" fmla="*/ 0 h 4935948"/>
                <a:gd name="connsiteX1" fmla="*/ 8888437 w 8888437"/>
                <a:gd name="connsiteY1" fmla="*/ 0 h 4935948"/>
                <a:gd name="connsiteX2" fmla="*/ 8888437 w 8888437"/>
                <a:gd name="connsiteY2" fmla="*/ 4371950 h 4935948"/>
                <a:gd name="connsiteX3" fmla="*/ 378383 w 8888437"/>
                <a:gd name="connsiteY3" fmla="*/ 4597861 h 4935948"/>
                <a:gd name="connsiteX4" fmla="*/ 572021 w 8888437"/>
                <a:gd name="connsiteY4" fmla="*/ 0 h 4935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88437" h="4935948">
                  <a:moveTo>
                    <a:pt x="572021" y="0"/>
                  </a:moveTo>
                  <a:lnTo>
                    <a:pt x="8888437" y="0"/>
                  </a:lnTo>
                  <a:lnTo>
                    <a:pt x="8888437" y="4371950"/>
                  </a:lnTo>
                  <a:cubicBezTo>
                    <a:pt x="6051752" y="4447254"/>
                    <a:pt x="2414100" y="5442677"/>
                    <a:pt x="378383" y="4597861"/>
                  </a:cubicBezTo>
                  <a:cubicBezTo>
                    <a:pt x="-546775" y="3570850"/>
                    <a:pt x="507475" y="1532620"/>
                    <a:pt x="572021" y="0"/>
                  </a:cubicBezTo>
                  <a:close/>
                </a:path>
              </a:pathLst>
            </a:custGeom>
            <a:gradFill>
              <a:gsLst>
                <a:gs pos="78000">
                  <a:srgbClr val="C00000">
                    <a:alpha val="47000"/>
                  </a:srgbClr>
                </a:gs>
                <a:gs pos="0">
                  <a:schemeClr val="tx1">
                    <a:alpha val="46000"/>
                  </a:schemeClr>
                </a:gs>
                <a:gs pos="100000">
                  <a:srgbClr val="C00000">
                    <a:alpha val="48000"/>
                  </a:srgbClr>
                </a:gs>
                <a:gs pos="66000">
                  <a:schemeClr val="tx1">
                    <a:alpha val="71000"/>
                  </a:schemeClr>
                </a:gs>
                <a:gs pos="90000">
                  <a:schemeClr val="tx1">
                    <a:alpha val="44000"/>
                  </a:schemeClr>
                </a:gs>
                <a:gs pos="44000">
                  <a:schemeClr val="tx1">
                    <a:alpha val="60000"/>
                  </a:schemeClr>
                </a:gs>
                <a:gs pos="54000">
                  <a:srgbClr val="C00000">
                    <a:alpha val="45000"/>
                  </a:srgbClr>
                </a:gs>
                <a:gs pos="33000">
                  <a:srgbClr val="C00000">
                    <a:alpha val="55000"/>
                  </a:srgbClr>
                </a:gs>
                <a:gs pos="23000">
                  <a:schemeClr val="tx1">
                    <a:alpha val="53000"/>
                  </a:schemeClr>
                </a:gs>
                <a:gs pos="12000">
                  <a:srgbClr val="C00000">
                    <a:alpha val="53000"/>
                  </a:srgbClr>
                </a:gs>
              </a:gsLst>
              <a:path path="circle">
                <a:fillToRect l="100000" t="100000"/>
              </a:path>
            </a:gradFill>
            <a:ln>
              <a:noFill/>
            </a:ln>
            <a:scene3d>
              <a:camera prst="orthographicFront"/>
              <a:lightRig rig="flat" dir="t">
                <a:rot lat="0" lon="0" rev="210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11"/>
            <p:cNvSpPr/>
            <p:nvPr/>
          </p:nvSpPr>
          <p:spPr>
            <a:xfrm rot="1206224" flipH="1">
              <a:off x="589131" y="3073280"/>
              <a:ext cx="2145980" cy="1435801"/>
            </a:xfrm>
            <a:custGeom>
              <a:avLst/>
              <a:gdLst>
                <a:gd name="connsiteX0" fmla="*/ 198141 w 3002841"/>
                <a:gd name="connsiteY0" fmla="*/ 879912 h 1191542"/>
                <a:gd name="connsiteX1" fmla="*/ 176952 w 3002841"/>
                <a:gd name="connsiteY1" fmla="*/ 926169 h 1191542"/>
                <a:gd name="connsiteX2" fmla="*/ 128984 w 3002841"/>
                <a:gd name="connsiteY2" fmla="*/ 973612 h 1191542"/>
                <a:gd name="connsiteX3" fmla="*/ 156935 w 3002841"/>
                <a:gd name="connsiteY3" fmla="*/ 916936 h 1191542"/>
                <a:gd name="connsiteX4" fmla="*/ 197255 w 3002841"/>
                <a:gd name="connsiteY4" fmla="*/ 879903 h 1191542"/>
                <a:gd name="connsiteX5" fmla="*/ 198141 w 3002841"/>
                <a:gd name="connsiteY5" fmla="*/ 879912 h 1191542"/>
                <a:gd name="connsiteX6" fmla="*/ 185050 w 3002841"/>
                <a:gd name="connsiteY6" fmla="*/ 868990 h 1191542"/>
                <a:gd name="connsiteX7" fmla="*/ 138549 w 3002841"/>
                <a:gd name="connsiteY7" fmla="*/ 907081 h 1191542"/>
                <a:gd name="connsiteX8" fmla="*/ 66454 w 3002841"/>
                <a:gd name="connsiteY8" fmla="*/ 940039 h 1191542"/>
                <a:gd name="connsiteX9" fmla="*/ 125279 w 3002841"/>
                <a:gd name="connsiteY9" fmla="*/ 893832 h 1191542"/>
                <a:gd name="connsiteX10" fmla="*/ 184231 w 3002841"/>
                <a:gd name="connsiteY10" fmla="*/ 868775 h 1191542"/>
                <a:gd name="connsiteX11" fmla="*/ 185050 w 3002841"/>
                <a:gd name="connsiteY11" fmla="*/ 868990 h 1191542"/>
                <a:gd name="connsiteX12" fmla="*/ 173025 w 3002841"/>
                <a:gd name="connsiteY12" fmla="*/ 860722 h 1191542"/>
                <a:gd name="connsiteX13" fmla="*/ 107956 w 3002841"/>
                <a:gd name="connsiteY13" fmla="*/ 885584 h 1191542"/>
                <a:gd name="connsiteX14" fmla="*/ 21949 w 3002841"/>
                <a:gd name="connsiteY14" fmla="*/ 899795 h 1191542"/>
                <a:gd name="connsiteX15" fmla="*/ 103135 w 3002841"/>
                <a:gd name="connsiteY15" fmla="*/ 870190 h 1191542"/>
                <a:gd name="connsiteX16" fmla="*/ 168435 w 3002841"/>
                <a:gd name="connsiteY16" fmla="*/ 860085 h 1191542"/>
                <a:gd name="connsiteX17" fmla="*/ 173025 w 3002841"/>
                <a:gd name="connsiteY17" fmla="*/ 860722 h 1191542"/>
                <a:gd name="connsiteX18" fmla="*/ 163162 w 3002841"/>
                <a:gd name="connsiteY18" fmla="*/ 849463 h 1191542"/>
                <a:gd name="connsiteX19" fmla="*/ 88120 w 3002841"/>
                <a:gd name="connsiteY19" fmla="*/ 856970 h 1191542"/>
                <a:gd name="connsiteX20" fmla="*/ 2 w 3002841"/>
                <a:gd name="connsiteY20" fmla="*/ 849613 h 1191542"/>
                <a:gd name="connsiteX21" fmla="*/ 92790 w 3002841"/>
                <a:gd name="connsiteY21" fmla="*/ 841557 h 1191542"/>
                <a:gd name="connsiteX22" fmla="*/ 163162 w 3002841"/>
                <a:gd name="connsiteY22" fmla="*/ 849463 h 1191542"/>
                <a:gd name="connsiteX23" fmla="*/ 220060 w 3002841"/>
                <a:gd name="connsiteY23" fmla="*/ 882446 h 1191542"/>
                <a:gd name="connsiteX24" fmla="*/ 231899 w 3002841"/>
                <a:gd name="connsiteY24" fmla="*/ 930027 h 1191542"/>
                <a:gd name="connsiteX25" fmla="*/ 220296 w 3002841"/>
                <a:gd name="connsiteY25" fmla="*/ 985899 h 1191542"/>
                <a:gd name="connsiteX26" fmla="*/ 207591 w 3002841"/>
                <a:gd name="connsiteY26" fmla="*/ 927066 h 1191542"/>
                <a:gd name="connsiteX27" fmla="*/ 220060 w 3002841"/>
                <a:gd name="connsiteY27" fmla="*/ 882446 h 1191542"/>
                <a:gd name="connsiteX28" fmla="*/ 163880 w 3002841"/>
                <a:gd name="connsiteY28" fmla="*/ 831557 h 1191542"/>
                <a:gd name="connsiteX29" fmla="*/ 168896 w 3002841"/>
                <a:gd name="connsiteY29" fmla="*/ 835313 h 1191542"/>
                <a:gd name="connsiteX30" fmla="*/ 94760 w 3002841"/>
                <a:gd name="connsiteY30" fmla="*/ 824793 h 1191542"/>
                <a:gd name="connsiteX31" fmla="*/ 17085 w 3002841"/>
                <a:gd name="connsiteY31" fmla="*/ 797402 h 1191542"/>
                <a:gd name="connsiteX32" fmla="*/ 25069 w 3002841"/>
                <a:gd name="connsiteY32" fmla="*/ 795648 h 1191542"/>
                <a:gd name="connsiteX33" fmla="*/ 108043 w 3002841"/>
                <a:gd name="connsiteY33" fmla="*/ 811550 h 1191542"/>
                <a:gd name="connsiteX34" fmla="*/ 163880 w 3002841"/>
                <a:gd name="connsiteY34" fmla="*/ 831557 h 1191542"/>
                <a:gd name="connsiteX35" fmla="*/ 244606 w 3002841"/>
                <a:gd name="connsiteY35" fmla="*/ 882492 h 1191542"/>
                <a:gd name="connsiteX36" fmla="*/ 280778 w 3002841"/>
                <a:gd name="connsiteY36" fmla="*/ 918798 h 1191542"/>
                <a:gd name="connsiteX37" fmla="*/ 307886 w 3002841"/>
                <a:gd name="connsiteY37" fmla="*/ 972467 h 1191542"/>
                <a:gd name="connsiteX38" fmla="*/ 256801 w 3002841"/>
                <a:gd name="connsiteY38" fmla="*/ 922697 h 1191542"/>
                <a:gd name="connsiteX39" fmla="*/ 238049 w 3002841"/>
                <a:gd name="connsiteY39" fmla="*/ 878970 h 1191542"/>
                <a:gd name="connsiteX40" fmla="*/ 244606 w 3002841"/>
                <a:gd name="connsiteY40" fmla="*/ 882492 h 1191542"/>
                <a:gd name="connsiteX41" fmla="*/ 136749 w 3002841"/>
                <a:gd name="connsiteY41" fmla="*/ 787908 h 1191542"/>
                <a:gd name="connsiteX42" fmla="*/ 180753 w 3002841"/>
                <a:gd name="connsiteY42" fmla="*/ 823614 h 1191542"/>
                <a:gd name="connsiteX43" fmla="*/ 117027 w 3002841"/>
                <a:gd name="connsiteY43" fmla="*/ 797392 h 1191542"/>
                <a:gd name="connsiteX44" fmla="*/ 59244 w 3002841"/>
                <a:gd name="connsiteY44" fmla="*/ 754572 h 1191542"/>
                <a:gd name="connsiteX45" fmla="*/ 61237 w 3002841"/>
                <a:gd name="connsiteY45" fmla="*/ 753944 h 1191542"/>
                <a:gd name="connsiteX46" fmla="*/ 136749 w 3002841"/>
                <a:gd name="connsiteY46" fmla="*/ 787908 h 1191542"/>
                <a:gd name="connsiteX47" fmla="*/ 335941 w 3002841"/>
                <a:gd name="connsiteY47" fmla="*/ 910505 h 1191542"/>
                <a:gd name="connsiteX48" fmla="*/ 372706 w 3002841"/>
                <a:gd name="connsiteY48" fmla="*/ 942662 h 1191542"/>
                <a:gd name="connsiteX49" fmla="*/ 296696 w 3002841"/>
                <a:gd name="connsiteY49" fmla="*/ 907970 h 1191542"/>
                <a:gd name="connsiteX50" fmla="*/ 254278 w 3002841"/>
                <a:gd name="connsiteY50" fmla="*/ 871501 h 1191542"/>
                <a:gd name="connsiteX51" fmla="*/ 255294 w 3002841"/>
                <a:gd name="connsiteY51" fmla="*/ 871412 h 1191542"/>
                <a:gd name="connsiteX52" fmla="*/ 316827 w 3002841"/>
                <a:gd name="connsiteY52" fmla="*/ 898838 h 1191542"/>
                <a:gd name="connsiteX53" fmla="*/ 335941 w 3002841"/>
                <a:gd name="connsiteY53" fmla="*/ 910505 h 1191542"/>
                <a:gd name="connsiteX54" fmla="*/ 143185 w 3002841"/>
                <a:gd name="connsiteY54" fmla="*/ 727623 h 1191542"/>
                <a:gd name="connsiteX55" fmla="*/ 179500 w 3002841"/>
                <a:gd name="connsiteY55" fmla="*/ 771473 h 1191542"/>
                <a:gd name="connsiteX56" fmla="*/ 196886 w 3002841"/>
                <a:gd name="connsiteY56" fmla="*/ 815426 h 1191542"/>
                <a:gd name="connsiteX57" fmla="*/ 155406 w 3002841"/>
                <a:gd name="connsiteY57" fmla="*/ 775071 h 1191542"/>
                <a:gd name="connsiteX58" fmla="*/ 129974 w 3002841"/>
                <a:gd name="connsiteY58" fmla="*/ 721073 h 1191542"/>
                <a:gd name="connsiteX59" fmla="*/ 132197 w 3002841"/>
                <a:gd name="connsiteY59" fmla="*/ 721011 h 1191542"/>
                <a:gd name="connsiteX60" fmla="*/ 143185 w 3002841"/>
                <a:gd name="connsiteY60" fmla="*/ 727623 h 1191542"/>
                <a:gd name="connsiteX61" fmla="*/ 413470 w 3002841"/>
                <a:gd name="connsiteY61" fmla="*/ 894151 h 1191542"/>
                <a:gd name="connsiteX62" fmla="*/ 419537 w 3002841"/>
                <a:gd name="connsiteY62" fmla="*/ 900360 h 1191542"/>
                <a:gd name="connsiteX63" fmla="*/ 328903 w 3002841"/>
                <a:gd name="connsiteY63" fmla="*/ 885401 h 1191542"/>
                <a:gd name="connsiteX64" fmla="*/ 268584 w 3002841"/>
                <a:gd name="connsiteY64" fmla="*/ 861096 h 1191542"/>
                <a:gd name="connsiteX65" fmla="*/ 271268 w 3002841"/>
                <a:gd name="connsiteY65" fmla="*/ 860651 h 1191542"/>
                <a:gd name="connsiteX66" fmla="*/ 342479 w 3002841"/>
                <a:gd name="connsiteY66" fmla="*/ 872278 h 1191542"/>
                <a:gd name="connsiteX67" fmla="*/ 413470 w 3002841"/>
                <a:gd name="connsiteY67" fmla="*/ 894151 h 1191542"/>
                <a:gd name="connsiteX68" fmla="*/ 434446 w 3002841"/>
                <a:gd name="connsiteY68" fmla="*/ 848259 h 1191542"/>
                <a:gd name="connsiteX69" fmla="*/ 341657 w 3002841"/>
                <a:gd name="connsiteY69" fmla="*/ 856315 h 1191542"/>
                <a:gd name="connsiteX70" fmla="*/ 271286 w 3002841"/>
                <a:gd name="connsiteY70" fmla="*/ 848409 h 1191542"/>
                <a:gd name="connsiteX71" fmla="*/ 346327 w 3002841"/>
                <a:gd name="connsiteY71" fmla="*/ 840902 h 1191542"/>
                <a:gd name="connsiteX72" fmla="*/ 434446 w 3002841"/>
                <a:gd name="connsiteY72" fmla="*/ 848259 h 1191542"/>
                <a:gd name="connsiteX73" fmla="*/ 218614 w 3002841"/>
                <a:gd name="connsiteY73" fmla="*/ 708593 h 1191542"/>
                <a:gd name="connsiteX74" fmla="*/ 231319 w 3002841"/>
                <a:gd name="connsiteY74" fmla="*/ 767426 h 1191542"/>
                <a:gd name="connsiteX75" fmla="*/ 218850 w 3002841"/>
                <a:gd name="connsiteY75" fmla="*/ 812046 h 1191542"/>
                <a:gd name="connsiteX76" fmla="*/ 207011 w 3002841"/>
                <a:gd name="connsiteY76" fmla="*/ 764465 h 1191542"/>
                <a:gd name="connsiteX77" fmla="*/ 218614 w 3002841"/>
                <a:gd name="connsiteY77" fmla="*/ 708593 h 1191542"/>
                <a:gd name="connsiteX78" fmla="*/ 295542 w 3002841"/>
                <a:gd name="connsiteY78" fmla="*/ 717734 h 1191542"/>
                <a:gd name="connsiteX79" fmla="*/ 275537 w 3002841"/>
                <a:gd name="connsiteY79" fmla="*/ 775746 h 1191542"/>
                <a:gd name="connsiteX80" fmla="*/ 239611 w 3002841"/>
                <a:gd name="connsiteY80" fmla="*/ 814919 h 1191542"/>
                <a:gd name="connsiteX81" fmla="*/ 254321 w 3002841"/>
                <a:gd name="connsiteY81" fmla="*/ 767661 h 1191542"/>
                <a:gd name="connsiteX82" fmla="*/ 293410 w 3002841"/>
                <a:gd name="connsiteY82" fmla="*/ 717632 h 1191542"/>
                <a:gd name="connsiteX83" fmla="*/ 295542 w 3002841"/>
                <a:gd name="connsiteY83" fmla="*/ 717734 h 1191542"/>
                <a:gd name="connsiteX84" fmla="*/ 413202 w 3002841"/>
                <a:gd name="connsiteY84" fmla="*/ 789944 h 1191542"/>
                <a:gd name="connsiteX85" fmla="*/ 334177 w 3002841"/>
                <a:gd name="connsiteY85" fmla="*/ 821812 h 1191542"/>
                <a:gd name="connsiteX86" fmla="*/ 265021 w 3002841"/>
                <a:gd name="connsiteY86" fmla="*/ 833244 h 1191542"/>
                <a:gd name="connsiteX87" fmla="*/ 328279 w 3002841"/>
                <a:gd name="connsiteY87" fmla="*/ 806570 h 1191542"/>
                <a:gd name="connsiteX88" fmla="*/ 406056 w 3002841"/>
                <a:gd name="connsiteY88" fmla="*/ 788249 h 1191542"/>
                <a:gd name="connsiteX89" fmla="*/ 413202 w 3002841"/>
                <a:gd name="connsiteY89" fmla="*/ 789944 h 1191542"/>
                <a:gd name="connsiteX90" fmla="*/ 361643 w 3002841"/>
                <a:gd name="connsiteY90" fmla="*/ 745767 h 1191542"/>
                <a:gd name="connsiteX91" fmla="*/ 309173 w 3002841"/>
                <a:gd name="connsiteY91" fmla="*/ 794954 h 1191542"/>
                <a:gd name="connsiteX92" fmla="*/ 252919 w 3002841"/>
                <a:gd name="connsiteY92" fmla="*/ 822904 h 1191542"/>
                <a:gd name="connsiteX93" fmla="*/ 294189 w 3002841"/>
                <a:gd name="connsiteY93" fmla="*/ 782462 h 1191542"/>
                <a:gd name="connsiteX94" fmla="*/ 359723 w 3002841"/>
                <a:gd name="connsiteY94" fmla="*/ 745171 h 1191542"/>
                <a:gd name="connsiteX95" fmla="*/ 361643 w 3002841"/>
                <a:gd name="connsiteY95" fmla="*/ 745767 h 1191542"/>
                <a:gd name="connsiteX96" fmla="*/ 879687 w 3002841"/>
                <a:gd name="connsiteY96" fmla="*/ 897103 h 1191542"/>
                <a:gd name="connsiteX97" fmla="*/ 851992 w 3002841"/>
                <a:gd name="connsiteY97" fmla="*/ 955301 h 1191542"/>
                <a:gd name="connsiteX98" fmla="*/ 789298 w 3002841"/>
                <a:gd name="connsiteY98" fmla="*/ 1014991 h 1191542"/>
                <a:gd name="connsiteX99" fmla="*/ 825831 w 3002841"/>
                <a:gd name="connsiteY99" fmla="*/ 943685 h 1191542"/>
                <a:gd name="connsiteX100" fmla="*/ 878529 w 3002841"/>
                <a:gd name="connsiteY100" fmla="*/ 897091 h 1191542"/>
                <a:gd name="connsiteX101" fmla="*/ 879687 w 3002841"/>
                <a:gd name="connsiteY101" fmla="*/ 897103 h 1191542"/>
                <a:gd name="connsiteX102" fmla="*/ 862577 w 3002841"/>
                <a:gd name="connsiteY102" fmla="*/ 883361 h 1191542"/>
                <a:gd name="connsiteX103" fmla="*/ 801799 w 3002841"/>
                <a:gd name="connsiteY103" fmla="*/ 931285 h 1191542"/>
                <a:gd name="connsiteX104" fmla="*/ 707570 w 3002841"/>
                <a:gd name="connsiteY104" fmla="*/ 972751 h 1191542"/>
                <a:gd name="connsiteX105" fmla="*/ 784455 w 3002841"/>
                <a:gd name="connsiteY105" fmla="*/ 914616 h 1191542"/>
                <a:gd name="connsiteX106" fmla="*/ 861507 w 3002841"/>
                <a:gd name="connsiteY106" fmla="*/ 883090 h 1191542"/>
                <a:gd name="connsiteX107" fmla="*/ 862577 w 3002841"/>
                <a:gd name="connsiteY107" fmla="*/ 883361 h 1191542"/>
                <a:gd name="connsiteX108" fmla="*/ 846860 w 3002841"/>
                <a:gd name="connsiteY108" fmla="*/ 872959 h 1191542"/>
                <a:gd name="connsiteX109" fmla="*/ 761814 w 3002841"/>
                <a:gd name="connsiteY109" fmla="*/ 904239 h 1191542"/>
                <a:gd name="connsiteX110" fmla="*/ 649400 w 3002841"/>
                <a:gd name="connsiteY110" fmla="*/ 922118 h 1191542"/>
                <a:gd name="connsiteX111" fmla="*/ 755512 w 3002841"/>
                <a:gd name="connsiteY111" fmla="*/ 884871 h 1191542"/>
                <a:gd name="connsiteX112" fmla="*/ 840860 w 3002841"/>
                <a:gd name="connsiteY112" fmla="*/ 872158 h 1191542"/>
                <a:gd name="connsiteX113" fmla="*/ 846860 w 3002841"/>
                <a:gd name="connsiteY113" fmla="*/ 872959 h 1191542"/>
                <a:gd name="connsiteX114" fmla="*/ 833969 w 3002841"/>
                <a:gd name="connsiteY114" fmla="*/ 858793 h 1191542"/>
                <a:gd name="connsiteX115" fmla="*/ 735888 w 3002841"/>
                <a:gd name="connsiteY115" fmla="*/ 868238 h 1191542"/>
                <a:gd name="connsiteX116" fmla="*/ 620714 w 3002841"/>
                <a:gd name="connsiteY116" fmla="*/ 858981 h 1191542"/>
                <a:gd name="connsiteX117" fmla="*/ 741991 w 3002841"/>
                <a:gd name="connsiteY117" fmla="*/ 848846 h 1191542"/>
                <a:gd name="connsiteX118" fmla="*/ 833969 w 3002841"/>
                <a:gd name="connsiteY118" fmla="*/ 858793 h 1191542"/>
                <a:gd name="connsiteX119" fmla="*/ 908336 w 3002841"/>
                <a:gd name="connsiteY119" fmla="*/ 900291 h 1191542"/>
                <a:gd name="connsiteX120" fmla="*/ 923810 w 3002841"/>
                <a:gd name="connsiteY120" fmla="*/ 960155 h 1191542"/>
                <a:gd name="connsiteX121" fmla="*/ 908645 w 3002841"/>
                <a:gd name="connsiteY121" fmla="*/ 1030450 h 1191542"/>
                <a:gd name="connsiteX122" fmla="*/ 892039 w 3002841"/>
                <a:gd name="connsiteY122" fmla="*/ 956429 h 1191542"/>
                <a:gd name="connsiteX123" fmla="*/ 908336 w 3002841"/>
                <a:gd name="connsiteY123" fmla="*/ 900291 h 1191542"/>
                <a:gd name="connsiteX124" fmla="*/ 834907 w 3002841"/>
                <a:gd name="connsiteY124" fmla="*/ 836265 h 1191542"/>
                <a:gd name="connsiteX125" fmla="*/ 841463 w 3002841"/>
                <a:gd name="connsiteY125" fmla="*/ 840990 h 1191542"/>
                <a:gd name="connsiteX126" fmla="*/ 744565 w 3002841"/>
                <a:gd name="connsiteY126" fmla="*/ 827755 h 1191542"/>
                <a:gd name="connsiteX127" fmla="*/ 643043 w 3002841"/>
                <a:gd name="connsiteY127" fmla="*/ 793293 h 1191542"/>
                <a:gd name="connsiteX128" fmla="*/ 653478 w 3002841"/>
                <a:gd name="connsiteY128" fmla="*/ 791086 h 1191542"/>
                <a:gd name="connsiteX129" fmla="*/ 761927 w 3002841"/>
                <a:gd name="connsiteY129" fmla="*/ 811093 h 1191542"/>
                <a:gd name="connsiteX130" fmla="*/ 834907 w 3002841"/>
                <a:gd name="connsiteY130" fmla="*/ 836265 h 1191542"/>
                <a:gd name="connsiteX131" fmla="*/ 940418 w 3002841"/>
                <a:gd name="connsiteY131" fmla="*/ 900349 h 1191542"/>
                <a:gd name="connsiteX132" fmla="*/ 987696 w 3002841"/>
                <a:gd name="connsiteY132" fmla="*/ 946027 h 1191542"/>
                <a:gd name="connsiteX133" fmla="*/ 1023126 w 3002841"/>
                <a:gd name="connsiteY133" fmla="*/ 1013551 h 1191542"/>
                <a:gd name="connsiteX134" fmla="*/ 956357 w 3002841"/>
                <a:gd name="connsiteY134" fmla="*/ 950932 h 1191542"/>
                <a:gd name="connsiteX135" fmla="*/ 931848 w 3002841"/>
                <a:gd name="connsiteY135" fmla="*/ 895918 h 1191542"/>
                <a:gd name="connsiteX136" fmla="*/ 940418 w 3002841"/>
                <a:gd name="connsiteY136" fmla="*/ 900349 h 1191542"/>
                <a:gd name="connsiteX137" fmla="*/ 799447 w 3002841"/>
                <a:gd name="connsiteY137" fmla="*/ 781347 h 1191542"/>
                <a:gd name="connsiteX138" fmla="*/ 856961 w 3002841"/>
                <a:gd name="connsiteY138" fmla="*/ 826271 h 1191542"/>
                <a:gd name="connsiteX139" fmla="*/ 773669 w 3002841"/>
                <a:gd name="connsiteY139" fmla="*/ 793279 h 1191542"/>
                <a:gd name="connsiteX140" fmla="*/ 698146 w 3002841"/>
                <a:gd name="connsiteY140" fmla="*/ 739406 h 1191542"/>
                <a:gd name="connsiteX141" fmla="*/ 700751 w 3002841"/>
                <a:gd name="connsiteY141" fmla="*/ 738616 h 1191542"/>
                <a:gd name="connsiteX142" fmla="*/ 799447 w 3002841"/>
                <a:gd name="connsiteY142" fmla="*/ 781347 h 1191542"/>
                <a:gd name="connsiteX143" fmla="*/ 1086135 w 3002841"/>
                <a:gd name="connsiteY143" fmla="*/ 952247 h 1191542"/>
                <a:gd name="connsiteX144" fmla="*/ 1107848 w 3002841"/>
                <a:gd name="connsiteY144" fmla="*/ 976051 h 1191542"/>
                <a:gd name="connsiteX145" fmla="*/ 1008501 w 3002841"/>
                <a:gd name="connsiteY145" fmla="*/ 932404 h 1191542"/>
                <a:gd name="connsiteX146" fmla="*/ 953059 w 3002841"/>
                <a:gd name="connsiteY146" fmla="*/ 886520 h 1191542"/>
                <a:gd name="connsiteX147" fmla="*/ 954387 w 3002841"/>
                <a:gd name="connsiteY147" fmla="*/ 886409 h 1191542"/>
                <a:gd name="connsiteX148" fmla="*/ 1034813 w 3002841"/>
                <a:gd name="connsiteY148" fmla="*/ 920915 h 1191542"/>
                <a:gd name="connsiteX149" fmla="*/ 1086135 w 3002841"/>
                <a:gd name="connsiteY149" fmla="*/ 952247 h 1191542"/>
                <a:gd name="connsiteX150" fmla="*/ 807858 w 3002841"/>
                <a:gd name="connsiteY150" fmla="*/ 705501 h 1191542"/>
                <a:gd name="connsiteX151" fmla="*/ 855322 w 3002841"/>
                <a:gd name="connsiteY151" fmla="*/ 760670 h 1191542"/>
                <a:gd name="connsiteX152" fmla="*/ 878047 w 3002841"/>
                <a:gd name="connsiteY152" fmla="*/ 815970 h 1191542"/>
                <a:gd name="connsiteX153" fmla="*/ 823831 w 3002841"/>
                <a:gd name="connsiteY153" fmla="*/ 765197 h 1191542"/>
                <a:gd name="connsiteX154" fmla="*/ 790592 w 3002841"/>
                <a:gd name="connsiteY154" fmla="*/ 697260 h 1191542"/>
                <a:gd name="connsiteX155" fmla="*/ 793497 w 3002841"/>
                <a:gd name="connsiteY155" fmla="*/ 697182 h 1191542"/>
                <a:gd name="connsiteX156" fmla="*/ 807858 w 3002841"/>
                <a:gd name="connsiteY156" fmla="*/ 705501 h 1191542"/>
                <a:gd name="connsiteX157" fmla="*/ 1161127 w 3002841"/>
                <a:gd name="connsiteY157" fmla="*/ 915018 h 1191542"/>
                <a:gd name="connsiteX158" fmla="*/ 1169056 w 3002841"/>
                <a:gd name="connsiteY158" fmla="*/ 922830 h 1191542"/>
                <a:gd name="connsiteX159" fmla="*/ 1050596 w 3002841"/>
                <a:gd name="connsiteY159" fmla="*/ 904009 h 1191542"/>
                <a:gd name="connsiteX160" fmla="*/ 971758 w 3002841"/>
                <a:gd name="connsiteY160" fmla="*/ 873430 h 1191542"/>
                <a:gd name="connsiteX161" fmla="*/ 975265 w 3002841"/>
                <a:gd name="connsiteY161" fmla="*/ 872869 h 1191542"/>
                <a:gd name="connsiteX162" fmla="*/ 1068340 w 3002841"/>
                <a:gd name="connsiteY162" fmla="*/ 887498 h 1191542"/>
                <a:gd name="connsiteX163" fmla="*/ 1161127 w 3002841"/>
                <a:gd name="connsiteY163" fmla="*/ 915018 h 1191542"/>
                <a:gd name="connsiteX164" fmla="*/ 906446 w 3002841"/>
                <a:gd name="connsiteY164" fmla="*/ 681558 h 1191542"/>
                <a:gd name="connsiteX165" fmla="*/ 923052 w 3002841"/>
                <a:gd name="connsiteY165" fmla="*/ 755579 h 1191542"/>
                <a:gd name="connsiteX166" fmla="*/ 906754 w 3002841"/>
                <a:gd name="connsiteY166" fmla="*/ 811716 h 1191542"/>
                <a:gd name="connsiteX167" fmla="*/ 891280 w 3002841"/>
                <a:gd name="connsiteY167" fmla="*/ 751853 h 1191542"/>
                <a:gd name="connsiteX168" fmla="*/ 906446 w 3002841"/>
                <a:gd name="connsiteY168" fmla="*/ 681558 h 1191542"/>
                <a:gd name="connsiteX169" fmla="*/ 564325 w 3002841"/>
                <a:gd name="connsiteY169" fmla="*/ 461034 h 1191542"/>
                <a:gd name="connsiteX170" fmla="*/ 536630 w 3002841"/>
                <a:gd name="connsiteY170" fmla="*/ 519233 h 1191542"/>
                <a:gd name="connsiteX171" fmla="*/ 473935 w 3002841"/>
                <a:gd name="connsiteY171" fmla="*/ 578922 h 1191542"/>
                <a:gd name="connsiteX172" fmla="*/ 510468 w 3002841"/>
                <a:gd name="connsiteY172" fmla="*/ 507616 h 1191542"/>
                <a:gd name="connsiteX173" fmla="*/ 563167 w 3002841"/>
                <a:gd name="connsiteY173" fmla="*/ 461022 h 1191542"/>
                <a:gd name="connsiteX174" fmla="*/ 564325 w 3002841"/>
                <a:gd name="connsiteY174" fmla="*/ 461034 h 1191542"/>
                <a:gd name="connsiteX175" fmla="*/ 547214 w 3002841"/>
                <a:gd name="connsiteY175" fmla="*/ 447292 h 1191542"/>
                <a:gd name="connsiteX176" fmla="*/ 486436 w 3002841"/>
                <a:gd name="connsiteY176" fmla="*/ 495216 h 1191542"/>
                <a:gd name="connsiteX177" fmla="*/ 392207 w 3002841"/>
                <a:gd name="connsiteY177" fmla="*/ 536683 h 1191542"/>
                <a:gd name="connsiteX178" fmla="*/ 469092 w 3002841"/>
                <a:gd name="connsiteY178" fmla="*/ 478547 h 1191542"/>
                <a:gd name="connsiteX179" fmla="*/ 546144 w 3002841"/>
                <a:gd name="connsiteY179" fmla="*/ 447022 h 1191542"/>
                <a:gd name="connsiteX180" fmla="*/ 547214 w 3002841"/>
                <a:gd name="connsiteY180" fmla="*/ 447292 h 1191542"/>
                <a:gd name="connsiteX181" fmla="*/ 531498 w 3002841"/>
                <a:gd name="connsiteY181" fmla="*/ 436890 h 1191542"/>
                <a:gd name="connsiteX182" fmla="*/ 446451 w 3002841"/>
                <a:gd name="connsiteY182" fmla="*/ 468170 h 1191542"/>
                <a:gd name="connsiteX183" fmla="*/ 334038 w 3002841"/>
                <a:gd name="connsiteY183" fmla="*/ 486049 h 1191542"/>
                <a:gd name="connsiteX184" fmla="*/ 440149 w 3002841"/>
                <a:gd name="connsiteY184" fmla="*/ 448802 h 1191542"/>
                <a:gd name="connsiteX185" fmla="*/ 525498 w 3002841"/>
                <a:gd name="connsiteY185" fmla="*/ 436089 h 1191542"/>
                <a:gd name="connsiteX186" fmla="*/ 531498 w 3002841"/>
                <a:gd name="connsiteY186" fmla="*/ 436890 h 1191542"/>
                <a:gd name="connsiteX187" fmla="*/ 1188543 w 3002841"/>
                <a:gd name="connsiteY187" fmla="*/ 857279 h 1191542"/>
                <a:gd name="connsiteX188" fmla="*/ 1067266 w 3002841"/>
                <a:gd name="connsiteY188" fmla="*/ 867414 h 1191542"/>
                <a:gd name="connsiteX189" fmla="*/ 975289 w 3002841"/>
                <a:gd name="connsiteY189" fmla="*/ 857467 h 1191542"/>
                <a:gd name="connsiteX190" fmla="*/ 1073371 w 3002841"/>
                <a:gd name="connsiteY190" fmla="*/ 848023 h 1191542"/>
                <a:gd name="connsiteX191" fmla="*/ 1188543 w 3002841"/>
                <a:gd name="connsiteY191" fmla="*/ 857279 h 1191542"/>
                <a:gd name="connsiteX192" fmla="*/ 518606 w 3002841"/>
                <a:gd name="connsiteY192" fmla="*/ 422724 h 1191542"/>
                <a:gd name="connsiteX193" fmla="*/ 420525 w 3002841"/>
                <a:gd name="connsiteY193" fmla="*/ 432169 h 1191542"/>
                <a:gd name="connsiteX194" fmla="*/ 305352 w 3002841"/>
                <a:gd name="connsiteY194" fmla="*/ 422913 h 1191542"/>
                <a:gd name="connsiteX195" fmla="*/ 426629 w 3002841"/>
                <a:gd name="connsiteY195" fmla="*/ 412777 h 1191542"/>
                <a:gd name="connsiteX196" fmla="*/ 518606 w 3002841"/>
                <a:gd name="connsiteY196" fmla="*/ 422724 h 1191542"/>
                <a:gd name="connsiteX197" fmla="*/ 592973 w 3002841"/>
                <a:gd name="connsiteY197" fmla="*/ 464222 h 1191542"/>
                <a:gd name="connsiteX198" fmla="*/ 608448 w 3002841"/>
                <a:gd name="connsiteY198" fmla="*/ 524086 h 1191542"/>
                <a:gd name="connsiteX199" fmla="*/ 593282 w 3002841"/>
                <a:gd name="connsiteY199" fmla="*/ 594381 h 1191542"/>
                <a:gd name="connsiteX200" fmla="*/ 576676 w 3002841"/>
                <a:gd name="connsiteY200" fmla="*/ 520360 h 1191542"/>
                <a:gd name="connsiteX201" fmla="*/ 592973 w 3002841"/>
                <a:gd name="connsiteY201" fmla="*/ 464222 h 1191542"/>
                <a:gd name="connsiteX202" fmla="*/ 519545 w 3002841"/>
                <a:gd name="connsiteY202" fmla="*/ 400196 h 1191542"/>
                <a:gd name="connsiteX203" fmla="*/ 526101 w 3002841"/>
                <a:gd name="connsiteY203" fmla="*/ 404921 h 1191542"/>
                <a:gd name="connsiteX204" fmla="*/ 429203 w 3002841"/>
                <a:gd name="connsiteY204" fmla="*/ 391686 h 1191542"/>
                <a:gd name="connsiteX205" fmla="*/ 327681 w 3002841"/>
                <a:gd name="connsiteY205" fmla="*/ 357224 h 1191542"/>
                <a:gd name="connsiteX206" fmla="*/ 338115 w 3002841"/>
                <a:gd name="connsiteY206" fmla="*/ 355017 h 1191542"/>
                <a:gd name="connsiteX207" fmla="*/ 446565 w 3002841"/>
                <a:gd name="connsiteY207" fmla="*/ 375024 h 1191542"/>
                <a:gd name="connsiteX208" fmla="*/ 519545 w 3002841"/>
                <a:gd name="connsiteY208" fmla="*/ 400196 h 1191542"/>
                <a:gd name="connsiteX209" fmla="*/ 625055 w 3002841"/>
                <a:gd name="connsiteY209" fmla="*/ 464280 h 1191542"/>
                <a:gd name="connsiteX210" fmla="*/ 672333 w 3002841"/>
                <a:gd name="connsiteY210" fmla="*/ 509959 h 1191542"/>
                <a:gd name="connsiteX211" fmla="*/ 707763 w 3002841"/>
                <a:gd name="connsiteY211" fmla="*/ 577482 h 1191542"/>
                <a:gd name="connsiteX212" fmla="*/ 640995 w 3002841"/>
                <a:gd name="connsiteY212" fmla="*/ 514864 h 1191542"/>
                <a:gd name="connsiteX213" fmla="*/ 616486 w 3002841"/>
                <a:gd name="connsiteY213" fmla="*/ 459849 h 1191542"/>
                <a:gd name="connsiteX214" fmla="*/ 625055 w 3002841"/>
                <a:gd name="connsiteY214" fmla="*/ 464280 h 1191542"/>
                <a:gd name="connsiteX215" fmla="*/ 1006992 w 3002841"/>
                <a:gd name="connsiteY215" fmla="*/ 693059 h 1191542"/>
                <a:gd name="connsiteX216" fmla="*/ 980846 w 3002841"/>
                <a:gd name="connsiteY216" fmla="*/ 766046 h 1191542"/>
                <a:gd name="connsiteX217" fmla="*/ 933890 w 3002841"/>
                <a:gd name="connsiteY217" fmla="*/ 815331 h 1191542"/>
                <a:gd name="connsiteX218" fmla="*/ 953116 w 3002841"/>
                <a:gd name="connsiteY218" fmla="*/ 755874 h 1191542"/>
                <a:gd name="connsiteX219" fmla="*/ 1004206 w 3002841"/>
                <a:gd name="connsiteY219" fmla="*/ 692930 h 1191542"/>
                <a:gd name="connsiteX220" fmla="*/ 1006992 w 3002841"/>
                <a:gd name="connsiteY220" fmla="*/ 693059 h 1191542"/>
                <a:gd name="connsiteX221" fmla="*/ 1160777 w 3002841"/>
                <a:gd name="connsiteY221" fmla="*/ 783910 h 1191542"/>
                <a:gd name="connsiteX222" fmla="*/ 1057489 w 3002841"/>
                <a:gd name="connsiteY222" fmla="*/ 824005 h 1191542"/>
                <a:gd name="connsiteX223" fmla="*/ 967101 w 3002841"/>
                <a:gd name="connsiteY223" fmla="*/ 838387 h 1191542"/>
                <a:gd name="connsiteX224" fmla="*/ 1049781 w 3002841"/>
                <a:gd name="connsiteY224" fmla="*/ 804827 h 1191542"/>
                <a:gd name="connsiteX225" fmla="*/ 1151437 w 3002841"/>
                <a:gd name="connsiteY225" fmla="*/ 781777 h 1191542"/>
                <a:gd name="connsiteX226" fmla="*/ 1160777 w 3002841"/>
                <a:gd name="connsiteY226" fmla="*/ 783910 h 1191542"/>
                <a:gd name="connsiteX227" fmla="*/ 484084 w 3002841"/>
                <a:gd name="connsiteY227" fmla="*/ 345279 h 1191542"/>
                <a:gd name="connsiteX228" fmla="*/ 541598 w 3002841"/>
                <a:gd name="connsiteY228" fmla="*/ 390202 h 1191542"/>
                <a:gd name="connsiteX229" fmla="*/ 458306 w 3002841"/>
                <a:gd name="connsiteY229" fmla="*/ 357211 h 1191542"/>
                <a:gd name="connsiteX230" fmla="*/ 382784 w 3002841"/>
                <a:gd name="connsiteY230" fmla="*/ 303337 h 1191542"/>
                <a:gd name="connsiteX231" fmla="*/ 385388 w 3002841"/>
                <a:gd name="connsiteY231" fmla="*/ 302548 h 1191542"/>
                <a:gd name="connsiteX232" fmla="*/ 484084 w 3002841"/>
                <a:gd name="connsiteY232" fmla="*/ 345279 h 1191542"/>
                <a:gd name="connsiteX233" fmla="*/ 1093388 w 3002841"/>
                <a:gd name="connsiteY233" fmla="*/ 728328 h 1191542"/>
                <a:gd name="connsiteX234" fmla="*/ 1024809 w 3002841"/>
                <a:gd name="connsiteY234" fmla="*/ 790213 h 1191542"/>
                <a:gd name="connsiteX235" fmla="*/ 951283 w 3002841"/>
                <a:gd name="connsiteY235" fmla="*/ 825378 h 1191542"/>
                <a:gd name="connsiteX236" fmla="*/ 1005224 w 3002841"/>
                <a:gd name="connsiteY236" fmla="*/ 774496 h 1191542"/>
                <a:gd name="connsiteX237" fmla="*/ 1090879 w 3002841"/>
                <a:gd name="connsiteY237" fmla="*/ 727579 h 1191542"/>
                <a:gd name="connsiteX238" fmla="*/ 1093388 w 3002841"/>
                <a:gd name="connsiteY238" fmla="*/ 728328 h 1191542"/>
                <a:gd name="connsiteX239" fmla="*/ 770773 w 3002841"/>
                <a:gd name="connsiteY239" fmla="*/ 516178 h 1191542"/>
                <a:gd name="connsiteX240" fmla="*/ 792485 w 3002841"/>
                <a:gd name="connsiteY240" fmla="*/ 539983 h 1191542"/>
                <a:gd name="connsiteX241" fmla="*/ 693138 w 3002841"/>
                <a:gd name="connsiteY241" fmla="*/ 496335 h 1191542"/>
                <a:gd name="connsiteX242" fmla="*/ 637697 w 3002841"/>
                <a:gd name="connsiteY242" fmla="*/ 450451 h 1191542"/>
                <a:gd name="connsiteX243" fmla="*/ 639024 w 3002841"/>
                <a:gd name="connsiteY243" fmla="*/ 450340 h 1191542"/>
                <a:gd name="connsiteX244" fmla="*/ 719451 w 3002841"/>
                <a:gd name="connsiteY244" fmla="*/ 484846 h 1191542"/>
                <a:gd name="connsiteX245" fmla="*/ 770773 w 3002841"/>
                <a:gd name="connsiteY245" fmla="*/ 516178 h 1191542"/>
                <a:gd name="connsiteX246" fmla="*/ 492496 w 3002841"/>
                <a:gd name="connsiteY246" fmla="*/ 269432 h 1191542"/>
                <a:gd name="connsiteX247" fmla="*/ 539960 w 3002841"/>
                <a:gd name="connsiteY247" fmla="*/ 324601 h 1191542"/>
                <a:gd name="connsiteX248" fmla="*/ 562685 w 3002841"/>
                <a:gd name="connsiteY248" fmla="*/ 379901 h 1191542"/>
                <a:gd name="connsiteX249" fmla="*/ 508469 w 3002841"/>
                <a:gd name="connsiteY249" fmla="*/ 329128 h 1191542"/>
                <a:gd name="connsiteX250" fmla="*/ 475229 w 3002841"/>
                <a:gd name="connsiteY250" fmla="*/ 261191 h 1191542"/>
                <a:gd name="connsiteX251" fmla="*/ 478134 w 3002841"/>
                <a:gd name="connsiteY251" fmla="*/ 261113 h 1191542"/>
                <a:gd name="connsiteX252" fmla="*/ 492496 w 3002841"/>
                <a:gd name="connsiteY252" fmla="*/ 269432 h 1191542"/>
                <a:gd name="connsiteX253" fmla="*/ 845764 w 3002841"/>
                <a:gd name="connsiteY253" fmla="*/ 478949 h 1191542"/>
                <a:gd name="connsiteX254" fmla="*/ 853694 w 3002841"/>
                <a:gd name="connsiteY254" fmla="*/ 486761 h 1191542"/>
                <a:gd name="connsiteX255" fmla="*/ 735233 w 3002841"/>
                <a:gd name="connsiteY255" fmla="*/ 467940 h 1191542"/>
                <a:gd name="connsiteX256" fmla="*/ 656395 w 3002841"/>
                <a:gd name="connsiteY256" fmla="*/ 437361 h 1191542"/>
                <a:gd name="connsiteX257" fmla="*/ 659903 w 3002841"/>
                <a:gd name="connsiteY257" fmla="*/ 436800 h 1191542"/>
                <a:gd name="connsiteX258" fmla="*/ 752978 w 3002841"/>
                <a:gd name="connsiteY258" fmla="*/ 451429 h 1191542"/>
                <a:gd name="connsiteX259" fmla="*/ 845764 w 3002841"/>
                <a:gd name="connsiteY259" fmla="*/ 478949 h 1191542"/>
                <a:gd name="connsiteX260" fmla="*/ 591083 w 3002841"/>
                <a:gd name="connsiteY260" fmla="*/ 245489 h 1191542"/>
                <a:gd name="connsiteX261" fmla="*/ 607689 w 3002841"/>
                <a:gd name="connsiteY261" fmla="*/ 319510 h 1191542"/>
                <a:gd name="connsiteX262" fmla="*/ 591392 w 3002841"/>
                <a:gd name="connsiteY262" fmla="*/ 375648 h 1191542"/>
                <a:gd name="connsiteX263" fmla="*/ 575918 w 3002841"/>
                <a:gd name="connsiteY263" fmla="*/ 315785 h 1191542"/>
                <a:gd name="connsiteX264" fmla="*/ 591083 w 3002841"/>
                <a:gd name="connsiteY264" fmla="*/ 245489 h 1191542"/>
                <a:gd name="connsiteX265" fmla="*/ 873181 w 3002841"/>
                <a:gd name="connsiteY265" fmla="*/ 421210 h 1191542"/>
                <a:gd name="connsiteX266" fmla="*/ 751904 w 3002841"/>
                <a:gd name="connsiteY266" fmla="*/ 431345 h 1191542"/>
                <a:gd name="connsiteX267" fmla="*/ 659926 w 3002841"/>
                <a:gd name="connsiteY267" fmla="*/ 421398 h 1191542"/>
                <a:gd name="connsiteX268" fmla="*/ 758008 w 3002841"/>
                <a:gd name="connsiteY268" fmla="*/ 411954 h 1191542"/>
                <a:gd name="connsiteX269" fmla="*/ 873181 w 3002841"/>
                <a:gd name="connsiteY269" fmla="*/ 421210 h 1191542"/>
                <a:gd name="connsiteX270" fmla="*/ 1751195 w 3002841"/>
                <a:gd name="connsiteY270" fmla="*/ 975108 h 1191542"/>
                <a:gd name="connsiteX271" fmla="*/ 1705664 w 3002841"/>
                <a:gd name="connsiteY271" fmla="*/ 1069568 h 1191542"/>
                <a:gd name="connsiteX272" fmla="*/ 1602593 w 3002841"/>
                <a:gd name="connsiteY272" fmla="*/ 1166448 h 1191542"/>
                <a:gd name="connsiteX273" fmla="*/ 1662653 w 3002841"/>
                <a:gd name="connsiteY273" fmla="*/ 1050713 h 1191542"/>
                <a:gd name="connsiteX274" fmla="*/ 1749292 w 3002841"/>
                <a:gd name="connsiteY274" fmla="*/ 975089 h 1191542"/>
                <a:gd name="connsiteX275" fmla="*/ 1751195 w 3002841"/>
                <a:gd name="connsiteY275" fmla="*/ 975108 h 1191542"/>
                <a:gd name="connsiteX276" fmla="*/ 1723065 w 3002841"/>
                <a:gd name="connsiteY276" fmla="*/ 952804 h 1191542"/>
                <a:gd name="connsiteX277" fmla="*/ 1623145 w 3002841"/>
                <a:gd name="connsiteY277" fmla="*/ 1030589 h 1191542"/>
                <a:gd name="connsiteX278" fmla="*/ 1468230 w 3002841"/>
                <a:gd name="connsiteY278" fmla="*/ 1097891 h 1191542"/>
                <a:gd name="connsiteX279" fmla="*/ 1594631 w 3002841"/>
                <a:gd name="connsiteY279" fmla="*/ 1003534 h 1191542"/>
                <a:gd name="connsiteX280" fmla="*/ 1721306 w 3002841"/>
                <a:gd name="connsiteY280" fmla="*/ 952365 h 1191542"/>
                <a:gd name="connsiteX281" fmla="*/ 1723065 w 3002841"/>
                <a:gd name="connsiteY281" fmla="*/ 952804 h 1191542"/>
                <a:gd name="connsiteX282" fmla="*/ 1697227 w 3002841"/>
                <a:gd name="connsiteY282" fmla="*/ 935922 h 1191542"/>
                <a:gd name="connsiteX283" fmla="*/ 1557408 w 3002841"/>
                <a:gd name="connsiteY283" fmla="*/ 986690 h 1191542"/>
                <a:gd name="connsiteX284" fmla="*/ 1372599 w 3002841"/>
                <a:gd name="connsiteY284" fmla="*/ 1015710 h 1191542"/>
                <a:gd name="connsiteX285" fmla="*/ 1547048 w 3002841"/>
                <a:gd name="connsiteY285" fmla="*/ 955255 h 1191542"/>
                <a:gd name="connsiteX286" fmla="*/ 1687363 w 3002841"/>
                <a:gd name="connsiteY286" fmla="*/ 934621 h 1191542"/>
                <a:gd name="connsiteX287" fmla="*/ 1697227 w 3002841"/>
                <a:gd name="connsiteY287" fmla="*/ 935922 h 1191542"/>
                <a:gd name="connsiteX288" fmla="*/ 1676033 w 3002841"/>
                <a:gd name="connsiteY288" fmla="*/ 912929 h 1191542"/>
                <a:gd name="connsiteX289" fmla="*/ 1514785 w 3002841"/>
                <a:gd name="connsiteY289" fmla="*/ 928258 h 1191542"/>
                <a:gd name="connsiteX290" fmla="*/ 1325438 w 3002841"/>
                <a:gd name="connsiteY290" fmla="*/ 913235 h 1191542"/>
                <a:gd name="connsiteX291" fmla="*/ 1524821 w 3002841"/>
                <a:gd name="connsiteY291" fmla="*/ 896785 h 1191542"/>
                <a:gd name="connsiteX292" fmla="*/ 1676033 w 3002841"/>
                <a:gd name="connsiteY292" fmla="*/ 912929 h 1191542"/>
                <a:gd name="connsiteX293" fmla="*/ 1798295 w 3002841"/>
                <a:gd name="connsiteY293" fmla="*/ 980283 h 1191542"/>
                <a:gd name="connsiteX294" fmla="*/ 1823734 w 3002841"/>
                <a:gd name="connsiteY294" fmla="*/ 1077445 h 1191542"/>
                <a:gd name="connsiteX295" fmla="*/ 1798802 w 3002841"/>
                <a:gd name="connsiteY295" fmla="*/ 1191539 h 1191542"/>
                <a:gd name="connsiteX296" fmla="*/ 1771501 w 3002841"/>
                <a:gd name="connsiteY296" fmla="*/ 1071399 h 1191542"/>
                <a:gd name="connsiteX297" fmla="*/ 1798295 w 3002841"/>
                <a:gd name="connsiteY297" fmla="*/ 980283 h 1191542"/>
                <a:gd name="connsiteX298" fmla="*/ 691629 w 3002841"/>
                <a:gd name="connsiteY298" fmla="*/ 256990 h 1191542"/>
                <a:gd name="connsiteX299" fmla="*/ 665483 w 3002841"/>
                <a:gd name="connsiteY299" fmla="*/ 329977 h 1191542"/>
                <a:gd name="connsiteX300" fmla="*/ 618527 w 3002841"/>
                <a:gd name="connsiteY300" fmla="*/ 379263 h 1191542"/>
                <a:gd name="connsiteX301" fmla="*/ 637753 w 3002841"/>
                <a:gd name="connsiteY301" fmla="*/ 319805 h 1191542"/>
                <a:gd name="connsiteX302" fmla="*/ 688844 w 3002841"/>
                <a:gd name="connsiteY302" fmla="*/ 256861 h 1191542"/>
                <a:gd name="connsiteX303" fmla="*/ 691629 w 3002841"/>
                <a:gd name="connsiteY303" fmla="*/ 256990 h 1191542"/>
                <a:gd name="connsiteX304" fmla="*/ 845415 w 3002841"/>
                <a:gd name="connsiteY304" fmla="*/ 347841 h 1191542"/>
                <a:gd name="connsiteX305" fmla="*/ 742127 w 3002841"/>
                <a:gd name="connsiteY305" fmla="*/ 387936 h 1191542"/>
                <a:gd name="connsiteX306" fmla="*/ 651738 w 3002841"/>
                <a:gd name="connsiteY306" fmla="*/ 402319 h 1191542"/>
                <a:gd name="connsiteX307" fmla="*/ 734418 w 3002841"/>
                <a:gd name="connsiteY307" fmla="*/ 368758 h 1191542"/>
                <a:gd name="connsiteX308" fmla="*/ 836074 w 3002841"/>
                <a:gd name="connsiteY308" fmla="*/ 345709 h 1191542"/>
                <a:gd name="connsiteX309" fmla="*/ 845415 w 3002841"/>
                <a:gd name="connsiteY309" fmla="*/ 347841 h 1191542"/>
                <a:gd name="connsiteX310" fmla="*/ 1677576 w 3002841"/>
                <a:gd name="connsiteY310" fmla="*/ 876365 h 1191542"/>
                <a:gd name="connsiteX311" fmla="*/ 1688354 w 3002841"/>
                <a:gd name="connsiteY311" fmla="*/ 884034 h 1191542"/>
                <a:gd name="connsiteX312" fmla="*/ 1529052 w 3002841"/>
                <a:gd name="connsiteY312" fmla="*/ 862553 h 1191542"/>
                <a:gd name="connsiteX313" fmla="*/ 1362147 w 3002841"/>
                <a:gd name="connsiteY313" fmla="*/ 806619 h 1191542"/>
                <a:gd name="connsiteX314" fmla="*/ 1379302 w 3002841"/>
                <a:gd name="connsiteY314" fmla="*/ 803036 h 1191542"/>
                <a:gd name="connsiteX315" fmla="*/ 1557595 w 3002841"/>
                <a:gd name="connsiteY315" fmla="*/ 835509 h 1191542"/>
                <a:gd name="connsiteX316" fmla="*/ 1677576 w 3002841"/>
                <a:gd name="connsiteY316" fmla="*/ 876365 h 1191542"/>
                <a:gd name="connsiteX317" fmla="*/ 1851038 w 3002841"/>
                <a:gd name="connsiteY317" fmla="*/ 980377 h 1191542"/>
                <a:gd name="connsiteX318" fmla="*/ 1928764 w 3002841"/>
                <a:gd name="connsiteY318" fmla="*/ 1054516 h 1191542"/>
                <a:gd name="connsiteX319" fmla="*/ 1987012 w 3002841"/>
                <a:gd name="connsiteY319" fmla="*/ 1164111 h 1191542"/>
                <a:gd name="connsiteX320" fmla="*/ 1877243 w 3002841"/>
                <a:gd name="connsiteY320" fmla="*/ 1062478 h 1191542"/>
                <a:gd name="connsiteX321" fmla="*/ 1836950 w 3002841"/>
                <a:gd name="connsiteY321" fmla="*/ 973185 h 1191542"/>
                <a:gd name="connsiteX322" fmla="*/ 1851038 w 3002841"/>
                <a:gd name="connsiteY322" fmla="*/ 980377 h 1191542"/>
                <a:gd name="connsiteX323" fmla="*/ 778026 w 3002841"/>
                <a:gd name="connsiteY323" fmla="*/ 292259 h 1191542"/>
                <a:gd name="connsiteX324" fmla="*/ 709446 w 3002841"/>
                <a:gd name="connsiteY324" fmla="*/ 354144 h 1191542"/>
                <a:gd name="connsiteX325" fmla="*/ 635921 w 3002841"/>
                <a:gd name="connsiteY325" fmla="*/ 389309 h 1191542"/>
                <a:gd name="connsiteX326" fmla="*/ 689861 w 3002841"/>
                <a:gd name="connsiteY326" fmla="*/ 338427 h 1191542"/>
                <a:gd name="connsiteX327" fmla="*/ 775516 w 3002841"/>
                <a:gd name="connsiteY327" fmla="*/ 291510 h 1191542"/>
                <a:gd name="connsiteX328" fmla="*/ 778026 w 3002841"/>
                <a:gd name="connsiteY328" fmla="*/ 292259 h 1191542"/>
                <a:gd name="connsiteX329" fmla="*/ 1653404 w 3002841"/>
                <a:gd name="connsiteY329" fmla="*/ 808082 h 1191542"/>
                <a:gd name="connsiteX330" fmla="*/ 1713833 w 3002841"/>
                <a:gd name="connsiteY330" fmla="*/ 860144 h 1191542"/>
                <a:gd name="connsiteX331" fmla="*/ 1576899 w 3002841"/>
                <a:gd name="connsiteY331" fmla="*/ 806597 h 1191542"/>
                <a:gd name="connsiteX332" fmla="*/ 1452737 w 3002841"/>
                <a:gd name="connsiteY332" fmla="*/ 719157 h 1191542"/>
                <a:gd name="connsiteX333" fmla="*/ 1457020 w 3002841"/>
                <a:gd name="connsiteY333" fmla="*/ 717875 h 1191542"/>
                <a:gd name="connsiteX334" fmla="*/ 1619278 w 3002841"/>
                <a:gd name="connsiteY334" fmla="*/ 787230 h 1191542"/>
                <a:gd name="connsiteX335" fmla="*/ 1653404 w 3002841"/>
                <a:gd name="connsiteY335" fmla="*/ 808082 h 1191542"/>
                <a:gd name="connsiteX336" fmla="*/ 2090600 w 3002841"/>
                <a:gd name="connsiteY336" fmla="*/ 1064611 h 1191542"/>
                <a:gd name="connsiteX337" fmla="*/ 2126296 w 3002841"/>
                <a:gd name="connsiteY337" fmla="*/ 1103247 h 1191542"/>
                <a:gd name="connsiteX338" fmla="*/ 1962968 w 3002841"/>
                <a:gd name="connsiteY338" fmla="*/ 1032404 h 1191542"/>
                <a:gd name="connsiteX339" fmla="*/ 1871821 w 3002841"/>
                <a:gd name="connsiteY339" fmla="*/ 957931 h 1191542"/>
                <a:gd name="connsiteX340" fmla="*/ 1874003 w 3002841"/>
                <a:gd name="connsiteY340" fmla="*/ 957751 h 1191542"/>
                <a:gd name="connsiteX341" fmla="*/ 2006226 w 3002841"/>
                <a:gd name="connsiteY341" fmla="*/ 1013757 h 1191542"/>
                <a:gd name="connsiteX342" fmla="*/ 2090600 w 3002841"/>
                <a:gd name="connsiteY342" fmla="*/ 1064611 h 1191542"/>
                <a:gd name="connsiteX343" fmla="*/ 1633107 w 3002841"/>
                <a:gd name="connsiteY343" fmla="*/ 664126 h 1191542"/>
                <a:gd name="connsiteX344" fmla="*/ 1711139 w 3002841"/>
                <a:gd name="connsiteY344" fmla="*/ 753670 h 1191542"/>
                <a:gd name="connsiteX345" fmla="*/ 1748499 w 3002841"/>
                <a:gd name="connsiteY345" fmla="*/ 843424 h 1191542"/>
                <a:gd name="connsiteX346" fmla="*/ 1659367 w 3002841"/>
                <a:gd name="connsiteY346" fmla="*/ 761017 h 1191542"/>
                <a:gd name="connsiteX347" fmla="*/ 1604720 w 3002841"/>
                <a:gd name="connsiteY347" fmla="*/ 650750 h 1191542"/>
                <a:gd name="connsiteX348" fmla="*/ 1609497 w 3002841"/>
                <a:gd name="connsiteY348" fmla="*/ 650625 h 1191542"/>
                <a:gd name="connsiteX349" fmla="*/ 1633107 w 3002841"/>
                <a:gd name="connsiteY349" fmla="*/ 664126 h 1191542"/>
                <a:gd name="connsiteX350" fmla="*/ 2225275 w 3002841"/>
                <a:gd name="connsiteY350" fmla="*/ 1011058 h 1191542"/>
                <a:gd name="connsiteX351" fmla="*/ 2226925 w 3002841"/>
                <a:gd name="connsiteY351" fmla="*/ 1016865 h 1191542"/>
                <a:gd name="connsiteX352" fmla="*/ 2032172 w 3002841"/>
                <a:gd name="connsiteY352" fmla="*/ 986317 h 1191542"/>
                <a:gd name="connsiteX353" fmla="*/ 1902562 w 3002841"/>
                <a:gd name="connsiteY353" fmla="*/ 936686 h 1191542"/>
                <a:gd name="connsiteX354" fmla="*/ 1908328 w 3002841"/>
                <a:gd name="connsiteY354" fmla="*/ 935775 h 1191542"/>
                <a:gd name="connsiteX355" fmla="*/ 2061345 w 3002841"/>
                <a:gd name="connsiteY355" fmla="*/ 959518 h 1191542"/>
                <a:gd name="connsiteX356" fmla="*/ 2225275 w 3002841"/>
                <a:gd name="connsiteY356" fmla="*/ 1011058 h 1191542"/>
                <a:gd name="connsiteX357" fmla="*/ 1803567 w 3002841"/>
                <a:gd name="connsiteY357" fmla="*/ 629158 h 1191542"/>
                <a:gd name="connsiteX358" fmla="*/ 1822488 w 3002841"/>
                <a:gd name="connsiteY358" fmla="*/ 745406 h 1191542"/>
                <a:gd name="connsiteX359" fmla="*/ 1795694 w 3002841"/>
                <a:gd name="connsiteY359" fmla="*/ 836522 h 1191542"/>
                <a:gd name="connsiteX360" fmla="*/ 1770254 w 3002841"/>
                <a:gd name="connsiteY360" fmla="*/ 739359 h 1191542"/>
                <a:gd name="connsiteX361" fmla="*/ 1795187 w 3002841"/>
                <a:gd name="connsiteY361" fmla="*/ 625266 h 1191542"/>
                <a:gd name="connsiteX362" fmla="*/ 1803567 w 3002841"/>
                <a:gd name="connsiteY362" fmla="*/ 629158 h 1191542"/>
                <a:gd name="connsiteX363" fmla="*/ 2253766 w 3002841"/>
                <a:gd name="connsiteY363" fmla="*/ 905481 h 1191542"/>
                <a:gd name="connsiteX364" fmla="*/ 2258961 w 3002841"/>
                <a:gd name="connsiteY364" fmla="*/ 910472 h 1191542"/>
                <a:gd name="connsiteX365" fmla="*/ 2059579 w 3002841"/>
                <a:gd name="connsiteY365" fmla="*/ 926922 h 1191542"/>
                <a:gd name="connsiteX366" fmla="*/ 1908367 w 3002841"/>
                <a:gd name="connsiteY366" fmla="*/ 910778 h 1191542"/>
                <a:gd name="connsiteX367" fmla="*/ 2069615 w 3002841"/>
                <a:gd name="connsiteY367" fmla="*/ 895448 h 1191542"/>
                <a:gd name="connsiteX368" fmla="*/ 2253766 w 3002841"/>
                <a:gd name="connsiteY368" fmla="*/ 905481 h 1191542"/>
                <a:gd name="connsiteX369" fmla="*/ 1434354 w 3002841"/>
                <a:gd name="connsiteY369" fmla="*/ 349846 h 1191542"/>
                <a:gd name="connsiteX370" fmla="*/ 1388822 w 3002841"/>
                <a:gd name="connsiteY370" fmla="*/ 444306 h 1191542"/>
                <a:gd name="connsiteX371" fmla="*/ 1285751 w 3002841"/>
                <a:gd name="connsiteY371" fmla="*/ 541186 h 1191542"/>
                <a:gd name="connsiteX372" fmla="*/ 1345812 w 3002841"/>
                <a:gd name="connsiteY372" fmla="*/ 425451 h 1191542"/>
                <a:gd name="connsiteX373" fmla="*/ 1432450 w 3002841"/>
                <a:gd name="connsiteY373" fmla="*/ 349826 h 1191542"/>
                <a:gd name="connsiteX374" fmla="*/ 1434354 w 3002841"/>
                <a:gd name="connsiteY374" fmla="*/ 349846 h 1191542"/>
                <a:gd name="connsiteX375" fmla="*/ 1406224 w 3002841"/>
                <a:gd name="connsiteY375" fmla="*/ 327542 h 1191542"/>
                <a:gd name="connsiteX376" fmla="*/ 1306303 w 3002841"/>
                <a:gd name="connsiteY376" fmla="*/ 405326 h 1191542"/>
                <a:gd name="connsiteX377" fmla="*/ 1151389 w 3002841"/>
                <a:gd name="connsiteY377" fmla="*/ 472629 h 1191542"/>
                <a:gd name="connsiteX378" fmla="*/ 1277790 w 3002841"/>
                <a:gd name="connsiteY378" fmla="*/ 378271 h 1191542"/>
                <a:gd name="connsiteX379" fmla="*/ 1404465 w 3002841"/>
                <a:gd name="connsiteY379" fmla="*/ 327103 h 1191542"/>
                <a:gd name="connsiteX380" fmla="*/ 1406224 w 3002841"/>
                <a:gd name="connsiteY380" fmla="*/ 327542 h 1191542"/>
                <a:gd name="connsiteX381" fmla="*/ 1380386 w 3002841"/>
                <a:gd name="connsiteY381" fmla="*/ 310660 h 1191542"/>
                <a:gd name="connsiteX382" fmla="*/ 1240566 w 3002841"/>
                <a:gd name="connsiteY382" fmla="*/ 361428 h 1191542"/>
                <a:gd name="connsiteX383" fmla="*/ 1055757 w 3002841"/>
                <a:gd name="connsiteY383" fmla="*/ 390447 h 1191542"/>
                <a:gd name="connsiteX384" fmla="*/ 1230207 w 3002841"/>
                <a:gd name="connsiteY384" fmla="*/ 329993 h 1191542"/>
                <a:gd name="connsiteX385" fmla="*/ 1370522 w 3002841"/>
                <a:gd name="connsiteY385" fmla="*/ 309359 h 1191542"/>
                <a:gd name="connsiteX386" fmla="*/ 1380386 w 3002841"/>
                <a:gd name="connsiteY386" fmla="*/ 310660 h 1191542"/>
                <a:gd name="connsiteX387" fmla="*/ 1359192 w 3002841"/>
                <a:gd name="connsiteY387" fmla="*/ 287667 h 1191542"/>
                <a:gd name="connsiteX388" fmla="*/ 1197944 w 3002841"/>
                <a:gd name="connsiteY388" fmla="*/ 302996 h 1191542"/>
                <a:gd name="connsiteX389" fmla="*/ 1008597 w 3002841"/>
                <a:gd name="connsiteY389" fmla="*/ 287973 h 1191542"/>
                <a:gd name="connsiteX390" fmla="*/ 1207979 w 3002841"/>
                <a:gd name="connsiteY390" fmla="*/ 271522 h 1191542"/>
                <a:gd name="connsiteX391" fmla="*/ 1359192 w 3002841"/>
                <a:gd name="connsiteY391" fmla="*/ 287667 h 1191542"/>
                <a:gd name="connsiteX392" fmla="*/ 1481453 w 3002841"/>
                <a:gd name="connsiteY392" fmla="*/ 355021 h 1191542"/>
                <a:gd name="connsiteX393" fmla="*/ 1506893 w 3002841"/>
                <a:gd name="connsiteY393" fmla="*/ 452183 h 1191542"/>
                <a:gd name="connsiteX394" fmla="*/ 1481961 w 3002841"/>
                <a:gd name="connsiteY394" fmla="*/ 566276 h 1191542"/>
                <a:gd name="connsiteX395" fmla="*/ 1454660 w 3002841"/>
                <a:gd name="connsiteY395" fmla="*/ 446136 h 1191542"/>
                <a:gd name="connsiteX396" fmla="*/ 1481453 w 3002841"/>
                <a:gd name="connsiteY396" fmla="*/ 355021 h 1191542"/>
                <a:gd name="connsiteX397" fmla="*/ 1960487 w 3002841"/>
                <a:gd name="connsiteY397" fmla="*/ 643932 h 1191542"/>
                <a:gd name="connsiteX398" fmla="*/ 1917502 w 3002841"/>
                <a:gd name="connsiteY398" fmla="*/ 762395 h 1191542"/>
                <a:gd name="connsiteX399" fmla="*/ 1840305 w 3002841"/>
                <a:gd name="connsiteY399" fmla="*/ 842388 h 1191542"/>
                <a:gd name="connsiteX400" fmla="*/ 1871913 w 3002841"/>
                <a:gd name="connsiteY400" fmla="*/ 745886 h 1191542"/>
                <a:gd name="connsiteX401" fmla="*/ 1955907 w 3002841"/>
                <a:gd name="connsiteY401" fmla="*/ 643723 h 1191542"/>
                <a:gd name="connsiteX402" fmla="*/ 1960487 w 3002841"/>
                <a:gd name="connsiteY402" fmla="*/ 643932 h 1191542"/>
                <a:gd name="connsiteX403" fmla="*/ 1360734 w 3002841"/>
                <a:gd name="connsiteY403" fmla="*/ 251102 h 1191542"/>
                <a:gd name="connsiteX404" fmla="*/ 1371513 w 3002841"/>
                <a:gd name="connsiteY404" fmla="*/ 258772 h 1191542"/>
                <a:gd name="connsiteX405" fmla="*/ 1212211 w 3002841"/>
                <a:gd name="connsiteY405" fmla="*/ 237290 h 1191542"/>
                <a:gd name="connsiteX406" fmla="*/ 1045306 w 3002841"/>
                <a:gd name="connsiteY406" fmla="*/ 181357 h 1191542"/>
                <a:gd name="connsiteX407" fmla="*/ 1062461 w 3002841"/>
                <a:gd name="connsiteY407" fmla="*/ 177774 h 1191542"/>
                <a:gd name="connsiteX408" fmla="*/ 1240754 w 3002841"/>
                <a:gd name="connsiteY408" fmla="*/ 210247 h 1191542"/>
                <a:gd name="connsiteX409" fmla="*/ 1360734 w 3002841"/>
                <a:gd name="connsiteY409" fmla="*/ 251102 h 1191542"/>
                <a:gd name="connsiteX410" fmla="*/ 2213314 w 3002841"/>
                <a:gd name="connsiteY410" fmla="*/ 791389 h 1191542"/>
                <a:gd name="connsiteX411" fmla="*/ 2043506 w 3002841"/>
                <a:gd name="connsiteY411" fmla="*/ 856466 h 1191542"/>
                <a:gd name="connsiteX412" fmla="*/ 1894905 w 3002841"/>
                <a:gd name="connsiteY412" fmla="*/ 879810 h 1191542"/>
                <a:gd name="connsiteX413" fmla="*/ 2030832 w 3002841"/>
                <a:gd name="connsiteY413" fmla="*/ 825339 h 1191542"/>
                <a:gd name="connsiteX414" fmla="*/ 2197957 w 3002841"/>
                <a:gd name="connsiteY414" fmla="*/ 787928 h 1191542"/>
                <a:gd name="connsiteX415" fmla="*/ 2213314 w 3002841"/>
                <a:gd name="connsiteY415" fmla="*/ 791389 h 1191542"/>
                <a:gd name="connsiteX416" fmla="*/ 1534196 w 3002841"/>
                <a:gd name="connsiteY416" fmla="*/ 355115 h 1191542"/>
                <a:gd name="connsiteX417" fmla="*/ 1611922 w 3002841"/>
                <a:gd name="connsiteY417" fmla="*/ 429254 h 1191542"/>
                <a:gd name="connsiteX418" fmla="*/ 1670171 w 3002841"/>
                <a:gd name="connsiteY418" fmla="*/ 538849 h 1191542"/>
                <a:gd name="connsiteX419" fmla="*/ 1560401 w 3002841"/>
                <a:gd name="connsiteY419" fmla="*/ 437215 h 1191542"/>
                <a:gd name="connsiteX420" fmla="*/ 1520108 w 3002841"/>
                <a:gd name="connsiteY420" fmla="*/ 347922 h 1191542"/>
                <a:gd name="connsiteX421" fmla="*/ 1534196 w 3002841"/>
                <a:gd name="connsiteY421" fmla="*/ 355115 h 1191542"/>
                <a:gd name="connsiteX422" fmla="*/ 2102524 w 3002841"/>
                <a:gd name="connsiteY422" fmla="*/ 701176 h 1191542"/>
                <a:gd name="connsiteX423" fmla="*/ 1989778 w 3002841"/>
                <a:gd name="connsiteY423" fmla="*/ 801620 h 1191542"/>
                <a:gd name="connsiteX424" fmla="*/ 1868900 w 3002841"/>
                <a:gd name="connsiteY424" fmla="*/ 858694 h 1191542"/>
                <a:gd name="connsiteX425" fmla="*/ 1957580 w 3002841"/>
                <a:gd name="connsiteY425" fmla="*/ 776110 h 1191542"/>
                <a:gd name="connsiteX426" fmla="*/ 2098399 w 3002841"/>
                <a:gd name="connsiteY426" fmla="*/ 699960 h 1191542"/>
                <a:gd name="connsiteX427" fmla="*/ 2102524 w 3002841"/>
                <a:gd name="connsiteY427" fmla="*/ 701176 h 1191542"/>
                <a:gd name="connsiteX428" fmla="*/ 1336562 w 3002841"/>
                <a:gd name="connsiteY428" fmla="*/ 182820 h 1191542"/>
                <a:gd name="connsiteX429" fmla="*/ 1396991 w 3002841"/>
                <a:gd name="connsiteY429" fmla="*/ 234882 h 1191542"/>
                <a:gd name="connsiteX430" fmla="*/ 1260057 w 3002841"/>
                <a:gd name="connsiteY430" fmla="*/ 181334 h 1191542"/>
                <a:gd name="connsiteX431" fmla="*/ 1135896 w 3002841"/>
                <a:gd name="connsiteY431" fmla="*/ 93894 h 1191542"/>
                <a:gd name="connsiteX432" fmla="*/ 1140178 w 3002841"/>
                <a:gd name="connsiteY432" fmla="*/ 92613 h 1191542"/>
                <a:gd name="connsiteX433" fmla="*/ 1302437 w 3002841"/>
                <a:gd name="connsiteY433" fmla="*/ 161968 h 1191542"/>
                <a:gd name="connsiteX434" fmla="*/ 1336562 w 3002841"/>
                <a:gd name="connsiteY434" fmla="*/ 182820 h 1191542"/>
                <a:gd name="connsiteX435" fmla="*/ 1773759 w 3002841"/>
                <a:gd name="connsiteY435" fmla="*/ 439349 h 1191542"/>
                <a:gd name="connsiteX436" fmla="*/ 1809455 w 3002841"/>
                <a:gd name="connsiteY436" fmla="*/ 477985 h 1191542"/>
                <a:gd name="connsiteX437" fmla="*/ 1646126 w 3002841"/>
                <a:gd name="connsiteY437" fmla="*/ 407142 h 1191542"/>
                <a:gd name="connsiteX438" fmla="*/ 1554979 w 3002841"/>
                <a:gd name="connsiteY438" fmla="*/ 332669 h 1191542"/>
                <a:gd name="connsiteX439" fmla="*/ 1557162 w 3002841"/>
                <a:gd name="connsiteY439" fmla="*/ 332489 h 1191542"/>
                <a:gd name="connsiteX440" fmla="*/ 1689384 w 3002841"/>
                <a:gd name="connsiteY440" fmla="*/ 388494 h 1191542"/>
                <a:gd name="connsiteX441" fmla="*/ 1773759 w 3002841"/>
                <a:gd name="connsiteY441" fmla="*/ 439349 h 1191542"/>
                <a:gd name="connsiteX442" fmla="*/ 1316266 w 3002841"/>
                <a:gd name="connsiteY442" fmla="*/ 38864 h 1191542"/>
                <a:gd name="connsiteX443" fmla="*/ 1394297 w 3002841"/>
                <a:gd name="connsiteY443" fmla="*/ 128407 h 1191542"/>
                <a:gd name="connsiteX444" fmla="*/ 1431658 w 3002841"/>
                <a:gd name="connsiteY444" fmla="*/ 218162 h 1191542"/>
                <a:gd name="connsiteX445" fmla="*/ 1342526 w 3002841"/>
                <a:gd name="connsiteY445" fmla="*/ 135755 h 1191542"/>
                <a:gd name="connsiteX446" fmla="*/ 1287878 w 3002841"/>
                <a:gd name="connsiteY446" fmla="*/ 25488 h 1191542"/>
                <a:gd name="connsiteX447" fmla="*/ 1292655 w 3002841"/>
                <a:gd name="connsiteY447" fmla="*/ 25362 h 1191542"/>
                <a:gd name="connsiteX448" fmla="*/ 1316266 w 3002841"/>
                <a:gd name="connsiteY448" fmla="*/ 38864 h 1191542"/>
                <a:gd name="connsiteX449" fmla="*/ 1908434 w 3002841"/>
                <a:gd name="connsiteY449" fmla="*/ 385795 h 1191542"/>
                <a:gd name="connsiteX450" fmla="*/ 1910083 w 3002841"/>
                <a:gd name="connsiteY450" fmla="*/ 391602 h 1191542"/>
                <a:gd name="connsiteX451" fmla="*/ 1715331 w 3002841"/>
                <a:gd name="connsiteY451" fmla="*/ 361054 h 1191542"/>
                <a:gd name="connsiteX452" fmla="*/ 1585720 w 3002841"/>
                <a:gd name="connsiteY452" fmla="*/ 311423 h 1191542"/>
                <a:gd name="connsiteX453" fmla="*/ 1591486 w 3002841"/>
                <a:gd name="connsiteY453" fmla="*/ 310513 h 1191542"/>
                <a:gd name="connsiteX454" fmla="*/ 1744504 w 3002841"/>
                <a:gd name="connsiteY454" fmla="*/ 334256 h 1191542"/>
                <a:gd name="connsiteX455" fmla="*/ 1897047 w 3002841"/>
                <a:gd name="connsiteY455" fmla="*/ 378923 h 1191542"/>
                <a:gd name="connsiteX456" fmla="*/ 1908434 w 3002841"/>
                <a:gd name="connsiteY456" fmla="*/ 385795 h 1191542"/>
                <a:gd name="connsiteX457" fmla="*/ 1486726 w 3002841"/>
                <a:gd name="connsiteY457" fmla="*/ 3895 h 1191542"/>
                <a:gd name="connsiteX458" fmla="*/ 1505646 w 3002841"/>
                <a:gd name="connsiteY458" fmla="*/ 120144 h 1191542"/>
                <a:gd name="connsiteX459" fmla="*/ 1478853 w 3002841"/>
                <a:gd name="connsiteY459" fmla="*/ 211259 h 1191542"/>
                <a:gd name="connsiteX460" fmla="*/ 1453413 w 3002841"/>
                <a:gd name="connsiteY460" fmla="*/ 114097 h 1191542"/>
                <a:gd name="connsiteX461" fmla="*/ 1478345 w 3002841"/>
                <a:gd name="connsiteY461" fmla="*/ 3 h 1191542"/>
                <a:gd name="connsiteX462" fmla="*/ 1486726 w 3002841"/>
                <a:gd name="connsiteY462" fmla="*/ 3895 h 1191542"/>
                <a:gd name="connsiteX463" fmla="*/ 1936925 w 3002841"/>
                <a:gd name="connsiteY463" fmla="*/ 280219 h 1191542"/>
                <a:gd name="connsiteX464" fmla="*/ 1942120 w 3002841"/>
                <a:gd name="connsiteY464" fmla="*/ 285209 h 1191542"/>
                <a:gd name="connsiteX465" fmla="*/ 1742738 w 3002841"/>
                <a:gd name="connsiteY465" fmla="*/ 301660 h 1191542"/>
                <a:gd name="connsiteX466" fmla="*/ 1591525 w 3002841"/>
                <a:gd name="connsiteY466" fmla="*/ 285515 h 1191542"/>
                <a:gd name="connsiteX467" fmla="*/ 1752773 w 3002841"/>
                <a:gd name="connsiteY467" fmla="*/ 270186 h 1191542"/>
                <a:gd name="connsiteX468" fmla="*/ 1936925 w 3002841"/>
                <a:gd name="connsiteY468" fmla="*/ 280219 h 1191542"/>
                <a:gd name="connsiteX469" fmla="*/ 1643645 w 3002841"/>
                <a:gd name="connsiteY469" fmla="*/ 18670 h 1191542"/>
                <a:gd name="connsiteX470" fmla="*/ 1600660 w 3002841"/>
                <a:gd name="connsiteY470" fmla="*/ 137133 h 1191542"/>
                <a:gd name="connsiteX471" fmla="*/ 1523464 w 3002841"/>
                <a:gd name="connsiteY471" fmla="*/ 217125 h 1191542"/>
                <a:gd name="connsiteX472" fmla="*/ 1555072 w 3002841"/>
                <a:gd name="connsiteY472" fmla="*/ 120623 h 1191542"/>
                <a:gd name="connsiteX473" fmla="*/ 1639066 w 3002841"/>
                <a:gd name="connsiteY473" fmla="*/ 18461 h 1191542"/>
                <a:gd name="connsiteX474" fmla="*/ 1643645 w 3002841"/>
                <a:gd name="connsiteY474" fmla="*/ 18670 h 1191542"/>
                <a:gd name="connsiteX475" fmla="*/ 2495069 w 3002841"/>
                <a:gd name="connsiteY475" fmla="*/ 550730 h 1191542"/>
                <a:gd name="connsiteX476" fmla="*/ 2449538 w 3002841"/>
                <a:gd name="connsiteY476" fmla="*/ 645190 h 1191542"/>
                <a:gd name="connsiteX477" fmla="*/ 2346467 w 3002841"/>
                <a:gd name="connsiteY477" fmla="*/ 742070 h 1191542"/>
                <a:gd name="connsiteX478" fmla="*/ 2406527 w 3002841"/>
                <a:gd name="connsiteY478" fmla="*/ 626336 h 1191542"/>
                <a:gd name="connsiteX479" fmla="*/ 2493166 w 3002841"/>
                <a:gd name="connsiteY479" fmla="*/ 550711 h 1191542"/>
                <a:gd name="connsiteX480" fmla="*/ 2495069 w 3002841"/>
                <a:gd name="connsiteY480" fmla="*/ 550730 h 1191542"/>
                <a:gd name="connsiteX481" fmla="*/ 1896472 w 3002841"/>
                <a:gd name="connsiteY481" fmla="*/ 166127 h 1191542"/>
                <a:gd name="connsiteX482" fmla="*/ 1726664 w 3002841"/>
                <a:gd name="connsiteY482" fmla="*/ 231203 h 1191542"/>
                <a:gd name="connsiteX483" fmla="*/ 1578064 w 3002841"/>
                <a:gd name="connsiteY483" fmla="*/ 254547 h 1191542"/>
                <a:gd name="connsiteX484" fmla="*/ 1713991 w 3002841"/>
                <a:gd name="connsiteY484" fmla="*/ 200077 h 1191542"/>
                <a:gd name="connsiteX485" fmla="*/ 1881116 w 3002841"/>
                <a:gd name="connsiteY485" fmla="*/ 162666 h 1191542"/>
                <a:gd name="connsiteX486" fmla="*/ 1896472 w 3002841"/>
                <a:gd name="connsiteY486" fmla="*/ 166127 h 1191542"/>
                <a:gd name="connsiteX487" fmla="*/ 2466939 w 3002841"/>
                <a:gd name="connsiteY487" fmla="*/ 528427 h 1191542"/>
                <a:gd name="connsiteX488" fmla="*/ 2367019 w 3002841"/>
                <a:gd name="connsiteY488" fmla="*/ 606211 h 1191542"/>
                <a:gd name="connsiteX489" fmla="*/ 2212104 w 3002841"/>
                <a:gd name="connsiteY489" fmla="*/ 673513 h 1191542"/>
                <a:gd name="connsiteX490" fmla="*/ 2338505 w 3002841"/>
                <a:gd name="connsiteY490" fmla="*/ 579156 h 1191542"/>
                <a:gd name="connsiteX491" fmla="*/ 2465180 w 3002841"/>
                <a:gd name="connsiteY491" fmla="*/ 527987 h 1191542"/>
                <a:gd name="connsiteX492" fmla="*/ 2466939 w 3002841"/>
                <a:gd name="connsiteY492" fmla="*/ 528427 h 1191542"/>
                <a:gd name="connsiteX493" fmla="*/ 2441101 w 3002841"/>
                <a:gd name="connsiteY493" fmla="*/ 511544 h 1191542"/>
                <a:gd name="connsiteX494" fmla="*/ 2301282 w 3002841"/>
                <a:gd name="connsiteY494" fmla="*/ 562312 h 1191542"/>
                <a:gd name="connsiteX495" fmla="*/ 2116473 w 3002841"/>
                <a:gd name="connsiteY495" fmla="*/ 591332 h 1191542"/>
                <a:gd name="connsiteX496" fmla="*/ 2290922 w 3002841"/>
                <a:gd name="connsiteY496" fmla="*/ 530877 h 1191542"/>
                <a:gd name="connsiteX497" fmla="*/ 2431237 w 3002841"/>
                <a:gd name="connsiteY497" fmla="*/ 510243 h 1191542"/>
                <a:gd name="connsiteX498" fmla="*/ 2441101 w 3002841"/>
                <a:gd name="connsiteY498" fmla="*/ 511544 h 1191542"/>
                <a:gd name="connsiteX499" fmla="*/ 2419907 w 3002841"/>
                <a:gd name="connsiteY499" fmla="*/ 488551 h 1191542"/>
                <a:gd name="connsiteX500" fmla="*/ 2258659 w 3002841"/>
                <a:gd name="connsiteY500" fmla="*/ 503881 h 1191542"/>
                <a:gd name="connsiteX501" fmla="*/ 2069312 w 3002841"/>
                <a:gd name="connsiteY501" fmla="*/ 488857 h 1191542"/>
                <a:gd name="connsiteX502" fmla="*/ 2268695 w 3002841"/>
                <a:gd name="connsiteY502" fmla="*/ 472407 h 1191542"/>
                <a:gd name="connsiteX503" fmla="*/ 2419907 w 3002841"/>
                <a:gd name="connsiteY503" fmla="*/ 488551 h 1191542"/>
                <a:gd name="connsiteX504" fmla="*/ 1785683 w 3002841"/>
                <a:gd name="connsiteY504" fmla="*/ 75914 h 1191542"/>
                <a:gd name="connsiteX505" fmla="*/ 1672937 w 3002841"/>
                <a:gd name="connsiteY505" fmla="*/ 176357 h 1191542"/>
                <a:gd name="connsiteX506" fmla="*/ 1552059 w 3002841"/>
                <a:gd name="connsiteY506" fmla="*/ 233432 h 1191542"/>
                <a:gd name="connsiteX507" fmla="*/ 1640739 w 3002841"/>
                <a:gd name="connsiteY507" fmla="*/ 150847 h 1191542"/>
                <a:gd name="connsiteX508" fmla="*/ 1781557 w 3002841"/>
                <a:gd name="connsiteY508" fmla="*/ 74698 h 1191542"/>
                <a:gd name="connsiteX509" fmla="*/ 1785683 w 3002841"/>
                <a:gd name="connsiteY509" fmla="*/ 75914 h 1191542"/>
                <a:gd name="connsiteX510" fmla="*/ 2542169 w 3002841"/>
                <a:gd name="connsiteY510" fmla="*/ 555906 h 1191542"/>
                <a:gd name="connsiteX511" fmla="*/ 2567608 w 3002841"/>
                <a:gd name="connsiteY511" fmla="*/ 653068 h 1191542"/>
                <a:gd name="connsiteX512" fmla="*/ 2542676 w 3002841"/>
                <a:gd name="connsiteY512" fmla="*/ 767161 h 1191542"/>
                <a:gd name="connsiteX513" fmla="*/ 2515375 w 3002841"/>
                <a:gd name="connsiteY513" fmla="*/ 647021 h 1191542"/>
                <a:gd name="connsiteX514" fmla="*/ 2542169 w 3002841"/>
                <a:gd name="connsiteY514" fmla="*/ 555906 h 1191542"/>
                <a:gd name="connsiteX515" fmla="*/ 2421450 w 3002841"/>
                <a:gd name="connsiteY515" fmla="*/ 451987 h 1191542"/>
                <a:gd name="connsiteX516" fmla="*/ 2432228 w 3002841"/>
                <a:gd name="connsiteY516" fmla="*/ 459656 h 1191542"/>
                <a:gd name="connsiteX517" fmla="*/ 2272926 w 3002841"/>
                <a:gd name="connsiteY517" fmla="*/ 438175 h 1191542"/>
                <a:gd name="connsiteX518" fmla="*/ 2106021 w 3002841"/>
                <a:gd name="connsiteY518" fmla="*/ 382241 h 1191542"/>
                <a:gd name="connsiteX519" fmla="*/ 2123176 w 3002841"/>
                <a:gd name="connsiteY519" fmla="*/ 378659 h 1191542"/>
                <a:gd name="connsiteX520" fmla="*/ 2301469 w 3002841"/>
                <a:gd name="connsiteY520" fmla="*/ 411131 h 1191542"/>
                <a:gd name="connsiteX521" fmla="*/ 2421450 w 3002841"/>
                <a:gd name="connsiteY521" fmla="*/ 451987 h 1191542"/>
                <a:gd name="connsiteX522" fmla="*/ 2594912 w 3002841"/>
                <a:gd name="connsiteY522" fmla="*/ 555999 h 1191542"/>
                <a:gd name="connsiteX523" fmla="*/ 2672638 w 3002841"/>
                <a:gd name="connsiteY523" fmla="*/ 630138 h 1191542"/>
                <a:gd name="connsiteX524" fmla="*/ 2730886 w 3002841"/>
                <a:gd name="connsiteY524" fmla="*/ 739733 h 1191542"/>
                <a:gd name="connsiteX525" fmla="*/ 2621116 w 3002841"/>
                <a:gd name="connsiteY525" fmla="*/ 638100 h 1191542"/>
                <a:gd name="connsiteX526" fmla="*/ 2580823 w 3002841"/>
                <a:gd name="connsiteY526" fmla="*/ 548807 h 1191542"/>
                <a:gd name="connsiteX527" fmla="*/ 2594912 w 3002841"/>
                <a:gd name="connsiteY527" fmla="*/ 555999 h 1191542"/>
                <a:gd name="connsiteX528" fmla="*/ 2397278 w 3002841"/>
                <a:gd name="connsiteY528" fmla="*/ 383705 h 1191542"/>
                <a:gd name="connsiteX529" fmla="*/ 2457707 w 3002841"/>
                <a:gd name="connsiteY529" fmla="*/ 435767 h 1191542"/>
                <a:gd name="connsiteX530" fmla="*/ 2320772 w 3002841"/>
                <a:gd name="connsiteY530" fmla="*/ 382219 h 1191542"/>
                <a:gd name="connsiteX531" fmla="*/ 2196611 w 3002841"/>
                <a:gd name="connsiteY531" fmla="*/ 294779 h 1191542"/>
                <a:gd name="connsiteX532" fmla="*/ 2200894 w 3002841"/>
                <a:gd name="connsiteY532" fmla="*/ 293497 h 1191542"/>
                <a:gd name="connsiteX533" fmla="*/ 2363152 w 3002841"/>
                <a:gd name="connsiteY533" fmla="*/ 362853 h 1191542"/>
                <a:gd name="connsiteX534" fmla="*/ 2397278 w 3002841"/>
                <a:gd name="connsiteY534" fmla="*/ 383705 h 1191542"/>
                <a:gd name="connsiteX535" fmla="*/ 2834474 w 3002841"/>
                <a:gd name="connsiteY535" fmla="*/ 640233 h 1191542"/>
                <a:gd name="connsiteX536" fmla="*/ 2870170 w 3002841"/>
                <a:gd name="connsiteY536" fmla="*/ 678869 h 1191542"/>
                <a:gd name="connsiteX537" fmla="*/ 2706842 w 3002841"/>
                <a:gd name="connsiteY537" fmla="*/ 608027 h 1191542"/>
                <a:gd name="connsiteX538" fmla="*/ 2615695 w 3002841"/>
                <a:gd name="connsiteY538" fmla="*/ 533554 h 1191542"/>
                <a:gd name="connsiteX539" fmla="*/ 2617877 w 3002841"/>
                <a:gd name="connsiteY539" fmla="*/ 533374 h 1191542"/>
                <a:gd name="connsiteX540" fmla="*/ 2750100 w 3002841"/>
                <a:gd name="connsiteY540" fmla="*/ 589379 h 1191542"/>
                <a:gd name="connsiteX541" fmla="*/ 2834474 w 3002841"/>
                <a:gd name="connsiteY541" fmla="*/ 640233 h 1191542"/>
                <a:gd name="connsiteX542" fmla="*/ 2376981 w 3002841"/>
                <a:gd name="connsiteY542" fmla="*/ 239748 h 1191542"/>
                <a:gd name="connsiteX543" fmla="*/ 2455013 w 3002841"/>
                <a:gd name="connsiteY543" fmla="*/ 329292 h 1191542"/>
                <a:gd name="connsiteX544" fmla="*/ 2492373 w 3002841"/>
                <a:gd name="connsiteY544" fmla="*/ 419046 h 1191542"/>
                <a:gd name="connsiteX545" fmla="*/ 2403241 w 3002841"/>
                <a:gd name="connsiteY545" fmla="*/ 336639 h 1191542"/>
                <a:gd name="connsiteX546" fmla="*/ 2348594 w 3002841"/>
                <a:gd name="connsiteY546" fmla="*/ 226372 h 1191542"/>
                <a:gd name="connsiteX547" fmla="*/ 2353371 w 3002841"/>
                <a:gd name="connsiteY547" fmla="*/ 226247 h 1191542"/>
                <a:gd name="connsiteX548" fmla="*/ 2376981 w 3002841"/>
                <a:gd name="connsiteY548" fmla="*/ 239748 h 1191542"/>
                <a:gd name="connsiteX549" fmla="*/ 2969149 w 3002841"/>
                <a:gd name="connsiteY549" fmla="*/ 586680 h 1191542"/>
                <a:gd name="connsiteX550" fmla="*/ 2970798 w 3002841"/>
                <a:gd name="connsiteY550" fmla="*/ 592487 h 1191542"/>
                <a:gd name="connsiteX551" fmla="*/ 2776046 w 3002841"/>
                <a:gd name="connsiteY551" fmla="*/ 561939 h 1191542"/>
                <a:gd name="connsiteX552" fmla="*/ 2646436 w 3002841"/>
                <a:gd name="connsiteY552" fmla="*/ 512308 h 1191542"/>
                <a:gd name="connsiteX553" fmla="*/ 2652202 w 3002841"/>
                <a:gd name="connsiteY553" fmla="*/ 511398 h 1191542"/>
                <a:gd name="connsiteX554" fmla="*/ 2805219 w 3002841"/>
                <a:gd name="connsiteY554" fmla="*/ 535141 h 1191542"/>
                <a:gd name="connsiteX555" fmla="*/ 2957762 w 3002841"/>
                <a:gd name="connsiteY555" fmla="*/ 579807 h 1191542"/>
                <a:gd name="connsiteX556" fmla="*/ 2969149 w 3002841"/>
                <a:gd name="connsiteY556" fmla="*/ 586680 h 1191542"/>
                <a:gd name="connsiteX557" fmla="*/ 2547441 w 3002841"/>
                <a:gd name="connsiteY557" fmla="*/ 204780 h 1191542"/>
                <a:gd name="connsiteX558" fmla="*/ 2566362 w 3002841"/>
                <a:gd name="connsiteY558" fmla="*/ 321029 h 1191542"/>
                <a:gd name="connsiteX559" fmla="*/ 2539568 w 3002841"/>
                <a:gd name="connsiteY559" fmla="*/ 412144 h 1191542"/>
                <a:gd name="connsiteX560" fmla="*/ 2514128 w 3002841"/>
                <a:gd name="connsiteY560" fmla="*/ 314981 h 1191542"/>
                <a:gd name="connsiteX561" fmla="*/ 2539060 w 3002841"/>
                <a:gd name="connsiteY561" fmla="*/ 200888 h 1191542"/>
                <a:gd name="connsiteX562" fmla="*/ 2547441 w 3002841"/>
                <a:gd name="connsiteY562" fmla="*/ 204780 h 1191542"/>
                <a:gd name="connsiteX563" fmla="*/ 2997640 w 3002841"/>
                <a:gd name="connsiteY563" fmla="*/ 481103 h 1191542"/>
                <a:gd name="connsiteX564" fmla="*/ 3002835 w 3002841"/>
                <a:gd name="connsiteY564" fmla="*/ 486094 h 1191542"/>
                <a:gd name="connsiteX565" fmla="*/ 2803453 w 3002841"/>
                <a:gd name="connsiteY565" fmla="*/ 502544 h 1191542"/>
                <a:gd name="connsiteX566" fmla="*/ 2652241 w 3002841"/>
                <a:gd name="connsiteY566" fmla="*/ 486400 h 1191542"/>
                <a:gd name="connsiteX567" fmla="*/ 2813489 w 3002841"/>
                <a:gd name="connsiteY567" fmla="*/ 471071 h 1191542"/>
                <a:gd name="connsiteX568" fmla="*/ 2997640 w 3002841"/>
                <a:gd name="connsiteY568" fmla="*/ 481103 h 1191542"/>
                <a:gd name="connsiteX569" fmla="*/ 2704360 w 3002841"/>
                <a:gd name="connsiteY569" fmla="*/ 219554 h 1191542"/>
                <a:gd name="connsiteX570" fmla="*/ 2661376 w 3002841"/>
                <a:gd name="connsiteY570" fmla="*/ 338017 h 1191542"/>
                <a:gd name="connsiteX571" fmla="*/ 2584179 w 3002841"/>
                <a:gd name="connsiteY571" fmla="*/ 418010 h 1191542"/>
                <a:gd name="connsiteX572" fmla="*/ 2615787 w 3002841"/>
                <a:gd name="connsiteY572" fmla="*/ 321508 h 1191542"/>
                <a:gd name="connsiteX573" fmla="*/ 2699781 w 3002841"/>
                <a:gd name="connsiteY573" fmla="*/ 219346 h 1191542"/>
                <a:gd name="connsiteX574" fmla="*/ 2704360 w 3002841"/>
                <a:gd name="connsiteY574" fmla="*/ 219554 h 1191542"/>
                <a:gd name="connsiteX575" fmla="*/ 2957188 w 3002841"/>
                <a:gd name="connsiteY575" fmla="*/ 367011 h 1191542"/>
                <a:gd name="connsiteX576" fmla="*/ 2787380 w 3002841"/>
                <a:gd name="connsiteY576" fmla="*/ 432088 h 1191542"/>
                <a:gd name="connsiteX577" fmla="*/ 2638779 w 3002841"/>
                <a:gd name="connsiteY577" fmla="*/ 455432 h 1191542"/>
                <a:gd name="connsiteX578" fmla="*/ 2774706 w 3002841"/>
                <a:gd name="connsiteY578" fmla="*/ 400961 h 1191542"/>
                <a:gd name="connsiteX579" fmla="*/ 2941831 w 3002841"/>
                <a:gd name="connsiteY579" fmla="*/ 363550 h 1191542"/>
                <a:gd name="connsiteX580" fmla="*/ 2957188 w 3002841"/>
                <a:gd name="connsiteY580" fmla="*/ 367011 h 1191542"/>
                <a:gd name="connsiteX581" fmla="*/ 2846398 w 3002841"/>
                <a:gd name="connsiteY581" fmla="*/ 276798 h 1191542"/>
                <a:gd name="connsiteX582" fmla="*/ 2733652 w 3002841"/>
                <a:gd name="connsiteY582" fmla="*/ 377242 h 1191542"/>
                <a:gd name="connsiteX583" fmla="*/ 2612774 w 3002841"/>
                <a:gd name="connsiteY583" fmla="*/ 434316 h 1191542"/>
                <a:gd name="connsiteX584" fmla="*/ 2701454 w 3002841"/>
                <a:gd name="connsiteY584" fmla="*/ 351732 h 1191542"/>
                <a:gd name="connsiteX585" fmla="*/ 2842273 w 3002841"/>
                <a:gd name="connsiteY585" fmla="*/ 275582 h 1191542"/>
                <a:gd name="connsiteX586" fmla="*/ 2846398 w 3002841"/>
                <a:gd name="connsiteY586" fmla="*/ 276798 h 119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Lst>
              <a:rect l="l" t="t" r="r" b="b"/>
              <a:pathLst>
                <a:path w="3002841" h="1191542">
                  <a:moveTo>
                    <a:pt x="198141" y="879912"/>
                  </a:moveTo>
                  <a:cubicBezTo>
                    <a:pt x="201477" y="881451"/>
                    <a:pt x="189747" y="908898"/>
                    <a:pt x="176952" y="926169"/>
                  </a:cubicBezTo>
                  <a:cubicBezTo>
                    <a:pt x="164156" y="943441"/>
                    <a:pt x="139365" y="977031"/>
                    <a:pt x="128984" y="973612"/>
                  </a:cubicBezTo>
                  <a:cubicBezTo>
                    <a:pt x="118603" y="970193"/>
                    <a:pt x="145409" y="932553"/>
                    <a:pt x="156935" y="916936"/>
                  </a:cubicBezTo>
                  <a:cubicBezTo>
                    <a:pt x="167741" y="902296"/>
                    <a:pt x="191570" y="881213"/>
                    <a:pt x="197255" y="879903"/>
                  </a:cubicBezTo>
                  <a:cubicBezTo>
                    <a:pt x="197634" y="879815"/>
                    <a:pt x="197933" y="879816"/>
                    <a:pt x="198141" y="879912"/>
                  </a:cubicBezTo>
                  <a:close/>
                  <a:moveTo>
                    <a:pt x="185050" y="868990"/>
                  </a:moveTo>
                  <a:cubicBezTo>
                    <a:pt x="187261" y="871198"/>
                    <a:pt x="160454" y="893996"/>
                    <a:pt x="138549" y="907081"/>
                  </a:cubicBezTo>
                  <a:cubicBezTo>
                    <a:pt x="116643" y="920166"/>
                    <a:pt x="74129" y="945636"/>
                    <a:pt x="66454" y="940039"/>
                  </a:cubicBezTo>
                  <a:cubicBezTo>
                    <a:pt x="58779" y="934442"/>
                    <a:pt x="105513" y="905673"/>
                    <a:pt x="125279" y="893832"/>
                  </a:cubicBezTo>
                  <a:cubicBezTo>
                    <a:pt x="143809" y="882730"/>
                    <a:pt x="178184" y="868669"/>
                    <a:pt x="184231" y="868775"/>
                  </a:cubicBezTo>
                  <a:cubicBezTo>
                    <a:pt x="184635" y="868782"/>
                    <a:pt x="184912" y="868852"/>
                    <a:pt x="185050" y="868990"/>
                  </a:cubicBezTo>
                  <a:close/>
                  <a:moveTo>
                    <a:pt x="173025" y="860722"/>
                  </a:moveTo>
                  <a:cubicBezTo>
                    <a:pt x="173829" y="863288"/>
                    <a:pt x="135839" y="878403"/>
                    <a:pt x="107956" y="885584"/>
                  </a:cubicBezTo>
                  <a:cubicBezTo>
                    <a:pt x="80073" y="892765"/>
                    <a:pt x="25915" y="906772"/>
                    <a:pt x="21949" y="899795"/>
                  </a:cubicBezTo>
                  <a:cubicBezTo>
                    <a:pt x="17983" y="892817"/>
                    <a:pt x="77956" y="876702"/>
                    <a:pt x="103135" y="870190"/>
                  </a:cubicBezTo>
                  <a:cubicBezTo>
                    <a:pt x="123593" y="864899"/>
                    <a:pt x="156415" y="860262"/>
                    <a:pt x="168435" y="860085"/>
                  </a:cubicBezTo>
                  <a:cubicBezTo>
                    <a:pt x="171209" y="860045"/>
                    <a:pt x="172875" y="860242"/>
                    <a:pt x="173025" y="860722"/>
                  </a:cubicBezTo>
                  <a:close/>
                  <a:moveTo>
                    <a:pt x="163162" y="849463"/>
                  </a:moveTo>
                  <a:cubicBezTo>
                    <a:pt x="162383" y="852032"/>
                    <a:pt x="118216" y="856970"/>
                    <a:pt x="88120" y="856970"/>
                  </a:cubicBezTo>
                  <a:cubicBezTo>
                    <a:pt x="58025" y="856970"/>
                    <a:pt x="-466" y="857024"/>
                    <a:pt x="2" y="849613"/>
                  </a:cubicBezTo>
                  <a:cubicBezTo>
                    <a:pt x="468" y="842202"/>
                    <a:pt x="65597" y="841582"/>
                    <a:pt x="92790" y="841557"/>
                  </a:cubicBezTo>
                  <a:cubicBezTo>
                    <a:pt x="119984" y="841532"/>
                    <a:pt x="163940" y="846894"/>
                    <a:pt x="163162" y="849463"/>
                  </a:cubicBezTo>
                  <a:close/>
                  <a:moveTo>
                    <a:pt x="220060" y="882446"/>
                  </a:moveTo>
                  <a:cubicBezTo>
                    <a:pt x="224111" y="882940"/>
                    <a:pt x="231899" y="910945"/>
                    <a:pt x="231899" y="930027"/>
                  </a:cubicBezTo>
                  <a:cubicBezTo>
                    <a:pt x="231899" y="949109"/>
                    <a:pt x="231985" y="986195"/>
                    <a:pt x="220296" y="985899"/>
                  </a:cubicBezTo>
                  <a:cubicBezTo>
                    <a:pt x="208608" y="985603"/>
                    <a:pt x="207631" y="944308"/>
                    <a:pt x="207591" y="927066"/>
                  </a:cubicBezTo>
                  <a:cubicBezTo>
                    <a:pt x="207552" y="909824"/>
                    <a:pt x="216009" y="881953"/>
                    <a:pt x="220060" y="882446"/>
                  </a:cubicBezTo>
                  <a:close/>
                  <a:moveTo>
                    <a:pt x="163880" y="831557"/>
                  </a:moveTo>
                  <a:cubicBezTo>
                    <a:pt x="167504" y="833395"/>
                    <a:pt x="169449" y="834761"/>
                    <a:pt x="168896" y="835313"/>
                  </a:cubicBezTo>
                  <a:cubicBezTo>
                    <a:pt x="166682" y="837520"/>
                    <a:pt x="122746" y="831812"/>
                    <a:pt x="94760" y="824793"/>
                  </a:cubicBezTo>
                  <a:cubicBezTo>
                    <a:pt x="66774" y="817775"/>
                    <a:pt x="12352" y="804185"/>
                    <a:pt x="17085" y="797402"/>
                  </a:cubicBezTo>
                  <a:cubicBezTo>
                    <a:pt x="17973" y="796131"/>
                    <a:pt x="20836" y="795611"/>
                    <a:pt x="25069" y="795648"/>
                  </a:cubicBezTo>
                  <a:cubicBezTo>
                    <a:pt x="43412" y="795807"/>
                    <a:pt x="87485" y="806416"/>
                    <a:pt x="108043" y="811550"/>
                  </a:cubicBezTo>
                  <a:cubicBezTo>
                    <a:pt x="127020" y="816289"/>
                    <a:pt x="153006" y="826044"/>
                    <a:pt x="163880" y="831557"/>
                  </a:cubicBezTo>
                  <a:close/>
                  <a:moveTo>
                    <a:pt x="244606" y="882492"/>
                  </a:moveTo>
                  <a:cubicBezTo>
                    <a:pt x="254175" y="889558"/>
                    <a:pt x="271146" y="905855"/>
                    <a:pt x="280778" y="918798"/>
                  </a:cubicBezTo>
                  <a:cubicBezTo>
                    <a:pt x="293620" y="936056"/>
                    <a:pt x="318656" y="969573"/>
                    <a:pt x="307886" y="972467"/>
                  </a:cubicBezTo>
                  <a:cubicBezTo>
                    <a:pt x="297116" y="975362"/>
                    <a:pt x="268440" y="938280"/>
                    <a:pt x="256801" y="922697"/>
                  </a:cubicBezTo>
                  <a:cubicBezTo>
                    <a:pt x="245162" y="907114"/>
                    <a:pt x="234053" y="879620"/>
                    <a:pt x="238049" y="878970"/>
                  </a:cubicBezTo>
                  <a:cubicBezTo>
                    <a:pt x="239048" y="878807"/>
                    <a:pt x="241416" y="880137"/>
                    <a:pt x="244606" y="882492"/>
                  </a:cubicBezTo>
                  <a:close/>
                  <a:moveTo>
                    <a:pt x="136749" y="787908"/>
                  </a:moveTo>
                  <a:cubicBezTo>
                    <a:pt x="157001" y="799415"/>
                    <a:pt x="184040" y="822033"/>
                    <a:pt x="180753" y="823614"/>
                  </a:cubicBezTo>
                  <a:cubicBezTo>
                    <a:pt x="177466" y="825195"/>
                    <a:pt x="139410" y="810147"/>
                    <a:pt x="117027" y="797392"/>
                  </a:cubicBezTo>
                  <a:cubicBezTo>
                    <a:pt x="94643" y="784636"/>
                    <a:pt x="51084" y="759886"/>
                    <a:pt x="59244" y="754572"/>
                  </a:cubicBezTo>
                  <a:cubicBezTo>
                    <a:pt x="59755" y="754240"/>
                    <a:pt x="60424" y="754034"/>
                    <a:pt x="61237" y="753944"/>
                  </a:cubicBezTo>
                  <a:cubicBezTo>
                    <a:pt x="73429" y="752590"/>
                    <a:pt x="117764" y="777120"/>
                    <a:pt x="136749" y="787908"/>
                  </a:cubicBezTo>
                  <a:close/>
                  <a:moveTo>
                    <a:pt x="335941" y="910505"/>
                  </a:moveTo>
                  <a:cubicBezTo>
                    <a:pt x="356692" y="923468"/>
                    <a:pt x="378999" y="938786"/>
                    <a:pt x="372706" y="942662"/>
                  </a:cubicBezTo>
                  <a:cubicBezTo>
                    <a:pt x="364315" y="947830"/>
                    <a:pt x="316434" y="919830"/>
                    <a:pt x="296696" y="907970"/>
                  </a:cubicBezTo>
                  <a:cubicBezTo>
                    <a:pt x="276958" y="896110"/>
                    <a:pt x="250923" y="873023"/>
                    <a:pt x="254278" y="871501"/>
                  </a:cubicBezTo>
                  <a:cubicBezTo>
                    <a:pt x="254488" y="871405"/>
                    <a:pt x="254830" y="871378"/>
                    <a:pt x="255294" y="871412"/>
                  </a:cubicBezTo>
                  <a:cubicBezTo>
                    <a:pt x="262245" y="871933"/>
                    <a:pt x="296376" y="886514"/>
                    <a:pt x="316827" y="898838"/>
                  </a:cubicBezTo>
                  <a:cubicBezTo>
                    <a:pt x="322281" y="902125"/>
                    <a:pt x="329025" y="906184"/>
                    <a:pt x="335941" y="910505"/>
                  </a:cubicBezTo>
                  <a:close/>
                  <a:moveTo>
                    <a:pt x="143185" y="727623"/>
                  </a:moveTo>
                  <a:cubicBezTo>
                    <a:pt x="155727" y="738627"/>
                    <a:pt x="171658" y="760416"/>
                    <a:pt x="179500" y="771473"/>
                  </a:cubicBezTo>
                  <a:cubicBezTo>
                    <a:pt x="190651" y="787198"/>
                    <a:pt x="200902" y="814826"/>
                    <a:pt x="196886" y="815426"/>
                  </a:cubicBezTo>
                  <a:cubicBezTo>
                    <a:pt x="192870" y="816026"/>
                    <a:pt x="167708" y="792486"/>
                    <a:pt x="155406" y="775071"/>
                  </a:cubicBezTo>
                  <a:cubicBezTo>
                    <a:pt x="143103" y="757656"/>
                    <a:pt x="119116" y="723832"/>
                    <a:pt x="129974" y="721073"/>
                  </a:cubicBezTo>
                  <a:cubicBezTo>
                    <a:pt x="130653" y="720900"/>
                    <a:pt x="131396" y="720885"/>
                    <a:pt x="132197" y="721011"/>
                  </a:cubicBezTo>
                  <a:cubicBezTo>
                    <a:pt x="135200" y="721486"/>
                    <a:pt x="139004" y="723955"/>
                    <a:pt x="143185" y="727623"/>
                  </a:cubicBezTo>
                  <a:close/>
                  <a:moveTo>
                    <a:pt x="413470" y="894151"/>
                  </a:moveTo>
                  <a:cubicBezTo>
                    <a:pt x="418291" y="896532"/>
                    <a:pt x="420758" y="898675"/>
                    <a:pt x="419537" y="900360"/>
                  </a:cubicBezTo>
                  <a:cubicBezTo>
                    <a:pt x="414653" y="907100"/>
                    <a:pt x="354061" y="891945"/>
                    <a:pt x="328903" y="885401"/>
                  </a:cubicBezTo>
                  <a:cubicBezTo>
                    <a:pt x="303744" y="878857"/>
                    <a:pt x="266322" y="863284"/>
                    <a:pt x="268584" y="861096"/>
                  </a:cubicBezTo>
                  <a:cubicBezTo>
                    <a:pt x="268867" y="860823"/>
                    <a:pt x="269799" y="860679"/>
                    <a:pt x="271268" y="860651"/>
                  </a:cubicBezTo>
                  <a:cubicBezTo>
                    <a:pt x="281549" y="860453"/>
                    <a:pt x="318131" y="865918"/>
                    <a:pt x="342479" y="872278"/>
                  </a:cubicBezTo>
                  <a:cubicBezTo>
                    <a:pt x="363349" y="877729"/>
                    <a:pt x="399006" y="887009"/>
                    <a:pt x="413470" y="894151"/>
                  </a:cubicBezTo>
                  <a:close/>
                  <a:moveTo>
                    <a:pt x="434446" y="848259"/>
                  </a:moveTo>
                  <a:cubicBezTo>
                    <a:pt x="433979" y="855670"/>
                    <a:pt x="368851" y="856290"/>
                    <a:pt x="341657" y="856315"/>
                  </a:cubicBezTo>
                  <a:cubicBezTo>
                    <a:pt x="314464" y="856340"/>
                    <a:pt x="270507" y="850978"/>
                    <a:pt x="271286" y="848409"/>
                  </a:cubicBezTo>
                  <a:cubicBezTo>
                    <a:pt x="272064" y="845840"/>
                    <a:pt x="316232" y="840902"/>
                    <a:pt x="346327" y="840902"/>
                  </a:cubicBezTo>
                  <a:cubicBezTo>
                    <a:pt x="376423" y="840902"/>
                    <a:pt x="434913" y="840848"/>
                    <a:pt x="434446" y="848259"/>
                  </a:cubicBezTo>
                  <a:close/>
                  <a:moveTo>
                    <a:pt x="218614" y="708593"/>
                  </a:moveTo>
                  <a:cubicBezTo>
                    <a:pt x="230302" y="708889"/>
                    <a:pt x="231280" y="750184"/>
                    <a:pt x="231319" y="767426"/>
                  </a:cubicBezTo>
                  <a:cubicBezTo>
                    <a:pt x="231359" y="784668"/>
                    <a:pt x="222901" y="812539"/>
                    <a:pt x="218850" y="812046"/>
                  </a:cubicBezTo>
                  <a:cubicBezTo>
                    <a:pt x="214799" y="811552"/>
                    <a:pt x="207011" y="783547"/>
                    <a:pt x="207011" y="764465"/>
                  </a:cubicBezTo>
                  <a:cubicBezTo>
                    <a:pt x="207011" y="745383"/>
                    <a:pt x="206925" y="708297"/>
                    <a:pt x="218614" y="708593"/>
                  </a:cubicBezTo>
                  <a:close/>
                  <a:moveTo>
                    <a:pt x="295542" y="717734"/>
                  </a:moveTo>
                  <a:cubicBezTo>
                    <a:pt x="306355" y="720563"/>
                    <a:pt x="284859" y="759548"/>
                    <a:pt x="275537" y="775746"/>
                  </a:cubicBezTo>
                  <a:cubicBezTo>
                    <a:pt x="266215" y="791943"/>
                    <a:pt x="243147" y="816266"/>
                    <a:pt x="239611" y="814919"/>
                  </a:cubicBezTo>
                  <a:cubicBezTo>
                    <a:pt x="236075" y="813571"/>
                    <a:pt x="243964" y="785578"/>
                    <a:pt x="254321" y="767661"/>
                  </a:cubicBezTo>
                  <a:cubicBezTo>
                    <a:pt x="264031" y="750864"/>
                    <a:pt x="282259" y="719194"/>
                    <a:pt x="293410" y="717632"/>
                  </a:cubicBezTo>
                  <a:cubicBezTo>
                    <a:pt x="294154" y="717528"/>
                    <a:pt x="294866" y="717557"/>
                    <a:pt x="295542" y="717734"/>
                  </a:cubicBezTo>
                  <a:close/>
                  <a:moveTo>
                    <a:pt x="413202" y="789944"/>
                  </a:moveTo>
                  <a:cubicBezTo>
                    <a:pt x="417655" y="796803"/>
                    <a:pt x="358874" y="814596"/>
                    <a:pt x="334177" y="821812"/>
                  </a:cubicBezTo>
                  <a:cubicBezTo>
                    <a:pt x="309480" y="829029"/>
                    <a:pt x="266004" y="835785"/>
                    <a:pt x="265021" y="833244"/>
                  </a:cubicBezTo>
                  <a:cubicBezTo>
                    <a:pt x="264038" y="830703"/>
                    <a:pt x="300928" y="814531"/>
                    <a:pt x="328279" y="806570"/>
                  </a:cubicBezTo>
                  <a:cubicBezTo>
                    <a:pt x="350502" y="800101"/>
                    <a:pt x="389736" y="788641"/>
                    <a:pt x="406056" y="788249"/>
                  </a:cubicBezTo>
                  <a:cubicBezTo>
                    <a:pt x="409822" y="788159"/>
                    <a:pt x="412368" y="788658"/>
                    <a:pt x="413202" y="789944"/>
                  </a:cubicBezTo>
                  <a:close/>
                  <a:moveTo>
                    <a:pt x="361643" y="745767"/>
                  </a:moveTo>
                  <a:cubicBezTo>
                    <a:pt x="370035" y="750934"/>
                    <a:pt x="327294" y="782098"/>
                    <a:pt x="309173" y="794954"/>
                  </a:cubicBezTo>
                  <a:cubicBezTo>
                    <a:pt x="291052" y="807810"/>
                    <a:pt x="255416" y="824986"/>
                    <a:pt x="252919" y="822904"/>
                  </a:cubicBezTo>
                  <a:cubicBezTo>
                    <a:pt x="250422" y="820822"/>
                    <a:pt x="274102" y="796672"/>
                    <a:pt x="294189" y="782462"/>
                  </a:cubicBezTo>
                  <a:cubicBezTo>
                    <a:pt x="313020" y="769141"/>
                    <a:pt x="348453" y="744004"/>
                    <a:pt x="359723" y="745171"/>
                  </a:cubicBezTo>
                  <a:cubicBezTo>
                    <a:pt x="360475" y="745249"/>
                    <a:pt x="361118" y="745444"/>
                    <a:pt x="361643" y="745767"/>
                  </a:cubicBezTo>
                  <a:close/>
                  <a:moveTo>
                    <a:pt x="879687" y="897103"/>
                  </a:moveTo>
                  <a:cubicBezTo>
                    <a:pt x="884048" y="899039"/>
                    <a:pt x="868716" y="933571"/>
                    <a:pt x="851992" y="955301"/>
                  </a:cubicBezTo>
                  <a:cubicBezTo>
                    <a:pt x="835268" y="977032"/>
                    <a:pt x="802865" y="1019292"/>
                    <a:pt x="789298" y="1014991"/>
                  </a:cubicBezTo>
                  <a:cubicBezTo>
                    <a:pt x="775730" y="1010689"/>
                    <a:pt x="810765" y="963332"/>
                    <a:pt x="825831" y="943685"/>
                  </a:cubicBezTo>
                  <a:cubicBezTo>
                    <a:pt x="839954" y="925265"/>
                    <a:pt x="871099" y="898739"/>
                    <a:pt x="878529" y="897091"/>
                  </a:cubicBezTo>
                  <a:cubicBezTo>
                    <a:pt x="879025" y="896981"/>
                    <a:pt x="879415" y="896981"/>
                    <a:pt x="879687" y="897103"/>
                  </a:cubicBezTo>
                  <a:close/>
                  <a:moveTo>
                    <a:pt x="862577" y="883361"/>
                  </a:moveTo>
                  <a:cubicBezTo>
                    <a:pt x="865467" y="886139"/>
                    <a:pt x="830429" y="914822"/>
                    <a:pt x="801799" y="931285"/>
                  </a:cubicBezTo>
                  <a:cubicBezTo>
                    <a:pt x="773168" y="947748"/>
                    <a:pt x="717601" y="979793"/>
                    <a:pt x="707570" y="972751"/>
                  </a:cubicBezTo>
                  <a:cubicBezTo>
                    <a:pt x="697538" y="965709"/>
                    <a:pt x="758621" y="929515"/>
                    <a:pt x="784455" y="914616"/>
                  </a:cubicBezTo>
                  <a:cubicBezTo>
                    <a:pt x="808675" y="900649"/>
                    <a:pt x="853604" y="882958"/>
                    <a:pt x="861507" y="883090"/>
                  </a:cubicBezTo>
                  <a:cubicBezTo>
                    <a:pt x="862034" y="883099"/>
                    <a:pt x="862396" y="883187"/>
                    <a:pt x="862577" y="883361"/>
                  </a:cubicBezTo>
                  <a:close/>
                  <a:moveTo>
                    <a:pt x="846860" y="872959"/>
                  </a:moveTo>
                  <a:cubicBezTo>
                    <a:pt x="847911" y="876187"/>
                    <a:pt x="798257" y="895203"/>
                    <a:pt x="761814" y="904239"/>
                  </a:cubicBezTo>
                  <a:cubicBezTo>
                    <a:pt x="725370" y="913274"/>
                    <a:pt x="654584" y="930897"/>
                    <a:pt x="649400" y="922118"/>
                  </a:cubicBezTo>
                  <a:cubicBezTo>
                    <a:pt x="644217" y="913339"/>
                    <a:pt x="722602" y="893064"/>
                    <a:pt x="755512" y="884871"/>
                  </a:cubicBezTo>
                  <a:cubicBezTo>
                    <a:pt x="782251" y="878214"/>
                    <a:pt x="825150" y="872380"/>
                    <a:pt x="840860" y="872158"/>
                  </a:cubicBezTo>
                  <a:cubicBezTo>
                    <a:pt x="844486" y="872106"/>
                    <a:pt x="846664" y="872354"/>
                    <a:pt x="846860" y="872959"/>
                  </a:cubicBezTo>
                  <a:close/>
                  <a:moveTo>
                    <a:pt x="833969" y="858793"/>
                  </a:moveTo>
                  <a:cubicBezTo>
                    <a:pt x="832951" y="862025"/>
                    <a:pt x="775223" y="868238"/>
                    <a:pt x="735888" y="868238"/>
                  </a:cubicBezTo>
                  <a:cubicBezTo>
                    <a:pt x="696552" y="868238"/>
                    <a:pt x="620104" y="868306"/>
                    <a:pt x="620714" y="858981"/>
                  </a:cubicBezTo>
                  <a:cubicBezTo>
                    <a:pt x="621325" y="849657"/>
                    <a:pt x="706449" y="848877"/>
                    <a:pt x="741991" y="848846"/>
                  </a:cubicBezTo>
                  <a:cubicBezTo>
                    <a:pt x="777534" y="848814"/>
                    <a:pt x="834986" y="855561"/>
                    <a:pt x="833969" y="858793"/>
                  </a:cubicBezTo>
                  <a:close/>
                  <a:moveTo>
                    <a:pt x="908336" y="900291"/>
                  </a:moveTo>
                  <a:cubicBezTo>
                    <a:pt x="913631" y="900912"/>
                    <a:pt x="923810" y="936147"/>
                    <a:pt x="923810" y="960155"/>
                  </a:cubicBezTo>
                  <a:cubicBezTo>
                    <a:pt x="923810" y="984163"/>
                    <a:pt x="923922" y="1030822"/>
                    <a:pt x="908645" y="1030450"/>
                  </a:cubicBezTo>
                  <a:cubicBezTo>
                    <a:pt x="893368" y="1030077"/>
                    <a:pt x="892090" y="978122"/>
                    <a:pt x="892039" y="956429"/>
                  </a:cubicBezTo>
                  <a:cubicBezTo>
                    <a:pt x="891987" y="934736"/>
                    <a:pt x="903041" y="899670"/>
                    <a:pt x="908336" y="900291"/>
                  </a:cubicBezTo>
                  <a:close/>
                  <a:moveTo>
                    <a:pt x="834907" y="836265"/>
                  </a:moveTo>
                  <a:cubicBezTo>
                    <a:pt x="839644" y="838577"/>
                    <a:pt x="842187" y="840296"/>
                    <a:pt x="841463" y="840990"/>
                  </a:cubicBezTo>
                  <a:cubicBezTo>
                    <a:pt x="838570" y="843767"/>
                    <a:pt x="781144" y="836585"/>
                    <a:pt x="744565" y="827755"/>
                  </a:cubicBezTo>
                  <a:cubicBezTo>
                    <a:pt x="707987" y="818925"/>
                    <a:pt x="636857" y="801827"/>
                    <a:pt x="643043" y="793293"/>
                  </a:cubicBezTo>
                  <a:cubicBezTo>
                    <a:pt x="644204" y="791693"/>
                    <a:pt x="647945" y="791039"/>
                    <a:pt x="653478" y="791086"/>
                  </a:cubicBezTo>
                  <a:cubicBezTo>
                    <a:pt x="677454" y="791287"/>
                    <a:pt x="735058" y="804634"/>
                    <a:pt x="761927" y="811093"/>
                  </a:cubicBezTo>
                  <a:cubicBezTo>
                    <a:pt x="786730" y="817055"/>
                    <a:pt x="820695" y="829329"/>
                    <a:pt x="834907" y="836265"/>
                  </a:cubicBezTo>
                  <a:close/>
                  <a:moveTo>
                    <a:pt x="940418" y="900349"/>
                  </a:moveTo>
                  <a:cubicBezTo>
                    <a:pt x="952926" y="909239"/>
                    <a:pt x="975107" y="929743"/>
                    <a:pt x="987696" y="946027"/>
                  </a:cubicBezTo>
                  <a:cubicBezTo>
                    <a:pt x="1004481" y="967740"/>
                    <a:pt x="1037203" y="1009909"/>
                    <a:pt x="1023126" y="1013551"/>
                  </a:cubicBezTo>
                  <a:cubicBezTo>
                    <a:pt x="1009050" y="1017193"/>
                    <a:pt x="971570" y="970538"/>
                    <a:pt x="956357" y="950932"/>
                  </a:cubicBezTo>
                  <a:cubicBezTo>
                    <a:pt x="941144" y="931327"/>
                    <a:pt x="926625" y="896735"/>
                    <a:pt x="931848" y="895918"/>
                  </a:cubicBezTo>
                  <a:cubicBezTo>
                    <a:pt x="933154" y="895713"/>
                    <a:pt x="936248" y="897386"/>
                    <a:pt x="940418" y="900349"/>
                  </a:cubicBezTo>
                  <a:close/>
                  <a:moveTo>
                    <a:pt x="799447" y="781347"/>
                  </a:moveTo>
                  <a:cubicBezTo>
                    <a:pt x="825916" y="795825"/>
                    <a:pt x="861257" y="824283"/>
                    <a:pt x="856961" y="826271"/>
                  </a:cubicBezTo>
                  <a:cubicBezTo>
                    <a:pt x="852664" y="828260"/>
                    <a:pt x="802925" y="809328"/>
                    <a:pt x="773669" y="793279"/>
                  </a:cubicBezTo>
                  <a:cubicBezTo>
                    <a:pt x="744413" y="777231"/>
                    <a:pt x="687480" y="746092"/>
                    <a:pt x="698146" y="739406"/>
                  </a:cubicBezTo>
                  <a:cubicBezTo>
                    <a:pt x="698813" y="738988"/>
                    <a:pt x="699688" y="738730"/>
                    <a:pt x="700751" y="738616"/>
                  </a:cubicBezTo>
                  <a:cubicBezTo>
                    <a:pt x="716685" y="736912"/>
                    <a:pt x="774632" y="767775"/>
                    <a:pt x="799447" y="781347"/>
                  </a:cubicBezTo>
                  <a:close/>
                  <a:moveTo>
                    <a:pt x="1086135" y="952247"/>
                  </a:moveTo>
                  <a:cubicBezTo>
                    <a:pt x="1102201" y="963151"/>
                    <a:pt x="1113331" y="972800"/>
                    <a:pt x="1107848" y="976051"/>
                  </a:cubicBezTo>
                  <a:cubicBezTo>
                    <a:pt x="1096881" y="982553"/>
                    <a:pt x="1034299" y="947326"/>
                    <a:pt x="1008501" y="932404"/>
                  </a:cubicBezTo>
                  <a:cubicBezTo>
                    <a:pt x="982703" y="917482"/>
                    <a:pt x="948674" y="888435"/>
                    <a:pt x="953059" y="886520"/>
                  </a:cubicBezTo>
                  <a:cubicBezTo>
                    <a:pt x="953334" y="886400"/>
                    <a:pt x="953781" y="886365"/>
                    <a:pt x="954387" y="886409"/>
                  </a:cubicBezTo>
                  <a:cubicBezTo>
                    <a:pt x="963472" y="887063"/>
                    <a:pt x="1008084" y="905409"/>
                    <a:pt x="1034813" y="920915"/>
                  </a:cubicBezTo>
                  <a:cubicBezTo>
                    <a:pt x="1049069" y="929184"/>
                    <a:pt x="1070070" y="941343"/>
                    <a:pt x="1086135" y="952247"/>
                  </a:cubicBezTo>
                  <a:close/>
                  <a:moveTo>
                    <a:pt x="807858" y="705501"/>
                  </a:moveTo>
                  <a:cubicBezTo>
                    <a:pt x="824252" y="719345"/>
                    <a:pt x="845074" y="746759"/>
                    <a:pt x="855322" y="760670"/>
                  </a:cubicBezTo>
                  <a:cubicBezTo>
                    <a:pt x="869898" y="780455"/>
                    <a:pt x="883296" y="815215"/>
                    <a:pt x="878047" y="815970"/>
                  </a:cubicBezTo>
                  <a:cubicBezTo>
                    <a:pt x="872798" y="816724"/>
                    <a:pt x="839911" y="787108"/>
                    <a:pt x="823831" y="765197"/>
                  </a:cubicBezTo>
                  <a:cubicBezTo>
                    <a:pt x="807752" y="743286"/>
                    <a:pt x="776400" y="700731"/>
                    <a:pt x="790592" y="697260"/>
                  </a:cubicBezTo>
                  <a:cubicBezTo>
                    <a:pt x="791478" y="697042"/>
                    <a:pt x="792451" y="697023"/>
                    <a:pt x="793497" y="697182"/>
                  </a:cubicBezTo>
                  <a:cubicBezTo>
                    <a:pt x="797422" y="697779"/>
                    <a:pt x="802394" y="700886"/>
                    <a:pt x="807858" y="705501"/>
                  </a:cubicBezTo>
                  <a:close/>
                  <a:moveTo>
                    <a:pt x="1161127" y="915018"/>
                  </a:moveTo>
                  <a:cubicBezTo>
                    <a:pt x="1167428" y="918013"/>
                    <a:pt x="1170652" y="920710"/>
                    <a:pt x="1169056" y="922830"/>
                  </a:cubicBezTo>
                  <a:cubicBezTo>
                    <a:pt x="1162673" y="931309"/>
                    <a:pt x="1083479" y="912242"/>
                    <a:pt x="1050596" y="904009"/>
                  </a:cubicBezTo>
                  <a:cubicBezTo>
                    <a:pt x="1017712" y="895775"/>
                    <a:pt x="968801" y="876181"/>
                    <a:pt x="971758" y="873430"/>
                  </a:cubicBezTo>
                  <a:cubicBezTo>
                    <a:pt x="972128" y="873086"/>
                    <a:pt x="973346" y="872905"/>
                    <a:pt x="975265" y="872869"/>
                  </a:cubicBezTo>
                  <a:cubicBezTo>
                    <a:pt x="988703" y="872620"/>
                    <a:pt x="1036516" y="879496"/>
                    <a:pt x="1068340" y="887498"/>
                  </a:cubicBezTo>
                  <a:cubicBezTo>
                    <a:pt x="1095618" y="894355"/>
                    <a:pt x="1142223" y="906031"/>
                    <a:pt x="1161127" y="915018"/>
                  </a:cubicBezTo>
                  <a:close/>
                  <a:moveTo>
                    <a:pt x="906446" y="681558"/>
                  </a:moveTo>
                  <a:cubicBezTo>
                    <a:pt x="921723" y="681931"/>
                    <a:pt x="923000" y="733886"/>
                    <a:pt x="923052" y="755579"/>
                  </a:cubicBezTo>
                  <a:cubicBezTo>
                    <a:pt x="923103" y="777272"/>
                    <a:pt x="912050" y="812338"/>
                    <a:pt x="906754" y="811716"/>
                  </a:cubicBezTo>
                  <a:cubicBezTo>
                    <a:pt x="901459" y="811096"/>
                    <a:pt x="891280" y="775861"/>
                    <a:pt x="891280" y="751853"/>
                  </a:cubicBezTo>
                  <a:cubicBezTo>
                    <a:pt x="891280" y="727845"/>
                    <a:pt x="891169" y="681186"/>
                    <a:pt x="906446" y="681558"/>
                  </a:cubicBezTo>
                  <a:close/>
                  <a:moveTo>
                    <a:pt x="564325" y="461034"/>
                  </a:moveTo>
                  <a:cubicBezTo>
                    <a:pt x="568685" y="462970"/>
                    <a:pt x="553354" y="497502"/>
                    <a:pt x="536630" y="519233"/>
                  </a:cubicBezTo>
                  <a:cubicBezTo>
                    <a:pt x="519905" y="540963"/>
                    <a:pt x="487503" y="583224"/>
                    <a:pt x="473935" y="578922"/>
                  </a:cubicBezTo>
                  <a:cubicBezTo>
                    <a:pt x="460367" y="574621"/>
                    <a:pt x="495403" y="527264"/>
                    <a:pt x="510468" y="507616"/>
                  </a:cubicBezTo>
                  <a:cubicBezTo>
                    <a:pt x="524591" y="489196"/>
                    <a:pt x="555736" y="462670"/>
                    <a:pt x="563167" y="461022"/>
                  </a:cubicBezTo>
                  <a:cubicBezTo>
                    <a:pt x="563662" y="460912"/>
                    <a:pt x="564052" y="460913"/>
                    <a:pt x="564325" y="461034"/>
                  </a:cubicBezTo>
                  <a:close/>
                  <a:moveTo>
                    <a:pt x="547214" y="447292"/>
                  </a:moveTo>
                  <a:cubicBezTo>
                    <a:pt x="550105" y="450070"/>
                    <a:pt x="515067" y="478753"/>
                    <a:pt x="486436" y="495216"/>
                  </a:cubicBezTo>
                  <a:cubicBezTo>
                    <a:pt x="457805" y="511679"/>
                    <a:pt x="402239" y="543725"/>
                    <a:pt x="392207" y="536683"/>
                  </a:cubicBezTo>
                  <a:cubicBezTo>
                    <a:pt x="382176" y="529640"/>
                    <a:pt x="443258" y="493446"/>
                    <a:pt x="469092" y="478547"/>
                  </a:cubicBezTo>
                  <a:cubicBezTo>
                    <a:pt x="493312" y="464580"/>
                    <a:pt x="538241" y="446889"/>
                    <a:pt x="546144" y="447022"/>
                  </a:cubicBezTo>
                  <a:cubicBezTo>
                    <a:pt x="546671" y="447030"/>
                    <a:pt x="547034" y="447118"/>
                    <a:pt x="547214" y="447292"/>
                  </a:cubicBezTo>
                  <a:close/>
                  <a:moveTo>
                    <a:pt x="531498" y="436890"/>
                  </a:moveTo>
                  <a:cubicBezTo>
                    <a:pt x="532548" y="440118"/>
                    <a:pt x="482894" y="459135"/>
                    <a:pt x="446451" y="468170"/>
                  </a:cubicBezTo>
                  <a:cubicBezTo>
                    <a:pt x="410007" y="477205"/>
                    <a:pt x="339222" y="494828"/>
                    <a:pt x="334038" y="486049"/>
                  </a:cubicBezTo>
                  <a:cubicBezTo>
                    <a:pt x="328854" y="477270"/>
                    <a:pt x="407239" y="456995"/>
                    <a:pt x="440149" y="448802"/>
                  </a:cubicBezTo>
                  <a:cubicBezTo>
                    <a:pt x="466888" y="442145"/>
                    <a:pt x="509788" y="436311"/>
                    <a:pt x="525498" y="436089"/>
                  </a:cubicBezTo>
                  <a:cubicBezTo>
                    <a:pt x="529123" y="436038"/>
                    <a:pt x="531301" y="436285"/>
                    <a:pt x="531498" y="436890"/>
                  </a:cubicBezTo>
                  <a:close/>
                  <a:moveTo>
                    <a:pt x="1188543" y="857279"/>
                  </a:moveTo>
                  <a:cubicBezTo>
                    <a:pt x="1187933" y="866603"/>
                    <a:pt x="1102809" y="867383"/>
                    <a:pt x="1067266" y="867414"/>
                  </a:cubicBezTo>
                  <a:cubicBezTo>
                    <a:pt x="1031724" y="867446"/>
                    <a:pt x="974272" y="860699"/>
                    <a:pt x="975289" y="857467"/>
                  </a:cubicBezTo>
                  <a:cubicBezTo>
                    <a:pt x="976306" y="854235"/>
                    <a:pt x="1034035" y="848023"/>
                    <a:pt x="1073371" y="848023"/>
                  </a:cubicBezTo>
                  <a:cubicBezTo>
                    <a:pt x="1112706" y="848023"/>
                    <a:pt x="1189154" y="847955"/>
                    <a:pt x="1188543" y="857279"/>
                  </a:cubicBezTo>
                  <a:close/>
                  <a:moveTo>
                    <a:pt x="518606" y="422724"/>
                  </a:moveTo>
                  <a:cubicBezTo>
                    <a:pt x="517589" y="425956"/>
                    <a:pt x="459860" y="432169"/>
                    <a:pt x="420525" y="432169"/>
                  </a:cubicBezTo>
                  <a:cubicBezTo>
                    <a:pt x="381189" y="432169"/>
                    <a:pt x="304741" y="432237"/>
                    <a:pt x="305352" y="422913"/>
                  </a:cubicBezTo>
                  <a:cubicBezTo>
                    <a:pt x="305963" y="413589"/>
                    <a:pt x="391087" y="412809"/>
                    <a:pt x="426629" y="412777"/>
                  </a:cubicBezTo>
                  <a:cubicBezTo>
                    <a:pt x="462171" y="412746"/>
                    <a:pt x="519624" y="419492"/>
                    <a:pt x="518606" y="422724"/>
                  </a:cubicBezTo>
                  <a:close/>
                  <a:moveTo>
                    <a:pt x="592973" y="464222"/>
                  </a:moveTo>
                  <a:cubicBezTo>
                    <a:pt x="598269" y="464844"/>
                    <a:pt x="608448" y="500078"/>
                    <a:pt x="608448" y="524086"/>
                  </a:cubicBezTo>
                  <a:cubicBezTo>
                    <a:pt x="608447" y="548094"/>
                    <a:pt x="608559" y="594753"/>
                    <a:pt x="593282" y="594381"/>
                  </a:cubicBezTo>
                  <a:cubicBezTo>
                    <a:pt x="578005" y="594009"/>
                    <a:pt x="576728" y="542053"/>
                    <a:pt x="576676" y="520360"/>
                  </a:cubicBezTo>
                  <a:cubicBezTo>
                    <a:pt x="576625" y="498667"/>
                    <a:pt x="587678" y="463601"/>
                    <a:pt x="592973" y="464222"/>
                  </a:cubicBezTo>
                  <a:close/>
                  <a:moveTo>
                    <a:pt x="519545" y="400196"/>
                  </a:moveTo>
                  <a:cubicBezTo>
                    <a:pt x="524282" y="402508"/>
                    <a:pt x="526824" y="404227"/>
                    <a:pt x="526101" y="404921"/>
                  </a:cubicBezTo>
                  <a:cubicBezTo>
                    <a:pt x="523207" y="407698"/>
                    <a:pt x="465781" y="400516"/>
                    <a:pt x="429203" y="391686"/>
                  </a:cubicBezTo>
                  <a:cubicBezTo>
                    <a:pt x="392625" y="382856"/>
                    <a:pt x="321495" y="365758"/>
                    <a:pt x="327681" y="357224"/>
                  </a:cubicBezTo>
                  <a:cubicBezTo>
                    <a:pt x="328841" y="355624"/>
                    <a:pt x="332583" y="354971"/>
                    <a:pt x="338115" y="355017"/>
                  </a:cubicBezTo>
                  <a:cubicBezTo>
                    <a:pt x="362091" y="355218"/>
                    <a:pt x="419696" y="368565"/>
                    <a:pt x="446565" y="375024"/>
                  </a:cubicBezTo>
                  <a:cubicBezTo>
                    <a:pt x="471367" y="380986"/>
                    <a:pt x="505333" y="393260"/>
                    <a:pt x="519545" y="400196"/>
                  </a:cubicBezTo>
                  <a:close/>
                  <a:moveTo>
                    <a:pt x="625055" y="464280"/>
                  </a:moveTo>
                  <a:cubicBezTo>
                    <a:pt x="637563" y="473170"/>
                    <a:pt x="659745" y="493674"/>
                    <a:pt x="672333" y="509959"/>
                  </a:cubicBezTo>
                  <a:cubicBezTo>
                    <a:pt x="689118" y="531671"/>
                    <a:pt x="721840" y="573840"/>
                    <a:pt x="707763" y="577482"/>
                  </a:cubicBezTo>
                  <a:cubicBezTo>
                    <a:pt x="693687" y="581124"/>
                    <a:pt x="656208" y="534469"/>
                    <a:pt x="640995" y="514864"/>
                  </a:cubicBezTo>
                  <a:cubicBezTo>
                    <a:pt x="625782" y="495258"/>
                    <a:pt x="611263" y="460666"/>
                    <a:pt x="616486" y="459849"/>
                  </a:cubicBezTo>
                  <a:cubicBezTo>
                    <a:pt x="617792" y="459645"/>
                    <a:pt x="620886" y="461317"/>
                    <a:pt x="625055" y="464280"/>
                  </a:cubicBezTo>
                  <a:close/>
                  <a:moveTo>
                    <a:pt x="1006992" y="693059"/>
                  </a:moveTo>
                  <a:cubicBezTo>
                    <a:pt x="1021125" y="696617"/>
                    <a:pt x="993029" y="745667"/>
                    <a:pt x="980846" y="766046"/>
                  </a:cubicBezTo>
                  <a:cubicBezTo>
                    <a:pt x="968662" y="786425"/>
                    <a:pt x="938512" y="817027"/>
                    <a:pt x="933890" y="815331"/>
                  </a:cubicBezTo>
                  <a:cubicBezTo>
                    <a:pt x="929268" y="813636"/>
                    <a:pt x="939579" y="778416"/>
                    <a:pt x="953116" y="755874"/>
                  </a:cubicBezTo>
                  <a:cubicBezTo>
                    <a:pt x="965807" y="734742"/>
                    <a:pt x="989632" y="694896"/>
                    <a:pt x="1004206" y="692930"/>
                  </a:cubicBezTo>
                  <a:cubicBezTo>
                    <a:pt x="1005178" y="692799"/>
                    <a:pt x="1006108" y="692836"/>
                    <a:pt x="1006992" y="693059"/>
                  </a:cubicBezTo>
                  <a:close/>
                  <a:moveTo>
                    <a:pt x="1160777" y="783910"/>
                  </a:moveTo>
                  <a:cubicBezTo>
                    <a:pt x="1166596" y="792539"/>
                    <a:pt x="1089769" y="814925"/>
                    <a:pt x="1057489" y="824005"/>
                  </a:cubicBezTo>
                  <a:cubicBezTo>
                    <a:pt x="1025210" y="833084"/>
                    <a:pt x="968386" y="841584"/>
                    <a:pt x="967101" y="838387"/>
                  </a:cubicBezTo>
                  <a:cubicBezTo>
                    <a:pt x="965816" y="835191"/>
                    <a:pt x="1014033" y="814844"/>
                    <a:pt x="1049781" y="804827"/>
                  </a:cubicBezTo>
                  <a:cubicBezTo>
                    <a:pt x="1078826" y="796688"/>
                    <a:pt x="1130106" y="782270"/>
                    <a:pt x="1151437" y="781777"/>
                  </a:cubicBezTo>
                  <a:cubicBezTo>
                    <a:pt x="1156359" y="781664"/>
                    <a:pt x="1159686" y="782292"/>
                    <a:pt x="1160777" y="783910"/>
                  </a:cubicBezTo>
                  <a:close/>
                  <a:moveTo>
                    <a:pt x="484084" y="345279"/>
                  </a:moveTo>
                  <a:cubicBezTo>
                    <a:pt x="510553" y="359756"/>
                    <a:pt x="545895" y="388214"/>
                    <a:pt x="541598" y="390202"/>
                  </a:cubicBezTo>
                  <a:cubicBezTo>
                    <a:pt x="537302" y="392191"/>
                    <a:pt x="487562" y="373259"/>
                    <a:pt x="458306" y="357211"/>
                  </a:cubicBezTo>
                  <a:cubicBezTo>
                    <a:pt x="429050" y="341162"/>
                    <a:pt x="372118" y="310023"/>
                    <a:pt x="382784" y="303337"/>
                  </a:cubicBezTo>
                  <a:cubicBezTo>
                    <a:pt x="383450" y="302920"/>
                    <a:pt x="384326" y="302661"/>
                    <a:pt x="385388" y="302548"/>
                  </a:cubicBezTo>
                  <a:cubicBezTo>
                    <a:pt x="401323" y="300843"/>
                    <a:pt x="459269" y="331706"/>
                    <a:pt x="484084" y="345279"/>
                  </a:cubicBezTo>
                  <a:close/>
                  <a:moveTo>
                    <a:pt x="1093388" y="728328"/>
                  </a:moveTo>
                  <a:cubicBezTo>
                    <a:pt x="1104357" y="734829"/>
                    <a:pt x="1048493" y="774038"/>
                    <a:pt x="1024809" y="790213"/>
                  </a:cubicBezTo>
                  <a:cubicBezTo>
                    <a:pt x="1001125" y="806388"/>
                    <a:pt x="954547" y="827997"/>
                    <a:pt x="951283" y="825378"/>
                  </a:cubicBezTo>
                  <a:cubicBezTo>
                    <a:pt x="948019" y="822758"/>
                    <a:pt x="978970" y="792374"/>
                    <a:pt x="1005224" y="774496"/>
                  </a:cubicBezTo>
                  <a:cubicBezTo>
                    <a:pt x="1029837" y="757735"/>
                    <a:pt x="1076148" y="726110"/>
                    <a:pt x="1090879" y="727579"/>
                  </a:cubicBezTo>
                  <a:cubicBezTo>
                    <a:pt x="1091861" y="727676"/>
                    <a:pt x="1092702" y="727921"/>
                    <a:pt x="1093388" y="728328"/>
                  </a:cubicBezTo>
                  <a:close/>
                  <a:moveTo>
                    <a:pt x="770773" y="516178"/>
                  </a:moveTo>
                  <a:cubicBezTo>
                    <a:pt x="786838" y="527082"/>
                    <a:pt x="797969" y="536732"/>
                    <a:pt x="792485" y="539983"/>
                  </a:cubicBezTo>
                  <a:cubicBezTo>
                    <a:pt x="781518" y="546485"/>
                    <a:pt x="718936" y="511257"/>
                    <a:pt x="693138" y="496335"/>
                  </a:cubicBezTo>
                  <a:cubicBezTo>
                    <a:pt x="667340" y="481413"/>
                    <a:pt x="633312" y="452366"/>
                    <a:pt x="637697" y="450451"/>
                  </a:cubicBezTo>
                  <a:cubicBezTo>
                    <a:pt x="637971" y="450331"/>
                    <a:pt x="638419" y="450296"/>
                    <a:pt x="639024" y="450340"/>
                  </a:cubicBezTo>
                  <a:cubicBezTo>
                    <a:pt x="648110" y="450995"/>
                    <a:pt x="692721" y="469340"/>
                    <a:pt x="719451" y="484846"/>
                  </a:cubicBezTo>
                  <a:cubicBezTo>
                    <a:pt x="733707" y="493116"/>
                    <a:pt x="754707" y="505274"/>
                    <a:pt x="770773" y="516178"/>
                  </a:cubicBezTo>
                  <a:close/>
                  <a:moveTo>
                    <a:pt x="492496" y="269432"/>
                  </a:moveTo>
                  <a:cubicBezTo>
                    <a:pt x="508889" y="283276"/>
                    <a:pt x="529711" y="310690"/>
                    <a:pt x="539960" y="324601"/>
                  </a:cubicBezTo>
                  <a:cubicBezTo>
                    <a:pt x="554536" y="344386"/>
                    <a:pt x="567933" y="379146"/>
                    <a:pt x="562685" y="379901"/>
                  </a:cubicBezTo>
                  <a:cubicBezTo>
                    <a:pt x="557436" y="380655"/>
                    <a:pt x="524548" y="351039"/>
                    <a:pt x="508469" y="329128"/>
                  </a:cubicBezTo>
                  <a:cubicBezTo>
                    <a:pt x="492389" y="307218"/>
                    <a:pt x="461037" y="264662"/>
                    <a:pt x="475229" y="261191"/>
                  </a:cubicBezTo>
                  <a:cubicBezTo>
                    <a:pt x="476116" y="260974"/>
                    <a:pt x="477088" y="260954"/>
                    <a:pt x="478134" y="261113"/>
                  </a:cubicBezTo>
                  <a:cubicBezTo>
                    <a:pt x="482059" y="261710"/>
                    <a:pt x="487031" y="264817"/>
                    <a:pt x="492496" y="269432"/>
                  </a:cubicBezTo>
                  <a:close/>
                  <a:moveTo>
                    <a:pt x="845764" y="478949"/>
                  </a:moveTo>
                  <a:cubicBezTo>
                    <a:pt x="852066" y="481944"/>
                    <a:pt x="855290" y="484641"/>
                    <a:pt x="853694" y="486761"/>
                  </a:cubicBezTo>
                  <a:cubicBezTo>
                    <a:pt x="847311" y="495240"/>
                    <a:pt x="768116" y="476173"/>
                    <a:pt x="735233" y="467940"/>
                  </a:cubicBezTo>
                  <a:cubicBezTo>
                    <a:pt x="702350" y="459706"/>
                    <a:pt x="653438" y="440113"/>
                    <a:pt x="656395" y="437361"/>
                  </a:cubicBezTo>
                  <a:cubicBezTo>
                    <a:pt x="656765" y="437017"/>
                    <a:pt x="657983" y="436836"/>
                    <a:pt x="659903" y="436800"/>
                  </a:cubicBezTo>
                  <a:cubicBezTo>
                    <a:pt x="673340" y="436551"/>
                    <a:pt x="721154" y="443428"/>
                    <a:pt x="752978" y="451429"/>
                  </a:cubicBezTo>
                  <a:cubicBezTo>
                    <a:pt x="780256" y="458287"/>
                    <a:pt x="826860" y="469962"/>
                    <a:pt x="845764" y="478949"/>
                  </a:cubicBezTo>
                  <a:close/>
                  <a:moveTo>
                    <a:pt x="591083" y="245489"/>
                  </a:moveTo>
                  <a:cubicBezTo>
                    <a:pt x="606360" y="245862"/>
                    <a:pt x="607638" y="297817"/>
                    <a:pt x="607689" y="319510"/>
                  </a:cubicBezTo>
                  <a:cubicBezTo>
                    <a:pt x="607741" y="341203"/>
                    <a:pt x="596687" y="376269"/>
                    <a:pt x="591392" y="375648"/>
                  </a:cubicBezTo>
                  <a:cubicBezTo>
                    <a:pt x="586097" y="375027"/>
                    <a:pt x="575918" y="339793"/>
                    <a:pt x="575918" y="315785"/>
                  </a:cubicBezTo>
                  <a:cubicBezTo>
                    <a:pt x="575918" y="291776"/>
                    <a:pt x="575806" y="245117"/>
                    <a:pt x="591083" y="245489"/>
                  </a:cubicBezTo>
                  <a:close/>
                  <a:moveTo>
                    <a:pt x="873181" y="421210"/>
                  </a:moveTo>
                  <a:cubicBezTo>
                    <a:pt x="872570" y="430534"/>
                    <a:pt x="787446" y="431314"/>
                    <a:pt x="751904" y="431345"/>
                  </a:cubicBezTo>
                  <a:cubicBezTo>
                    <a:pt x="716361" y="431377"/>
                    <a:pt x="658909" y="424631"/>
                    <a:pt x="659926" y="421398"/>
                  </a:cubicBezTo>
                  <a:cubicBezTo>
                    <a:pt x="660944" y="418166"/>
                    <a:pt x="718673" y="411954"/>
                    <a:pt x="758008" y="411954"/>
                  </a:cubicBezTo>
                  <a:cubicBezTo>
                    <a:pt x="797343" y="411954"/>
                    <a:pt x="873791" y="411886"/>
                    <a:pt x="873181" y="421210"/>
                  </a:cubicBezTo>
                  <a:close/>
                  <a:moveTo>
                    <a:pt x="1751195" y="975108"/>
                  </a:moveTo>
                  <a:cubicBezTo>
                    <a:pt x="1758364" y="978250"/>
                    <a:pt x="1733159" y="1034299"/>
                    <a:pt x="1705664" y="1069568"/>
                  </a:cubicBezTo>
                  <a:cubicBezTo>
                    <a:pt x="1678169" y="1104838"/>
                    <a:pt x="1624898" y="1173430"/>
                    <a:pt x="1602593" y="1166448"/>
                  </a:cubicBezTo>
                  <a:cubicBezTo>
                    <a:pt x="1580287" y="1159467"/>
                    <a:pt x="1637886" y="1082604"/>
                    <a:pt x="1662653" y="1050713"/>
                  </a:cubicBezTo>
                  <a:cubicBezTo>
                    <a:pt x="1685873" y="1020817"/>
                    <a:pt x="1737075" y="977764"/>
                    <a:pt x="1749292" y="975089"/>
                  </a:cubicBezTo>
                  <a:cubicBezTo>
                    <a:pt x="1750106" y="974911"/>
                    <a:pt x="1750748" y="974912"/>
                    <a:pt x="1751195" y="975108"/>
                  </a:cubicBezTo>
                  <a:close/>
                  <a:moveTo>
                    <a:pt x="1723065" y="952804"/>
                  </a:moveTo>
                  <a:cubicBezTo>
                    <a:pt x="1727817" y="957313"/>
                    <a:pt x="1670214" y="1003868"/>
                    <a:pt x="1623145" y="1030589"/>
                  </a:cubicBezTo>
                  <a:cubicBezTo>
                    <a:pt x="1576075" y="1057309"/>
                    <a:pt x="1484722" y="1109321"/>
                    <a:pt x="1468230" y="1097891"/>
                  </a:cubicBezTo>
                  <a:cubicBezTo>
                    <a:pt x="1451738" y="1086461"/>
                    <a:pt x="1552159" y="1027715"/>
                    <a:pt x="1594631" y="1003534"/>
                  </a:cubicBezTo>
                  <a:cubicBezTo>
                    <a:pt x="1634449" y="980864"/>
                    <a:pt x="1708313" y="952150"/>
                    <a:pt x="1721306" y="952365"/>
                  </a:cubicBezTo>
                  <a:cubicBezTo>
                    <a:pt x="1722173" y="952380"/>
                    <a:pt x="1722768" y="952522"/>
                    <a:pt x="1723065" y="952804"/>
                  </a:cubicBezTo>
                  <a:close/>
                  <a:moveTo>
                    <a:pt x="1697227" y="935922"/>
                  </a:moveTo>
                  <a:cubicBezTo>
                    <a:pt x="1698954" y="941161"/>
                    <a:pt x="1617322" y="972025"/>
                    <a:pt x="1557408" y="986690"/>
                  </a:cubicBezTo>
                  <a:cubicBezTo>
                    <a:pt x="1497494" y="1001355"/>
                    <a:pt x="1381121" y="1029958"/>
                    <a:pt x="1372599" y="1015710"/>
                  </a:cubicBezTo>
                  <a:cubicBezTo>
                    <a:pt x="1364076" y="1001461"/>
                    <a:pt x="1492944" y="968553"/>
                    <a:pt x="1547048" y="955255"/>
                  </a:cubicBezTo>
                  <a:cubicBezTo>
                    <a:pt x="1591008" y="944450"/>
                    <a:pt x="1661535" y="934982"/>
                    <a:pt x="1687363" y="934621"/>
                  </a:cubicBezTo>
                  <a:cubicBezTo>
                    <a:pt x="1693324" y="934538"/>
                    <a:pt x="1696903" y="934940"/>
                    <a:pt x="1697227" y="935922"/>
                  </a:cubicBezTo>
                  <a:close/>
                  <a:moveTo>
                    <a:pt x="1676033" y="912929"/>
                  </a:moveTo>
                  <a:cubicBezTo>
                    <a:pt x="1674361" y="918175"/>
                    <a:pt x="1579454" y="928258"/>
                    <a:pt x="1514785" y="928258"/>
                  </a:cubicBezTo>
                  <a:cubicBezTo>
                    <a:pt x="1450117" y="928258"/>
                    <a:pt x="1324435" y="928369"/>
                    <a:pt x="1325438" y="913235"/>
                  </a:cubicBezTo>
                  <a:cubicBezTo>
                    <a:pt x="1326442" y="898101"/>
                    <a:pt x="1466388" y="896836"/>
                    <a:pt x="1524821" y="896785"/>
                  </a:cubicBezTo>
                  <a:cubicBezTo>
                    <a:pt x="1583253" y="896734"/>
                    <a:pt x="1677706" y="907684"/>
                    <a:pt x="1676033" y="912929"/>
                  </a:cubicBezTo>
                  <a:close/>
                  <a:moveTo>
                    <a:pt x="1798295" y="980283"/>
                  </a:moveTo>
                  <a:cubicBezTo>
                    <a:pt x="1807000" y="981291"/>
                    <a:pt x="1823734" y="1038479"/>
                    <a:pt x="1823734" y="1077445"/>
                  </a:cubicBezTo>
                  <a:cubicBezTo>
                    <a:pt x="1823734" y="1116412"/>
                    <a:pt x="1823918" y="1192144"/>
                    <a:pt x="1798802" y="1191539"/>
                  </a:cubicBezTo>
                  <a:cubicBezTo>
                    <a:pt x="1773687" y="1190934"/>
                    <a:pt x="1771586" y="1106608"/>
                    <a:pt x="1771501" y="1071399"/>
                  </a:cubicBezTo>
                  <a:cubicBezTo>
                    <a:pt x="1771417" y="1036189"/>
                    <a:pt x="1789589" y="979276"/>
                    <a:pt x="1798295" y="980283"/>
                  </a:cubicBezTo>
                  <a:close/>
                  <a:moveTo>
                    <a:pt x="691629" y="256990"/>
                  </a:moveTo>
                  <a:cubicBezTo>
                    <a:pt x="705763" y="260549"/>
                    <a:pt x="677667" y="309598"/>
                    <a:pt x="665483" y="329977"/>
                  </a:cubicBezTo>
                  <a:cubicBezTo>
                    <a:pt x="653299" y="350356"/>
                    <a:pt x="623149" y="380958"/>
                    <a:pt x="618527" y="379263"/>
                  </a:cubicBezTo>
                  <a:cubicBezTo>
                    <a:pt x="613905" y="377567"/>
                    <a:pt x="624216" y="342347"/>
                    <a:pt x="637753" y="319805"/>
                  </a:cubicBezTo>
                  <a:cubicBezTo>
                    <a:pt x="650445" y="298673"/>
                    <a:pt x="674269" y="258827"/>
                    <a:pt x="688844" y="256861"/>
                  </a:cubicBezTo>
                  <a:cubicBezTo>
                    <a:pt x="689815" y="256730"/>
                    <a:pt x="690746" y="256767"/>
                    <a:pt x="691629" y="256990"/>
                  </a:cubicBezTo>
                  <a:close/>
                  <a:moveTo>
                    <a:pt x="845415" y="347841"/>
                  </a:moveTo>
                  <a:cubicBezTo>
                    <a:pt x="851234" y="356470"/>
                    <a:pt x="774406" y="378856"/>
                    <a:pt x="742127" y="387936"/>
                  </a:cubicBezTo>
                  <a:cubicBezTo>
                    <a:pt x="709847" y="397015"/>
                    <a:pt x="653023" y="405515"/>
                    <a:pt x="651738" y="402319"/>
                  </a:cubicBezTo>
                  <a:cubicBezTo>
                    <a:pt x="650453" y="399122"/>
                    <a:pt x="698670" y="378775"/>
                    <a:pt x="734418" y="368758"/>
                  </a:cubicBezTo>
                  <a:cubicBezTo>
                    <a:pt x="763463" y="360620"/>
                    <a:pt x="814743" y="346201"/>
                    <a:pt x="836074" y="345709"/>
                  </a:cubicBezTo>
                  <a:cubicBezTo>
                    <a:pt x="840996" y="345595"/>
                    <a:pt x="844324" y="346223"/>
                    <a:pt x="845415" y="347841"/>
                  </a:cubicBezTo>
                  <a:close/>
                  <a:moveTo>
                    <a:pt x="1677576" y="876365"/>
                  </a:moveTo>
                  <a:cubicBezTo>
                    <a:pt x="1685364" y="880117"/>
                    <a:pt x="1689544" y="882907"/>
                    <a:pt x="1688354" y="884034"/>
                  </a:cubicBezTo>
                  <a:cubicBezTo>
                    <a:pt x="1683597" y="888541"/>
                    <a:pt x="1589188" y="876884"/>
                    <a:pt x="1529052" y="862553"/>
                  </a:cubicBezTo>
                  <a:cubicBezTo>
                    <a:pt x="1468917" y="848221"/>
                    <a:pt x="1351977" y="820469"/>
                    <a:pt x="1362147" y="806619"/>
                  </a:cubicBezTo>
                  <a:cubicBezTo>
                    <a:pt x="1364055" y="804022"/>
                    <a:pt x="1370206" y="802961"/>
                    <a:pt x="1379302" y="803036"/>
                  </a:cubicBezTo>
                  <a:cubicBezTo>
                    <a:pt x="1418718" y="803362"/>
                    <a:pt x="1513421" y="825026"/>
                    <a:pt x="1557595" y="835509"/>
                  </a:cubicBezTo>
                  <a:cubicBezTo>
                    <a:pt x="1598371" y="845186"/>
                    <a:pt x="1654211" y="865107"/>
                    <a:pt x="1677576" y="876365"/>
                  </a:cubicBezTo>
                  <a:close/>
                  <a:moveTo>
                    <a:pt x="1851038" y="980377"/>
                  </a:moveTo>
                  <a:cubicBezTo>
                    <a:pt x="1871600" y="994806"/>
                    <a:pt x="1908068" y="1028085"/>
                    <a:pt x="1928764" y="1054516"/>
                  </a:cubicBezTo>
                  <a:cubicBezTo>
                    <a:pt x="1956358" y="1089757"/>
                    <a:pt x="2010154" y="1158200"/>
                    <a:pt x="1987012" y="1164111"/>
                  </a:cubicBezTo>
                  <a:cubicBezTo>
                    <a:pt x="1963869" y="1170022"/>
                    <a:pt x="1902253" y="1094298"/>
                    <a:pt x="1877243" y="1062478"/>
                  </a:cubicBezTo>
                  <a:cubicBezTo>
                    <a:pt x="1852232" y="1030656"/>
                    <a:pt x="1828363" y="974512"/>
                    <a:pt x="1836950" y="973185"/>
                  </a:cubicBezTo>
                  <a:cubicBezTo>
                    <a:pt x="1839097" y="972853"/>
                    <a:pt x="1844183" y="975568"/>
                    <a:pt x="1851038" y="980377"/>
                  </a:cubicBezTo>
                  <a:close/>
                  <a:moveTo>
                    <a:pt x="778026" y="292259"/>
                  </a:moveTo>
                  <a:cubicBezTo>
                    <a:pt x="788994" y="298760"/>
                    <a:pt x="733130" y="337969"/>
                    <a:pt x="709446" y="354144"/>
                  </a:cubicBezTo>
                  <a:cubicBezTo>
                    <a:pt x="685762" y="370319"/>
                    <a:pt x="639185" y="391928"/>
                    <a:pt x="635921" y="389309"/>
                  </a:cubicBezTo>
                  <a:cubicBezTo>
                    <a:pt x="632656" y="386689"/>
                    <a:pt x="663607" y="356305"/>
                    <a:pt x="689861" y="338427"/>
                  </a:cubicBezTo>
                  <a:cubicBezTo>
                    <a:pt x="714474" y="321667"/>
                    <a:pt x="760786" y="290041"/>
                    <a:pt x="775516" y="291510"/>
                  </a:cubicBezTo>
                  <a:cubicBezTo>
                    <a:pt x="776498" y="291608"/>
                    <a:pt x="777340" y="291853"/>
                    <a:pt x="778026" y="292259"/>
                  </a:cubicBezTo>
                  <a:close/>
                  <a:moveTo>
                    <a:pt x="1653404" y="808082"/>
                  </a:moveTo>
                  <a:cubicBezTo>
                    <a:pt x="1687772" y="831137"/>
                    <a:pt x="1719130" y="857724"/>
                    <a:pt x="1713833" y="860144"/>
                  </a:cubicBezTo>
                  <a:cubicBezTo>
                    <a:pt x="1706770" y="863372"/>
                    <a:pt x="1624996" y="832644"/>
                    <a:pt x="1576899" y="806597"/>
                  </a:cubicBezTo>
                  <a:cubicBezTo>
                    <a:pt x="1528802" y="780549"/>
                    <a:pt x="1435202" y="730008"/>
                    <a:pt x="1452737" y="719157"/>
                  </a:cubicBezTo>
                  <a:cubicBezTo>
                    <a:pt x="1453834" y="718479"/>
                    <a:pt x="1455273" y="718059"/>
                    <a:pt x="1457020" y="717875"/>
                  </a:cubicBezTo>
                  <a:cubicBezTo>
                    <a:pt x="1483217" y="715109"/>
                    <a:pt x="1578482" y="765201"/>
                    <a:pt x="1619278" y="787230"/>
                  </a:cubicBezTo>
                  <a:cubicBezTo>
                    <a:pt x="1630157" y="793105"/>
                    <a:pt x="1641947" y="800397"/>
                    <a:pt x="1653404" y="808082"/>
                  </a:cubicBezTo>
                  <a:close/>
                  <a:moveTo>
                    <a:pt x="2090600" y="1064611"/>
                  </a:moveTo>
                  <a:cubicBezTo>
                    <a:pt x="2117012" y="1082309"/>
                    <a:pt x="2135311" y="1097971"/>
                    <a:pt x="2126296" y="1103247"/>
                  </a:cubicBezTo>
                  <a:cubicBezTo>
                    <a:pt x="2108266" y="1113800"/>
                    <a:pt x="2005380" y="1056624"/>
                    <a:pt x="1962968" y="1032404"/>
                  </a:cubicBezTo>
                  <a:cubicBezTo>
                    <a:pt x="1920555" y="1008185"/>
                    <a:pt x="1864611" y="961039"/>
                    <a:pt x="1871821" y="957931"/>
                  </a:cubicBezTo>
                  <a:cubicBezTo>
                    <a:pt x="1872272" y="957737"/>
                    <a:pt x="1873008" y="957680"/>
                    <a:pt x="1874003" y="957751"/>
                  </a:cubicBezTo>
                  <a:cubicBezTo>
                    <a:pt x="1888940" y="958814"/>
                    <a:pt x="1962281" y="988590"/>
                    <a:pt x="2006226" y="1013757"/>
                  </a:cubicBezTo>
                  <a:cubicBezTo>
                    <a:pt x="2029663" y="1027179"/>
                    <a:pt x="2064188" y="1046913"/>
                    <a:pt x="2090600" y="1064611"/>
                  </a:cubicBezTo>
                  <a:close/>
                  <a:moveTo>
                    <a:pt x="1633107" y="664126"/>
                  </a:moveTo>
                  <a:cubicBezTo>
                    <a:pt x="1660058" y="686596"/>
                    <a:pt x="1694290" y="731091"/>
                    <a:pt x="1711139" y="753670"/>
                  </a:cubicBezTo>
                  <a:cubicBezTo>
                    <a:pt x="1735102" y="785782"/>
                    <a:pt x="1757127" y="842200"/>
                    <a:pt x="1748499" y="843424"/>
                  </a:cubicBezTo>
                  <a:cubicBezTo>
                    <a:pt x="1739870" y="844649"/>
                    <a:pt x="1685802" y="796579"/>
                    <a:pt x="1659367" y="761017"/>
                  </a:cubicBezTo>
                  <a:cubicBezTo>
                    <a:pt x="1632932" y="725455"/>
                    <a:pt x="1581388" y="656385"/>
                    <a:pt x="1604720" y="650750"/>
                  </a:cubicBezTo>
                  <a:cubicBezTo>
                    <a:pt x="1606178" y="650398"/>
                    <a:pt x="1607777" y="650367"/>
                    <a:pt x="1609497" y="650625"/>
                  </a:cubicBezTo>
                  <a:cubicBezTo>
                    <a:pt x="1615949" y="651593"/>
                    <a:pt x="1624123" y="656636"/>
                    <a:pt x="1633107" y="664126"/>
                  </a:cubicBezTo>
                  <a:close/>
                  <a:moveTo>
                    <a:pt x="2225275" y="1011058"/>
                  </a:moveTo>
                  <a:cubicBezTo>
                    <a:pt x="2227567" y="1013190"/>
                    <a:pt x="2228236" y="1015144"/>
                    <a:pt x="2226925" y="1016865"/>
                  </a:cubicBezTo>
                  <a:cubicBezTo>
                    <a:pt x="2216431" y="1030627"/>
                    <a:pt x="2086233" y="999680"/>
                    <a:pt x="2032172" y="986317"/>
                  </a:cubicBezTo>
                  <a:cubicBezTo>
                    <a:pt x="1978112" y="972954"/>
                    <a:pt x="1897700" y="941152"/>
                    <a:pt x="1902562" y="936686"/>
                  </a:cubicBezTo>
                  <a:cubicBezTo>
                    <a:pt x="1903170" y="936127"/>
                    <a:pt x="1905172" y="935833"/>
                    <a:pt x="1908328" y="935775"/>
                  </a:cubicBezTo>
                  <a:cubicBezTo>
                    <a:pt x="1930419" y="935371"/>
                    <a:pt x="2009026" y="946532"/>
                    <a:pt x="2061345" y="959518"/>
                  </a:cubicBezTo>
                  <a:cubicBezTo>
                    <a:pt x="2113665" y="972505"/>
                    <a:pt x="2209231" y="996134"/>
                    <a:pt x="2225275" y="1011058"/>
                  </a:cubicBezTo>
                  <a:close/>
                  <a:moveTo>
                    <a:pt x="1803567" y="629158"/>
                  </a:moveTo>
                  <a:cubicBezTo>
                    <a:pt x="1820796" y="646185"/>
                    <a:pt x="1822414" y="714598"/>
                    <a:pt x="1822488" y="745406"/>
                  </a:cubicBezTo>
                  <a:cubicBezTo>
                    <a:pt x="1822572" y="780616"/>
                    <a:pt x="1804400" y="837529"/>
                    <a:pt x="1795694" y="836522"/>
                  </a:cubicBezTo>
                  <a:cubicBezTo>
                    <a:pt x="1786988" y="835513"/>
                    <a:pt x="1770255" y="778326"/>
                    <a:pt x="1770254" y="739359"/>
                  </a:cubicBezTo>
                  <a:cubicBezTo>
                    <a:pt x="1770254" y="700393"/>
                    <a:pt x="1770071" y="624661"/>
                    <a:pt x="1795187" y="625266"/>
                  </a:cubicBezTo>
                  <a:cubicBezTo>
                    <a:pt x="1798326" y="625342"/>
                    <a:pt x="1801106" y="626725"/>
                    <a:pt x="1803567" y="629158"/>
                  </a:cubicBezTo>
                  <a:close/>
                  <a:moveTo>
                    <a:pt x="2253766" y="905481"/>
                  </a:moveTo>
                  <a:cubicBezTo>
                    <a:pt x="2257233" y="906926"/>
                    <a:pt x="2259087" y="908580"/>
                    <a:pt x="2258961" y="910472"/>
                  </a:cubicBezTo>
                  <a:cubicBezTo>
                    <a:pt x="2257958" y="925605"/>
                    <a:pt x="2118012" y="926871"/>
                    <a:pt x="2059579" y="926922"/>
                  </a:cubicBezTo>
                  <a:cubicBezTo>
                    <a:pt x="2001147" y="926973"/>
                    <a:pt x="1906694" y="916023"/>
                    <a:pt x="1908367" y="910778"/>
                  </a:cubicBezTo>
                  <a:cubicBezTo>
                    <a:pt x="1910039" y="905532"/>
                    <a:pt x="2004946" y="895448"/>
                    <a:pt x="2069615" y="895448"/>
                  </a:cubicBezTo>
                  <a:cubicBezTo>
                    <a:pt x="2126200" y="895449"/>
                    <a:pt x="2229498" y="895364"/>
                    <a:pt x="2253766" y="905481"/>
                  </a:cubicBezTo>
                  <a:close/>
                  <a:moveTo>
                    <a:pt x="1434354" y="349846"/>
                  </a:moveTo>
                  <a:cubicBezTo>
                    <a:pt x="1441522" y="352988"/>
                    <a:pt x="1416317" y="409036"/>
                    <a:pt x="1388822" y="444306"/>
                  </a:cubicBezTo>
                  <a:cubicBezTo>
                    <a:pt x="1361327" y="479575"/>
                    <a:pt x="1308057" y="548168"/>
                    <a:pt x="1285751" y="541186"/>
                  </a:cubicBezTo>
                  <a:cubicBezTo>
                    <a:pt x="1263445" y="534204"/>
                    <a:pt x="1321045" y="457341"/>
                    <a:pt x="1345812" y="425451"/>
                  </a:cubicBezTo>
                  <a:cubicBezTo>
                    <a:pt x="1369031" y="395554"/>
                    <a:pt x="1420234" y="352502"/>
                    <a:pt x="1432450" y="349826"/>
                  </a:cubicBezTo>
                  <a:cubicBezTo>
                    <a:pt x="1433265" y="349648"/>
                    <a:pt x="1433906" y="349649"/>
                    <a:pt x="1434354" y="349846"/>
                  </a:cubicBezTo>
                  <a:close/>
                  <a:moveTo>
                    <a:pt x="1406224" y="327542"/>
                  </a:moveTo>
                  <a:cubicBezTo>
                    <a:pt x="1410976" y="332051"/>
                    <a:pt x="1353373" y="378605"/>
                    <a:pt x="1306303" y="405326"/>
                  </a:cubicBezTo>
                  <a:cubicBezTo>
                    <a:pt x="1259234" y="432047"/>
                    <a:pt x="1167881" y="484058"/>
                    <a:pt x="1151389" y="472629"/>
                  </a:cubicBezTo>
                  <a:cubicBezTo>
                    <a:pt x="1134897" y="461199"/>
                    <a:pt x="1235317" y="402452"/>
                    <a:pt x="1277790" y="378271"/>
                  </a:cubicBezTo>
                  <a:cubicBezTo>
                    <a:pt x="1317608" y="355601"/>
                    <a:pt x="1391472" y="326888"/>
                    <a:pt x="1404465" y="327103"/>
                  </a:cubicBezTo>
                  <a:cubicBezTo>
                    <a:pt x="1405331" y="327117"/>
                    <a:pt x="1405927" y="327260"/>
                    <a:pt x="1406224" y="327542"/>
                  </a:cubicBezTo>
                  <a:close/>
                  <a:moveTo>
                    <a:pt x="1380386" y="310660"/>
                  </a:moveTo>
                  <a:cubicBezTo>
                    <a:pt x="1382112" y="315899"/>
                    <a:pt x="1300481" y="346763"/>
                    <a:pt x="1240566" y="361428"/>
                  </a:cubicBezTo>
                  <a:cubicBezTo>
                    <a:pt x="1180653" y="376093"/>
                    <a:pt x="1064280" y="404696"/>
                    <a:pt x="1055757" y="390447"/>
                  </a:cubicBezTo>
                  <a:cubicBezTo>
                    <a:pt x="1047235" y="376199"/>
                    <a:pt x="1176102" y="343291"/>
                    <a:pt x="1230207" y="329993"/>
                  </a:cubicBezTo>
                  <a:cubicBezTo>
                    <a:pt x="1274167" y="319188"/>
                    <a:pt x="1344694" y="309719"/>
                    <a:pt x="1370522" y="309359"/>
                  </a:cubicBezTo>
                  <a:cubicBezTo>
                    <a:pt x="1376482" y="309275"/>
                    <a:pt x="1380062" y="309677"/>
                    <a:pt x="1380386" y="310660"/>
                  </a:cubicBezTo>
                  <a:close/>
                  <a:moveTo>
                    <a:pt x="1359192" y="287667"/>
                  </a:moveTo>
                  <a:cubicBezTo>
                    <a:pt x="1357519" y="292912"/>
                    <a:pt x="1262612" y="302996"/>
                    <a:pt x="1197944" y="302996"/>
                  </a:cubicBezTo>
                  <a:cubicBezTo>
                    <a:pt x="1133275" y="302996"/>
                    <a:pt x="1007593" y="303106"/>
                    <a:pt x="1008597" y="287973"/>
                  </a:cubicBezTo>
                  <a:cubicBezTo>
                    <a:pt x="1009600" y="272839"/>
                    <a:pt x="1149547" y="271573"/>
                    <a:pt x="1207979" y="271522"/>
                  </a:cubicBezTo>
                  <a:cubicBezTo>
                    <a:pt x="1266412" y="271471"/>
                    <a:pt x="1360864" y="282421"/>
                    <a:pt x="1359192" y="287667"/>
                  </a:cubicBezTo>
                  <a:close/>
                  <a:moveTo>
                    <a:pt x="1481453" y="355021"/>
                  </a:moveTo>
                  <a:cubicBezTo>
                    <a:pt x="1490158" y="356029"/>
                    <a:pt x="1506893" y="413216"/>
                    <a:pt x="1506893" y="452183"/>
                  </a:cubicBezTo>
                  <a:cubicBezTo>
                    <a:pt x="1506893" y="491150"/>
                    <a:pt x="1507076" y="566881"/>
                    <a:pt x="1481961" y="566276"/>
                  </a:cubicBezTo>
                  <a:cubicBezTo>
                    <a:pt x="1456845" y="565672"/>
                    <a:pt x="1454744" y="481345"/>
                    <a:pt x="1454660" y="446136"/>
                  </a:cubicBezTo>
                  <a:cubicBezTo>
                    <a:pt x="1454575" y="410927"/>
                    <a:pt x="1472748" y="354013"/>
                    <a:pt x="1481453" y="355021"/>
                  </a:cubicBezTo>
                  <a:close/>
                  <a:moveTo>
                    <a:pt x="1960487" y="643932"/>
                  </a:moveTo>
                  <a:cubicBezTo>
                    <a:pt x="1983723" y="649708"/>
                    <a:pt x="1937532" y="729319"/>
                    <a:pt x="1917502" y="762395"/>
                  </a:cubicBezTo>
                  <a:cubicBezTo>
                    <a:pt x="1897472" y="795471"/>
                    <a:pt x="1847904" y="845140"/>
                    <a:pt x="1840305" y="842388"/>
                  </a:cubicBezTo>
                  <a:cubicBezTo>
                    <a:pt x="1832707" y="839636"/>
                    <a:pt x="1849657" y="782472"/>
                    <a:pt x="1871913" y="745886"/>
                  </a:cubicBezTo>
                  <a:cubicBezTo>
                    <a:pt x="1892778" y="711586"/>
                    <a:pt x="1931947" y="646914"/>
                    <a:pt x="1955907" y="643723"/>
                  </a:cubicBezTo>
                  <a:cubicBezTo>
                    <a:pt x="1957504" y="643510"/>
                    <a:pt x="1959034" y="643571"/>
                    <a:pt x="1960487" y="643932"/>
                  </a:cubicBezTo>
                  <a:close/>
                  <a:moveTo>
                    <a:pt x="1360734" y="251102"/>
                  </a:moveTo>
                  <a:cubicBezTo>
                    <a:pt x="1368522" y="254855"/>
                    <a:pt x="1372702" y="257645"/>
                    <a:pt x="1371513" y="258772"/>
                  </a:cubicBezTo>
                  <a:cubicBezTo>
                    <a:pt x="1366756" y="263279"/>
                    <a:pt x="1272346" y="251622"/>
                    <a:pt x="1212211" y="237290"/>
                  </a:cubicBezTo>
                  <a:cubicBezTo>
                    <a:pt x="1152075" y="222958"/>
                    <a:pt x="1035136" y="195207"/>
                    <a:pt x="1045306" y="181357"/>
                  </a:cubicBezTo>
                  <a:cubicBezTo>
                    <a:pt x="1047213" y="178760"/>
                    <a:pt x="1053365" y="177699"/>
                    <a:pt x="1062461" y="177774"/>
                  </a:cubicBezTo>
                  <a:cubicBezTo>
                    <a:pt x="1101877" y="178100"/>
                    <a:pt x="1196580" y="199763"/>
                    <a:pt x="1240754" y="210247"/>
                  </a:cubicBezTo>
                  <a:cubicBezTo>
                    <a:pt x="1281530" y="219924"/>
                    <a:pt x="1337370" y="239845"/>
                    <a:pt x="1360734" y="251102"/>
                  </a:cubicBezTo>
                  <a:close/>
                  <a:moveTo>
                    <a:pt x="2213314" y="791389"/>
                  </a:moveTo>
                  <a:cubicBezTo>
                    <a:pt x="2222881" y="805395"/>
                    <a:pt x="2096574" y="841729"/>
                    <a:pt x="2043506" y="856466"/>
                  </a:cubicBezTo>
                  <a:cubicBezTo>
                    <a:pt x="1990438" y="871202"/>
                    <a:pt x="1897017" y="884997"/>
                    <a:pt x="1894905" y="879810"/>
                  </a:cubicBezTo>
                  <a:cubicBezTo>
                    <a:pt x="1892793" y="874622"/>
                    <a:pt x="1972062" y="841597"/>
                    <a:pt x="2030832" y="825339"/>
                  </a:cubicBezTo>
                  <a:cubicBezTo>
                    <a:pt x="2078584" y="812129"/>
                    <a:pt x="2162890" y="788727"/>
                    <a:pt x="2197957" y="787928"/>
                  </a:cubicBezTo>
                  <a:cubicBezTo>
                    <a:pt x="2206049" y="787744"/>
                    <a:pt x="2211520" y="788763"/>
                    <a:pt x="2213314" y="791389"/>
                  </a:cubicBezTo>
                  <a:close/>
                  <a:moveTo>
                    <a:pt x="1534196" y="355115"/>
                  </a:moveTo>
                  <a:cubicBezTo>
                    <a:pt x="1554759" y="369543"/>
                    <a:pt x="1591226" y="402823"/>
                    <a:pt x="1611922" y="429254"/>
                  </a:cubicBezTo>
                  <a:cubicBezTo>
                    <a:pt x="1639517" y="464494"/>
                    <a:pt x="1693313" y="532938"/>
                    <a:pt x="1670171" y="538849"/>
                  </a:cubicBezTo>
                  <a:cubicBezTo>
                    <a:pt x="1647028" y="544760"/>
                    <a:pt x="1585411" y="469036"/>
                    <a:pt x="1560401" y="437215"/>
                  </a:cubicBezTo>
                  <a:cubicBezTo>
                    <a:pt x="1535391" y="405394"/>
                    <a:pt x="1511521" y="349249"/>
                    <a:pt x="1520108" y="347922"/>
                  </a:cubicBezTo>
                  <a:cubicBezTo>
                    <a:pt x="1522255" y="347591"/>
                    <a:pt x="1527342" y="350305"/>
                    <a:pt x="1534196" y="355115"/>
                  </a:cubicBezTo>
                  <a:close/>
                  <a:moveTo>
                    <a:pt x="2102524" y="701176"/>
                  </a:moveTo>
                  <a:cubicBezTo>
                    <a:pt x="2120557" y="711727"/>
                    <a:pt x="2028716" y="775367"/>
                    <a:pt x="1989778" y="801620"/>
                  </a:cubicBezTo>
                  <a:cubicBezTo>
                    <a:pt x="1950841" y="827873"/>
                    <a:pt x="1874267" y="862946"/>
                    <a:pt x="1868900" y="858694"/>
                  </a:cubicBezTo>
                  <a:cubicBezTo>
                    <a:pt x="1863534" y="854442"/>
                    <a:pt x="1914418" y="805127"/>
                    <a:pt x="1957580" y="776110"/>
                  </a:cubicBezTo>
                  <a:cubicBezTo>
                    <a:pt x="1998045" y="748907"/>
                    <a:pt x="2074182" y="697576"/>
                    <a:pt x="2098399" y="699960"/>
                  </a:cubicBezTo>
                  <a:cubicBezTo>
                    <a:pt x="2100014" y="700119"/>
                    <a:pt x="2101397" y="700517"/>
                    <a:pt x="2102524" y="701176"/>
                  </a:cubicBezTo>
                  <a:close/>
                  <a:moveTo>
                    <a:pt x="1336562" y="182820"/>
                  </a:moveTo>
                  <a:cubicBezTo>
                    <a:pt x="1370930" y="205875"/>
                    <a:pt x="1402289" y="232461"/>
                    <a:pt x="1396991" y="234882"/>
                  </a:cubicBezTo>
                  <a:cubicBezTo>
                    <a:pt x="1389928" y="238110"/>
                    <a:pt x="1308154" y="207382"/>
                    <a:pt x="1260057" y="181334"/>
                  </a:cubicBezTo>
                  <a:cubicBezTo>
                    <a:pt x="1211960" y="155287"/>
                    <a:pt x="1118361" y="104746"/>
                    <a:pt x="1135896" y="93894"/>
                  </a:cubicBezTo>
                  <a:cubicBezTo>
                    <a:pt x="1136992" y="93216"/>
                    <a:pt x="1138431" y="92797"/>
                    <a:pt x="1140178" y="92613"/>
                  </a:cubicBezTo>
                  <a:cubicBezTo>
                    <a:pt x="1166376" y="89847"/>
                    <a:pt x="1261641" y="139939"/>
                    <a:pt x="1302437" y="161968"/>
                  </a:cubicBezTo>
                  <a:cubicBezTo>
                    <a:pt x="1313316" y="167843"/>
                    <a:pt x="1325106" y="175135"/>
                    <a:pt x="1336562" y="182820"/>
                  </a:cubicBezTo>
                  <a:close/>
                  <a:moveTo>
                    <a:pt x="1773759" y="439349"/>
                  </a:moveTo>
                  <a:cubicBezTo>
                    <a:pt x="1800171" y="457047"/>
                    <a:pt x="1818470" y="472708"/>
                    <a:pt x="1809455" y="477985"/>
                  </a:cubicBezTo>
                  <a:cubicBezTo>
                    <a:pt x="1791425" y="488537"/>
                    <a:pt x="1688539" y="431361"/>
                    <a:pt x="1646126" y="407142"/>
                  </a:cubicBezTo>
                  <a:cubicBezTo>
                    <a:pt x="1603714" y="382923"/>
                    <a:pt x="1547770" y="335777"/>
                    <a:pt x="1554979" y="332669"/>
                  </a:cubicBezTo>
                  <a:cubicBezTo>
                    <a:pt x="1555430" y="332475"/>
                    <a:pt x="1556166" y="332418"/>
                    <a:pt x="1557162" y="332489"/>
                  </a:cubicBezTo>
                  <a:cubicBezTo>
                    <a:pt x="1572099" y="333552"/>
                    <a:pt x="1645440" y="363327"/>
                    <a:pt x="1689384" y="388494"/>
                  </a:cubicBezTo>
                  <a:cubicBezTo>
                    <a:pt x="1712822" y="401917"/>
                    <a:pt x="1747347" y="421651"/>
                    <a:pt x="1773759" y="439349"/>
                  </a:cubicBezTo>
                  <a:close/>
                  <a:moveTo>
                    <a:pt x="1316266" y="38864"/>
                  </a:moveTo>
                  <a:cubicBezTo>
                    <a:pt x="1343216" y="61334"/>
                    <a:pt x="1377448" y="105828"/>
                    <a:pt x="1394297" y="128407"/>
                  </a:cubicBezTo>
                  <a:cubicBezTo>
                    <a:pt x="1418261" y="160520"/>
                    <a:pt x="1440286" y="216937"/>
                    <a:pt x="1431658" y="218162"/>
                  </a:cubicBezTo>
                  <a:cubicBezTo>
                    <a:pt x="1423029" y="219386"/>
                    <a:pt x="1368960" y="171317"/>
                    <a:pt x="1342526" y="135755"/>
                  </a:cubicBezTo>
                  <a:cubicBezTo>
                    <a:pt x="1316091" y="100192"/>
                    <a:pt x="1264547" y="31122"/>
                    <a:pt x="1287878" y="25488"/>
                  </a:cubicBezTo>
                  <a:cubicBezTo>
                    <a:pt x="1289337" y="25136"/>
                    <a:pt x="1290935" y="25104"/>
                    <a:pt x="1292655" y="25362"/>
                  </a:cubicBezTo>
                  <a:cubicBezTo>
                    <a:pt x="1299107" y="26331"/>
                    <a:pt x="1307282" y="31373"/>
                    <a:pt x="1316266" y="38864"/>
                  </a:cubicBezTo>
                  <a:close/>
                  <a:moveTo>
                    <a:pt x="1908434" y="385795"/>
                  </a:moveTo>
                  <a:cubicBezTo>
                    <a:pt x="1910726" y="387927"/>
                    <a:pt x="1911395" y="389882"/>
                    <a:pt x="1910083" y="391602"/>
                  </a:cubicBezTo>
                  <a:cubicBezTo>
                    <a:pt x="1899589" y="405365"/>
                    <a:pt x="1769391" y="374418"/>
                    <a:pt x="1715331" y="361054"/>
                  </a:cubicBezTo>
                  <a:cubicBezTo>
                    <a:pt x="1661270" y="347691"/>
                    <a:pt x="1580858" y="315889"/>
                    <a:pt x="1585720" y="311423"/>
                  </a:cubicBezTo>
                  <a:cubicBezTo>
                    <a:pt x="1586328" y="310865"/>
                    <a:pt x="1588331" y="310571"/>
                    <a:pt x="1591486" y="310513"/>
                  </a:cubicBezTo>
                  <a:cubicBezTo>
                    <a:pt x="1613578" y="310108"/>
                    <a:pt x="1692184" y="321270"/>
                    <a:pt x="1744504" y="334256"/>
                  </a:cubicBezTo>
                  <a:cubicBezTo>
                    <a:pt x="1789350" y="345387"/>
                    <a:pt x="1865968" y="364337"/>
                    <a:pt x="1897047" y="378923"/>
                  </a:cubicBezTo>
                  <a:cubicBezTo>
                    <a:pt x="1902227" y="381354"/>
                    <a:pt x="1906142" y="383663"/>
                    <a:pt x="1908434" y="385795"/>
                  </a:cubicBezTo>
                  <a:close/>
                  <a:moveTo>
                    <a:pt x="1486726" y="3895"/>
                  </a:moveTo>
                  <a:cubicBezTo>
                    <a:pt x="1503954" y="20922"/>
                    <a:pt x="1505572" y="89336"/>
                    <a:pt x="1505646" y="120144"/>
                  </a:cubicBezTo>
                  <a:cubicBezTo>
                    <a:pt x="1505731" y="155353"/>
                    <a:pt x="1487558" y="212267"/>
                    <a:pt x="1478853" y="211259"/>
                  </a:cubicBezTo>
                  <a:cubicBezTo>
                    <a:pt x="1470147" y="210251"/>
                    <a:pt x="1453413" y="153064"/>
                    <a:pt x="1453413" y="114097"/>
                  </a:cubicBezTo>
                  <a:cubicBezTo>
                    <a:pt x="1453413" y="75130"/>
                    <a:pt x="1453230" y="-601"/>
                    <a:pt x="1478345" y="3"/>
                  </a:cubicBezTo>
                  <a:cubicBezTo>
                    <a:pt x="1481485" y="79"/>
                    <a:pt x="1484264" y="1463"/>
                    <a:pt x="1486726" y="3895"/>
                  </a:cubicBezTo>
                  <a:close/>
                  <a:moveTo>
                    <a:pt x="1936925" y="280219"/>
                  </a:moveTo>
                  <a:cubicBezTo>
                    <a:pt x="1940391" y="281664"/>
                    <a:pt x="1942246" y="283318"/>
                    <a:pt x="1942120" y="285209"/>
                  </a:cubicBezTo>
                  <a:cubicBezTo>
                    <a:pt x="1941116" y="300343"/>
                    <a:pt x="1801170" y="301609"/>
                    <a:pt x="1742738" y="301660"/>
                  </a:cubicBezTo>
                  <a:cubicBezTo>
                    <a:pt x="1684306" y="301711"/>
                    <a:pt x="1589853" y="290761"/>
                    <a:pt x="1591525" y="285515"/>
                  </a:cubicBezTo>
                  <a:cubicBezTo>
                    <a:pt x="1593198" y="280270"/>
                    <a:pt x="1688105" y="270186"/>
                    <a:pt x="1752773" y="270186"/>
                  </a:cubicBezTo>
                  <a:cubicBezTo>
                    <a:pt x="1809358" y="270186"/>
                    <a:pt x="1912656" y="270101"/>
                    <a:pt x="1936925" y="280219"/>
                  </a:cubicBezTo>
                  <a:close/>
                  <a:moveTo>
                    <a:pt x="1643645" y="18670"/>
                  </a:moveTo>
                  <a:cubicBezTo>
                    <a:pt x="1666881" y="24446"/>
                    <a:pt x="1620691" y="104057"/>
                    <a:pt x="1600660" y="137133"/>
                  </a:cubicBezTo>
                  <a:cubicBezTo>
                    <a:pt x="1580631" y="170209"/>
                    <a:pt x="1531062" y="219877"/>
                    <a:pt x="1523464" y="217125"/>
                  </a:cubicBezTo>
                  <a:cubicBezTo>
                    <a:pt x="1515866" y="214374"/>
                    <a:pt x="1532816" y="157210"/>
                    <a:pt x="1555072" y="120623"/>
                  </a:cubicBezTo>
                  <a:cubicBezTo>
                    <a:pt x="1575937" y="86324"/>
                    <a:pt x="1615105" y="21652"/>
                    <a:pt x="1639066" y="18461"/>
                  </a:cubicBezTo>
                  <a:cubicBezTo>
                    <a:pt x="1640663" y="18248"/>
                    <a:pt x="1642193" y="18309"/>
                    <a:pt x="1643645" y="18670"/>
                  </a:cubicBezTo>
                  <a:close/>
                  <a:moveTo>
                    <a:pt x="2495069" y="550730"/>
                  </a:moveTo>
                  <a:cubicBezTo>
                    <a:pt x="2502238" y="553873"/>
                    <a:pt x="2477033" y="609921"/>
                    <a:pt x="2449538" y="645190"/>
                  </a:cubicBezTo>
                  <a:cubicBezTo>
                    <a:pt x="2422042" y="680460"/>
                    <a:pt x="2368772" y="749052"/>
                    <a:pt x="2346467" y="742070"/>
                  </a:cubicBezTo>
                  <a:cubicBezTo>
                    <a:pt x="2324161" y="735089"/>
                    <a:pt x="2381760" y="658226"/>
                    <a:pt x="2406527" y="626336"/>
                  </a:cubicBezTo>
                  <a:cubicBezTo>
                    <a:pt x="2429747" y="596439"/>
                    <a:pt x="2480949" y="553386"/>
                    <a:pt x="2493166" y="550711"/>
                  </a:cubicBezTo>
                  <a:cubicBezTo>
                    <a:pt x="2493980" y="550533"/>
                    <a:pt x="2494622" y="550534"/>
                    <a:pt x="2495069" y="550730"/>
                  </a:cubicBezTo>
                  <a:close/>
                  <a:moveTo>
                    <a:pt x="1896472" y="166127"/>
                  </a:moveTo>
                  <a:cubicBezTo>
                    <a:pt x="1906039" y="180133"/>
                    <a:pt x="1779732" y="216466"/>
                    <a:pt x="1726664" y="231203"/>
                  </a:cubicBezTo>
                  <a:cubicBezTo>
                    <a:pt x="1673596" y="245940"/>
                    <a:pt x="1580176" y="259735"/>
                    <a:pt x="1578064" y="254547"/>
                  </a:cubicBezTo>
                  <a:cubicBezTo>
                    <a:pt x="1575951" y="249359"/>
                    <a:pt x="1655221" y="216335"/>
                    <a:pt x="1713991" y="200077"/>
                  </a:cubicBezTo>
                  <a:cubicBezTo>
                    <a:pt x="1761742" y="186867"/>
                    <a:pt x="1846048" y="163465"/>
                    <a:pt x="1881116" y="162666"/>
                  </a:cubicBezTo>
                  <a:cubicBezTo>
                    <a:pt x="1889208" y="162481"/>
                    <a:pt x="1894679" y="163501"/>
                    <a:pt x="1896472" y="166127"/>
                  </a:cubicBezTo>
                  <a:close/>
                  <a:moveTo>
                    <a:pt x="2466939" y="528427"/>
                  </a:moveTo>
                  <a:cubicBezTo>
                    <a:pt x="2471691" y="532936"/>
                    <a:pt x="2414088" y="579490"/>
                    <a:pt x="2367019" y="606211"/>
                  </a:cubicBezTo>
                  <a:cubicBezTo>
                    <a:pt x="2319949" y="632931"/>
                    <a:pt x="2228596" y="684943"/>
                    <a:pt x="2212104" y="673513"/>
                  </a:cubicBezTo>
                  <a:cubicBezTo>
                    <a:pt x="2195612" y="662083"/>
                    <a:pt x="2296033" y="603337"/>
                    <a:pt x="2338505" y="579156"/>
                  </a:cubicBezTo>
                  <a:cubicBezTo>
                    <a:pt x="2378323" y="556486"/>
                    <a:pt x="2452187" y="527773"/>
                    <a:pt x="2465180" y="527987"/>
                  </a:cubicBezTo>
                  <a:cubicBezTo>
                    <a:pt x="2466047" y="528002"/>
                    <a:pt x="2466642" y="528144"/>
                    <a:pt x="2466939" y="528427"/>
                  </a:cubicBezTo>
                  <a:close/>
                  <a:moveTo>
                    <a:pt x="2441101" y="511544"/>
                  </a:moveTo>
                  <a:cubicBezTo>
                    <a:pt x="2442828" y="516783"/>
                    <a:pt x="2361196" y="547648"/>
                    <a:pt x="2301282" y="562312"/>
                  </a:cubicBezTo>
                  <a:cubicBezTo>
                    <a:pt x="2241368" y="576978"/>
                    <a:pt x="2124995" y="605581"/>
                    <a:pt x="2116473" y="591332"/>
                  </a:cubicBezTo>
                  <a:cubicBezTo>
                    <a:pt x="2107950" y="577083"/>
                    <a:pt x="2236818" y="544175"/>
                    <a:pt x="2290922" y="530877"/>
                  </a:cubicBezTo>
                  <a:cubicBezTo>
                    <a:pt x="2334882" y="520072"/>
                    <a:pt x="2405409" y="510604"/>
                    <a:pt x="2431237" y="510243"/>
                  </a:cubicBezTo>
                  <a:cubicBezTo>
                    <a:pt x="2437198" y="510160"/>
                    <a:pt x="2440777" y="510562"/>
                    <a:pt x="2441101" y="511544"/>
                  </a:cubicBezTo>
                  <a:close/>
                  <a:moveTo>
                    <a:pt x="2419907" y="488551"/>
                  </a:moveTo>
                  <a:cubicBezTo>
                    <a:pt x="2418235" y="493797"/>
                    <a:pt x="2323328" y="503881"/>
                    <a:pt x="2258659" y="503881"/>
                  </a:cubicBezTo>
                  <a:cubicBezTo>
                    <a:pt x="2193991" y="503881"/>
                    <a:pt x="2068308" y="503991"/>
                    <a:pt x="2069312" y="488857"/>
                  </a:cubicBezTo>
                  <a:cubicBezTo>
                    <a:pt x="2070316" y="473724"/>
                    <a:pt x="2210262" y="472458"/>
                    <a:pt x="2268695" y="472407"/>
                  </a:cubicBezTo>
                  <a:cubicBezTo>
                    <a:pt x="2327127" y="472356"/>
                    <a:pt x="2421580" y="483306"/>
                    <a:pt x="2419907" y="488551"/>
                  </a:cubicBezTo>
                  <a:close/>
                  <a:moveTo>
                    <a:pt x="1785683" y="75914"/>
                  </a:moveTo>
                  <a:cubicBezTo>
                    <a:pt x="1803715" y="86465"/>
                    <a:pt x="1711874" y="150105"/>
                    <a:pt x="1672937" y="176357"/>
                  </a:cubicBezTo>
                  <a:cubicBezTo>
                    <a:pt x="1633999" y="202610"/>
                    <a:pt x="1557425" y="237683"/>
                    <a:pt x="1552059" y="233432"/>
                  </a:cubicBezTo>
                  <a:cubicBezTo>
                    <a:pt x="1546693" y="229180"/>
                    <a:pt x="1597576" y="179865"/>
                    <a:pt x="1640739" y="150847"/>
                  </a:cubicBezTo>
                  <a:cubicBezTo>
                    <a:pt x="1681203" y="123644"/>
                    <a:pt x="1757340" y="72314"/>
                    <a:pt x="1781557" y="74698"/>
                  </a:cubicBezTo>
                  <a:cubicBezTo>
                    <a:pt x="1783172" y="74857"/>
                    <a:pt x="1784556" y="75254"/>
                    <a:pt x="1785683" y="75914"/>
                  </a:cubicBezTo>
                  <a:close/>
                  <a:moveTo>
                    <a:pt x="2542169" y="555906"/>
                  </a:moveTo>
                  <a:cubicBezTo>
                    <a:pt x="2550874" y="556914"/>
                    <a:pt x="2567608" y="614101"/>
                    <a:pt x="2567608" y="653068"/>
                  </a:cubicBezTo>
                  <a:cubicBezTo>
                    <a:pt x="2567608" y="692034"/>
                    <a:pt x="2567792" y="767766"/>
                    <a:pt x="2542676" y="767161"/>
                  </a:cubicBezTo>
                  <a:cubicBezTo>
                    <a:pt x="2517561" y="766556"/>
                    <a:pt x="2515460" y="682230"/>
                    <a:pt x="2515375" y="647021"/>
                  </a:cubicBezTo>
                  <a:cubicBezTo>
                    <a:pt x="2515291" y="611812"/>
                    <a:pt x="2533463" y="554898"/>
                    <a:pt x="2542169" y="555906"/>
                  </a:cubicBezTo>
                  <a:close/>
                  <a:moveTo>
                    <a:pt x="2421450" y="451987"/>
                  </a:moveTo>
                  <a:cubicBezTo>
                    <a:pt x="2429238" y="455739"/>
                    <a:pt x="2433418" y="458529"/>
                    <a:pt x="2432228" y="459656"/>
                  </a:cubicBezTo>
                  <a:cubicBezTo>
                    <a:pt x="2427471" y="464163"/>
                    <a:pt x="2333062" y="452507"/>
                    <a:pt x="2272926" y="438175"/>
                  </a:cubicBezTo>
                  <a:cubicBezTo>
                    <a:pt x="2212791" y="423843"/>
                    <a:pt x="2095851" y="396092"/>
                    <a:pt x="2106021" y="382241"/>
                  </a:cubicBezTo>
                  <a:cubicBezTo>
                    <a:pt x="2107929" y="379644"/>
                    <a:pt x="2114080" y="378583"/>
                    <a:pt x="2123176" y="378659"/>
                  </a:cubicBezTo>
                  <a:cubicBezTo>
                    <a:pt x="2162592" y="378984"/>
                    <a:pt x="2257295" y="400648"/>
                    <a:pt x="2301469" y="411131"/>
                  </a:cubicBezTo>
                  <a:cubicBezTo>
                    <a:pt x="2342245" y="420808"/>
                    <a:pt x="2398085" y="440730"/>
                    <a:pt x="2421450" y="451987"/>
                  </a:cubicBezTo>
                  <a:close/>
                  <a:moveTo>
                    <a:pt x="2594912" y="555999"/>
                  </a:moveTo>
                  <a:cubicBezTo>
                    <a:pt x="2615474" y="570428"/>
                    <a:pt x="2651941" y="603707"/>
                    <a:pt x="2672638" y="630138"/>
                  </a:cubicBezTo>
                  <a:cubicBezTo>
                    <a:pt x="2700232" y="665379"/>
                    <a:pt x="2754028" y="733822"/>
                    <a:pt x="2730886" y="739733"/>
                  </a:cubicBezTo>
                  <a:cubicBezTo>
                    <a:pt x="2707743" y="745644"/>
                    <a:pt x="2646127" y="669921"/>
                    <a:pt x="2621116" y="638100"/>
                  </a:cubicBezTo>
                  <a:cubicBezTo>
                    <a:pt x="2596106" y="606278"/>
                    <a:pt x="2572237" y="550134"/>
                    <a:pt x="2580823" y="548807"/>
                  </a:cubicBezTo>
                  <a:cubicBezTo>
                    <a:pt x="2582970" y="548476"/>
                    <a:pt x="2588057" y="551190"/>
                    <a:pt x="2594912" y="555999"/>
                  </a:cubicBezTo>
                  <a:close/>
                  <a:moveTo>
                    <a:pt x="2397278" y="383705"/>
                  </a:moveTo>
                  <a:cubicBezTo>
                    <a:pt x="2431646" y="406759"/>
                    <a:pt x="2463004" y="433346"/>
                    <a:pt x="2457707" y="435767"/>
                  </a:cubicBezTo>
                  <a:cubicBezTo>
                    <a:pt x="2450643" y="438994"/>
                    <a:pt x="2368870" y="408267"/>
                    <a:pt x="2320772" y="382219"/>
                  </a:cubicBezTo>
                  <a:cubicBezTo>
                    <a:pt x="2272676" y="356172"/>
                    <a:pt x="2179076" y="305630"/>
                    <a:pt x="2196611" y="294779"/>
                  </a:cubicBezTo>
                  <a:cubicBezTo>
                    <a:pt x="2197708" y="294101"/>
                    <a:pt x="2199147" y="293681"/>
                    <a:pt x="2200894" y="293497"/>
                  </a:cubicBezTo>
                  <a:cubicBezTo>
                    <a:pt x="2227091" y="290731"/>
                    <a:pt x="2322356" y="340823"/>
                    <a:pt x="2363152" y="362853"/>
                  </a:cubicBezTo>
                  <a:cubicBezTo>
                    <a:pt x="2374031" y="368727"/>
                    <a:pt x="2385821" y="376020"/>
                    <a:pt x="2397278" y="383705"/>
                  </a:cubicBezTo>
                  <a:close/>
                  <a:moveTo>
                    <a:pt x="2834474" y="640233"/>
                  </a:moveTo>
                  <a:cubicBezTo>
                    <a:pt x="2860886" y="657931"/>
                    <a:pt x="2879185" y="673593"/>
                    <a:pt x="2870170" y="678869"/>
                  </a:cubicBezTo>
                  <a:cubicBezTo>
                    <a:pt x="2852140" y="689422"/>
                    <a:pt x="2749254" y="632246"/>
                    <a:pt x="2706842" y="608027"/>
                  </a:cubicBezTo>
                  <a:cubicBezTo>
                    <a:pt x="2664429" y="583807"/>
                    <a:pt x="2608485" y="536661"/>
                    <a:pt x="2615695" y="533554"/>
                  </a:cubicBezTo>
                  <a:cubicBezTo>
                    <a:pt x="2616145" y="533360"/>
                    <a:pt x="2616881" y="533303"/>
                    <a:pt x="2617877" y="533374"/>
                  </a:cubicBezTo>
                  <a:cubicBezTo>
                    <a:pt x="2632814" y="534436"/>
                    <a:pt x="2706155" y="564212"/>
                    <a:pt x="2750100" y="589379"/>
                  </a:cubicBezTo>
                  <a:cubicBezTo>
                    <a:pt x="2773537" y="602801"/>
                    <a:pt x="2808062" y="622536"/>
                    <a:pt x="2834474" y="640233"/>
                  </a:cubicBezTo>
                  <a:close/>
                  <a:moveTo>
                    <a:pt x="2376981" y="239748"/>
                  </a:moveTo>
                  <a:cubicBezTo>
                    <a:pt x="2403932" y="262218"/>
                    <a:pt x="2438164" y="306713"/>
                    <a:pt x="2455013" y="329292"/>
                  </a:cubicBezTo>
                  <a:cubicBezTo>
                    <a:pt x="2478976" y="361404"/>
                    <a:pt x="2501001" y="417822"/>
                    <a:pt x="2492373" y="419046"/>
                  </a:cubicBezTo>
                  <a:cubicBezTo>
                    <a:pt x="2483744" y="420271"/>
                    <a:pt x="2429676" y="372201"/>
                    <a:pt x="2403241" y="336639"/>
                  </a:cubicBezTo>
                  <a:cubicBezTo>
                    <a:pt x="2376806" y="301077"/>
                    <a:pt x="2325262" y="232007"/>
                    <a:pt x="2348594" y="226372"/>
                  </a:cubicBezTo>
                  <a:cubicBezTo>
                    <a:pt x="2350052" y="226020"/>
                    <a:pt x="2351650" y="225989"/>
                    <a:pt x="2353371" y="226247"/>
                  </a:cubicBezTo>
                  <a:cubicBezTo>
                    <a:pt x="2359823" y="227215"/>
                    <a:pt x="2367997" y="232258"/>
                    <a:pt x="2376981" y="239748"/>
                  </a:cubicBezTo>
                  <a:close/>
                  <a:moveTo>
                    <a:pt x="2969149" y="586680"/>
                  </a:moveTo>
                  <a:cubicBezTo>
                    <a:pt x="2971441" y="588812"/>
                    <a:pt x="2972110" y="590766"/>
                    <a:pt x="2970798" y="592487"/>
                  </a:cubicBezTo>
                  <a:cubicBezTo>
                    <a:pt x="2960304" y="606249"/>
                    <a:pt x="2830107" y="575302"/>
                    <a:pt x="2776046" y="561939"/>
                  </a:cubicBezTo>
                  <a:cubicBezTo>
                    <a:pt x="2721986" y="548576"/>
                    <a:pt x="2641574" y="516774"/>
                    <a:pt x="2646436" y="512308"/>
                  </a:cubicBezTo>
                  <a:cubicBezTo>
                    <a:pt x="2647044" y="511750"/>
                    <a:pt x="2649046" y="511456"/>
                    <a:pt x="2652202" y="511398"/>
                  </a:cubicBezTo>
                  <a:cubicBezTo>
                    <a:pt x="2674293" y="510993"/>
                    <a:pt x="2752900" y="522154"/>
                    <a:pt x="2805219" y="535141"/>
                  </a:cubicBezTo>
                  <a:cubicBezTo>
                    <a:pt x="2850065" y="546272"/>
                    <a:pt x="2926683" y="565222"/>
                    <a:pt x="2957762" y="579807"/>
                  </a:cubicBezTo>
                  <a:cubicBezTo>
                    <a:pt x="2962942" y="582238"/>
                    <a:pt x="2966857" y="584548"/>
                    <a:pt x="2969149" y="586680"/>
                  </a:cubicBezTo>
                  <a:close/>
                  <a:moveTo>
                    <a:pt x="2547441" y="204780"/>
                  </a:moveTo>
                  <a:cubicBezTo>
                    <a:pt x="2564670" y="221807"/>
                    <a:pt x="2566288" y="290221"/>
                    <a:pt x="2566362" y="321029"/>
                  </a:cubicBezTo>
                  <a:cubicBezTo>
                    <a:pt x="2566446" y="356238"/>
                    <a:pt x="2548274" y="413151"/>
                    <a:pt x="2539568" y="412144"/>
                  </a:cubicBezTo>
                  <a:cubicBezTo>
                    <a:pt x="2530862" y="411136"/>
                    <a:pt x="2514128" y="353948"/>
                    <a:pt x="2514128" y="314981"/>
                  </a:cubicBezTo>
                  <a:cubicBezTo>
                    <a:pt x="2514128" y="276015"/>
                    <a:pt x="2513945" y="200284"/>
                    <a:pt x="2539060" y="200888"/>
                  </a:cubicBezTo>
                  <a:cubicBezTo>
                    <a:pt x="2542200" y="200964"/>
                    <a:pt x="2544980" y="202347"/>
                    <a:pt x="2547441" y="204780"/>
                  </a:cubicBezTo>
                  <a:close/>
                  <a:moveTo>
                    <a:pt x="2997640" y="481103"/>
                  </a:moveTo>
                  <a:cubicBezTo>
                    <a:pt x="3001107" y="482548"/>
                    <a:pt x="3002961" y="484202"/>
                    <a:pt x="3002835" y="486094"/>
                  </a:cubicBezTo>
                  <a:cubicBezTo>
                    <a:pt x="3001832" y="501228"/>
                    <a:pt x="2861886" y="502493"/>
                    <a:pt x="2803453" y="502544"/>
                  </a:cubicBezTo>
                  <a:cubicBezTo>
                    <a:pt x="2745021" y="502595"/>
                    <a:pt x="2650568" y="491645"/>
                    <a:pt x="2652241" y="486400"/>
                  </a:cubicBezTo>
                  <a:cubicBezTo>
                    <a:pt x="2653913" y="481154"/>
                    <a:pt x="2748820" y="471071"/>
                    <a:pt x="2813489" y="471071"/>
                  </a:cubicBezTo>
                  <a:cubicBezTo>
                    <a:pt x="2870074" y="471071"/>
                    <a:pt x="2973372" y="470986"/>
                    <a:pt x="2997640" y="481103"/>
                  </a:cubicBezTo>
                  <a:close/>
                  <a:moveTo>
                    <a:pt x="2704360" y="219554"/>
                  </a:moveTo>
                  <a:cubicBezTo>
                    <a:pt x="2727596" y="225330"/>
                    <a:pt x="2681406" y="304941"/>
                    <a:pt x="2661376" y="338017"/>
                  </a:cubicBezTo>
                  <a:cubicBezTo>
                    <a:pt x="2641346" y="371093"/>
                    <a:pt x="2591777" y="420762"/>
                    <a:pt x="2584179" y="418010"/>
                  </a:cubicBezTo>
                  <a:cubicBezTo>
                    <a:pt x="2576581" y="415259"/>
                    <a:pt x="2593531" y="358094"/>
                    <a:pt x="2615787" y="321508"/>
                  </a:cubicBezTo>
                  <a:cubicBezTo>
                    <a:pt x="2636652" y="287208"/>
                    <a:pt x="2675821" y="222536"/>
                    <a:pt x="2699781" y="219346"/>
                  </a:cubicBezTo>
                  <a:cubicBezTo>
                    <a:pt x="2701378" y="219133"/>
                    <a:pt x="2702908" y="219193"/>
                    <a:pt x="2704360" y="219554"/>
                  </a:cubicBezTo>
                  <a:close/>
                  <a:moveTo>
                    <a:pt x="2957188" y="367011"/>
                  </a:moveTo>
                  <a:cubicBezTo>
                    <a:pt x="2966755" y="381017"/>
                    <a:pt x="2840448" y="417351"/>
                    <a:pt x="2787380" y="432088"/>
                  </a:cubicBezTo>
                  <a:cubicBezTo>
                    <a:pt x="2734312" y="446824"/>
                    <a:pt x="2640891" y="460619"/>
                    <a:pt x="2638779" y="455432"/>
                  </a:cubicBezTo>
                  <a:cubicBezTo>
                    <a:pt x="2636667" y="450244"/>
                    <a:pt x="2715936" y="417220"/>
                    <a:pt x="2774706" y="400961"/>
                  </a:cubicBezTo>
                  <a:cubicBezTo>
                    <a:pt x="2822457" y="387752"/>
                    <a:pt x="2906764" y="364349"/>
                    <a:pt x="2941831" y="363550"/>
                  </a:cubicBezTo>
                  <a:cubicBezTo>
                    <a:pt x="2949923" y="363366"/>
                    <a:pt x="2955394" y="364385"/>
                    <a:pt x="2957188" y="367011"/>
                  </a:cubicBezTo>
                  <a:close/>
                  <a:moveTo>
                    <a:pt x="2846398" y="276798"/>
                  </a:moveTo>
                  <a:cubicBezTo>
                    <a:pt x="2864431" y="287349"/>
                    <a:pt x="2772589" y="350989"/>
                    <a:pt x="2733652" y="377242"/>
                  </a:cubicBezTo>
                  <a:cubicBezTo>
                    <a:pt x="2694715" y="403495"/>
                    <a:pt x="2618141" y="438568"/>
                    <a:pt x="2612774" y="434316"/>
                  </a:cubicBezTo>
                  <a:cubicBezTo>
                    <a:pt x="2607408" y="430065"/>
                    <a:pt x="2658292" y="380749"/>
                    <a:pt x="2701454" y="351732"/>
                  </a:cubicBezTo>
                  <a:cubicBezTo>
                    <a:pt x="2741919" y="324529"/>
                    <a:pt x="2818055" y="273198"/>
                    <a:pt x="2842273" y="275582"/>
                  </a:cubicBezTo>
                  <a:cubicBezTo>
                    <a:pt x="2843888" y="275741"/>
                    <a:pt x="2845271" y="276139"/>
                    <a:pt x="2846398" y="276798"/>
                  </a:cubicBezTo>
                  <a:close/>
                </a:path>
              </a:pathLst>
            </a:custGeom>
            <a:noFill/>
            <a:ln w="12700">
              <a:gradFill flip="none" rotWithShape="1">
                <a:gsLst>
                  <a:gs pos="15000">
                    <a:srgbClr val="C9414D">
                      <a:lumMod val="88000"/>
                      <a:lumOff val="12000"/>
                    </a:srgbClr>
                  </a:gs>
                  <a:gs pos="94000">
                    <a:srgbClr val="B70915"/>
                  </a:gs>
                  <a:gs pos="0">
                    <a:srgbClr val="C00000">
                      <a:lumMod val="62000"/>
                      <a:lumOff val="38000"/>
                    </a:srgbClr>
                  </a:gs>
                  <a:gs pos="57000">
                    <a:srgbClr val="FEE7F2"/>
                  </a:gs>
                </a:gsLst>
                <a:lin ang="2700000" scaled="1"/>
                <a:tileRect/>
              </a:gradFill>
            </a:ln>
            <a:effectLst>
              <a:outerShdw dist="50800" dir="5400000" algn="ctr" rotWithShape="0">
                <a:srgbClr val="C8043C"/>
              </a:outerShdw>
            </a:effectLst>
            <a:scene3d>
              <a:camera prst="orthographicFront"/>
              <a:lightRig rig="contrast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sp>
        <p:nvSpPr>
          <p:cNvPr id="16" name="15 Rectángulo"/>
          <p:cNvSpPr/>
          <p:nvPr/>
        </p:nvSpPr>
        <p:spPr>
          <a:xfrm>
            <a:off x="-193062" y="0"/>
            <a:ext cx="93726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21672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3500" fill="hold"/>
                                        <p:tgtEl>
                                          <p:spTgt spid="12"/>
                                        </p:tgtEl>
                                        <p:attrNameLst>
                                          <p:attrName>ppt_w</p:attrName>
                                        </p:attrNameLst>
                                      </p:cBhvr>
                                      <p:tavLst>
                                        <p:tav tm="0">
                                          <p:val>
                                            <p:strVal val="4/3*#ppt_w"/>
                                          </p:val>
                                        </p:tav>
                                        <p:tav tm="100000">
                                          <p:val>
                                            <p:strVal val="#ppt_w"/>
                                          </p:val>
                                        </p:tav>
                                      </p:tavLst>
                                    </p:anim>
                                    <p:anim calcmode="lin" valueType="num">
                                      <p:cBhvr>
                                        <p:cTn id="11" dur="3500" fill="hold"/>
                                        <p:tgtEl>
                                          <p:spTgt spid="1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13"/>
                                        </p:tgtEl>
                                        <p:attrNameLst>
                                          <p:attrName>ppt_x</p:attrName>
                                        </p:attrNameLst>
                                      </p:cBhvr>
                                      <p:tavLst>
                                        <p:tav tm="0">
                                          <p:val>
                                            <p:strVal val="ppt_x"/>
                                          </p:val>
                                        </p:tav>
                                        <p:tav tm="100000">
                                          <p:val>
                                            <p:strVal val="1+ppt_w/2"/>
                                          </p:val>
                                        </p:tav>
                                      </p:tavLst>
                                    </p:anim>
                                    <p:anim calcmode="lin" valueType="num">
                                      <p:cBhvr additive="base">
                                        <p:cTn id="14" dur="3700"/>
                                        <p:tgtEl>
                                          <p:spTgt spid="13"/>
                                        </p:tgtEl>
                                        <p:attrNameLst>
                                          <p:attrName>ppt_y</p:attrName>
                                        </p:attrNameLst>
                                      </p:cBhvr>
                                      <p:tavLst>
                                        <p:tav tm="0">
                                          <p:val>
                                            <p:strVal val="ppt_y"/>
                                          </p:val>
                                        </p:tav>
                                        <p:tav tm="100000">
                                          <p:val>
                                            <p:strVal val="0-ppt_h/2"/>
                                          </p:val>
                                        </p:tav>
                                      </p:tavLst>
                                    </p:anim>
                                    <p:set>
                                      <p:cBhvr>
                                        <p:cTn id="15" dur="1" fill="hold">
                                          <p:stCondLst>
                                            <p:cond delay="36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25 Imagen" descr="LA MUJER VALIENTEEEEE"/>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t="-103197" b="-1"/>
          <a:stretch/>
        </p:blipFill>
        <p:spPr>
          <a:xfrm>
            <a:off x="-26596" y="-5280712"/>
            <a:ext cx="9144000" cy="10451480"/>
          </a:xfrm>
          <a:prstGeom prst="rect">
            <a:avLst/>
          </a:prstGeom>
          <a:noFill/>
          <a:ln>
            <a:noFill/>
          </a:ln>
        </p:spPr>
      </p:pic>
      <p:sp>
        <p:nvSpPr>
          <p:cNvPr id="4" name="3 Rectángulo"/>
          <p:cNvSpPr/>
          <p:nvPr/>
        </p:nvSpPr>
        <p:spPr>
          <a:xfrm rot="10800000" flipV="1">
            <a:off x="1187624" y="0"/>
            <a:ext cx="7956376" cy="5143500"/>
          </a:xfrm>
          <a:prstGeom prst="rect">
            <a:avLst/>
          </a:prstGeom>
          <a:gradFill flip="none" rotWithShape="1">
            <a:gsLst>
              <a:gs pos="78000">
                <a:srgbClr val="C00000">
                  <a:alpha val="47000"/>
                </a:srgbClr>
              </a:gs>
              <a:gs pos="0">
                <a:srgbClr val="FF6600">
                  <a:alpha val="84000"/>
                </a:srgbClr>
              </a:gs>
              <a:gs pos="100000">
                <a:srgbClr val="C00000">
                  <a:alpha val="48000"/>
                </a:srgbClr>
              </a:gs>
              <a:gs pos="66000">
                <a:srgbClr val="FFC000">
                  <a:alpha val="52000"/>
                </a:srgbClr>
              </a:gs>
              <a:gs pos="90000">
                <a:srgbClr val="FF6600">
                  <a:alpha val="84000"/>
                </a:srgbClr>
              </a:gs>
              <a:gs pos="44000">
                <a:srgbClr val="FF6600">
                  <a:lumMod val="72000"/>
                  <a:lumOff val="28000"/>
                  <a:alpha val="65000"/>
                </a:srgbClr>
              </a:gs>
              <a:gs pos="54000">
                <a:srgbClr val="C00000">
                  <a:alpha val="45000"/>
                </a:srgbClr>
              </a:gs>
              <a:gs pos="33000">
                <a:srgbClr val="C00000">
                  <a:alpha val="55000"/>
                </a:srgbClr>
              </a:gs>
              <a:gs pos="23000">
                <a:srgbClr val="FFC000">
                  <a:alpha val="68000"/>
                </a:srgbClr>
              </a:gs>
              <a:gs pos="12000">
                <a:srgbClr val="C00000">
                  <a:alpha val="53000"/>
                </a:srgbClr>
              </a:gs>
            </a:gsLst>
            <a:path path="circle">
              <a:fillToRect l="100000" t="100000"/>
            </a:path>
            <a:tileRect r="-100000" b="-100000"/>
          </a:gradFill>
          <a:ln>
            <a:noFill/>
          </a:ln>
          <a:scene3d>
            <a:camera prst="orthographicFront"/>
            <a:lightRig rig="flat" dir="t">
              <a:rot lat="0" lon="0" rev="120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272228_kobieta_czerwona_suknia"/>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251520" y="0"/>
            <a:ext cx="936096" cy="5146950"/>
          </a:xfrm>
          <a:prstGeom prst="rect">
            <a:avLst/>
          </a:prstGeom>
          <a:noFill/>
          <a:ln>
            <a:noFill/>
          </a:ln>
          <a:scene3d>
            <a:camera prst="orthographicFront"/>
            <a:lightRig rig="flood" dir="t">
              <a:rot lat="0" lon="0" rev="9600000"/>
            </a:lightRig>
          </a:scene3d>
          <a:sp3d>
            <a:bevelT w="165100" prst="coolSlant"/>
          </a:sp3d>
        </p:spPr>
      </p:pic>
      <p:pic>
        <p:nvPicPr>
          <p:cNvPr id="14" name="13 Imagen" descr="272228_kobieta_czerwona_suknia"/>
          <p:cNvPicPr>
            <a:picLocks noGrp="1" noChangeAspect="1"/>
          </p:cNvPicPr>
          <p:nvPr isPhoto="1"/>
        </p:nvPicPr>
        <p:blipFill rotWithShape="1">
          <a:blip r:embed="rId5" cstate="email">
            <a:lum/>
            <a:extLst>
              <a:ext uri="{28A0092B-C50C-407E-A947-70E740481C1C}">
                <a14:useLocalDpi xmlns:a14="http://schemas.microsoft.com/office/drawing/2010/main"/>
              </a:ext>
            </a:extLst>
          </a:blip>
          <a:srcRect/>
          <a:stretch/>
        </p:blipFill>
        <p:spPr>
          <a:xfrm>
            <a:off x="0" y="0"/>
            <a:ext cx="611560" cy="5146950"/>
          </a:xfrm>
          <a:prstGeom prst="rect">
            <a:avLst/>
          </a:prstGeom>
          <a:noFill/>
          <a:ln>
            <a:noFill/>
          </a:ln>
          <a:scene3d>
            <a:camera prst="orthographicFront"/>
            <a:lightRig rig="flood" dir="t">
              <a:rot lat="0" lon="0" rev="9600000"/>
            </a:lightRig>
          </a:scene3d>
          <a:sp3d>
            <a:bevelT w="165100" prst="coolSlant"/>
          </a:sp3d>
        </p:spPr>
      </p:pic>
      <p:grpSp>
        <p:nvGrpSpPr>
          <p:cNvPr id="6" name="Grupo 50"/>
          <p:cNvGrpSpPr/>
          <p:nvPr/>
        </p:nvGrpSpPr>
        <p:grpSpPr>
          <a:xfrm>
            <a:off x="144000" y="396000"/>
            <a:ext cx="323544" cy="1959726"/>
            <a:chOff x="5292196" y="412651"/>
            <a:chExt cx="323920" cy="2089097"/>
          </a:xfrm>
          <a:solidFill>
            <a:srgbClr val="FAA306"/>
          </a:solidFill>
          <a:scene3d>
            <a:camera prst="orthographicFront"/>
            <a:lightRig rig="sunrise" dir="t"/>
          </a:scene3d>
        </p:grpSpPr>
        <p:grpSp>
          <p:nvGrpSpPr>
            <p:cNvPr id="7" name="Grupo 51"/>
            <p:cNvGrpSpPr/>
            <p:nvPr/>
          </p:nvGrpSpPr>
          <p:grpSpPr>
            <a:xfrm>
              <a:off x="5472100" y="412651"/>
              <a:ext cx="144016" cy="859748"/>
              <a:chOff x="4860032" y="843558"/>
              <a:chExt cx="216024" cy="1255599"/>
            </a:xfrm>
            <a:grpFill/>
          </p:grpSpPr>
          <p:sp>
            <p:nvSpPr>
              <p:cNvPr id="12" name="Rectángulo 56"/>
              <p:cNvSpPr/>
              <p:nvPr/>
            </p:nvSpPr>
            <p:spPr>
              <a:xfrm>
                <a:off x="4860032" y="843558"/>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Rectángulo 57"/>
              <p:cNvSpPr/>
              <p:nvPr/>
            </p:nvSpPr>
            <p:spPr>
              <a:xfrm>
                <a:off x="4860032" y="1289690"/>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Rectángulo 58"/>
              <p:cNvSpPr/>
              <p:nvPr/>
            </p:nvSpPr>
            <p:spPr>
              <a:xfrm>
                <a:off x="4860032" y="1739117"/>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 name="Grupo 52"/>
            <p:cNvGrpSpPr/>
            <p:nvPr/>
          </p:nvGrpSpPr>
          <p:grpSpPr>
            <a:xfrm>
              <a:off x="5292196" y="1642000"/>
              <a:ext cx="144016" cy="859748"/>
              <a:chOff x="4860032" y="843558"/>
              <a:chExt cx="216024" cy="1255599"/>
            </a:xfrm>
            <a:grpFill/>
          </p:grpSpPr>
          <p:sp>
            <p:nvSpPr>
              <p:cNvPr id="9" name="Rectángulo 53"/>
              <p:cNvSpPr/>
              <p:nvPr/>
            </p:nvSpPr>
            <p:spPr>
              <a:xfrm>
                <a:off x="4860032" y="843558"/>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sp>
            <p:nvSpPr>
              <p:cNvPr id="10" name="Rectángulo 54"/>
              <p:cNvSpPr/>
              <p:nvPr/>
            </p:nvSpPr>
            <p:spPr>
              <a:xfrm>
                <a:off x="4860032" y="1289690"/>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sp>
            <p:nvSpPr>
              <p:cNvPr id="11" name="Rectángulo 55"/>
              <p:cNvSpPr/>
              <p:nvPr/>
            </p:nvSpPr>
            <p:spPr>
              <a:xfrm>
                <a:off x="4860032" y="1739117"/>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grpSp>
      </p:grpSp>
      <p:grpSp>
        <p:nvGrpSpPr>
          <p:cNvPr id="17" name="Grupo 50"/>
          <p:cNvGrpSpPr/>
          <p:nvPr/>
        </p:nvGrpSpPr>
        <p:grpSpPr>
          <a:xfrm>
            <a:off x="683568" y="2592000"/>
            <a:ext cx="323544" cy="2016224"/>
            <a:chOff x="5292196" y="412651"/>
            <a:chExt cx="323920" cy="2089097"/>
          </a:xfrm>
          <a:solidFill>
            <a:srgbClr val="FAA306"/>
          </a:solidFill>
          <a:scene3d>
            <a:camera prst="orthographicFront"/>
            <a:lightRig rig="sunrise" dir="t"/>
          </a:scene3d>
        </p:grpSpPr>
        <p:grpSp>
          <p:nvGrpSpPr>
            <p:cNvPr id="18" name="Grupo 51"/>
            <p:cNvGrpSpPr/>
            <p:nvPr/>
          </p:nvGrpSpPr>
          <p:grpSpPr>
            <a:xfrm>
              <a:off x="5472100" y="412651"/>
              <a:ext cx="144016" cy="859748"/>
              <a:chOff x="4860032" y="843558"/>
              <a:chExt cx="216024" cy="1255599"/>
            </a:xfrm>
            <a:grpFill/>
          </p:grpSpPr>
          <p:sp>
            <p:nvSpPr>
              <p:cNvPr id="23" name="Rectángulo 56"/>
              <p:cNvSpPr/>
              <p:nvPr/>
            </p:nvSpPr>
            <p:spPr>
              <a:xfrm>
                <a:off x="4860032" y="843558"/>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Rectángulo 57"/>
              <p:cNvSpPr/>
              <p:nvPr/>
            </p:nvSpPr>
            <p:spPr>
              <a:xfrm>
                <a:off x="4860032" y="1289690"/>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Rectángulo 58"/>
              <p:cNvSpPr/>
              <p:nvPr/>
            </p:nvSpPr>
            <p:spPr>
              <a:xfrm>
                <a:off x="4860032" y="1739117"/>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 name="Grupo 52"/>
            <p:cNvGrpSpPr/>
            <p:nvPr/>
          </p:nvGrpSpPr>
          <p:grpSpPr>
            <a:xfrm>
              <a:off x="5292196" y="1642000"/>
              <a:ext cx="144016" cy="859748"/>
              <a:chOff x="4860032" y="843558"/>
              <a:chExt cx="216024" cy="1255599"/>
            </a:xfrm>
            <a:grpFill/>
          </p:grpSpPr>
          <p:sp>
            <p:nvSpPr>
              <p:cNvPr id="20" name="Rectángulo 53"/>
              <p:cNvSpPr/>
              <p:nvPr/>
            </p:nvSpPr>
            <p:spPr>
              <a:xfrm>
                <a:off x="4860032" y="843558"/>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sp>
            <p:nvSpPr>
              <p:cNvPr id="21" name="Rectángulo 54"/>
              <p:cNvSpPr/>
              <p:nvPr/>
            </p:nvSpPr>
            <p:spPr>
              <a:xfrm>
                <a:off x="4860032" y="1289690"/>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sp>
            <p:nvSpPr>
              <p:cNvPr id="22" name="Rectángulo 55"/>
              <p:cNvSpPr/>
              <p:nvPr/>
            </p:nvSpPr>
            <p:spPr>
              <a:xfrm>
                <a:off x="4860032" y="1739117"/>
                <a:ext cx="216024" cy="360040"/>
              </a:xfrm>
              <a:prstGeom prst="rect">
                <a:avLst/>
              </a:prstGeom>
              <a:grpFill/>
              <a:ln>
                <a:no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44000" tIns="180000" rtlCol="0" anchor="ctr"/>
              <a:lstStyle/>
              <a:p>
                <a:pPr algn="ctr"/>
                <a:endParaRPr lang="es-ES"/>
              </a:p>
            </p:txBody>
          </p:sp>
        </p:grpSp>
      </p:grpSp>
      <p:sp>
        <p:nvSpPr>
          <p:cNvPr id="27" name="26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25993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xit" presetSubtype="2" fill="hold" grpId="0" nodeType="withEffect">
                                  <p:stCondLst>
                                    <p:cond delay="0"/>
                                  </p:stCondLst>
                                  <p:childTnLst>
                                    <p:anim calcmode="lin" valueType="num">
                                      <p:cBhvr additive="base">
                                        <p:cTn id="9" dur="3700"/>
                                        <p:tgtEl>
                                          <p:spTgt spid="4"/>
                                        </p:tgtEl>
                                        <p:attrNameLst>
                                          <p:attrName>ppt_x</p:attrName>
                                        </p:attrNameLst>
                                      </p:cBhvr>
                                      <p:tavLst>
                                        <p:tav tm="0">
                                          <p:val>
                                            <p:strVal val="ppt_x"/>
                                          </p:val>
                                        </p:tav>
                                        <p:tav tm="100000">
                                          <p:val>
                                            <p:strVal val="1+ppt_w/2"/>
                                          </p:val>
                                        </p:tav>
                                      </p:tavLst>
                                    </p:anim>
                                    <p:anim calcmode="lin" valueType="num">
                                      <p:cBhvr additive="base">
                                        <p:cTn id="10" dur="3700"/>
                                        <p:tgtEl>
                                          <p:spTgt spid="4"/>
                                        </p:tgtEl>
                                        <p:attrNameLst>
                                          <p:attrName>ppt_y</p:attrName>
                                        </p:attrNameLst>
                                      </p:cBhvr>
                                      <p:tavLst>
                                        <p:tav tm="0">
                                          <p:val>
                                            <p:strVal val="ppt_y"/>
                                          </p:val>
                                        </p:tav>
                                        <p:tav tm="100000">
                                          <p:val>
                                            <p:strVal val="ppt_y"/>
                                          </p:val>
                                        </p:tav>
                                      </p:tavLst>
                                    </p:anim>
                                    <p:set>
                                      <p:cBhvr>
                                        <p:cTn id="11" dur="1" fill="hold">
                                          <p:stCondLst>
                                            <p:cond delay="3699"/>
                                          </p:stCondLst>
                                        </p:cTn>
                                        <p:tgtEl>
                                          <p:spTgt spid="4"/>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3500" fill="hold"/>
                                        <p:tgtEl>
                                          <p:spTgt spid="26"/>
                                        </p:tgtEl>
                                        <p:attrNameLst>
                                          <p:attrName>ppt_w</p:attrName>
                                        </p:attrNameLst>
                                      </p:cBhvr>
                                      <p:tavLst>
                                        <p:tav tm="0">
                                          <p:val>
                                            <p:strVal val="4/3*#ppt_w"/>
                                          </p:val>
                                        </p:tav>
                                        <p:tav tm="100000">
                                          <p:val>
                                            <p:strVal val="#ppt_w"/>
                                          </p:val>
                                        </p:tav>
                                      </p:tavLst>
                                    </p:anim>
                                    <p:anim calcmode="lin" valueType="num">
                                      <p:cBhvr>
                                        <p:cTn id="15" dur="3500" fill="hold"/>
                                        <p:tgtEl>
                                          <p:spTgt spid="2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1 Grupo"/>
          <p:cNvGrpSpPr/>
          <p:nvPr/>
        </p:nvGrpSpPr>
        <p:grpSpPr>
          <a:xfrm>
            <a:off x="-1718" y="1"/>
            <a:ext cx="9154510" cy="5147624"/>
            <a:chOff x="-1718" y="0"/>
            <a:chExt cx="9154510" cy="5236967"/>
          </a:xfrm>
        </p:grpSpPr>
        <p:sp>
          <p:nvSpPr>
            <p:cNvPr id="8" name="7 Rectángulo"/>
            <p:cNvSpPr/>
            <p:nvPr/>
          </p:nvSpPr>
          <p:spPr>
            <a:xfrm rot="10800000">
              <a:off x="17164" y="0"/>
              <a:ext cx="9126836" cy="5143500"/>
            </a:xfrm>
            <a:prstGeom prst="rect">
              <a:avLst/>
            </a:prstGeom>
            <a:gradFill>
              <a:gsLst>
                <a:gs pos="45836">
                  <a:srgbClr val="FF0000">
                    <a:lumMod val="34000"/>
                    <a:lumOff val="66000"/>
                  </a:srgbClr>
                </a:gs>
                <a:gs pos="88000">
                  <a:srgbClr val="B40000"/>
                </a:gs>
                <a:gs pos="13000">
                  <a:srgbClr val="FF614C"/>
                </a:gs>
                <a:gs pos="71000">
                  <a:srgbClr val="F56D51"/>
                </a:gs>
                <a:gs pos="19000">
                  <a:srgbClr val="FF3300">
                    <a:lumMod val="64000"/>
                    <a:lumOff val="36000"/>
                  </a:srgbClr>
                </a:gs>
                <a:gs pos="0">
                  <a:srgbClr val="FF0000">
                    <a:lumMod val="83000"/>
                    <a:lumOff val="17000"/>
                  </a:srgbClr>
                </a:gs>
                <a:gs pos="90000">
                  <a:srgbClr val="C00000">
                    <a:shade val="67500"/>
                    <a:satMod val="115000"/>
                  </a:srgbClr>
                </a:gs>
                <a:gs pos="100000">
                  <a:srgbClr val="C00000">
                    <a:shade val="100000"/>
                    <a:satMod val="115000"/>
                  </a:srgbClr>
                </a:gs>
              </a:gsLst>
              <a:lin ang="16200000" scaled="1"/>
            </a:gradFill>
            <a:ln>
              <a:noFill/>
            </a:ln>
            <a:effectLst/>
            <a:scene3d>
              <a:camera prst="orthographicFront"/>
              <a:lightRig rig="threePt" dir="t">
                <a:rot lat="0" lon="0" rev="5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4 Forma en L"/>
            <p:cNvSpPr/>
            <p:nvPr/>
          </p:nvSpPr>
          <p:spPr>
            <a:xfrm>
              <a:off x="-1718" y="29310"/>
              <a:ext cx="9154510" cy="5207657"/>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10596 w 9229547"/>
                <a:gd name="connsiteY0" fmla="*/ 0 h 5203461"/>
                <a:gd name="connsiteX1" fmla="*/ 1308182 w 9229547"/>
                <a:gd name="connsiteY1" fmla="*/ 0 h 5203461"/>
                <a:gd name="connsiteX2" fmla="*/ 678104 w 9229547"/>
                <a:gd name="connsiteY2" fmla="*/ 4730355 h 5203461"/>
                <a:gd name="connsiteX3" fmla="*/ 6171554 w 9229547"/>
                <a:gd name="connsiteY3" fmla="*/ 4946754 h 5203461"/>
                <a:gd name="connsiteX4" fmla="*/ 9229547 w 9229547"/>
                <a:gd name="connsiteY4" fmla="*/ 4490513 h 5203461"/>
                <a:gd name="connsiteX5" fmla="*/ 9229546 w 9229547"/>
                <a:gd name="connsiteY5" fmla="*/ 5203461 h 5203461"/>
                <a:gd name="connsiteX6" fmla="*/ 0 w 9229547"/>
                <a:gd name="connsiteY6" fmla="*/ 5175578 h 5203461"/>
                <a:gd name="connsiteX7" fmla="*/ 10596 w 9229547"/>
                <a:gd name="connsiteY7" fmla="*/ 0 h 5203461"/>
                <a:gd name="connsiteX0" fmla="*/ 10596 w 9229547"/>
                <a:gd name="connsiteY0" fmla="*/ 0 h 5207657"/>
                <a:gd name="connsiteX1" fmla="*/ 1308182 w 9229547"/>
                <a:gd name="connsiteY1" fmla="*/ 0 h 5207657"/>
                <a:gd name="connsiteX2" fmla="*/ 678104 w 9229547"/>
                <a:gd name="connsiteY2" fmla="*/ 4730355 h 5207657"/>
                <a:gd name="connsiteX3" fmla="*/ 6171554 w 9229547"/>
                <a:gd name="connsiteY3" fmla="*/ 4946754 h 5207657"/>
                <a:gd name="connsiteX4" fmla="*/ 9229547 w 9229547"/>
                <a:gd name="connsiteY4" fmla="*/ 4490513 h 5207657"/>
                <a:gd name="connsiteX5" fmla="*/ 9229546 w 9229547"/>
                <a:gd name="connsiteY5" fmla="*/ 5203461 h 5207657"/>
                <a:gd name="connsiteX6" fmla="*/ 0 w 9229547"/>
                <a:gd name="connsiteY6" fmla="*/ 5207657 h 5207657"/>
                <a:gd name="connsiteX7" fmla="*/ 10596 w 9229547"/>
                <a:gd name="connsiteY7" fmla="*/ 0 h 520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29547" h="5207657">
                  <a:moveTo>
                    <a:pt x="10596" y="0"/>
                  </a:moveTo>
                  <a:lnTo>
                    <a:pt x="1308182" y="0"/>
                  </a:lnTo>
                  <a:cubicBezTo>
                    <a:pt x="233888" y="812287"/>
                    <a:pt x="867979" y="3243511"/>
                    <a:pt x="678104" y="4730355"/>
                  </a:cubicBezTo>
                  <a:cubicBezTo>
                    <a:pt x="2418289" y="4412743"/>
                    <a:pt x="4668605" y="4978913"/>
                    <a:pt x="6171554" y="4946754"/>
                  </a:cubicBezTo>
                  <a:cubicBezTo>
                    <a:pt x="7674503" y="4914595"/>
                    <a:pt x="8784512" y="4867446"/>
                    <a:pt x="9229547" y="4490513"/>
                  </a:cubicBezTo>
                  <a:cubicBezTo>
                    <a:pt x="9229547" y="4683192"/>
                    <a:pt x="9229546" y="5010782"/>
                    <a:pt x="9229546" y="5203461"/>
                  </a:cubicBezTo>
                  <a:lnTo>
                    <a:pt x="0" y="5207657"/>
                  </a:lnTo>
                  <a:lnTo>
                    <a:pt x="10596" y="0"/>
                  </a:ln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 name="5 Rectángulo"/>
          <p:cNvSpPr/>
          <p:nvPr/>
        </p:nvSpPr>
        <p:spPr>
          <a:xfrm>
            <a:off x="1331640" y="1204737"/>
            <a:ext cx="6984776" cy="3908762"/>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La </a:t>
            </a:r>
            <a:r>
              <a:rPr lang="es-ES" sz="2400" b="1" i="1" dirty="0">
                <a:solidFill>
                  <a:prstClr val="black"/>
                </a:solidFill>
                <a:latin typeface="Monotype Corsiva" panose="03010101010201010101" pitchFamily="66" charset="0"/>
              </a:rPr>
              <a:t>mujer valiente piensa por sí misma. </a:t>
            </a:r>
            <a:endParaRPr lang="es-ES" sz="2400" b="1" i="1" dirty="0" smtClean="0">
              <a:solidFill>
                <a:prstClr val="black"/>
              </a:solidFill>
              <a:latin typeface="Monotype Corsiva" panose="03010101010201010101" pitchFamily="66" charset="0"/>
            </a:endParaRPr>
          </a:p>
          <a:p>
            <a:pPr algn="ctr">
              <a:defRPr/>
            </a:pPr>
            <a:r>
              <a:rPr lang="es-ES" sz="2400" b="1" i="1" dirty="0" smtClean="0">
                <a:solidFill>
                  <a:prstClr val="black"/>
                </a:solidFill>
                <a:latin typeface="Monotype Corsiva" panose="03010101010201010101" pitchFamily="66" charset="0"/>
              </a:rPr>
              <a:t>Existen </a:t>
            </a:r>
            <a:r>
              <a:rPr lang="es-ES" sz="2400" b="1" i="1" dirty="0">
                <a:solidFill>
                  <a:prstClr val="black"/>
                </a:solidFill>
                <a:latin typeface="Monotype Corsiva" panose="03010101010201010101" pitchFamily="66" charset="0"/>
              </a:rPr>
              <a:t>demasiadas influencias exteriores que nos bombardean los sentidos y en los medios de comunicación se nos dictan modas pasajeras, apariencias y muchos mensajes negativos que distorsionan la realidad individual y social. Todo esto es un obstáculo hacia la soberanía de tu propia vida. Por eso la mujer valiente se hace </a:t>
            </a:r>
            <a:r>
              <a:rPr lang="es-ES" sz="2400" b="1" i="1" dirty="0" smtClean="0">
                <a:solidFill>
                  <a:prstClr val="black"/>
                </a:solidFill>
                <a:latin typeface="Monotype Corsiva" panose="03010101010201010101" pitchFamily="66" charset="0"/>
              </a:rPr>
              <a:t>preguntas a sí misma, </a:t>
            </a:r>
            <a:r>
              <a:rPr lang="es-ES" sz="2400" b="1" i="1" dirty="0">
                <a:solidFill>
                  <a:prstClr val="black"/>
                </a:solidFill>
                <a:latin typeface="Monotype Corsiva" panose="03010101010201010101" pitchFamily="66" charset="0"/>
              </a:rPr>
              <a:t>porque sabe que todas las respuestas están dentro de ella... no fuera.</a:t>
            </a:r>
          </a:p>
          <a:p>
            <a:pPr algn="ctr">
              <a:defRPr/>
            </a:pPr>
            <a:endParaRPr lang="es-ES" sz="2400" b="1" i="1" dirty="0">
              <a:solidFill>
                <a:prstClr val="black"/>
              </a:solidFill>
              <a:latin typeface="Monotype Corsiva" panose="03010101010201010101" pitchFamily="66" charset="0"/>
            </a:endParaRPr>
          </a:p>
          <a:p>
            <a:pPr algn="ctr">
              <a:defRPr/>
            </a:pPr>
            <a:endParaRPr lang="es-ES" sz="3200" b="1" i="1" dirty="0">
              <a:solidFill>
                <a:prstClr val="black"/>
              </a:solidFill>
              <a:latin typeface="Monotype Corsiva" panose="03010101010201010101" pitchFamily="66" charset="0"/>
            </a:endParaRPr>
          </a:p>
        </p:txBody>
      </p:sp>
      <p:sp>
        <p:nvSpPr>
          <p:cNvPr id="10" name="9 Rectángulo"/>
          <p:cNvSpPr/>
          <p:nvPr/>
        </p:nvSpPr>
        <p:spPr>
          <a:xfrm>
            <a:off x="2267744" y="555526"/>
            <a:ext cx="5040560" cy="461665"/>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PIENSA POR TI MISMA</a:t>
            </a:r>
            <a:endParaRPr lang="es-ES" sz="3200" b="1" i="1" dirty="0">
              <a:solidFill>
                <a:prstClr val="black"/>
              </a:solidFill>
              <a:latin typeface="Monotype Corsiva" panose="03010101010201010101" pitchFamily="66" charset="0"/>
            </a:endParaRPr>
          </a:p>
        </p:txBody>
      </p:sp>
      <p:sp>
        <p:nvSpPr>
          <p:cNvPr id="11" name="10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C00000"/>
                </a:solidFill>
                <a:latin typeface="AR BERKLEY" panose="02000000000000000000" pitchFamily="2" charset="0"/>
              </a:rPr>
              <a:t>P</a:t>
            </a:r>
            <a:r>
              <a:rPr lang="es-ES" sz="1400" dirty="0" smtClean="0">
                <a:ln w="0">
                  <a:noFill/>
                </a:ln>
                <a:solidFill>
                  <a:srgbClr val="C00000"/>
                </a:solidFill>
                <a:latin typeface="AR BERKLEY" panose="02000000000000000000" pitchFamily="2" charset="0"/>
              </a:rPr>
              <a:t>&amp;</a:t>
            </a:r>
            <a:r>
              <a:rPr lang="es-ES" dirty="0" smtClean="0">
                <a:ln w="0">
                  <a:noFill/>
                </a:ln>
                <a:solidFill>
                  <a:srgbClr val="C00000"/>
                </a:solidFill>
                <a:latin typeface="AR BERKLEY" panose="02000000000000000000" pitchFamily="2" charset="0"/>
              </a:rPr>
              <a:t>R</a:t>
            </a:r>
            <a:endParaRPr lang="es-ES" sz="1400" dirty="0" smtClean="0">
              <a:ln w="0">
                <a:noFill/>
              </a:ln>
              <a:solidFill>
                <a:srgbClr val="C00000"/>
              </a:solidFill>
              <a:latin typeface="AR BERKLEY" panose="02000000000000000000" pitchFamily="2" charset="0"/>
            </a:endParaRPr>
          </a:p>
        </p:txBody>
      </p:sp>
      <p:sp>
        <p:nvSpPr>
          <p:cNvPr id="12" name="4 Forma en L"/>
          <p:cNvSpPr/>
          <p:nvPr/>
        </p:nvSpPr>
        <p:spPr>
          <a:xfrm>
            <a:off x="144000" y="195486"/>
            <a:ext cx="715256" cy="483817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057" h="5704404">
                <a:moveTo>
                  <a:pt x="23605" y="0"/>
                </a:moveTo>
                <a:lnTo>
                  <a:pt x="1302057" y="0"/>
                </a:lnTo>
                <a:cubicBezTo>
                  <a:pt x="36432" y="799895"/>
                  <a:pt x="929618" y="3724145"/>
                  <a:pt x="595446" y="5490337"/>
                </a:cubicBezTo>
                <a:cubicBezTo>
                  <a:pt x="384830" y="5575647"/>
                  <a:pt x="551421" y="5487604"/>
                  <a:pt x="106" y="5704404"/>
                </a:cubicBezTo>
                <a:cubicBezTo>
                  <a:pt x="-2972" y="4803013"/>
                  <a:pt x="61723" y="990762"/>
                  <a:pt x="23605" y="0"/>
                </a:cubicBez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66714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anim calcmode="lin" valueType="num">
                                      <p:cBhvr>
                                        <p:cTn id="8" dur="1500" fill="hold"/>
                                        <p:tgtEl>
                                          <p:spTgt spid="10"/>
                                        </p:tgtEl>
                                        <p:attrNameLst>
                                          <p:attrName>ppt_x</p:attrName>
                                        </p:attrNameLst>
                                      </p:cBhvr>
                                      <p:tavLst>
                                        <p:tav tm="0">
                                          <p:val>
                                            <p:strVal val="#ppt_x"/>
                                          </p:val>
                                        </p:tav>
                                        <p:tav tm="100000">
                                          <p:val>
                                            <p:strVal val="#ppt_x"/>
                                          </p:val>
                                        </p:tav>
                                      </p:tavLst>
                                    </p:anim>
                                    <p:anim calcmode="lin" valueType="num">
                                      <p:cBhvr>
                                        <p:cTn id="9" dur="15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500"/>
                                        <p:tgtEl>
                                          <p:spTgt spid="6"/>
                                        </p:tgtEl>
                                      </p:cBhvr>
                                    </p:animEffect>
                                    <p:anim calcmode="lin" valueType="num">
                                      <p:cBhvr>
                                        <p:cTn id="13" dur="1500" fill="hold"/>
                                        <p:tgtEl>
                                          <p:spTgt spid="6"/>
                                        </p:tgtEl>
                                        <p:attrNameLst>
                                          <p:attrName>ppt_x</p:attrName>
                                        </p:attrNameLst>
                                      </p:cBhvr>
                                      <p:tavLst>
                                        <p:tav tm="0">
                                          <p:val>
                                            <p:strVal val="#ppt_x"/>
                                          </p:val>
                                        </p:tav>
                                        <p:tav tm="100000">
                                          <p:val>
                                            <p:strVal val="#ppt_x"/>
                                          </p:val>
                                        </p:tav>
                                      </p:tavLst>
                                    </p:anim>
                                    <p:anim calcmode="lin" valueType="num">
                                      <p:cBhvr>
                                        <p:cTn id="14"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20"/>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t="-91537" b="-1"/>
          <a:stretch/>
        </p:blipFill>
        <p:spPr>
          <a:xfrm>
            <a:off x="-36512" y="-4708187"/>
            <a:ext cx="9155890" cy="9851687"/>
          </a:xfrm>
          <a:prstGeom prst="rect">
            <a:avLst/>
          </a:prstGeom>
          <a:noFill/>
          <a:ln>
            <a:noFill/>
          </a:ln>
        </p:spPr>
      </p:pic>
      <p:sp>
        <p:nvSpPr>
          <p:cNvPr id="3" name="4 Forma en L"/>
          <p:cNvSpPr/>
          <p:nvPr/>
        </p:nvSpPr>
        <p:spPr>
          <a:xfrm>
            <a:off x="-36000" y="-36000"/>
            <a:ext cx="9180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1630427 w 9218951"/>
              <a:gd name="connsiteY2" fmla="*/ 4665041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2172967 w 9218951"/>
              <a:gd name="connsiteY1" fmla="*/ 21771 h 5203461"/>
              <a:gd name="connsiteX2" fmla="*/ 1630427 w 9218951"/>
              <a:gd name="connsiteY2" fmla="*/ 4665041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2172967 w 9218951"/>
              <a:gd name="connsiteY1" fmla="*/ 21771 h 5203461"/>
              <a:gd name="connsiteX2" fmla="*/ 1630427 w 9218951"/>
              <a:gd name="connsiteY2" fmla="*/ 4665041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19149 w 9218951"/>
              <a:gd name="connsiteY6" fmla="*/ 5172075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2172967" y="21771"/>
                </a:lnTo>
                <a:cubicBezTo>
                  <a:pt x="1098673" y="834058"/>
                  <a:pt x="1858600" y="3263922"/>
                  <a:pt x="1630427" y="4665041"/>
                </a:cubicBezTo>
                <a:cubicBezTo>
                  <a:pt x="3370612" y="4347429"/>
                  <a:pt x="4896204" y="4975842"/>
                  <a:pt x="6160958" y="4946754"/>
                </a:cubicBezTo>
                <a:cubicBezTo>
                  <a:pt x="7425712" y="4917666"/>
                  <a:pt x="8773916" y="4867446"/>
                  <a:pt x="9218951" y="4490513"/>
                </a:cubicBezTo>
                <a:cubicBezTo>
                  <a:pt x="9218951" y="4683192"/>
                  <a:pt x="9218950" y="5010782"/>
                  <a:pt x="9218950" y="5203461"/>
                </a:cubicBezTo>
                <a:lnTo>
                  <a:pt x="19149" y="5172075"/>
                </a:lnTo>
                <a:lnTo>
                  <a:pt x="0" y="0"/>
                </a:lnTo>
                <a:close/>
              </a:path>
            </a:pathLst>
          </a:custGeom>
          <a:gradFill flip="none" rotWithShape="1">
            <a:gsLst>
              <a:gs pos="34000">
                <a:srgbClr val="FF0000"/>
              </a:gs>
              <a:gs pos="64000">
                <a:srgbClr val="FF0000"/>
              </a:gs>
              <a:gs pos="47000">
                <a:srgbClr val="FF3300">
                  <a:lumMod val="13000"/>
                  <a:lumOff val="87000"/>
                </a:srgbClr>
              </a:gs>
              <a:gs pos="26000">
                <a:srgbClr val="B70915"/>
              </a:gs>
              <a:gs pos="15000">
                <a:srgbClr val="C00000"/>
              </a:gs>
              <a:gs pos="97500">
                <a:srgbClr val="A60000">
                  <a:lumMod val="64000"/>
                </a:srgbClr>
              </a:gs>
              <a:gs pos="92000">
                <a:srgbClr val="A60000"/>
              </a:gs>
              <a:gs pos="83000">
                <a:srgbClr val="B70915"/>
              </a:gs>
            </a:gsLst>
            <a:lin ang="13500000" scaled="1"/>
            <a:tileRect/>
          </a:gradFill>
          <a:ln>
            <a:noFill/>
          </a:ln>
          <a:scene3d>
            <a:camera prst="orthographicFront"/>
            <a:lightRig rig="flood" dir="t">
              <a:rot lat="0" lon="0" rev="13800000"/>
            </a:lightRig>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4" name="3 Grupo"/>
          <p:cNvGrpSpPr/>
          <p:nvPr/>
        </p:nvGrpSpPr>
        <p:grpSpPr>
          <a:xfrm>
            <a:off x="1512941" y="0"/>
            <a:ext cx="7631059" cy="4946942"/>
            <a:chOff x="526413" y="2"/>
            <a:chExt cx="8606710" cy="5022451"/>
          </a:xfrm>
        </p:grpSpPr>
        <p:sp>
          <p:nvSpPr>
            <p:cNvPr id="5" name="2 Rectángulo"/>
            <p:cNvSpPr/>
            <p:nvPr/>
          </p:nvSpPr>
          <p:spPr>
            <a:xfrm>
              <a:off x="526413" y="2"/>
              <a:ext cx="8606710" cy="5022451"/>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 name="connsiteX0" fmla="*/ 598310 w 8512271"/>
                <a:gd name="connsiteY0" fmla="*/ 0 h 4980595"/>
                <a:gd name="connsiteX1" fmla="*/ 8478404 w 8512271"/>
                <a:gd name="connsiteY1" fmla="*/ 0 h 4980595"/>
                <a:gd name="connsiteX2" fmla="*/ 8512271 w 8512271"/>
                <a:gd name="connsiteY2" fmla="*/ 4555893 h 4980595"/>
                <a:gd name="connsiteX3" fmla="*/ 0 w 8512271"/>
                <a:gd name="connsiteY3" fmla="*/ 4713937 h 4980595"/>
                <a:gd name="connsiteX4" fmla="*/ 598310 w 8512271"/>
                <a:gd name="connsiteY4" fmla="*/ 0 h 4980595"/>
                <a:gd name="connsiteX0" fmla="*/ 565684 w 8479645"/>
                <a:gd name="connsiteY0" fmla="*/ 0 h 4983030"/>
                <a:gd name="connsiteX1" fmla="*/ 8445778 w 8479645"/>
                <a:gd name="connsiteY1" fmla="*/ 0 h 4983030"/>
                <a:gd name="connsiteX2" fmla="*/ 8479645 w 8479645"/>
                <a:gd name="connsiteY2" fmla="*/ 4555893 h 4983030"/>
                <a:gd name="connsiteX3" fmla="*/ 10405 w 8479645"/>
                <a:gd name="connsiteY3" fmla="*/ 4724766 h 4983030"/>
                <a:gd name="connsiteX4" fmla="*/ 565684 w 8479645"/>
                <a:gd name="connsiteY4" fmla="*/ 0 h 4983030"/>
                <a:gd name="connsiteX0" fmla="*/ 718018 w 8631979"/>
                <a:gd name="connsiteY0" fmla="*/ 0 h 4983030"/>
                <a:gd name="connsiteX1" fmla="*/ 8598112 w 8631979"/>
                <a:gd name="connsiteY1" fmla="*/ 0 h 4983030"/>
                <a:gd name="connsiteX2" fmla="*/ 8631979 w 8631979"/>
                <a:gd name="connsiteY2" fmla="*/ 4555893 h 4983030"/>
                <a:gd name="connsiteX3" fmla="*/ 162739 w 8631979"/>
                <a:gd name="connsiteY3" fmla="*/ 4724766 h 4983030"/>
                <a:gd name="connsiteX4" fmla="*/ 718018 w 8631979"/>
                <a:gd name="connsiteY4" fmla="*/ 0 h 4983030"/>
                <a:gd name="connsiteX0" fmla="*/ 743818 w 8657779"/>
                <a:gd name="connsiteY0" fmla="*/ 0 h 4985243"/>
                <a:gd name="connsiteX1" fmla="*/ 8623912 w 8657779"/>
                <a:gd name="connsiteY1" fmla="*/ 0 h 4985243"/>
                <a:gd name="connsiteX2" fmla="*/ 8657779 w 8657779"/>
                <a:gd name="connsiteY2" fmla="*/ 4555893 h 4985243"/>
                <a:gd name="connsiteX3" fmla="*/ 123290 w 8657779"/>
                <a:gd name="connsiteY3" fmla="*/ 4734500 h 4985243"/>
                <a:gd name="connsiteX4" fmla="*/ 743818 w 8657779"/>
                <a:gd name="connsiteY4" fmla="*/ 0 h 4985243"/>
                <a:gd name="connsiteX0" fmla="*/ 703624 w 8617585"/>
                <a:gd name="connsiteY0" fmla="*/ 0 h 4985243"/>
                <a:gd name="connsiteX1" fmla="*/ 8583718 w 8617585"/>
                <a:gd name="connsiteY1" fmla="*/ 0 h 4985243"/>
                <a:gd name="connsiteX2" fmla="*/ 8617585 w 8617585"/>
                <a:gd name="connsiteY2" fmla="*/ 4555893 h 4985243"/>
                <a:gd name="connsiteX3" fmla="*/ 83096 w 8617585"/>
                <a:gd name="connsiteY3" fmla="*/ 4734500 h 4985243"/>
                <a:gd name="connsiteX4" fmla="*/ 703624 w 8617585"/>
                <a:gd name="connsiteY4" fmla="*/ 0 h 4985243"/>
                <a:gd name="connsiteX0" fmla="*/ 703624 w 8617585"/>
                <a:gd name="connsiteY0" fmla="*/ 0 h 5075807"/>
                <a:gd name="connsiteX1" fmla="*/ 8583718 w 8617585"/>
                <a:gd name="connsiteY1" fmla="*/ 0 h 5075807"/>
                <a:gd name="connsiteX2" fmla="*/ 8617585 w 8617585"/>
                <a:gd name="connsiteY2" fmla="*/ 4555893 h 5075807"/>
                <a:gd name="connsiteX3" fmla="*/ 83096 w 8617585"/>
                <a:gd name="connsiteY3" fmla="*/ 4734500 h 5075807"/>
                <a:gd name="connsiteX4" fmla="*/ 703624 w 8617585"/>
                <a:gd name="connsiteY4" fmla="*/ 0 h 5075807"/>
                <a:gd name="connsiteX0" fmla="*/ 703624 w 8606710"/>
                <a:gd name="connsiteY0" fmla="*/ 0 h 5128520"/>
                <a:gd name="connsiteX1" fmla="*/ 8583718 w 8606710"/>
                <a:gd name="connsiteY1" fmla="*/ 0 h 5128520"/>
                <a:gd name="connsiteX2" fmla="*/ 8606710 w 8606710"/>
                <a:gd name="connsiteY2" fmla="*/ 4624032 h 5128520"/>
                <a:gd name="connsiteX3" fmla="*/ 83096 w 8606710"/>
                <a:gd name="connsiteY3" fmla="*/ 4734500 h 5128520"/>
                <a:gd name="connsiteX4" fmla="*/ 703624 w 8606710"/>
                <a:gd name="connsiteY4" fmla="*/ 0 h 5128520"/>
                <a:gd name="connsiteX0" fmla="*/ 703624 w 8606710"/>
                <a:gd name="connsiteY0" fmla="*/ 0 h 5055523"/>
                <a:gd name="connsiteX1" fmla="*/ 8583718 w 8606710"/>
                <a:gd name="connsiteY1" fmla="*/ 0 h 5055523"/>
                <a:gd name="connsiteX2" fmla="*/ 8606710 w 8606710"/>
                <a:gd name="connsiteY2" fmla="*/ 4624032 h 5055523"/>
                <a:gd name="connsiteX3" fmla="*/ 83096 w 8606710"/>
                <a:gd name="connsiteY3" fmla="*/ 4734500 h 5055523"/>
                <a:gd name="connsiteX4" fmla="*/ 703624 w 8606710"/>
                <a:gd name="connsiteY4" fmla="*/ 0 h 50555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06710" h="5055523">
                  <a:moveTo>
                    <a:pt x="703624" y="0"/>
                  </a:moveTo>
                  <a:lnTo>
                    <a:pt x="8583718" y="0"/>
                  </a:lnTo>
                  <a:lnTo>
                    <a:pt x="8606710" y="4624032"/>
                  </a:lnTo>
                  <a:cubicBezTo>
                    <a:pt x="5375312" y="5712836"/>
                    <a:pt x="2356075" y="4350677"/>
                    <a:pt x="83096" y="4734500"/>
                  </a:cubicBezTo>
                  <a:cubicBezTo>
                    <a:pt x="297586" y="2564876"/>
                    <a:pt x="-548652" y="999034"/>
                    <a:pt x="703624" y="0"/>
                  </a:cubicBezTo>
                  <a:close/>
                </a:path>
              </a:pathLst>
            </a:custGeom>
            <a:gradFill flip="none" rotWithShape="1">
              <a:gsLst>
                <a:gs pos="54000">
                  <a:srgbClr val="FF3300">
                    <a:alpha val="44000"/>
                  </a:srgbClr>
                </a:gs>
                <a:gs pos="25000">
                  <a:srgbClr val="C00000">
                    <a:alpha val="75000"/>
                  </a:srgbClr>
                </a:gs>
                <a:gs pos="0">
                  <a:srgbClr val="A40000">
                    <a:lumMod val="82000"/>
                    <a:alpha val="41000"/>
                  </a:srgbClr>
                </a:gs>
                <a:gs pos="92000">
                  <a:srgbClr val="A60000">
                    <a:alpha val="52000"/>
                  </a:srgbClr>
                </a:gs>
                <a:gs pos="43000">
                  <a:schemeClr val="tx1">
                    <a:lumMod val="95000"/>
                    <a:alpha val="75000"/>
                  </a:schemeClr>
                </a:gs>
              </a:gsLst>
              <a:lin ang="2700000" scaled="1"/>
              <a:tileRect/>
            </a:gradFill>
            <a:ln w="50800">
              <a:gradFill>
                <a:gsLst>
                  <a:gs pos="0">
                    <a:srgbClr val="C00000"/>
                  </a:gs>
                  <a:gs pos="50000">
                    <a:srgbClr val="FF0000"/>
                  </a:gs>
                  <a:gs pos="100000">
                    <a:srgbClr val="C00000"/>
                  </a:gs>
                </a:gsLst>
                <a:lin ang="5400000" scaled="0"/>
              </a:gradFill>
            </a:ln>
            <a:scene3d>
              <a:camera prst="orthographicFront"/>
              <a:lightRig rig="flood" dir="t">
                <a:rot lat="0" lon="0" rev="18600000"/>
              </a:lightRig>
            </a:scene3d>
            <a:sp3d prstMaterial="powder">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sp>
          <p:nvSpPr>
            <p:cNvPr id="6" name="5 Elipse"/>
            <p:cNvSpPr/>
            <p:nvPr/>
          </p:nvSpPr>
          <p:spPr>
            <a:xfrm>
              <a:off x="1403648" y="3147815"/>
              <a:ext cx="914400" cy="852227"/>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2000">
                  <a:schemeClr val="tx1">
                    <a:lumMod val="95000"/>
                    <a:alpha val="75000"/>
                  </a:schemeClr>
                </a:gs>
              </a:gsLst>
              <a:path path="circle">
                <a:fillToRect l="100000" t="100000"/>
              </a:path>
              <a:tileRect r="-100000" b="-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4499992" y="1587505"/>
              <a:ext cx="432048" cy="408180"/>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2000">
                  <a:schemeClr val="tx1">
                    <a:lumMod val="95000"/>
                    <a:alpha val="75000"/>
                  </a:schemeClr>
                </a:gs>
              </a:gsLst>
              <a:path path="circle">
                <a:fillToRect l="100000" t="100000"/>
              </a:path>
              <a:tileRect r="-100000" b="-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635896" y="2026149"/>
              <a:ext cx="576064" cy="545601"/>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1000">
                  <a:schemeClr val="tx1">
                    <a:lumMod val="95000"/>
                    <a:alpha val="75000"/>
                  </a:schemeClr>
                </a:gs>
              </a:gsLst>
              <a:path path="circle">
                <a:fillToRect l="100000" t="100000"/>
              </a:path>
              <a:tileRect r="-100000" b="-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627784" y="2537897"/>
              <a:ext cx="720080" cy="681923"/>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2000">
                  <a:schemeClr val="tx1">
                    <a:lumMod val="95000"/>
                    <a:alpha val="75000"/>
                  </a:schemeClr>
                </a:gs>
              </a:gsLst>
              <a:path path="circle">
                <a:fillToRect l="100000" t="100000"/>
              </a:path>
              <a:tileRect r="-100000" b="-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0" name="9 CuadroTexto"/>
          <p:cNvSpPr txBox="1"/>
          <p:nvPr/>
        </p:nvSpPr>
        <p:spPr>
          <a:xfrm>
            <a:off x="847041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A50021"/>
                </a:solidFill>
                <a:latin typeface="AR BERKLEY" panose="02000000000000000000" pitchFamily="2" charset="0"/>
              </a:rPr>
              <a:t>P</a:t>
            </a:r>
            <a:r>
              <a:rPr lang="es-ES" sz="1400" dirty="0" smtClean="0">
                <a:ln w="0">
                  <a:noFill/>
                </a:ln>
                <a:solidFill>
                  <a:srgbClr val="A50021"/>
                </a:solidFill>
                <a:latin typeface="AR BERKLEY" panose="02000000000000000000" pitchFamily="2" charset="0"/>
              </a:rPr>
              <a:t>&amp;</a:t>
            </a:r>
            <a:r>
              <a:rPr lang="es-ES" dirty="0" smtClean="0">
                <a:ln w="0">
                  <a:noFill/>
                </a:ln>
                <a:solidFill>
                  <a:srgbClr val="A50021"/>
                </a:solidFill>
                <a:latin typeface="AR BERKLEY" panose="02000000000000000000" pitchFamily="2" charset="0"/>
              </a:rPr>
              <a:t>R</a:t>
            </a:r>
            <a:endParaRPr lang="es-ES" sz="1400" dirty="0" smtClean="0">
              <a:ln w="0">
                <a:noFill/>
              </a:ln>
              <a:solidFill>
                <a:srgbClr val="A50021"/>
              </a:solidFill>
              <a:latin typeface="AR BERKLEY" panose="02000000000000000000" pitchFamily="2" charset="0"/>
            </a:endParaRPr>
          </a:p>
        </p:txBody>
      </p:sp>
      <p:sp>
        <p:nvSpPr>
          <p:cNvPr id="11" name="10 Elipse"/>
          <p:cNvSpPr/>
          <p:nvPr/>
        </p:nvSpPr>
        <p:spPr>
          <a:xfrm>
            <a:off x="395536" y="411510"/>
            <a:ext cx="800907" cy="839414"/>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2000">
                <a:schemeClr val="tx1">
                  <a:lumMod val="95000"/>
                  <a:alpha val="75000"/>
                </a:schemeClr>
              </a:gs>
            </a:gsLst>
            <a:path path="circle">
              <a:fillToRect l="100000" t="100000"/>
            </a:path>
            <a:tileRect r="-100000" b="-100000"/>
          </a:gradFill>
          <a:ln>
            <a:noFill/>
          </a:ln>
          <a:effectLst>
            <a:outerShdw blurRad="50800" dist="50800" dir="5400000" algn="ctr" rotWithShape="0">
              <a:srgbClr val="81011C"/>
            </a:outerShdw>
          </a:effectLst>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95536" y="2067694"/>
            <a:ext cx="800907" cy="839414"/>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2000">
                <a:schemeClr val="tx1">
                  <a:lumMod val="95000"/>
                  <a:alpha val="75000"/>
                </a:schemeClr>
              </a:gs>
            </a:gsLst>
            <a:path path="circle">
              <a:fillToRect l="100000" t="100000"/>
            </a:path>
            <a:tileRect r="-100000" b="-100000"/>
          </a:gradFill>
          <a:ln>
            <a:noFill/>
          </a:ln>
          <a:effectLst>
            <a:outerShdw blurRad="50800" dist="50800" dir="5400000" algn="ctr" rotWithShape="0">
              <a:srgbClr val="81011C"/>
            </a:outerShdw>
          </a:effectLst>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95536" y="3723878"/>
            <a:ext cx="800907" cy="839414"/>
          </a:xfrm>
          <a:prstGeom prst="ellipse">
            <a:avLst/>
          </a:prstGeom>
          <a:gradFill flip="none" rotWithShape="1">
            <a:gsLst>
              <a:gs pos="63000">
                <a:srgbClr val="FF3300">
                  <a:alpha val="44000"/>
                </a:srgbClr>
              </a:gs>
              <a:gs pos="25000">
                <a:srgbClr val="C00000">
                  <a:alpha val="75000"/>
                </a:srgbClr>
              </a:gs>
              <a:gs pos="0">
                <a:srgbClr val="A40000">
                  <a:lumMod val="82000"/>
                  <a:alpha val="41000"/>
                </a:srgbClr>
              </a:gs>
              <a:gs pos="92000">
                <a:srgbClr val="A60000">
                  <a:alpha val="52000"/>
                </a:srgbClr>
              </a:gs>
              <a:gs pos="12000">
                <a:schemeClr val="tx1">
                  <a:lumMod val="95000"/>
                  <a:alpha val="75000"/>
                </a:schemeClr>
              </a:gs>
            </a:gsLst>
            <a:path path="circle">
              <a:fillToRect l="100000" t="100000"/>
            </a:path>
            <a:tileRect r="-100000" b="-100000"/>
          </a:gradFill>
          <a:ln>
            <a:noFill/>
          </a:ln>
          <a:effectLst>
            <a:outerShdw blurRad="50800" dist="50800" dir="5400000" algn="ctr" rotWithShape="0">
              <a:srgbClr val="81011C"/>
            </a:outerShdw>
          </a:effectLst>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32565"/>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57196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3700"/>
                                        <p:tgtEl>
                                          <p:spTgt spid="4"/>
                                        </p:tgtEl>
                                        <p:attrNameLst>
                                          <p:attrName>ppt_x</p:attrName>
                                        </p:attrNameLst>
                                      </p:cBhvr>
                                      <p:tavLst>
                                        <p:tav tm="0">
                                          <p:val>
                                            <p:strVal val="ppt_x"/>
                                          </p:val>
                                        </p:tav>
                                        <p:tav tm="100000">
                                          <p:val>
                                            <p:strVal val="1+ppt_w/2"/>
                                          </p:val>
                                        </p:tav>
                                      </p:tavLst>
                                    </p:anim>
                                    <p:anim calcmode="lin" valueType="num">
                                      <p:cBhvr additive="base">
                                        <p:cTn id="7" dur="3700"/>
                                        <p:tgtEl>
                                          <p:spTgt spid="4"/>
                                        </p:tgtEl>
                                        <p:attrNameLst>
                                          <p:attrName>ppt_y</p:attrName>
                                        </p:attrNameLst>
                                      </p:cBhvr>
                                      <p:tavLst>
                                        <p:tav tm="0">
                                          <p:val>
                                            <p:strVal val="ppt_y"/>
                                          </p:val>
                                        </p:tav>
                                        <p:tav tm="100000">
                                          <p:val>
                                            <p:strVal val="0-ppt_h/2"/>
                                          </p:val>
                                        </p:tav>
                                      </p:tavLst>
                                    </p:anim>
                                    <p:set>
                                      <p:cBhvr>
                                        <p:cTn id="8" dur="1" fill="hold">
                                          <p:stCondLst>
                                            <p:cond delay="3699"/>
                                          </p:stCondLst>
                                        </p:cTn>
                                        <p:tgtEl>
                                          <p:spTgt spid="4"/>
                                        </p:tgtEl>
                                        <p:attrNameLst>
                                          <p:attrName>style.visibility</p:attrName>
                                        </p:attrNameLst>
                                      </p:cBhvr>
                                      <p:to>
                                        <p:strVal val="hidden"/>
                                      </p:to>
                                    </p:set>
                                  </p:childTnLst>
                                </p:cTn>
                              </p:par>
                              <p:par>
                                <p:cTn id="9" presetID="9" presetClass="emph" presetSubtype="0" grpId="0" nodeType="withEffect">
                                  <p:stCondLst>
                                    <p:cond delay="0"/>
                                  </p:stCondLst>
                                  <p:childTnLst>
                                    <p:set>
                                      <p:cBhvr rctx="PPT">
                                        <p:cTn id="10" dur="indefinite"/>
                                        <p:tgtEl>
                                          <p:spTgt spid="15"/>
                                        </p:tgtEl>
                                        <p:attrNameLst>
                                          <p:attrName>style.opacity</p:attrName>
                                        </p:attrNameLst>
                                      </p:cBhvr>
                                      <p:to>
                                        <p:strVal val="0"/>
                                      </p:to>
                                    </p:set>
                                    <p:animEffect filter="image" prLst="opacity: 0">
                                      <p:cBhvr rctx="IE">
                                        <p:cTn id="11" dur="indefinite"/>
                                        <p:tgtEl>
                                          <p:spTgt spid="15"/>
                                        </p:tgtEl>
                                      </p:cBhvr>
                                    </p:animEffect>
                                  </p:childTnLst>
                                </p:cTn>
                              </p:par>
                              <p:par>
                                <p:cTn id="12" presetID="23" presetClass="entr" presetSubtype="288"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3500" fill="hold"/>
                                        <p:tgtEl>
                                          <p:spTgt spid="16"/>
                                        </p:tgtEl>
                                        <p:attrNameLst>
                                          <p:attrName>ppt_w</p:attrName>
                                        </p:attrNameLst>
                                      </p:cBhvr>
                                      <p:tavLst>
                                        <p:tav tm="0">
                                          <p:val>
                                            <p:strVal val="4/3*#ppt_w"/>
                                          </p:val>
                                        </p:tav>
                                        <p:tav tm="100000">
                                          <p:val>
                                            <p:strVal val="#ppt_w"/>
                                          </p:val>
                                        </p:tav>
                                      </p:tavLst>
                                    </p:anim>
                                    <p:anim calcmode="lin" valueType="num">
                                      <p:cBhvr>
                                        <p:cTn id="15" dur="3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 MUJER VALIENTEEEEE"/>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25152" y="11582"/>
            <a:ext cx="9144000" cy="5143500"/>
          </a:xfrm>
          <a:prstGeom prst="rect">
            <a:avLst/>
          </a:prstGeom>
          <a:noFill/>
          <a:ln>
            <a:noFill/>
          </a:ln>
        </p:spPr>
      </p:pic>
      <p:pic>
        <p:nvPicPr>
          <p:cNvPr id="6" name="5 Imagen" descr="235423_kobieta_modelka_makijaz_sukienka_fotel"/>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1908000" y="0"/>
            <a:ext cx="1265850" cy="5144654"/>
          </a:xfrm>
          <a:prstGeom prst="rect">
            <a:avLst/>
          </a:prstGeom>
          <a:noFill/>
          <a:ln>
            <a:noFill/>
          </a:ln>
          <a:scene3d>
            <a:camera prst="orthographicFront"/>
            <a:lightRig rig="flood" dir="t"/>
          </a:scene3d>
          <a:sp3d>
            <a:bevelT w="152400" h="50800" prst="softRound"/>
          </a:sp3d>
        </p:spPr>
      </p:pic>
      <p:pic>
        <p:nvPicPr>
          <p:cNvPr id="7" name="6 Imagen" descr="235423_kobieta_modelka_makijaz_sukienka_fotel"/>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1476000" y="0"/>
            <a:ext cx="1265850" cy="5144654"/>
          </a:xfrm>
          <a:prstGeom prst="rect">
            <a:avLst/>
          </a:prstGeom>
          <a:noFill/>
          <a:ln>
            <a:noFill/>
          </a:ln>
          <a:scene3d>
            <a:camera prst="orthographicFront"/>
            <a:lightRig rig="flood" dir="t"/>
          </a:scene3d>
          <a:sp3d>
            <a:bevelT w="152400" h="50800" prst="softRound"/>
          </a:sp3d>
        </p:spPr>
      </p:pic>
      <p:pic>
        <p:nvPicPr>
          <p:cNvPr id="8" name="7 Imagen" descr="235423_kobieta_modelka_makijaz_sukienka_fotel"/>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1044000" y="0"/>
            <a:ext cx="1265850" cy="5144654"/>
          </a:xfrm>
          <a:prstGeom prst="rect">
            <a:avLst/>
          </a:prstGeom>
          <a:noFill/>
          <a:ln>
            <a:noFill/>
          </a:ln>
          <a:scene3d>
            <a:camera prst="orthographicFront"/>
            <a:lightRig rig="flood" dir="t"/>
          </a:scene3d>
          <a:sp3d>
            <a:bevelT w="152400" h="50800" prst="softRound"/>
          </a:sp3d>
        </p:spPr>
      </p:pic>
      <p:pic>
        <p:nvPicPr>
          <p:cNvPr id="9" name="8 Imagen" descr="235423_kobieta_modelka_makijaz_sukienka_fotel"/>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612000" y="0"/>
            <a:ext cx="1265850" cy="5144654"/>
          </a:xfrm>
          <a:prstGeom prst="rect">
            <a:avLst/>
          </a:prstGeom>
          <a:noFill/>
          <a:ln>
            <a:noFill/>
          </a:ln>
          <a:scene3d>
            <a:camera prst="orthographicFront"/>
            <a:lightRig rig="flood" dir="t"/>
          </a:scene3d>
          <a:sp3d>
            <a:bevelT w="152400" h="50800" prst="softRound"/>
          </a:sp3d>
        </p:spPr>
      </p:pic>
      <p:pic>
        <p:nvPicPr>
          <p:cNvPr id="10" name="9 Imagen" descr="235423_kobieta_modelka_makijaz_sukienka_fotel"/>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180000" y="0"/>
            <a:ext cx="1259656" cy="5144654"/>
          </a:xfrm>
          <a:prstGeom prst="rect">
            <a:avLst/>
          </a:prstGeom>
          <a:noFill/>
          <a:ln>
            <a:noFill/>
          </a:ln>
          <a:scene3d>
            <a:camera prst="orthographicFront"/>
            <a:lightRig rig="flood" dir="t"/>
          </a:scene3d>
          <a:sp3d>
            <a:bevelT w="152400" h="50800" prst="softRound"/>
          </a:sp3d>
        </p:spPr>
      </p:pic>
      <p:pic>
        <p:nvPicPr>
          <p:cNvPr id="11" name="10 Imagen" descr="235423_kobieta_modelka_makijaz_sukienka_fotel"/>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72000" y="0"/>
            <a:ext cx="899600" cy="5144654"/>
          </a:xfrm>
          <a:prstGeom prst="rect">
            <a:avLst/>
          </a:prstGeom>
          <a:noFill/>
          <a:ln>
            <a:noFill/>
          </a:ln>
          <a:scene3d>
            <a:camera prst="orthographicFront"/>
            <a:lightRig rig="flood" dir="t"/>
          </a:scene3d>
          <a:sp3d>
            <a:bevelT w="152400" h="50800" prst="softRound"/>
          </a:sp3d>
        </p:spPr>
      </p:pic>
      <p:pic>
        <p:nvPicPr>
          <p:cNvPr id="12" name="11 Imagen" descr="235423_kobieta_modelka_makijaz_sukienka_fotel"/>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14660" y="0"/>
            <a:ext cx="524892" cy="5144654"/>
          </a:xfrm>
          <a:prstGeom prst="rect">
            <a:avLst/>
          </a:prstGeom>
          <a:noFill/>
          <a:ln>
            <a:noFill/>
          </a:ln>
          <a:scene3d>
            <a:camera prst="orthographicFront"/>
            <a:lightRig rig="flood" dir="t"/>
          </a:scene3d>
          <a:sp3d>
            <a:bevelT w="152400" h="50800" prst="softRound"/>
          </a:sp3d>
        </p:spPr>
      </p:pic>
      <p:sp>
        <p:nvSpPr>
          <p:cNvPr id="13" name="12 Rectángulo"/>
          <p:cNvSpPr/>
          <p:nvPr/>
        </p:nvSpPr>
        <p:spPr>
          <a:xfrm>
            <a:off x="3131716" y="-4390"/>
            <a:ext cx="6012160" cy="5143500"/>
          </a:xfrm>
          <a:prstGeom prst="rect">
            <a:avLst/>
          </a:prstGeom>
          <a:gradFill flip="none" rotWithShape="1">
            <a:gsLst>
              <a:gs pos="78000">
                <a:srgbClr val="C00000">
                  <a:alpha val="47000"/>
                </a:srgbClr>
              </a:gs>
              <a:gs pos="0">
                <a:schemeClr val="tx1">
                  <a:alpha val="46000"/>
                </a:schemeClr>
              </a:gs>
              <a:gs pos="100000">
                <a:srgbClr val="C00000">
                  <a:alpha val="48000"/>
                </a:srgbClr>
              </a:gs>
              <a:gs pos="66000">
                <a:schemeClr val="tx1">
                  <a:alpha val="71000"/>
                </a:schemeClr>
              </a:gs>
              <a:gs pos="90000">
                <a:schemeClr val="tx1">
                  <a:alpha val="44000"/>
                </a:schemeClr>
              </a:gs>
              <a:gs pos="44000">
                <a:schemeClr val="tx1">
                  <a:alpha val="60000"/>
                </a:schemeClr>
              </a:gs>
              <a:gs pos="54000">
                <a:srgbClr val="C00000">
                  <a:alpha val="45000"/>
                </a:srgbClr>
              </a:gs>
              <a:gs pos="33000">
                <a:srgbClr val="C00000">
                  <a:alpha val="55000"/>
                </a:srgbClr>
              </a:gs>
              <a:gs pos="23000">
                <a:schemeClr val="tx1">
                  <a:alpha val="53000"/>
                </a:schemeClr>
              </a:gs>
              <a:gs pos="12000">
                <a:srgbClr val="C00000">
                  <a:alpha val="53000"/>
                </a:srgbClr>
              </a:gs>
            </a:gsLst>
            <a:lin ang="0" scaled="1"/>
            <a:tileRect/>
          </a:gradFill>
          <a:ln>
            <a:noFill/>
          </a:ln>
          <a:scene3d>
            <a:camera prst="orthographicFront"/>
            <a:lightRig rig="flood"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3" name="2 Grupo"/>
          <p:cNvGrpSpPr/>
          <p:nvPr/>
        </p:nvGrpSpPr>
        <p:grpSpPr>
          <a:xfrm>
            <a:off x="144000" y="627534"/>
            <a:ext cx="288032" cy="1080120"/>
            <a:chOff x="107504" y="627534"/>
            <a:chExt cx="288032" cy="1080120"/>
          </a:xfrm>
          <a:effectLst>
            <a:outerShdw blurRad="50800" dist="50800" dir="5400000" algn="ctr" rotWithShape="0">
              <a:srgbClr val="4B062A"/>
            </a:outerShdw>
          </a:effectLst>
        </p:grpSpPr>
        <p:sp>
          <p:nvSpPr>
            <p:cNvPr id="15" name="14 Elipse"/>
            <p:cNvSpPr/>
            <p:nvPr/>
          </p:nvSpPr>
          <p:spPr>
            <a:xfrm>
              <a:off x="107504" y="627534"/>
              <a:ext cx="288032" cy="288032"/>
            </a:xfrm>
            <a:prstGeom prst="ellipse">
              <a:avLst/>
            </a:prstGeom>
            <a:gradFill flip="none" rotWithShape="1">
              <a:gsLst>
                <a:gs pos="63000">
                  <a:srgbClr val="FF3300">
                    <a:alpha val="44000"/>
                    <a:lumMod val="14000"/>
                    <a:lumOff val="86000"/>
                  </a:srgbClr>
                </a:gs>
                <a:gs pos="25000">
                  <a:srgbClr val="C00000"/>
                </a:gs>
                <a:gs pos="0">
                  <a:srgbClr val="A40000">
                    <a:lumMod val="82000"/>
                  </a:srgbClr>
                </a:gs>
                <a:gs pos="92000">
                  <a:srgbClr val="A60000"/>
                </a:gs>
                <a:gs pos="7000">
                  <a:schemeClr val="tx1">
                    <a:lumMod val="95000"/>
                    <a:alpha val="75000"/>
                  </a:schemeClr>
                </a:gs>
              </a:gsLst>
              <a:path path="circle">
                <a:fillToRect l="100000" t="100000"/>
              </a:path>
              <a:tileRect r="-100000" b="-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107504" y="1008000"/>
              <a:ext cx="288032" cy="288032"/>
            </a:xfrm>
            <a:prstGeom prst="ellipse">
              <a:avLst/>
            </a:prstGeom>
            <a:gradFill>
              <a:gsLst>
                <a:gs pos="63000">
                  <a:srgbClr val="FF3300">
                    <a:alpha val="44000"/>
                    <a:lumMod val="14000"/>
                    <a:lumOff val="86000"/>
                  </a:srgbClr>
                </a:gs>
                <a:gs pos="25000">
                  <a:srgbClr val="C00000"/>
                </a:gs>
                <a:gs pos="0">
                  <a:srgbClr val="A40000">
                    <a:lumMod val="82000"/>
                  </a:srgbClr>
                </a:gs>
                <a:gs pos="92000">
                  <a:srgbClr val="A60000"/>
                </a:gs>
                <a:gs pos="7000">
                  <a:schemeClr val="tx1">
                    <a:lumMod val="95000"/>
                    <a:alpha val="75000"/>
                  </a:schemeClr>
                </a:gs>
              </a:gsLst>
              <a:path path="circle">
                <a:fillToRect l="100000" t="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107504" y="1419622"/>
              <a:ext cx="288032" cy="288032"/>
            </a:xfrm>
            <a:prstGeom prst="ellipse">
              <a:avLst/>
            </a:prstGeom>
            <a:gradFill>
              <a:gsLst>
                <a:gs pos="63000">
                  <a:srgbClr val="FF3300">
                    <a:alpha val="44000"/>
                    <a:lumMod val="14000"/>
                    <a:lumOff val="86000"/>
                  </a:srgbClr>
                </a:gs>
                <a:gs pos="25000">
                  <a:srgbClr val="C00000"/>
                </a:gs>
                <a:gs pos="0">
                  <a:srgbClr val="A40000">
                    <a:lumMod val="82000"/>
                  </a:srgbClr>
                </a:gs>
                <a:gs pos="92000">
                  <a:srgbClr val="A60000"/>
                </a:gs>
                <a:gs pos="7000">
                  <a:schemeClr val="tx1">
                    <a:lumMod val="95000"/>
                    <a:alpha val="75000"/>
                  </a:schemeClr>
                </a:gs>
              </a:gsLst>
              <a:path path="circle">
                <a:fillToRect l="100000" t="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 name="20 Grupo"/>
          <p:cNvGrpSpPr/>
          <p:nvPr/>
        </p:nvGrpSpPr>
        <p:grpSpPr>
          <a:xfrm>
            <a:off x="1044000" y="1491630"/>
            <a:ext cx="288032" cy="1080120"/>
            <a:chOff x="107504" y="627534"/>
            <a:chExt cx="288032" cy="1080120"/>
          </a:xfrm>
          <a:effectLst>
            <a:outerShdw blurRad="50800" dist="50800" dir="5400000" algn="ctr" rotWithShape="0">
              <a:srgbClr val="4B062A"/>
            </a:outerShdw>
          </a:effectLst>
        </p:grpSpPr>
        <p:sp>
          <p:nvSpPr>
            <p:cNvPr id="23" name="22 Elipse"/>
            <p:cNvSpPr/>
            <p:nvPr/>
          </p:nvSpPr>
          <p:spPr>
            <a:xfrm>
              <a:off x="107504" y="627534"/>
              <a:ext cx="288032" cy="288032"/>
            </a:xfrm>
            <a:prstGeom prst="ellipse">
              <a:avLst/>
            </a:prstGeom>
            <a:gradFill flip="none" rotWithShape="1">
              <a:gsLst>
                <a:gs pos="63000">
                  <a:srgbClr val="FF3300">
                    <a:alpha val="44000"/>
                    <a:lumMod val="14000"/>
                    <a:lumOff val="86000"/>
                  </a:srgbClr>
                </a:gs>
                <a:gs pos="25000">
                  <a:srgbClr val="C00000"/>
                </a:gs>
                <a:gs pos="0">
                  <a:srgbClr val="A40000">
                    <a:lumMod val="82000"/>
                  </a:srgbClr>
                </a:gs>
                <a:gs pos="92000">
                  <a:srgbClr val="A60000"/>
                </a:gs>
                <a:gs pos="7000">
                  <a:schemeClr val="tx1">
                    <a:lumMod val="95000"/>
                    <a:alpha val="75000"/>
                  </a:schemeClr>
                </a:gs>
              </a:gsLst>
              <a:path path="circle">
                <a:fillToRect l="100000" t="100000"/>
              </a:path>
              <a:tileRect r="-100000" b="-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107504" y="1007904"/>
              <a:ext cx="288032" cy="288032"/>
            </a:xfrm>
            <a:prstGeom prst="ellipse">
              <a:avLst/>
            </a:prstGeom>
            <a:gradFill>
              <a:gsLst>
                <a:gs pos="63000">
                  <a:srgbClr val="FF3300">
                    <a:alpha val="44000"/>
                    <a:lumMod val="14000"/>
                    <a:lumOff val="86000"/>
                  </a:srgbClr>
                </a:gs>
                <a:gs pos="25000">
                  <a:srgbClr val="C00000"/>
                </a:gs>
                <a:gs pos="0">
                  <a:srgbClr val="A40000">
                    <a:lumMod val="82000"/>
                  </a:srgbClr>
                </a:gs>
                <a:gs pos="92000">
                  <a:srgbClr val="A60000"/>
                </a:gs>
                <a:gs pos="7000">
                  <a:schemeClr val="tx1">
                    <a:lumMod val="95000"/>
                    <a:alpha val="75000"/>
                  </a:schemeClr>
                </a:gs>
              </a:gsLst>
              <a:path path="circle">
                <a:fillToRect l="100000" t="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07504" y="1419622"/>
              <a:ext cx="288032" cy="288032"/>
            </a:xfrm>
            <a:prstGeom prst="ellipse">
              <a:avLst/>
            </a:prstGeom>
            <a:gradFill>
              <a:gsLst>
                <a:gs pos="63000">
                  <a:srgbClr val="FF3300">
                    <a:alpha val="44000"/>
                    <a:lumMod val="14000"/>
                    <a:lumOff val="86000"/>
                  </a:srgbClr>
                </a:gs>
                <a:gs pos="25000">
                  <a:srgbClr val="C00000"/>
                </a:gs>
                <a:gs pos="0">
                  <a:srgbClr val="A40000">
                    <a:lumMod val="82000"/>
                  </a:srgbClr>
                </a:gs>
                <a:gs pos="92000">
                  <a:srgbClr val="A60000"/>
                </a:gs>
                <a:gs pos="7000">
                  <a:schemeClr val="tx1">
                    <a:lumMod val="95000"/>
                    <a:alpha val="75000"/>
                  </a:schemeClr>
                </a:gs>
              </a:gsLst>
              <a:path path="circle">
                <a:fillToRect l="100000" t="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 name="25 Grupo"/>
          <p:cNvGrpSpPr/>
          <p:nvPr/>
        </p:nvGrpSpPr>
        <p:grpSpPr>
          <a:xfrm>
            <a:off x="1908000" y="2448000"/>
            <a:ext cx="288032" cy="1080120"/>
            <a:chOff x="107504" y="627534"/>
            <a:chExt cx="288032" cy="1080120"/>
          </a:xfrm>
          <a:effectLst>
            <a:outerShdw blurRad="50800" dist="50800" dir="5400000" algn="ctr" rotWithShape="0">
              <a:srgbClr val="4B062A"/>
            </a:outerShdw>
          </a:effectLst>
        </p:grpSpPr>
        <p:sp>
          <p:nvSpPr>
            <p:cNvPr id="27" name="26 Elipse"/>
            <p:cNvSpPr/>
            <p:nvPr/>
          </p:nvSpPr>
          <p:spPr>
            <a:xfrm>
              <a:off x="107504" y="627534"/>
              <a:ext cx="288032" cy="288032"/>
            </a:xfrm>
            <a:prstGeom prst="ellipse">
              <a:avLst/>
            </a:prstGeom>
            <a:gradFill flip="none" rotWithShape="1">
              <a:gsLst>
                <a:gs pos="63000">
                  <a:srgbClr val="FF3300">
                    <a:alpha val="44000"/>
                    <a:lumMod val="14000"/>
                    <a:lumOff val="86000"/>
                  </a:srgbClr>
                </a:gs>
                <a:gs pos="25000">
                  <a:srgbClr val="C00000"/>
                </a:gs>
                <a:gs pos="0">
                  <a:srgbClr val="A40000">
                    <a:lumMod val="82000"/>
                  </a:srgbClr>
                </a:gs>
                <a:gs pos="92000">
                  <a:srgbClr val="A60000"/>
                </a:gs>
                <a:gs pos="7000">
                  <a:schemeClr val="tx1">
                    <a:lumMod val="95000"/>
                    <a:alpha val="75000"/>
                  </a:schemeClr>
                </a:gs>
              </a:gsLst>
              <a:path path="circle">
                <a:fillToRect l="100000" t="100000"/>
              </a:path>
              <a:tileRect r="-100000" b="-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107504" y="1023534"/>
              <a:ext cx="288032" cy="288032"/>
            </a:xfrm>
            <a:prstGeom prst="ellipse">
              <a:avLst/>
            </a:prstGeom>
            <a:gradFill>
              <a:gsLst>
                <a:gs pos="63000">
                  <a:srgbClr val="FF3300">
                    <a:alpha val="44000"/>
                    <a:lumMod val="14000"/>
                    <a:lumOff val="86000"/>
                  </a:srgbClr>
                </a:gs>
                <a:gs pos="25000">
                  <a:srgbClr val="C00000"/>
                </a:gs>
                <a:gs pos="0">
                  <a:srgbClr val="A40000">
                    <a:lumMod val="82000"/>
                  </a:srgbClr>
                </a:gs>
                <a:gs pos="92000">
                  <a:srgbClr val="A60000"/>
                </a:gs>
                <a:gs pos="7000">
                  <a:schemeClr val="tx1">
                    <a:lumMod val="95000"/>
                    <a:alpha val="75000"/>
                  </a:schemeClr>
                </a:gs>
              </a:gsLst>
              <a:path path="circle">
                <a:fillToRect l="100000" t="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107504" y="1419622"/>
              <a:ext cx="288032" cy="288032"/>
            </a:xfrm>
            <a:prstGeom prst="ellipse">
              <a:avLst/>
            </a:prstGeom>
            <a:gradFill>
              <a:gsLst>
                <a:gs pos="63000">
                  <a:srgbClr val="FF3300">
                    <a:alpha val="44000"/>
                    <a:lumMod val="14000"/>
                    <a:lumOff val="86000"/>
                  </a:srgbClr>
                </a:gs>
                <a:gs pos="25000">
                  <a:srgbClr val="C00000"/>
                </a:gs>
                <a:gs pos="0">
                  <a:srgbClr val="A40000">
                    <a:lumMod val="82000"/>
                  </a:srgbClr>
                </a:gs>
                <a:gs pos="92000">
                  <a:srgbClr val="A60000"/>
                </a:gs>
                <a:gs pos="7000">
                  <a:schemeClr val="tx1">
                    <a:lumMod val="95000"/>
                    <a:alpha val="75000"/>
                  </a:schemeClr>
                </a:gs>
              </a:gsLst>
              <a:path path="circle">
                <a:fillToRect l="100000" t="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 name="29 Grupo"/>
          <p:cNvGrpSpPr/>
          <p:nvPr/>
        </p:nvGrpSpPr>
        <p:grpSpPr>
          <a:xfrm>
            <a:off x="2772000" y="3456000"/>
            <a:ext cx="288032" cy="1080120"/>
            <a:chOff x="107504" y="627534"/>
            <a:chExt cx="288032" cy="1080120"/>
          </a:xfrm>
          <a:effectLst>
            <a:outerShdw blurRad="50800" dist="50800" dir="5400000" algn="ctr" rotWithShape="0">
              <a:srgbClr val="4B062A"/>
            </a:outerShdw>
          </a:effectLst>
        </p:grpSpPr>
        <p:sp>
          <p:nvSpPr>
            <p:cNvPr id="31" name="30 Elipse"/>
            <p:cNvSpPr/>
            <p:nvPr/>
          </p:nvSpPr>
          <p:spPr>
            <a:xfrm>
              <a:off x="107504" y="627534"/>
              <a:ext cx="288032" cy="288032"/>
            </a:xfrm>
            <a:prstGeom prst="ellipse">
              <a:avLst/>
            </a:prstGeom>
            <a:gradFill flip="none" rotWithShape="1">
              <a:gsLst>
                <a:gs pos="63000">
                  <a:srgbClr val="FF3300">
                    <a:alpha val="44000"/>
                    <a:lumMod val="14000"/>
                    <a:lumOff val="86000"/>
                  </a:srgbClr>
                </a:gs>
                <a:gs pos="25000">
                  <a:srgbClr val="C00000"/>
                </a:gs>
                <a:gs pos="0">
                  <a:srgbClr val="A40000">
                    <a:lumMod val="82000"/>
                  </a:srgbClr>
                </a:gs>
                <a:gs pos="92000">
                  <a:srgbClr val="A60000"/>
                </a:gs>
                <a:gs pos="7000">
                  <a:schemeClr val="tx1">
                    <a:lumMod val="95000"/>
                    <a:alpha val="75000"/>
                  </a:schemeClr>
                </a:gs>
              </a:gsLst>
              <a:path path="circle">
                <a:fillToRect l="100000" t="100000"/>
              </a:path>
              <a:tileRect r="-100000" b="-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107504" y="1023534"/>
              <a:ext cx="288032" cy="288032"/>
            </a:xfrm>
            <a:prstGeom prst="ellipse">
              <a:avLst/>
            </a:prstGeom>
            <a:gradFill>
              <a:gsLst>
                <a:gs pos="63000">
                  <a:srgbClr val="FF3300">
                    <a:alpha val="44000"/>
                    <a:lumMod val="14000"/>
                    <a:lumOff val="86000"/>
                  </a:srgbClr>
                </a:gs>
                <a:gs pos="25000">
                  <a:srgbClr val="C00000"/>
                </a:gs>
                <a:gs pos="0">
                  <a:srgbClr val="A40000">
                    <a:lumMod val="82000"/>
                  </a:srgbClr>
                </a:gs>
                <a:gs pos="92000">
                  <a:srgbClr val="A60000"/>
                </a:gs>
                <a:gs pos="7000">
                  <a:schemeClr val="tx1">
                    <a:lumMod val="95000"/>
                    <a:alpha val="75000"/>
                  </a:schemeClr>
                </a:gs>
              </a:gsLst>
              <a:path path="circle">
                <a:fillToRect l="100000" t="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107504" y="1419622"/>
              <a:ext cx="288032" cy="288032"/>
            </a:xfrm>
            <a:prstGeom prst="ellipse">
              <a:avLst/>
            </a:prstGeom>
            <a:gradFill>
              <a:gsLst>
                <a:gs pos="63000">
                  <a:srgbClr val="FF3300">
                    <a:alpha val="44000"/>
                    <a:lumMod val="14000"/>
                    <a:lumOff val="86000"/>
                  </a:srgbClr>
                </a:gs>
                <a:gs pos="25000">
                  <a:srgbClr val="C00000"/>
                </a:gs>
                <a:gs pos="0">
                  <a:srgbClr val="A40000">
                    <a:lumMod val="82000"/>
                  </a:srgbClr>
                </a:gs>
                <a:gs pos="92000">
                  <a:srgbClr val="A60000"/>
                </a:gs>
                <a:gs pos="7000">
                  <a:schemeClr val="tx1">
                    <a:lumMod val="95000"/>
                    <a:alpha val="75000"/>
                  </a:schemeClr>
                </a:gs>
              </a:gsLst>
              <a:path path="circle">
                <a:fillToRect l="100000" t="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4" name="33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98234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2" fill="hold" grpId="0" nodeType="withEffect">
                                  <p:stCondLst>
                                    <p:cond delay="0"/>
                                  </p:stCondLst>
                                  <p:childTnLst>
                                    <p:anim calcmode="lin" valueType="num">
                                      <p:cBhvr additive="base">
                                        <p:cTn id="13" dur="3700"/>
                                        <p:tgtEl>
                                          <p:spTgt spid="13"/>
                                        </p:tgtEl>
                                        <p:attrNameLst>
                                          <p:attrName>ppt_x</p:attrName>
                                        </p:attrNameLst>
                                      </p:cBhvr>
                                      <p:tavLst>
                                        <p:tav tm="0">
                                          <p:val>
                                            <p:strVal val="ppt_x"/>
                                          </p:val>
                                        </p:tav>
                                        <p:tav tm="100000">
                                          <p:val>
                                            <p:strVal val="1+ppt_w/2"/>
                                          </p:val>
                                        </p:tav>
                                      </p:tavLst>
                                    </p:anim>
                                    <p:anim calcmode="lin" valueType="num">
                                      <p:cBhvr additive="base">
                                        <p:cTn id="14" dur="3700"/>
                                        <p:tgtEl>
                                          <p:spTgt spid="13"/>
                                        </p:tgtEl>
                                        <p:attrNameLst>
                                          <p:attrName>ppt_y</p:attrName>
                                        </p:attrNameLst>
                                      </p:cBhvr>
                                      <p:tavLst>
                                        <p:tav tm="0">
                                          <p:val>
                                            <p:strVal val="ppt_y"/>
                                          </p:val>
                                        </p:tav>
                                        <p:tav tm="100000">
                                          <p:val>
                                            <p:strVal val="ppt_y"/>
                                          </p:val>
                                        </p:tav>
                                      </p:tavLst>
                                    </p:anim>
                                    <p:set>
                                      <p:cBhvr>
                                        <p:cTn id="15" dur="1" fill="hold">
                                          <p:stCondLst>
                                            <p:cond delay="36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3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5028"/>
            <a:ext cx="9144000" cy="5138472"/>
          </a:xfrm>
          <a:prstGeom prst="rect">
            <a:avLst/>
          </a:prstGeom>
          <a:noFill/>
          <a:ln>
            <a:noFill/>
          </a:ln>
        </p:spPr>
      </p:pic>
      <p:pic>
        <p:nvPicPr>
          <p:cNvPr id="1026"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saturation sat="300000"/>
                    </a14:imgEffect>
                  </a14:imgLayer>
                </a14:imgProps>
              </a:ext>
              <a:ext uri="{28A0092B-C50C-407E-A947-70E740481C1C}">
                <a14:useLocalDpi xmlns:a14="http://schemas.microsoft.com/office/drawing/2010/main"/>
              </a:ext>
            </a:extLst>
          </a:blip>
          <a:srcRect/>
          <a:stretch>
            <a:fillRect/>
          </a:stretch>
        </p:blipFill>
        <p:spPr bwMode="auto">
          <a:xfrm>
            <a:off x="-36000" y="-36001"/>
            <a:ext cx="9219240" cy="525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 name="4 Grupo"/>
          <p:cNvGrpSpPr/>
          <p:nvPr/>
        </p:nvGrpSpPr>
        <p:grpSpPr>
          <a:xfrm>
            <a:off x="726898" y="0"/>
            <a:ext cx="8417101" cy="4856597"/>
            <a:chOff x="538438" y="0"/>
            <a:chExt cx="8605561" cy="5021478"/>
          </a:xfrm>
        </p:grpSpPr>
        <p:sp>
          <p:nvSpPr>
            <p:cNvPr id="6" name="2 Rectángulo"/>
            <p:cNvSpPr/>
            <p:nvPr/>
          </p:nvSpPr>
          <p:spPr>
            <a:xfrm>
              <a:off x="538438" y="0"/>
              <a:ext cx="8605561" cy="5021478"/>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 name="connsiteX0" fmla="*/ 691600 w 8605561"/>
                <a:gd name="connsiteY0" fmla="*/ 0 h 4990484"/>
                <a:gd name="connsiteX1" fmla="*/ 8571694 w 8605561"/>
                <a:gd name="connsiteY1" fmla="*/ 0 h 4990484"/>
                <a:gd name="connsiteX2" fmla="*/ 8605561 w 8605561"/>
                <a:gd name="connsiteY2" fmla="*/ 4555893 h 4990484"/>
                <a:gd name="connsiteX3" fmla="*/ 28816 w 8605561"/>
                <a:gd name="connsiteY3" fmla="*/ 4757138 h 4990484"/>
                <a:gd name="connsiteX4" fmla="*/ 691600 w 8605561"/>
                <a:gd name="connsiteY4" fmla="*/ 0 h 4990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05561" h="4990484">
                  <a:moveTo>
                    <a:pt x="691600" y="0"/>
                  </a:moveTo>
                  <a:lnTo>
                    <a:pt x="8571694" y="0"/>
                  </a:lnTo>
                  <a:lnTo>
                    <a:pt x="8605561" y="4555893"/>
                  </a:lnTo>
                  <a:cubicBezTo>
                    <a:pt x="5700404" y="5605760"/>
                    <a:pt x="2301795" y="4373315"/>
                    <a:pt x="28816" y="4757138"/>
                  </a:cubicBezTo>
                  <a:cubicBezTo>
                    <a:pt x="243306" y="2587514"/>
                    <a:pt x="-482445" y="1074602"/>
                    <a:pt x="691600" y="0"/>
                  </a:cubicBezTo>
                  <a:close/>
                </a:path>
              </a:pathLst>
            </a:custGeom>
            <a:gradFill flip="none" rotWithShape="1">
              <a:gsLst>
                <a:gs pos="40000">
                  <a:schemeClr val="tx1">
                    <a:alpha val="79000"/>
                  </a:schemeClr>
                </a:gs>
                <a:gs pos="67000">
                  <a:srgbClr val="FF3300">
                    <a:alpha val="44000"/>
                  </a:srgbClr>
                </a:gs>
                <a:gs pos="0">
                  <a:srgbClr val="A40000">
                    <a:lumMod val="82000"/>
                    <a:alpha val="41000"/>
                  </a:srgbClr>
                </a:gs>
                <a:gs pos="27000">
                  <a:srgbClr val="C00000">
                    <a:alpha val="73000"/>
                  </a:srgbClr>
                </a:gs>
                <a:gs pos="91000">
                  <a:srgbClr val="A60000">
                    <a:alpha val="68000"/>
                  </a:srgbClr>
                </a:gs>
                <a:gs pos="79000">
                  <a:schemeClr val="tx1">
                    <a:alpha val="65000"/>
                  </a:schemeClr>
                </a:gs>
              </a:gsLst>
              <a:path path="circle">
                <a:fillToRect l="100000" t="100000"/>
              </a:path>
              <a:tileRect r="-100000" b="-100000"/>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pic>
          <p:nvPicPr>
            <p:cNvPr id="7" name="Picture 2" descr="Accessoires de Décoration"/>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2384520">
              <a:off x="1339456" y="2579567"/>
              <a:ext cx="1738164" cy="1738164"/>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7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4967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5"/>
                                        </p:tgtEl>
                                        <p:attrNameLst>
                                          <p:attrName>ppt_x</p:attrName>
                                        </p:attrNameLst>
                                      </p:cBhvr>
                                      <p:tavLst>
                                        <p:tav tm="0">
                                          <p:val>
                                            <p:strVal val="ppt_x"/>
                                          </p:val>
                                        </p:tav>
                                        <p:tav tm="100000">
                                          <p:val>
                                            <p:strVal val="1+ppt_w/2"/>
                                          </p:val>
                                        </p:tav>
                                      </p:tavLst>
                                    </p:anim>
                                    <p:anim calcmode="lin" valueType="num">
                                      <p:cBhvr additive="base">
                                        <p:cTn id="14" dur="3700"/>
                                        <p:tgtEl>
                                          <p:spTgt spid="5"/>
                                        </p:tgtEl>
                                        <p:attrNameLst>
                                          <p:attrName>ppt_y</p:attrName>
                                        </p:attrNameLst>
                                      </p:cBhvr>
                                      <p:tavLst>
                                        <p:tav tm="0">
                                          <p:val>
                                            <p:strVal val="ppt_y"/>
                                          </p:val>
                                        </p:tav>
                                        <p:tav tm="100000">
                                          <p:val>
                                            <p:strVal val="0-ppt_h/2"/>
                                          </p:val>
                                        </p:tav>
                                      </p:tavLst>
                                    </p:anim>
                                    <p:set>
                                      <p:cBhvr>
                                        <p:cTn id="15" dur="1" fill="hold">
                                          <p:stCondLst>
                                            <p:cond delay="36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2 Grupo"/>
          <p:cNvGrpSpPr/>
          <p:nvPr/>
        </p:nvGrpSpPr>
        <p:grpSpPr>
          <a:xfrm>
            <a:off x="8792" y="0"/>
            <a:ext cx="9144000" cy="5143500"/>
            <a:chOff x="8792" y="0"/>
            <a:chExt cx="9144000" cy="5143500"/>
          </a:xfrm>
        </p:grpSpPr>
        <p:grpSp>
          <p:nvGrpSpPr>
            <p:cNvPr id="2" name="1 Grupo"/>
            <p:cNvGrpSpPr/>
            <p:nvPr/>
          </p:nvGrpSpPr>
          <p:grpSpPr>
            <a:xfrm>
              <a:off x="8792" y="0"/>
              <a:ext cx="9144000" cy="5143500"/>
              <a:chOff x="8792" y="0"/>
              <a:chExt cx="9144000" cy="5232771"/>
            </a:xfrm>
          </p:grpSpPr>
          <p:sp>
            <p:nvSpPr>
              <p:cNvPr id="8" name="7 Rectángulo"/>
              <p:cNvSpPr/>
              <p:nvPr/>
            </p:nvSpPr>
            <p:spPr>
              <a:xfrm rot="10800000">
                <a:off x="17164" y="0"/>
                <a:ext cx="9126836" cy="5143500"/>
              </a:xfrm>
              <a:prstGeom prst="rect">
                <a:avLst/>
              </a:prstGeom>
              <a:gradFill>
                <a:gsLst>
                  <a:gs pos="45836">
                    <a:srgbClr val="FF0000">
                      <a:lumMod val="34000"/>
                      <a:lumOff val="66000"/>
                    </a:srgbClr>
                  </a:gs>
                  <a:gs pos="88000">
                    <a:srgbClr val="B40000"/>
                  </a:gs>
                  <a:gs pos="13000">
                    <a:srgbClr val="FF614C"/>
                  </a:gs>
                  <a:gs pos="71000">
                    <a:srgbClr val="F56D51"/>
                  </a:gs>
                  <a:gs pos="19000">
                    <a:srgbClr val="FF3300">
                      <a:lumMod val="64000"/>
                      <a:lumOff val="36000"/>
                    </a:srgbClr>
                  </a:gs>
                  <a:gs pos="0">
                    <a:srgbClr val="FF0000">
                      <a:lumMod val="83000"/>
                      <a:lumOff val="17000"/>
                    </a:srgbClr>
                  </a:gs>
                  <a:gs pos="90000">
                    <a:srgbClr val="C00000">
                      <a:shade val="67500"/>
                      <a:satMod val="115000"/>
                    </a:srgbClr>
                  </a:gs>
                  <a:gs pos="100000">
                    <a:srgbClr val="C00000">
                      <a:shade val="100000"/>
                      <a:satMod val="115000"/>
                    </a:srgbClr>
                  </a:gs>
                </a:gsLst>
                <a:lin ang="16200000" scaled="1"/>
              </a:gradFill>
              <a:ln>
                <a:noFill/>
              </a:ln>
              <a:effectLst/>
              <a:scene3d>
                <a:camera prst="orthographicFront"/>
                <a:lightRig rig="threePt" dir="t">
                  <a:rot lat="0" lon="0" rev="5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4 Forma en L"/>
              <p:cNvSpPr/>
              <p:nvPr/>
            </p:nvSpPr>
            <p:spPr>
              <a:xfrm>
                <a:off x="8792" y="29310"/>
                <a:ext cx="9144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0" y="5143500"/>
                    </a:lnTo>
                    <a:lnTo>
                      <a:pt x="0" y="0"/>
                    </a:ln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1" name="10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C00000"/>
                  </a:solidFill>
                  <a:latin typeface="AR BERKLEY" panose="02000000000000000000" pitchFamily="2" charset="0"/>
                </a:rPr>
                <a:t>P</a:t>
              </a:r>
              <a:r>
                <a:rPr lang="es-ES" sz="1400" dirty="0" smtClean="0">
                  <a:ln w="0">
                    <a:noFill/>
                  </a:ln>
                  <a:solidFill>
                    <a:srgbClr val="C00000"/>
                  </a:solidFill>
                  <a:latin typeface="AR BERKLEY" panose="02000000000000000000" pitchFamily="2" charset="0"/>
                </a:rPr>
                <a:t>&amp;</a:t>
              </a:r>
              <a:r>
                <a:rPr lang="es-ES" dirty="0" smtClean="0">
                  <a:ln w="0">
                    <a:noFill/>
                  </a:ln>
                  <a:solidFill>
                    <a:srgbClr val="C00000"/>
                  </a:solidFill>
                  <a:latin typeface="AR BERKLEY" panose="02000000000000000000" pitchFamily="2" charset="0"/>
                </a:rPr>
                <a:t>R</a:t>
              </a:r>
              <a:endParaRPr lang="es-ES" sz="1400" dirty="0" smtClean="0">
                <a:ln w="0">
                  <a:noFill/>
                </a:ln>
                <a:solidFill>
                  <a:srgbClr val="C00000"/>
                </a:solidFill>
                <a:latin typeface="AR BERKLEY" panose="02000000000000000000" pitchFamily="2" charset="0"/>
              </a:endParaRPr>
            </a:p>
          </p:txBody>
        </p:sp>
        <p:sp>
          <p:nvSpPr>
            <p:cNvPr id="12" name="4 Forma en L"/>
            <p:cNvSpPr/>
            <p:nvPr/>
          </p:nvSpPr>
          <p:spPr>
            <a:xfrm>
              <a:off x="144001" y="195486"/>
              <a:ext cx="715256" cy="483817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057" h="5704404">
                  <a:moveTo>
                    <a:pt x="23605" y="0"/>
                  </a:moveTo>
                  <a:lnTo>
                    <a:pt x="1302057" y="0"/>
                  </a:lnTo>
                  <a:cubicBezTo>
                    <a:pt x="36432" y="799895"/>
                    <a:pt x="929618" y="3724145"/>
                    <a:pt x="595446" y="5490337"/>
                  </a:cubicBezTo>
                  <a:cubicBezTo>
                    <a:pt x="384830" y="5575647"/>
                    <a:pt x="551421" y="5487604"/>
                    <a:pt x="106" y="5704404"/>
                  </a:cubicBezTo>
                  <a:cubicBezTo>
                    <a:pt x="-2972" y="4803013"/>
                    <a:pt x="61723" y="990762"/>
                    <a:pt x="23605" y="0"/>
                  </a:cubicBez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0" name="9 Rectángulo"/>
          <p:cNvSpPr/>
          <p:nvPr/>
        </p:nvSpPr>
        <p:spPr>
          <a:xfrm>
            <a:off x="1043608" y="1059582"/>
            <a:ext cx="7776864" cy="4031873"/>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La </a:t>
            </a:r>
            <a:r>
              <a:rPr lang="es-ES" sz="2400" b="1" i="1" dirty="0">
                <a:solidFill>
                  <a:prstClr val="black"/>
                </a:solidFill>
                <a:latin typeface="Monotype Corsiva" panose="03010101010201010101" pitchFamily="66" charset="0"/>
              </a:rPr>
              <a:t>mujer valiente aspira a ser quien es, </a:t>
            </a:r>
            <a:endParaRPr lang="es-ES" sz="2400" b="1" i="1" dirty="0" smtClean="0">
              <a:solidFill>
                <a:prstClr val="black"/>
              </a:solidFill>
              <a:latin typeface="Monotype Corsiva" panose="03010101010201010101" pitchFamily="66" charset="0"/>
            </a:endParaRPr>
          </a:p>
          <a:p>
            <a:pPr algn="ctr">
              <a:defRPr/>
            </a:pPr>
            <a:r>
              <a:rPr lang="es-ES" sz="2400" b="1" i="1" dirty="0" smtClean="0">
                <a:solidFill>
                  <a:prstClr val="black"/>
                </a:solidFill>
                <a:latin typeface="Monotype Corsiva" panose="03010101010201010101" pitchFamily="66" charset="0"/>
              </a:rPr>
              <a:t>quiere </a:t>
            </a:r>
            <a:r>
              <a:rPr lang="es-ES" sz="2400" b="1" i="1" dirty="0">
                <a:solidFill>
                  <a:prstClr val="black"/>
                </a:solidFill>
                <a:latin typeface="Monotype Corsiva" panose="03010101010201010101" pitchFamily="66" charset="0"/>
              </a:rPr>
              <a:t>ser parte activa de la vida y para ello </a:t>
            </a:r>
            <a:r>
              <a:rPr lang="es-ES" sz="2400" b="1" i="1" dirty="0" smtClean="0">
                <a:solidFill>
                  <a:prstClr val="black"/>
                </a:solidFill>
                <a:latin typeface="Monotype Corsiva" panose="03010101010201010101" pitchFamily="66" charset="0"/>
              </a:rPr>
              <a:t>busca desarrollarse interiormente a través de la sabiduría  de la Palabra de Dios. </a:t>
            </a:r>
          </a:p>
          <a:p>
            <a:pPr algn="ctr">
              <a:defRPr/>
            </a:pPr>
            <a:r>
              <a:rPr lang="es-ES" sz="2400" b="1" i="1" dirty="0" smtClean="0">
                <a:solidFill>
                  <a:prstClr val="black"/>
                </a:solidFill>
                <a:latin typeface="Monotype Corsiva" panose="03010101010201010101" pitchFamily="66" charset="0"/>
              </a:rPr>
              <a:t>Sabe </a:t>
            </a:r>
            <a:r>
              <a:rPr lang="es-ES" sz="2400" b="1" i="1" dirty="0">
                <a:solidFill>
                  <a:prstClr val="black"/>
                </a:solidFill>
                <a:latin typeface="Monotype Corsiva" panose="03010101010201010101" pitchFamily="66" charset="0"/>
              </a:rPr>
              <a:t>cuál es el sentido de su vida y realiza trabajos de introspección en busca de la conquista de su </a:t>
            </a:r>
            <a:r>
              <a:rPr lang="es-ES" sz="2400" b="1" i="1" dirty="0" smtClean="0">
                <a:solidFill>
                  <a:prstClr val="black"/>
                </a:solidFill>
                <a:latin typeface="Monotype Corsiva" panose="03010101010201010101" pitchFamily="66" charset="0"/>
              </a:rPr>
              <a:t>ser, </a:t>
            </a:r>
            <a:r>
              <a:rPr lang="es-ES" sz="2400" b="1" i="1" dirty="0">
                <a:solidFill>
                  <a:prstClr val="black"/>
                </a:solidFill>
                <a:latin typeface="Monotype Corsiva" panose="03010101010201010101" pitchFamily="66" charset="0"/>
              </a:rPr>
              <a:t>sabe que la búsqueda de su felicidad no es egoísta, porque siendo fiel a sí misma hace felices a los que la rodean por pura resonancia. </a:t>
            </a:r>
            <a:endParaRPr lang="es-ES" sz="2400" b="1" i="1" dirty="0" smtClean="0">
              <a:solidFill>
                <a:prstClr val="black"/>
              </a:solidFill>
              <a:latin typeface="Monotype Corsiva" panose="03010101010201010101" pitchFamily="66" charset="0"/>
            </a:endParaRPr>
          </a:p>
          <a:p>
            <a:pPr algn="ctr">
              <a:defRPr/>
            </a:pPr>
            <a:r>
              <a:rPr lang="es-ES" sz="3200" b="1" i="1" dirty="0" smtClean="0">
                <a:solidFill>
                  <a:prstClr val="black"/>
                </a:solidFill>
                <a:latin typeface="Monotype Corsiva" panose="03010101010201010101" pitchFamily="66" charset="0"/>
              </a:rPr>
              <a:t>La </a:t>
            </a:r>
            <a:r>
              <a:rPr lang="es-ES" sz="3200" b="1" i="1" dirty="0">
                <a:solidFill>
                  <a:prstClr val="black"/>
                </a:solidFill>
                <a:latin typeface="Monotype Corsiva" panose="03010101010201010101" pitchFamily="66" charset="0"/>
              </a:rPr>
              <a:t>felicidad es contagiosa...</a:t>
            </a:r>
          </a:p>
          <a:p>
            <a:pPr algn="ctr">
              <a:defRPr/>
            </a:pPr>
            <a:endParaRPr lang="es-ES" sz="2400" b="1" i="1" dirty="0">
              <a:solidFill>
                <a:prstClr val="black"/>
              </a:solidFill>
              <a:latin typeface="Monotype Corsiva" panose="03010101010201010101" pitchFamily="66" charset="0"/>
            </a:endParaRPr>
          </a:p>
          <a:p>
            <a:pPr algn="ctr">
              <a:defRPr/>
            </a:pPr>
            <a:endParaRPr lang="es-ES" sz="3200" b="1" i="1" dirty="0">
              <a:solidFill>
                <a:prstClr val="black"/>
              </a:solidFill>
              <a:latin typeface="Monotype Corsiva" panose="03010101010201010101" pitchFamily="66" charset="0"/>
            </a:endParaRPr>
          </a:p>
        </p:txBody>
      </p:sp>
      <p:sp>
        <p:nvSpPr>
          <p:cNvPr id="13" name="12 Rectángulo"/>
          <p:cNvSpPr/>
          <p:nvPr/>
        </p:nvSpPr>
        <p:spPr>
          <a:xfrm>
            <a:off x="2339752" y="483518"/>
            <a:ext cx="5040560" cy="461665"/>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prstClr val="black"/>
                </a:solidFill>
                <a:latin typeface="Monotype Corsiva" panose="03010101010201010101" pitchFamily="66" charset="0"/>
              </a:rPr>
              <a:t>CONQUISTA TU SER</a:t>
            </a:r>
            <a:endParaRPr lang="es-ES" sz="3200" b="1" i="1" dirty="0">
              <a:solidFill>
                <a:prstClr val="black"/>
              </a:solidFill>
              <a:latin typeface="Monotype Corsiva" panose="03010101010201010101" pitchFamily="66" charset="0"/>
            </a:endParaRPr>
          </a:p>
        </p:txBody>
      </p:sp>
    </p:spTree>
    <p:extLst>
      <p:ext uri="{BB962C8B-B14F-4D97-AF65-F5344CB8AC3E}">
        <p14:creationId xmlns:p14="http://schemas.microsoft.com/office/powerpoint/2010/main" val="2862480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anim calcmode="lin" valueType="num">
                                      <p:cBhvr>
                                        <p:cTn id="8" dur="1500" fill="hold"/>
                                        <p:tgtEl>
                                          <p:spTgt spid="10"/>
                                        </p:tgtEl>
                                        <p:attrNameLst>
                                          <p:attrName>ppt_x</p:attrName>
                                        </p:attrNameLst>
                                      </p:cBhvr>
                                      <p:tavLst>
                                        <p:tav tm="0">
                                          <p:val>
                                            <p:strVal val="#ppt_x"/>
                                          </p:val>
                                        </p:tav>
                                        <p:tav tm="100000">
                                          <p:val>
                                            <p:strVal val="#ppt_x"/>
                                          </p:val>
                                        </p:tav>
                                      </p:tavLst>
                                    </p:anim>
                                    <p:anim calcmode="lin" valueType="num">
                                      <p:cBhvr>
                                        <p:cTn id="9" dur="15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500"/>
                                        <p:tgtEl>
                                          <p:spTgt spid="13"/>
                                        </p:tgtEl>
                                      </p:cBhvr>
                                    </p:animEffect>
                                    <p:anim calcmode="lin" valueType="num">
                                      <p:cBhvr>
                                        <p:cTn id="13" dur="1500" fill="hold"/>
                                        <p:tgtEl>
                                          <p:spTgt spid="13"/>
                                        </p:tgtEl>
                                        <p:attrNameLst>
                                          <p:attrName>ppt_x</p:attrName>
                                        </p:attrNameLst>
                                      </p:cBhvr>
                                      <p:tavLst>
                                        <p:tav tm="0">
                                          <p:val>
                                            <p:strVal val="#ppt_x"/>
                                          </p:val>
                                        </p:tav>
                                        <p:tav tm="100000">
                                          <p:val>
                                            <p:strVal val="#ppt_x"/>
                                          </p:val>
                                        </p:tav>
                                      </p:tavLst>
                                    </p:anim>
                                    <p:anim calcmode="lin" valueType="num">
                                      <p:cBhvr>
                                        <p:cTn id="14" dur="1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t="-87935"/>
          <a:stretch/>
        </p:blipFill>
        <p:spPr>
          <a:xfrm>
            <a:off x="0" y="-4513634"/>
            <a:ext cx="9144000" cy="9646575"/>
          </a:xfrm>
          <a:prstGeom prst="rect">
            <a:avLst/>
          </a:prstGeom>
          <a:noFill/>
          <a:ln>
            <a:noFill/>
          </a:ln>
        </p:spPr>
      </p:pic>
      <p:sp>
        <p:nvSpPr>
          <p:cNvPr id="3" name="3 Rectángulo"/>
          <p:cNvSpPr/>
          <p:nvPr/>
        </p:nvSpPr>
        <p:spPr>
          <a:xfrm rot="10800000">
            <a:off x="-45720" y="4320000"/>
            <a:ext cx="9189720" cy="864096"/>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9720" h="509816">
                <a:moveTo>
                  <a:pt x="0" y="0"/>
                </a:moveTo>
                <a:lnTo>
                  <a:pt x="9189720" y="6042"/>
                </a:lnTo>
                <a:lnTo>
                  <a:pt x="9180576" y="366508"/>
                </a:lnTo>
                <a:cubicBezTo>
                  <a:pt x="6717792" y="-228424"/>
                  <a:pt x="3048000" y="509816"/>
                  <a:pt x="0" y="509816"/>
                </a:cubicBezTo>
                <a:lnTo>
                  <a:pt x="0" y="0"/>
                </a:lnTo>
                <a:close/>
              </a:path>
            </a:pathLst>
          </a:custGeom>
          <a:gradFill>
            <a:gsLst>
              <a:gs pos="67000">
                <a:srgbClr val="FF3300"/>
              </a:gs>
              <a:gs pos="13000">
                <a:srgbClr val="A40000">
                  <a:lumMod val="33000"/>
                </a:srgbClr>
              </a:gs>
              <a:gs pos="50000">
                <a:srgbClr val="C00000"/>
              </a:gs>
              <a:gs pos="100000">
                <a:srgbClr val="FF3300">
                  <a:lumMod val="55000"/>
                  <a:lumOff val="45000"/>
                </a:srgbClr>
              </a:gs>
            </a:gsLst>
            <a:lin ang="5400000" scaled="0"/>
          </a:gradFill>
          <a:ln>
            <a:noFill/>
          </a:ln>
          <a:scene3d>
            <a:camera prst="orthographicFront"/>
            <a:lightRig rig="chilly" dir="t">
              <a:rot lat="0" lon="0" rev="204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8464526" y="4587974"/>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grpSp>
        <p:nvGrpSpPr>
          <p:cNvPr id="5" name="4 Grupo"/>
          <p:cNvGrpSpPr/>
          <p:nvPr/>
        </p:nvGrpSpPr>
        <p:grpSpPr>
          <a:xfrm>
            <a:off x="-36000" y="-25474"/>
            <a:ext cx="9166578" cy="5036998"/>
            <a:chOff x="-9166578" y="-3044874"/>
            <a:chExt cx="9166578" cy="5036998"/>
          </a:xfrm>
        </p:grpSpPr>
        <p:sp>
          <p:nvSpPr>
            <p:cNvPr id="26" name="3 Rectángulo"/>
            <p:cNvSpPr/>
            <p:nvPr/>
          </p:nvSpPr>
          <p:spPr>
            <a:xfrm>
              <a:off x="-9166578" y="-3044874"/>
              <a:ext cx="9166578" cy="4926706"/>
            </a:xfrm>
            <a:custGeom>
              <a:avLst/>
              <a:gdLst>
                <a:gd name="connsiteX0" fmla="*/ 0 w 9144000"/>
                <a:gd name="connsiteY0" fmla="*/ 0 h 4483342"/>
                <a:gd name="connsiteX1" fmla="*/ 9144000 w 9144000"/>
                <a:gd name="connsiteY1" fmla="*/ 0 h 4483342"/>
                <a:gd name="connsiteX2" fmla="*/ 9144000 w 9144000"/>
                <a:gd name="connsiteY2" fmla="*/ 4483342 h 4483342"/>
                <a:gd name="connsiteX3" fmla="*/ 0 w 9144000"/>
                <a:gd name="connsiteY3" fmla="*/ 4483342 h 4483342"/>
                <a:gd name="connsiteX4" fmla="*/ 0 w 9144000"/>
                <a:gd name="connsiteY4" fmla="*/ 0 h 4483342"/>
                <a:gd name="connsiteX0" fmla="*/ 0 w 9166578"/>
                <a:gd name="connsiteY0" fmla="*/ 0 h 4483342"/>
                <a:gd name="connsiteX1" fmla="*/ 9144000 w 9166578"/>
                <a:gd name="connsiteY1" fmla="*/ 0 h 4483342"/>
                <a:gd name="connsiteX2" fmla="*/ 9166578 w 9166578"/>
                <a:gd name="connsiteY2" fmla="*/ 4347876 h 4483342"/>
                <a:gd name="connsiteX3" fmla="*/ 0 w 9166578"/>
                <a:gd name="connsiteY3" fmla="*/ 4483342 h 4483342"/>
                <a:gd name="connsiteX4" fmla="*/ 0 w 9166578"/>
                <a:gd name="connsiteY4" fmla="*/ 0 h 4483342"/>
                <a:gd name="connsiteX0" fmla="*/ 0 w 9166578"/>
                <a:gd name="connsiteY0" fmla="*/ 0 h 4483342"/>
                <a:gd name="connsiteX1" fmla="*/ 9144000 w 9166578"/>
                <a:gd name="connsiteY1" fmla="*/ 0 h 4483342"/>
                <a:gd name="connsiteX2" fmla="*/ 9166578 w 9166578"/>
                <a:gd name="connsiteY2" fmla="*/ 4347876 h 4483342"/>
                <a:gd name="connsiteX3" fmla="*/ 0 w 9166578"/>
                <a:gd name="connsiteY3" fmla="*/ 4483342 h 4483342"/>
                <a:gd name="connsiteX4" fmla="*/ 0 w 9166578"/>
                <a:gd name="connsiteY4" fmla="*/ 0 h 4483342"/>
                <a:gd name="connsiteX0" fmla="*/ 0 w 9166578"/>
                <a:gd name="connsiteY0" fmla="*/ 0 h 4906221"/>
                <a:gd name="connsiteX1" fmla="*/ 9144000 w 9166578"/>
                <a:gd name="connsiteY1" fmla="*/ 0 h 4906221"/>
                <a:gd name="connsiteX2" fmla="*/ 9166578 w 9166578"/>
                <a:gd name="connsiteY2" fmla="*/ 4347876 h 4906221"/>
                <a:gd name="connsiteX3" fmla="*/ 0 w 9166578"/>
                <a:gd name="connsiteY3" fmla="*/ 4483342 h 4906221"/>
                <a:gd name="connsiteX4" fmla="*/ 0 w 9166578"/>
                <a:gd name="connsiteY4" fmla="*/ 0 h 4906221"/>
                <a:gd name="connsiteX0" fmla="*/ 0 w 9166578"/>
                <a:gd name="connsiteY0" fmla="*/ 0 h 4942042"/>
                <a:gd name="connsiteX1" fmla="*/ 9144000 w 9166578"/>
                <a:gd name="connsiteY1" fmla="*/ 0 h 4942042"/>
                <a:gd name="connsiteX2" fmla="*/ 9166578 w 9166578"/>
                <a:gd name="connsiteY2" fmla="*/ 4347876 h 4942042"/>
                <a:gd name="connsiteX3" fmla="*/ 11574 w 9166578"/>
                <a:gd name="connsiteY3" fmla="*/ 4529641 h 4942042"/>
                <a:gd name="connsiteX4" fmla="*/ 0 w 9166578"/>
                <a:gd name="connsiteY4" fmla="*/ 0 h 4942042"/>
                <a:gd name="connsiteX0" fmla="*/ 0 w 9166578"/>
                <a:gd name="connsiteY0" fmla="*/ 0 h 4896054"/>
                <a:gd name="connsiteX1" fmla="*/ 9144000 w 9166578"/>
                <a:gd name="connsiteY1" fmla="*/ 0 h 4896054"/>
                <a:gd name="connsiteX2" fmla="*/ 9166578 w 9166578"/>
                <a:gd name="connsiteY2" fmla="*/ 4347876 h 4896054"/>
                <a:gd name="connsiteX3" fmla="*/ 11574 w 9166578"/>
                <a:gd name="connsiteY3" fmla="*/ 4529641 h 4896054"/>
                <a:gd name="connsiteX4" fmla="*/ 0 w 9166578"/>
                <a:gd name="connsiteY4" fmla="*/ 0 h 4896054"/>
                <a:gd name="connsiteX0" fmla="*/ 0 w 9166578"/>
                <a:gd name="connsiteY0" fmla="*/ 0 h 4926706"/>
                <a:gd name="connsiteX1" fmla="*/ 9144000 w 9166578"/>
                <a:gd name="connsiteY1" fmla="*/ 0 h 4926706"/>
                <a:gd name="connsiteX2" fmla="*/ 9166578 w 9166578"/>
                <a:gd name="connsiteY2" fmla="*/ 4347876 h 4926706"/>
                <a:gd name="connsiteX3" fmla="*/ 11574 w 9166578"/>
                <a:gd name="connsiteY3" fmla="*/ 4529641 h 4926706"/>
                <a:gd name="connsiteX4" fmla="*/ 0 w 9166578"/>
                <a:gd name="connsiteY4" fmla="*/ 0 h 4926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6578" h="4926706">
                  <a:moveTo>
                    <a:pt x="0" y="0"/>
                  </a:moveTo>
                  <a:lnTo>
                    <a:pt x="9144000" y="0"/>
                  </a:lnTo>
                  <a:lnTo>
                    <a:pt x="9166578" y="4347876"/>
                  </a:lnTo>
                  <a:cubicBezTo>
                    <a:pt x="6111052" y="4393031"/>
                    <a:pt x="1961647" y="5499629"/>
                    <a:pt x="11574" y="4529641"/>
                  </a:cubicBezTo>
                  <a:lnTo>
                    <a:pt x="0" y="0"/>
                  </a:lnTo>
                  <a:close/>
                </a:path>
              </a:pathLst>
            </a:custGeom>
            <a:gradFill>
              <a:gsLst>
                <a:gs pos="78000">
                  <a:srgbClr val="00B050">
                    <a:alpha val="45000"/>
                  </a:srgbClr>
                </a:gs>
                <a:gs pos="0">
                  <a:srgbClr val="FF0000">
                    <a:alpha val="52000"/>
                  </a:srgbClr>
                </a:gs>
                <a:gs pos="98000">
                  <a:srgbClr val="00B050">
                    <a:alpha val="44000"/>
                  </a:srgbClr>
                </a:gs>
                <a:gs pos="66000">
                  <a:schemeClr val="tx1">
                    <a:alpha val="71000"/>
                  </a:schemeClr>
                </a:gs>
                <a:gs pos="90000">
                  <a:schemeClr val="tx1">
                    <a:alpha val="44000"/>
                  </a:schemeClr>
                </a:gs>
                <a:gs pos="44000">
                  <a:schemeClr val="tx1">
                    <a:alpha val="60000"/>
                  </a:schemeClr>
                </a:gs>
                <a:gs pos="54000">
                  <a:srgbClr val="00B050">
                    <a:alpha val="41000"/>
                  </a:srgbClr>
                </a:gs>
                <a:gs pos="33000">
                  <a:srgbClr val="00B050">
                    <a:alpha val="41000"/>
                  </a:srgbClr>
                </a:gs>
                <a:gs pos="23000">
                  <a:schemeClr val="tx1">
                    <a:alpha val="53000"/>
                  </a:schemeClr>
                </a:gs>
                <a:gs pos="12000">
                  <a:srgbClr val="00B050">
                    <a:alpha val="48000"/>
                  </a:srgbClr>
                </a:gs>
              </a:gsLst>
              <a:path path="circle">
                <a:fillToRect l="100000" t="100000"/>
              </a:path>
            </a:gradFill>
            <a:ln>
              <a:noFill/>
            </a:ln>
            <a:scene3d>
              <a:camera prst="orthographicFront"/>
              <a:lightRig rig="flat" dir="t">
                <a:rot lat="0" lon="0" rev="12000000"/>
              </a:lightRig>
            </a:scene3d>
            <a:sp3d>
              <a:bevelT w="158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6"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677472" y="483518"/>
              <a:ext cx="6536119" cy="15086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 name="Picture 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0431761">
              <a:off x="-2558659" y="453277"/>
              <a:ext cx="1958330" cy="901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4" name="13 Rectángulo"/>
          <p:cNvSpPr/>
          <p:nvPr/>
        </p:nvSpPr>
        <p:spPr>
          <a:xfrm>
            <a:off x="0" y="3431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7151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750" fill="hold"/>
                                        <p:tgtEl>
                                          <p:spTgt spid="2"/>
                                        </p:tgtEl>
                                        <p:attrNameLst>
                                          <p:attrName>ppt_w</p:attrName>
                                        </p:attrNameLst>
                                      </p:cBhvr>
                                      <p:tavLst>
                                        <p:tav tm="0">
                                          <p:val>
                                            <p:strVal val="4/3*#ppt_w"/>
                                          </p:val>
                                        </p:tav>
                                        <p:tav tm="100000">
                                          <p:val>
                                            <p:strVal val="#ppt_w"/>
                                          </p:val>
                                        </p:tav>
                                      </p:tavLst>
                                    </p:anim>
                                    <p:anim calcmode="lin" valueType="num">
                                      <p:cBhvr>
                                        <p:cTn id="11" dur="375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1" fill="hold" nodeType="withEffect">
                                  <p:stCondLst>
                                    <p:cond delay="0"/>
                                  </p:stCondLst>
                                  <p:childTnLst>
                                    <p:anim calcmode="lin" valueType="num">
                                      <p:cBhvr additive="base">
                                        <p:cTn id="13" dur="3700"/>
                                        <p:tgtEl>
                                          <p:spTgt spid="5"/>
                                        </p:tgtEl>
                                        <p:attrNameLst>
                                          <p:attrName>ppt_x</p:attrName>
                                        </p:attrNameLst>
                                      </p:cBhvr>
                                      <p:tavLst>
                                        <p:tav tm="0">
                                          <p:val>
                                            <p:strVal val="ppt_x"/>
                                          </p:val>
                                        </p:tav>
                                        <p:tav tm="100000">
                                          <p:val>
                                            <p:strVal val="ppt_x"/>
                                          </p:val>
                                        </p:tav>
                                      </p:tavLst>
                                    </p:anim>
                                    <p:anim calcmode="lin" valueType="num">
                                      <p:cBhvr additive="base">
                                        <p:cTn id="14" dur="3700"/>
                                        <p:tgtEl>
                                          <p:spTgt spid="5"/>
                                        </p:tgtEl>
                                        <p:attrNameLst>
                                          <p:attrName>ppt_y</p:attrName>
                                        </p:attrNameLst>
                                      </p:cBhvr>
                                      <p:tavLst>
                                        <p:tav tm="0">
                                          <p:val>
                                            <p:strVal val="ppt_y"/>
                                          </p:val>
                                        </p:tav>
                                        <p:tav tm="100000">
                                          <p:val>
                                            <p:strVal val="0-ppt_h/2"/>
                                          </p:val>
                                        </p:tav>
                                      </p:tavLst>
                                    </p:anim>
                                    <p:set>
                                      <p:cBhvr>
                                        <p:cTn id="15" dur="1" fill="hold">
                                          <p:stCondLst>
                                            <p:cond delay="36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11440" y="0"/>
            <a:ext cx="9144000" cy="5143500"/>
          </a:xfrm>
          <a:prstGeom prst="rect">
            <a:avLst/>
          </a:prstGeom>
          <a:noFill/>
          <a:ln>
            <a:noFill/>
          </a:ln>
        </p:spPr>
      </p:pic>
      <p:pic>
        <p:nvPicPr>
          <p:cNvPr id="3" name="2 Imagen" descr="Diapositiva36"/>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0" y="0"/>
            <a:ext cx="997986" cy="5143500"/>
          </a:xfrm>
          <a:prstGeom prst="rect">
            <a:avLst/>
          </a:prstGeom>
          <a:noFill/>
          <a:ln>
            <a:noFill/>
          </a:ln>
        </p:spPr>
      </p:pic>
      <p:grpSp>
        <p:nvGrpSpPr>
          <p:cNvPr id="8" name="7 Grupo"/>
          <p:cNvGrpSpPr/>
          <p:nvPr/>
        </p:nvGrpSpPr>
        <p:grpSpPr>
          <a:xfrm>
            <a:off x="1008000" y="-7987"/>
            <a:ext cx="8100392" cy="5154935"/>
            <a:chOff x="1043608" y="10269"/>
            <a:chExt cx="8100392" cy="5154935"/>
          </a:xfrm>
        </p:grpSpPr>
        <p:sp>
          <p:nvSpPr>
            <p:cNvPr id="4" name="3 Rectángulo"/>
            <p:cNvSpPr/>
            <p:nvPr/>
          </p:nvSpPr>
          <p:spPr>
            <a:xfrm>
              <a:off x="1043608" y="10269"/>
              <a:ext cx="8100392" cy="5143500"/>
            </a:xfrm>
            <a:prstGeom prst="rect">
              <a:avLst/>
            </a:prstGeom>
            <a:gradFill flip="none" rotWithShape="1">
              <a:gsLst>
                <a:gs pos="78000">
                  <a:srgbClr val="C00000">
                    <a:alpha val="47000"/>
                  </a:srgbClr>
                </a:gs>
                <a:gs pos="0">
                  <a:schemeClr val="tx1">
                    <a:alpha val="46000"/>
                  </a:schemeClr>
                </a:gs>
                <a:gs pos="100000">
                  <a:srgbClr val="C00000">
                    <a:alpha val="48000"/>
                  </a:srgbClr>
                </a:gs>
                <a:gs pos="66000">
                  <a:schemeClr val="tx1">
                    <a:alpha val="71000"/>
                  </a:schemeClr>
                </a:gs>
                <a:gs pos="90000">
                  <a:schemeClr val="tx1">
                    <a:alpha val="44000"/>
                  </a:schemeClr>
                </a:gs>
                <a:gs pos="44000">
                  <a:schemeClr val="tx1">
                    <a:alpha val="60000"/>
                  </a:schemeClr>
                </a:gs>
                <a:gs pos="54000">
                  <a:srgbClr val="C00000">
                    <a:alpha val="45000"/>
                  </a:srgbClr>
                </a:gs>
                <a:gs pos="33000">
                  <a:srgbClr val="C00000">
                    <a:alpha val="55000"/>
                  </a:srgbClr>
                </a:gs>
                <a:gs pos="23000">
                  <a:schemeClr val="tx1">
                    <a:alpha val="53000"/>
                  </a:schemeClr>
                </a:gs>
                <a:gs pos="12000">
                  <a:srgbClr val="C00000">
                    <a:alpha val="53000"/>
                  </a:srgbClr>
                </a:gs>
              </a:gsLst>
              <a:lin ang="2700000" scaled="1"/>
              <a:tileRect/>
            </a:grad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H="1">
              <a:off x="1043608" y="21704"/>
              <a:ext cx="8100392" cy="5143500"/>
            </a:xfrm>
            <a:prstGeom prst="rect">
              <a:avLst/>
            </a:prstGeom>
            <a:gradFill flip="none" rotWithShape="1">
              <a:gsLst>
                <a:gs pos="78000">
                  <a:srgbClr val="C00000">
                    <a:alpha val="47000"/>
                  </a:srgbClr>
                </a:gs>
                <a:gs pos="0">
                  <a:schemeClr val="tx1">
                    <a:alpha val="46000"/>
                  </a:schemeClr>
                </a:gs>
                <a:gs pos="100000">
                  <a:srgbClr val="C00000">
                    <a:alpha val="48000"/>
                  </a:srgbClr>
                </a:gs>
                <a:gs pos="66000">
                  <a:schemeClr val="tx1">
                    <a:alpha val="71000"/>
                  </a:schemeClr>
                </a:gs>
                <a:gs pos="90000">
                  <a:schemeClr val="tx1">
                    <a:alpha val="44000"/>
                  </a:schemeClr>
                </a:gs>
                <a:gs pos="44000">
                  <a:schemeClr val="tx1">
                    <a:alpha val="60000"/>
                  </a:schemeClr>
                </a:gs>
                <a:gs pos="54000">
                  <a:srgbClr val="C00000">
                    <a:alpha val="45000"/>
                  </a:srgbClr>
                </a:gs>
                <a:gs pos="33000">
                  <a:srgbClr val="C00000">
                    <a:alpha val="55000"/>
                  </a:srgbClr>
                </a:gs>
                <a:gs pos="23000">
                  <a:schemeClr val="tx1">
                    <a:alpha val="53000"/>
                  </a:schemeClr>
                </a:gs>
                <a:gs pos="12000">
                  <a:srgbClr val="C00000">
                    <a:alpha val="53000"/>
                  </a:srgbClr>
                </a:gs>
              </a:gsLst>
              <a:lin ang="2700000" scaled="1"/>
              <a:tileRect/>
            </a:gradFill>
            <a:ln>
              <a:noFill/>
            </a:ln>
            <a:scene3d>
              <a:camera prst="orthographicFront"/>
              <a:lightRig rig="flat" dir="t">
                <a:rot lat="0" lon="0" rev="24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7" name="Picture 24" descr="Pendants pour Décore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2000" y="51470"/>
            <a:ext cx="571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4" descr="Pendants pour Décore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2000" y="1707654"/>
            <a:ext cx="571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4" descr="Pendants pour Décore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2000" y="3348000"/>
            <a:ext cx="571500" cy="1714500"/>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29494"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02095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750" fill="hold"/>
                                        <p:tgtEl>
                                          <p:spTgt spid="2"/>
                                        </p:tgtEl>
                                        <p:attrNameLst>
                                          <p:attrName>ppt_w</p:attrName>
                                        </p:attrNameLst>
                                      </p:cBhvr>
                                      <p:tavLst>
                                        <p:tav tm="0">
                                          <p:val>
                                            <p:strVal val="4/3*#ppt_w"/>
                                          </p:val>
                                        </p:tav>
                                        <p:tav tm="100000">
                                          <p:val>
                                            <p:strVal val="#ppt_w"/>
                                          </p:val>
                                        </p:tav>
                                      </p:tavLst>
                                    </p:anim>
                                    <p:anim calcmode="lin" valueType="num">
                                      <p:cBhvr>
                                        <p:cTn id="11" dur="375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700"/>
                                        <p:tgtEl>
                                          <p:spTgt spid="8"/>
                                        </p:tgtEl>
                                        <p:attrNameLst>
                                          <p:attrName>ppt_x</p:attrName>
                                        </p:attrNameLst>
                                      </p:cBhvr>
                                      <p:tavLst>
                                        <p:tav tm="0">
                                          <p:val>
                                            <p:strVal val="ppt_x"/>
                                          </p:val>
                                        </p:tav>
                                        <p:tav tm="100000">
                                          <p:val>
                                            <p:strVal val="1+ppt_w/2"/>
                                          </p:val>
                                        </p:tav>
                                      </p:tavLst>
                                    </p:anim>
                                    <p:anim calcmode="lin" valueType="num">
                                      <p:cBhvr additive="base">
                                        <p:cTn id="14" dur="3700"/>
                                        <p:tgtEl>
                                          <p:spTgt spid="8"/>
                                        </p:tgtEl>
                                        <p:attrNameLst>
                                          <p:attrName>ppt_y</p:attrName>
                                        </p:attrNameLst>
                                      </p:cBhvr>
                                      <p:tavLst>
                                        <p:tav tm="0">
                                          <p:val>
                                            <p:strVal val="ppt_y"/>
                                          </p:val>
                                        </p:tav>
                                        <p:tav tm="100000">
                                          <p:val>
                                            <p:strVal val="ppt_y"/>
                                          </p:val>
                                        </p:tav>
                                      </p:tavLst>
                                    </p:anim>
                                    <p:set>
                                      <p:cBhvr>
                                        <p:cTn id="15" dur="1" fill="hold">
                                          <p:stCondLst>
                                            <p:cond delay="36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LA MUJER VALIENTE"/>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32912"/>
            <a:ext cx="9144000" cy="5143500"/>
          </a:xfrm>
          <a:prstGeom prst="rect">
            <a:avLst/>
          </a:prstGeom>
          <a:noFill/>
          <a:ln>
            <a:noFill/>
          </a:ln>
        </p:spPr>
      </p:pic>
      <p:grpSp>
        <p:nvGrpSpPr>
          <p:cNvPr id="4" name="3 Grupo"/>
          <p:cNvGrpSpPr/>
          <p:nvPr/>
        </p:nvGrpSpPr>
        <p:grpSpPr>
          <a:xfrm>
            <a:off x="1547664" y="-28348"/>
            <a:ext cx="7596336" cy="4948014"/>
            <a:chOff x="2699792" y="-2180778"/>
            <a:chExt cx="7596336" cy="4948014"/>
          </a:xfrm>
        </p:grpSpPr>
        <p:sp>
          <p:nvSpPr>
            <p:cNvPr id="20" name="2 Rectángulo"/>
            <p:cNvSpPr/>
            <p:nvPr/>
          </p:nvSpPr>
          <p:spPr>
            <a:xfrm>
              <a:off x="2699792" y="-2180778"/>
              <a:ext cx="7596336" cy="4948014"/>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6242" h="4980595">
                  <a:moveTo>
                    <a:pt x="662281" y="0"/>
                  </a:moveTo>
                  <a:lnTo>
                    <a:pt x="8542375" y="0"/>
                  </a:lnTo>
                  <a:lnTo>
                    <a:pt x="8576242" y="4555893"/>
                  </a:lnTo>
                  <a:cubicBezTo>
                    <a:pt x="5671085" y="5605760"/>
                    <a:pt x="2336950" y="4330114"/>
                    <a:pt x="63971" y="4713937"/>
                  </a:cubicBezTo>
                  <a:cubicBezTo>
                    <a:pt x="278461" y="2544313"/>
                    <a:pt x="-511764" y="1074602"/>
                    <a:pt x="662281" y="0"/>
                  </a:cubicBezTo>
                  <a:close/>
                </a:path>
              </a:pathLst>
            </a:custGeom>
            <a:gradFill flip="none" rotWithShape="1">
              <a:gsLst>
                <a:gs pos="40000">
                  <a:schemeClr val="tx1">
                    <a:alpha val="79000"/>
                  </a:schemeClr>
                </a:gs>
                <a:gs pos="59000">
                  <a:srgbClr val="C00000">
                    <a:alpha val="54000"/>
                  </a:srgbClr>
                </a:gs>
                <a:gs pos="0">
                  <a:srgbClr val="A40000">
                    <a:lumMod val="82000"/>
                    <a:alpha val="41000"/>
                  </a:srgbClr>
                </a:gs>
                <a:gs pos="15000">
                  <a:srgbClr val="C00000">
                    <a:alpha val="73000"/>
                  </a:srgbClr>
                </a:gs>
                <a:gs pos="88000">
                  <a:srgbClr val="A60000">
                    <a:alpha val="68000"/>
                  </a:srgbClr>
                </a:gs>
                <a:gs pos="79000">
                  <a:schemeClr val="tx1">
                    <a:alpha val="65000"/>
                  </a:schemeClr>
                </a:gs>
              </a:gsLst>
              <a:path path="circle">
                <a:fillToRect l="100000" t="100000"/>
              </a:path>
              <a:tileRect r="-100000" b="-100000"/>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grpSp>
          <p:nvGrpSpPr>
            <p:cNvPr id="2" name="1 Grupo"/>
            <p:cNvGrpSpPr/>
            <p:nvPr/>
          </p:nvGrpSpPr>
          <p:grpSpPr>
            <a:xfrm>
              <a:off x="3204651" y="-668610"/>
              <a:ext cx="3642049" cy="2780989"/>
              <a:chOff x="3204651" y="-1460297"/>
              <a:chExt cx="4565349" cy="3612802"/>
            </a:xfrm>
          </p:grpSpPr>
          <p:sp>
            <p:nvSpPr>
              <p:cNvPr id="21" name="Forma libre 16"/>
              <p:cNvSpPr/>
              <p:nvPr/>
            </p:nvSpPr>
            <p:spPr>
              <a:xfrm rot="2818927" flipH="1">
                <a:off x="6482395" y="864900"/>
                <a:ext cx="1675950" cy="899260"/>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solidFill>
                <a:srgbClr val="990033"/>
              </a:solidFill>
              <a:ln>
                <a:noFill/>
              </a:ln>
              <a:effectLst>
                <a:outerShdw dist="12700" dir="2400000" algn="ctr" rotWithShape="0">
                  <a:schemeClr val="accent6">
                    <a:lumMod val="20000"/>
                    <a:lumOff val="80000"/>
                  </a:schemeClr>
                </a:outerShdw>
              </a:effectLst>
              <a:scene3d>
                <a:camera prst="orthographicFront"/>
                <a:lightRig rig="flat" dir="t"/>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16"/>
              <p:cNvSpPr/>
              <p:nvPr/>
            </p:nvSpPr>
            <p:spPr>
              <a:xfrm rot="3101514" flipH="1">
                <a:off x="3388978" y="-1168238"/>
                <a:ext cx="1315439" cy="731321"/>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solidFill>
                <a:srgbClr val="990033"/>
              </a:solidFill>
              <a:ln>
                <a:noFill/>
              </a:ln>
              <a:effectLst>
                <a:outerShdw dist="12700" dir="2400000" algn="ctr" rotWithShape="0">
                  <a:schemeClr val="accent6">
                    <a:lumMod val="20000"/>
                    <a:lumOff val="80000"/>
                  </a:schemeClr>
                </a:outerShdw>
              </a:effectLst>
              <a:scene3d>
                <a:camera prst="orthographicFront"/>
                <a:lightRig rig="flat" dir="t"/>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Forma libre 16"/>
              <p:cNvSpPr/>
              <p:nvPr/>
            </p:nvSpPr>
            <p:spPr>
              <a:xfrm rot="2684079" flipH="1">
                <a:off x="3204651" y="723315"/>
                <a:ext cx="1501990" cy="944283"/>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solidFill>
                <a:srgbClr val="990033"/>
              </a:solidFill>
              <a:ln>
                <a:noFill/>
              </a:ln>
              <a:effectLst>
                <a:outerShdw dist="12700" dir="2400000" algn="ctr" rotWithShape="0">
                  <a:schemeClr val="accent6">
                    <a:lumMod val="20000"/>
                    <a:lumOff val="80000"/>
                  </a:schemeClr>
                </a:outerShdw>
              </a:effectLst>
              <a:scene3d>
                <a:camera prst="orthographicFront"/>
                <a:lightRig rig="flat" dir="t"/>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Forma libre 16"/>
              <p:cNvSpPr/>
              <p:nvPr/>
            </p:nvSpPr>
            <p:spPr>
              <a:xfrm rot="2894743" flipH="1">
                <a:off x="4897274" y="864353"/>
                <a:ext cx="1326532" cy="622467"/>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solidFill>
                <a:srgbClr val="990033"/>
              </a:solidFill>
              <a:ln>
                <a:noFill/>
              </a:ln>
              <a:effectLst>
                <a:outerShdw dist="12700" dir="2400000" algn="ctr" rotWithShape="0">
                  <a:schemeClr val="accent6">
                    <a:lumMod val="20000"/>
                    <a:lumOff val="80000"/>
                  </a:schemeClr>
                </a:outerShdw>
              </a:effectLst>
              <a:scene3d>
                <a:camera prst="orthographicFront"/>
                <a:lightRig rig="flat" dir="t"/>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16"/>
              <p:cNvSpPr/>
              <p:nvPr/>
            </p:nvSpPr>
            <p:spPr>
              <a:xfrm rot="2894743" flipH="1">
                <a:off x="5024835" y="-851419"/>
                <a:ext cx="1326532" cy="622467"/>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solidFill>
                <a:srgbClr val="990033"/>
              </a:solidFill>
              <a:ln>
                <a:noFill/>
              </a:ln>
              <a:effectLst>
                <a:outerShdw dist="12700" dir="2400000" algn="ctr" rotWithShape="0">
                  <a:schemeClr val="accent6">
                    <a:lumMod val="20000"/>
                    <a:lumOff val="80000"/>
                  </a:schemeClr>
                </a:outerShdw>
              </a:effectLst>
              <a:scene3d>
                <a:camera prst="orthographicFront"/>
                <a:lightRig rig="flat" dir="t"/>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 name="4 Grupo"/>
          <p:cNvGrpSpPr/>
          <p:nvPr/>
        </p:nvGrpSpPr>
        <p:grpSpPr>
          <a:xfrm>
            <a:off x="-36000" y="-36000"/>
            <a:ext cx="9180000" cy="5203461"/>
            <a:chOff x="-36000" y="-36000"/>
            <a:chExt cx="9180000" cy="5203461"/>
          </a:xfrm>
        </p:grpSpPr>
        <p:sp>
          <p:nvSpPr>
            <p:cNvPr id="3" name="4 Forma en L"/>
            <p:cNvSpPr/>
            <p:nvPr/>
          </p:nvSpPr>
          <p:spPr>
            <a:xfrm>
              <a:off x="-36000" y="-36000"/>
              <a:ext cx="9180000" cy="5203461"/>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1630427 w 9218951"/>
                <a:gd name="connsiteY2" fmla="*/ 4665041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2172967 w 9218951"/>
                <a:gd name="connsiteY1" fmla="*/ 21771 h 5203461"/>
                <a:gd name="connsiteX2" fmla="*/ 1630427 w 9218951"/>
                <a:gd name="connsiteY2" fmla="*/ 4665041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2172967 w 9218951"/>
                <a:gd name="connsiteY1" fmla="*/ 21771 h 5203461"/>
                <a:gd name="connsiteX2" fmla="*/ 1630427 w 9218951"/>
                <a:gd name="connsiteY2" fmla="*/ 4665041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19149 w 9218951"/>
                <a:gd name="connsiteY6" fmla="*/ 5172075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2172967" y="21771"/>
                  </a:lnTo>
                  <a:cubicBezTo>
                    <a:pt x="1098673" y="834058"/>
                    <a:pt x="1858600" y="3263922"/>
                    <a:pt x="1630427" y="4665041"/>
                  </a:cubicBezTo>
                  <a:cubicBezTo>
                    <a:pt x="3370612" y="4347429"/>
                    <a:pt x="4896204" y="4975842"/>
                    <a:pt x="6160958" y="4946754"/>
                  </a:cubicBezTo>
                  <a:cubicBezTo>
                    <a:pt x="7425712" y="4917666"/>
                    <a:pt x="8773916" y="4867446"/>
                    <a:pt x="9218951" y="4490513"/>
                  </a:cubicBezTo>
                  <a:cubicBezTo>
                    <a:pt x="9218951" y="4683192"/>
                    <a:pt x="9218950" y="5010782"/>
                    <a:pt x="9218950" y="5203461"/>
                  </a:cubicBezTo>
                  <a:lnTo>
                    <a:pt x="19149" y="5172075"/>
                  </a:lnTo>
                  <a:lnTo>
                    <a:pt x="0" y="0"/>
                  </a:lnTo>
                  <a:close/>
                </a:path>
              </a:pathLst>
            </a:custGeom>
            <a:gradFill>
              <a:gsLst>
                <a:gs pos="75000">
                  <a:srgbClr val="990015"/>
                </a:gs>
                <a:gs pos="13000">
                  <a:srgbClr val="A40000">
                    <a:lumMod val="33000"/>
                  </a:srgbClr>
                </a:gs>
                <a:gs pos="91000">
                  <a:srgbClr val="DB0007">
                    <a:lumMod val="44000"/>
                    <a:lumOff val="56000"/>
                  </a:srgbClr>
                </a:gs>
                <a:gs pos="99000">
                  <a:srgbClr val="FF0000"/>
                </a:gs>
                <a:gs pos="53000">
                  <a:srgbClr val="81011C"/>
                </a:gs>
                <a:gs pos="97000">
                  <a:srgbClr val="A40000"/>
                </a:gs>
              </a:gsLst>
              <a:lin ang="5400000" scaled="0"/>
            </a:gradFill>
            <a:ln>
              <a:noFill/>
            </a:ln>
            <a:scene3d>
              <a:camera prst="orthographicFront"/>
              <a:lightRig rig="flood" dir="t">
                <a:rot lat="0" lon="0" rev="13800000"/>
              </a:lightRig>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847041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A50021"/>
                  </a:solidFill>
                  <a:latin typeface="AR BERKLEY" panose="02000000000000000000" pitchFamily="2" charset="0"/>
                </a:rPr>
                <a:t>P</a:t>
              </a:r>
              <a:r>
                <a:rPr lang="es-ES" sz="1400" dirty="0" smtClean="0">
                  <a:ln w="0">
                    <a:noFill/>
                  </a:ln>
                  <a:solidFill>
                    <a:srgbClr val="A50021"/>
                  </a:solidFill>
                  <a:latin typeface="AR BERKLEY" panose="02000000000000000000" pitchFamily="2" charset="0"/>
                </a:rPr>
                <a:t>&amp;</a:t>
              </a:r>
              <a:r>
                <a:rPr lang="es-ES" dirty="0" smtClean="0">
                  <a:ln w="0">
                    <a:noFill/>
                  </a:ln>
                  <a:solidFill>
                    <a:srgbClr val="A50021"/>
                  </a:solidFill>
                  <a:latin typeface="AR BERKLEY" panose="02000000000000000000" pitchFamily="2" charset="0"/>
                </a:rPr>
                <a:t>R</a:t>
              </a:r>
              <a:endParaRPr lang="es-ES" sz="1400" dirty="0" smtClean="0">
                <a:ln w="0">
                  <a:noFill/>
                </a:ln>
                <a:solidFill>
                  <a:srgbClr val="A50021"/>
                </a:solidFill>
                <a:latin typeface="AR BERKLEY" panose="02000000000000000000" pitchFamily="2" charset="0"/>
              </a:endParaRPr>
            </a:p>
          </p:txBody>
        </p:sp>
        <p:sp>
          <p:nvSpPr>
            <p:cNvPr id="25" name="Forma libre 16"/>
            <p:cNvSpPr/>
            <p:nvPr/>
          </p:nvSpPr>
          <p:spPr>
            <a:xfrm rot="3101514" flipH="1">
              <a:off x="310368" y="787593"/>
              <a:ext cx="852276" cy="538354"/>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solidFill>
              <a:srgbClr val="990033"/>
            </a:solidFill>
            <a:ln>
              <a:noFill/>
            </a:ln>
            <a:effectLst>
              <a:outerShdw dist="12700" dir="2400000" algn="ctr" rotWithShape="0">
                <a:schemeClr val="accent6">
                  <a:lumMod val="20000"/>
                  <a:lumOff val="80000"/>
                </a:schemeClr>
              </a:outerShdw>
            </a:effectLst>
            <a:scene3d>
              <a:camera prst="orthographicFront"/>
              <a:lightRig rig="flat" dir="t"/>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Forma libre 16"/>
            <p:cNvSpPr/>
            <p:nvPr/>
          </p:nvSpPr>
          <p:spPr>
            <a:xfrm rot="2807307" flipH="1">
              <a:off x="36924" y="3596937"/>
              <a:ext cx="1315439" cy="731321"/>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solidFill>
              <a:srgbClr val="990033"/>
            </a:solidFill>
            <a:ln>
              <a:noFill/>
            </a:ln>
            <a:effectLst>
              <a:outerShdw dist="12700" dir="2400000" algn="ctr" rotWithShape="0">
                <a:schemeClr val="accent6">
                  <a:lumMod val="20000"/>
                  <a:lumOff val="80000"/>
                </a:schemeClr>
              </a:outerShdw>
            </a:effectLst>
            <a:scene3d>
              <a:camera prst="orthographicFront"/>
              <a:lightRig rig="flat" dir="t"/>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Forma libre 16"/>
            <p:cNvSpPr/>
            <p:nvPr/>
          </p:nvSpPr>
          <p:spPr>
            <a:xfrm rot="3101514" flipH="1">
              <a:off x="179204" y="2052374"/>
              <a:ext cx="1023858" cy="678713"/>
            </a:xfrm>
            <a:custGeom>
              <a:avLst/>
              <a:gdLst>
                <a:gd name="connsiteX0" fmla="*/ 5043628 w 7681032"/>
                <a:gd name="connsiteY0" fmla="*/ 4747498 h 5212713"/>
                <a:gd name="connsiteX1" fmla="*/ 4936426 w 7681032"/>
                <a:gd name="connsiteY1" fmla="*/ 4853934 h 5212713"/>
                <a:gd name="connsiteX2" fmla="*/ 5043627 w 7681032"/>
                <a:gd name="connsiteY2" fmla="*/ 4960371 h 5212713"/>
                <a:gd name="connsiteX3" fmla="*/ 5150828 w 7681032"/>
                <a:gd name="connsiteY3" fmla="*/ 4853934 h 5212713"/>
                <a:gd name="connsiteX4" fmla="*/ 5043628 w 7681032"/>
                <a:gd name="connsiteY4" fmla="*/ 4747498 h 5212713"/>
                <a:gd name="connsiteX5" fmla="*/ 2637404 w 7681032"/>
                <a:gd name="connsiteY5" fmla="*/ 4747497 h 5212713"/>
                <a:gd name="connsiteX6" fmla="*/ 2530204 w 7681032"/>
                <a:gd name="connsiteY6" fmla="*/ 4853933 h 5212713"/>
                <a:gd name="connsiteX7" fmla="*/ 2637405 w 7681032"/>
                <a:gd name="connsiteY7" fmla="*/ 4960370 h 5212713"/>
                <a:gd name="connsiteX8" fmla="*/ 2744606 w 7681032"/>
                <a:gd name="connsiteY8" fmla="*/ 4853933 h 5212713"/>
                <a:gd name="connsiteX9" fmla="*/ 2637404 w 7681032"/>
                <a:gd name="connsiteY9" fmla="*/ 4747497 h 5212713"/>
                <a:gd name="connsiteX10" fmla="*/ 5386669 w 7681032"/>
                <a:gd name="connsiteY10" fmla="*/ 4429445 h 5212713"/>
                <a:gd name="connsiteX11" fmla="*/ 5279468 w 7681032"/>
                <a:gd name="connsiteY11" fmla="*/ 4535882 h 5212713"/>
                <a:gd name="connsiteX12" fmla="*/ 5386669 w 7681032"/>
                <a:gd name="connsiteY12" fmla="*/ 4642318 h 5212713"/>
                <a:gd name="connsiteX13" fmla="*/ 5493870 w 7681032"/>
                <a:gd name="connsiteY13" fmla="*/ 4535882 h 5212713"/>
                <a:gd name="connsiteX14" fmla="*/ 5386669 w 7681032"/>
                <a:gd name="connsiteY14" fmla="*/ 4429445 h 5212713"/>
                <a:gd name="connsiteX15" fmla="*/ 2294363 w 7681032"/>
                <a:gd name="connsiteY15" fmla="*/ 4429444 h 5212713"/>
                <a:gd name="connsiteX16" fmla="*/ 2187162 w 7681032"/>
                <a:gd name="connsiteY16" fmla="*/ 4535881 h 5212713"/>
                <a:gd name="connsiteX17" fmla="*/ 2294363 w 7681032"/>
                <a:gd name="connsiteY17" fmla="*/ 4642317 h 5212713"/>
                <a:gd name="connsiteX18" fmla="*/ 2401564 w 7681032"/>
                <a:gd name="connsiteY18" fmla="*/ 4535881 h 5212713"/>
                <a:gd name="connsiteX19" fmla="*/ 2294363 w 7681032"/>
                <a:gd name="connsiteY19" fmla="*/ 4429444 h 5212713"/>
                <a:gd name="connsiteX20" fmla="*/ 5579036 w 7681032"/>
                <a:gd name="connsiteY20" fmla="*/ 4012003 h 5212713"/>
                <a:gd name="connsiteX21" fmla="*/ 5471836 w 7681032"/>
                <a:gd name="connsiteY21" fmla="*/ 4118438 h 5212713"/>
                <a:gd name="connsiteX22" fmla="*/ 5579036 w 7681032"/>
                <a:gd name="connsiteY22" fmla="*/ 4224874 h 5212713"/>
                <a:gd name="connsiteX23" fmla="*/ 5686237 w 7681032"/>
                <a:gd name="connsiteY23" fmla="*/ 4118438 h 5212713"/>
                <a:gd name="connsiteX24" fmla="*/ 5579036 w 7681032"/>
                <a:gd name="connsiteY24" fmla="*/ 4012003 h 5212713"/>
                <a:gd name="connsiteX25" fmla="*/ 2101995 w 7681032"/>
                <a:gd name="connsiteY25" fmla="*/ 4012002 h 5212713"/>
                <a:gd name="connsiteX26" fmla="*/ 1994795 w 7681032"/>
                <a:gd name="connsiteY26" fmla="*/ 4118437 h 5212713"/>
                <a:gd name="connsiteX27" fmla="*/ 2101996 w 7681032"/>
                <a:gd name="connsiteY27" fmla="*/ 4224873 h 5212713"/>
                <a:gd name="connsiteX28" fmla="*/ 2209196 w 7681032"/>
                <a:gd name="connsiteY28" fmla="*/ 4118437 h 5212713"/>
                <a:gd name="connsiteX29" fmla="*/ 2101995 w 7681032"/>
                <a:gd name="connsiteY29" fmla="*/ 4012002 h 5212713"/>
                <a:gd name="connsiteX30" fmla="*/ 3863419 w 7681032"/>
                <a:gd name="connsiteY30" fmla="*/ 3606610 h 5212713"/>
                <a:gd name="connsiteX31" fmla="*/ 3746605 w 7681032"/>
                <a:gd name="connsiteY31" fmla="*/ 4124045 h 5212713"/>
                <a:gd name="connsiteX32" fmla="*/ 3863419 w 7681032"/>
                <a:gd name="connsiteY32" fmla="*/ 4641480 h 5212713"/>
                <a:gd name="connsiteX33" fmla="*/ 3980233 w 7681032"/>
                <a:gd name="connsiteY33" fmla="*/ 4124045 h 5212713"/>
                <a:gd name="connsiteX34" fmla="*/ 3863419 w 7681032"/>
                <a:gd name="connsiteY34" fmla="*/ 3606610 h 5212713"/>
                <a:gd name="connsiteX35" fmla="*/ 4294190 w 7681032"/>
                <a:gd name="connsiteY35" fmla="*/ 3536407 h 5212713"/>
                <a:gd name="connsiteX36" fmla="*/ 4298599 w 7681032"/>
                <a:gd name="connsiteY36" fmla="*/ 3540368 h 5212713"/>
                <a:gd name="connsiteX37" fmla="*/ 4722456 w 7681032"/>
                <a:gd name="connsiteY37" fmla="*/ 4508929 h 5212713"/>
                <a:gd name="connsiteX38" fmla="*/ 4690841 w 7681032"/>
                <a:gd name="connsiteY38" fmla="*/ 4485774 h 5212713"/>
                <a:gd name="connsiteX39" fmla="*/ 4696292 w 7681032"/>
                <a:gd name="connsiteY39" fmla="*/ 4491367 h 5212713"/>
                <a:gd name="connsiteX40" fmla="*/ 4876292 w 7681032"/>
                <a:gd name="connsiteY40" fmla="*/ 4576962 h 5212713"/>
                <a:gd name="connsiteX41" fmla="*/ 4307705 w 7681032"/>
                <a:gd name="connsiteY41" fmla="*/ 3548074 h 5212713"/>
                <a:gd name="connsiteX42" fmla="*/ 3386842 w 7681032"/>
                <a:gd name="connsiteY42" fmla="*/ 3536406 h 5212713"/>
                <a:gd name="connsiteX43" fmla="*/ 3373327 w 7681032"/>
                <a:gd name="connsiteY43" fmla="*/ 3548073 h 5212713"/>
                <a:gd name="connsiteX44" fmla="*/ 2804739 w 7681032"/>
                <a:gd name="connsiteY44" fmla="*/ 4576961 h 5212713"/>
                <a:gd name="connsiteX45" fmla="*/ 2984739 w 7681032"/>
                <a:gd name="connsiteY45" fmla="*/ 4491366 h 5212713"/>
                <a:gd name="connsiteX46" fmla="*/ 2990191 w 7681032"/>
                <a:gd name="connsiteY46" fmla="*/ 4485773 h 5212713"/>
                <a:gd name="connsiteX47" fmla="*/ 2958575 w 7681032"/>
                <a:gd name="connsiteY47" fmla="*/ 4508928 h 5212713"/>
                <a:gd name="connsiteX48" fmla="*/ 3382433 w 7681032"/>
                <a:gd name="connsiteY48" fmla="*/ 3540367 h 5212713"/>
                <a:gd name="connsiteX49" fmla="*/ 6171110 w 7681032"/>
                <a:gd name="connsiteY49" fmla="*/ 3244914 h 5212713"/>
                <a:gd name="connsiteX50" fmla="*/ 6033621 w 7681032"/>
                <a:gd name="connsiteY50" fmla="*/ 3370459 h 5212713"/>
                <a:gd name="connsiteX51" fmla="*/ 6171109 w 7681032"/>
                <a:gd name="connsiteY51" fmla="*/ 3496004 h 5212713"/>
                <a:gd name="connsiteX52" fmla="*/ 6308596 w 7681032"/>
                <a:gd name="connsiteY52" fmla="*/ 3370460 h 5212713"/>
                <a:gd name="connsiteX53" fmla="*/ 6171110 w 7681032"/>
                <a:gd name="connsiteY53" fmla="*/ 3244914 h 5212713"/>
                <a:gd name="connsiteX54" fmla="*/ 1509922 w 7681032"/>
                <a:gd name="connsiteY54" fmla="*/ 3244913 h 5212713"/>
                <a:gd name="connsiteX55" fmla="*/ 1372435 w 7681032"/>
                <a:gd name="connsiteY55" fmla="*/ 3370459 h 5212713"/>
                <a:gd name="connsiteX56" fmla="*/ 1509923 w 7681032"/>
                <a:gd name="connsiteY56" fmla="*/ 3496003 h 5212713"/>
                <a:gd name="connsiteX57" fmla="*/ 1647411 w 7681032"/>
                <a:gd name="connsiteY57" fmla="*/ 3370458 h 5212713"/>
                <a:gd name="connsiteX58" fmla="*/ 1509922 w 7681032"/>
                <a:gd name="connsiteY58" fmla="*/ 3244913 h 5212713"/>
                <a:gd name="connsiteX59" fmla="*/ 4169144 w 7681032"/>
                <a:gd name="connsiteY59" fmla="*/ 3225492 h 5212713"/>
                <a:gd name="connsiteX60" fmla="*/ 4175281 w 7681032"/>
                <a:gd name="connsiteY60" fmla="*/ 3229526 h 5212713"/>
                <a:gd name="connsiteX61" fmla="*/ 4982098 w 7681032"/>
                <a:gd name="connsiteY61" fmla="*/ 4292609 h 5212713"/>
                <a:gd name="connsiteX62" fmla="*/ 4940022 w 7681032"/>
                <a:gd name="connsiteY62" fmla="*/ 4269713 h 5212713"/>
                <a:gd name="connsiteX63" fmla="*/ 4947868 w 7681032"/>
                <a:gd name="connsiteY63" fmla="*/ 4275501 h 5212713"/>
                <a:gd name="connsiteX64" fmla="*/ 5170375 w 7681032"/>
                <a:gd name="connsiteY64" fmla="*/ 4352732 h 5212713"/>
                <a:gd name="connsiteX65" fmla="*/ 4187784 w 7681032"/>
                <a:gd name="connsiteY65" fmla="*/ 3237311 h 5212713"/>
                <a:gd name="connsiteX66" fmla="*/ 3511888 w 7681032"/>
                <a:gd name="connsiteY66" fmla="*/ 3225491 h 5212713"/>
                <a:gd name="connsiteX67" fmla="*/ 3493248 w 7681032"/>
                <a:gd name="connsiteY67" fmla="*/ 3237310 h 5212713"/>
                <a:gd name="connsiteX68" fmla="*/ 2510656 w 7681032"/>
                <a:gd name="connsiteY68" fmla="*/ 4352731 h 5212713"/>
                <a:gd name="connsiteX69" fmla="*/ 2733164 w 7681032"/>
                <a:gd name="connsiteY69" fmla="*/ 4275500 h 5212713"/>
                <a:gd name="connsiteX70" fmla="*/ 2741010 w 7681032"/>
                <a:gd name="connsiteY70" fmla="*/ 4269712 h 5212713"/>
                <a:gd name="connsiteX71" fmla="*/ 2698934 w 7681032"/>
                <a:gd name="connsiteY71" fmla="*/ 4292608 h 5212713"/>
                <a:gd name="connsiteX72" fmla="*/ 3505751 w 7681032"/>
                <a:gd name="connsiteY72" fmla="*/ 3229525 h 5212713"/>
                <a:gd name="connsiteX73" fmla="*/ 4209491 w 7681032"/>
                <a:gd name="connsiteY73" fmla="*/ 3152563 h 5212713"/>
                <a:gd name="connsiteX74" fmla="*/ 4216324 w 7681032"/>
                <a:gd name="connsiteY74" fmla="*/ 3154491 h 5212713"/>
                <a:gd name="connsiteX75" fmla="*/ 5164371 w 7681032"/>
                <a:gd name="connsiteY75" fmla="*/ 3985771 h 5212713"/>
                <a:gd name="connsiteX76" fmla="*/ 5117971 w 7681032"/>
                <a:gd name="connsiteY76" fmla="*/ 3977708 h 5212713"/>
                <a:gd name="connsiteX77" fmla="*/ 5126765 w 7681032"/>
                <a:gd name="connsiteY77" fmla="*/ 3980858 h 5212713"/>
                <a:gd name="connsiteX78" fmla="*/ 5368040 w 7681032"/>
                <a:gd name="connsiteY78" fmla="*/ 3975957 h 5212713"/>
                <a:gd name="connsiteX79" fmla="*/ 4230203 w 7681032"/>
                <a:gd name="connsiteY79" fmla="*/ 3157954 h 5212713"/>
                <a:gd name="connsiteX80" fmla="*/ 3471541 w 7681032"/>
                <a:gd name="connsiteY80" fmla="*/ 3152562 h 5212713"/>
                <a:gd name="connsiteX81" fmla="*/ 3450829 w 7681032"/>
                <a:gd name="connsiteY81" fmla="*/ 3157953 h 5212713"/>
                <a:gd name="connsiteX82" fmla="*/ 2312992 w 7681032"/>
                <a:gd name="connsiteY82" fmla="*/ 3975956 h 5212713"/>
                <a:gd name="connsiteX83" fmla="*/ 2554267 w 7681032"/>
                <a:gd name="connsiteY83" fmla="*/ 3980857 h 5212713"/>
                <a:gd name="connsiteX84" fmla="*/ 2563061 w 7681032"/>
                <a:gd name="connsiteY84" fmla="*/ 3977707 h 5212713"/>
                <a:gd name="connsiteX85" fmla="*/ 2516661 w 7681032"/>
                <a:gd name="connsiteY85" fmla="*/ 3985770 h 5212713"/>
                <a:gd name="connsiteX86" fmla="*/ 3464708 w 7681032"/>
                <a:gd name="connsiteY86" fmla="*/ 3154490 h 5212713"/>
                <a:gd name="connsiteX87" fmla="*/ 6692996 w 7681032"/>
                <a:gd name="connsiteY87" fmla="*/ 2647733 h 5212713"/>
                <a:gd name="connsiteX88" fmla="*/ 6555508 w 7681032"/>
                <a:gd name="connsiteY88" fmla="*/ 2773277 h 5212713"/>
                <a:gd name="connsiteX89" fmla="*/ 6692997 w 7681032"/>
                <a:gd name="connsiteY89" fmla="*/ 2898822 h 5212713"/>
                <a:gd name="connsiteX90" fmla="*/ 6830484 w 7681032"/>
                <a:gd name="connsiteY90" fmla="*/ 2773278 h 5212713"/>
                <a:gd name="connsiteX91" fmla="*/ 6692996 w 7681032"/>
                <a:gd name="connsiteY91" fmla="*/ 2647733 h 5212713"/>
                <a:gd name="connsiteX92" fmla="*/ 988036 w 7681032"/>
                <a:gd name="connsiteY92" fmla="*/ 2647732 h 5212713"/>
                <a:gd name="connsiteX93" fmla="*/ 850547 w 7681032"/>
                <a:gd name="connsiteY93" fmla="*/ 2773277 h 5212713"/>
                <a:gd name="connsiteX94" fmla="*/ 988035 w 7681032"/>
                <a:gd name="connsiteY94" fmla="*/ 2898821 h 5212713"/>
                <a:gd name="connsiteX95" fmla="*/ 1125523 w 7681032"/>
                <a:gd name="connsiteY95" fmla="*/ 2773276 h 5212713"/>
                <a:gd name="connsiteX96" fmla="*/ 988036 w 7681032"/>
                <a:gd name="connsiteY96" fmla="*/ 2647732 h 5212713"/>
                <a:gd name="connsiteX97" fmla="*/ 4192610 w 7681032"/>
                <a:gd name="connsiteY97" fmla="*/ 2252092 h 5212713"/>
                <a:gd name="connsiteX98" fmla="*/ 4217110 w 7681032"/>
                <a:gd name="connsiteY98" fmla="*/ 2290809 h 5212713"/>
                <a:gd name="connsiteX99" fmla="*/ 4312860 w 7681032"/>
                <a:gd name="connsiteY99" fmla="*/ 2428712 h 5212713"/>
                <a:gd name="connsiteX100" fmla="*/ 4309583 w 7681032"/>
                <a:gd name="connsiteY100" fmla="*/ 2429355 h 5212713"/>
                <a:gd name="connsiteX101" fmla="*/ 4312902 w 7681032"/>
                <a:gd name="connsiteY101" fmla="*/ 2428771 h 5212713"/>
                <a:gd name="connsiteX102" fmla="*/ 4360087 w 7681032"/>
                <a:gd name="connsiteY102" fmla="*/ 2496731 h 5212713"/>
                <a:gd name="connsiteX103" fmla="*/ 4348055 w 7681032"/>
                <a:gd name="connsiteY103" fmla="*/ 2495130 h 5212713"/>
                <a:gd name="connsiteX104" fmla="*/ 4356655 w 7681032"/>
                <a:gd name="connsiteY104" fmla="*/ 2496437 h 5212713"/>
                <a:gd name="connsiteX105" fmla="*/ 4360370 w 7681032"/>
                <a:gd name="connsiteY105" fmla="*/ 2497138 h 5212713"/>
                <a:gd name="connsiteX106" fmla="*/ 4406210 w 7681032"/>
                <a:gd name="connsiteY106" fmla="*/ 2563156 h 5212713"/>
                <a:gd name="connsiteX107" fmla="*/ 4991902 w 7681032"/>
                <a:gd name="connsiteY107" fmla="*/ 3217402 h 5212713"/>
                <a:gd name="connsiteX108" fmla="*/ 5149249 w 7681032"/>
                <a:gd name="connsiteY108" fmla="*/ 3351648 h 5212713"/>
                <a:gd name="connsiteX109" fmla="*/ 4990062 w 7681032"/>
                <a:gd name="connsiteY109" fmla="*/ 3265211 h 5212713"/>
                <a:gd name="connsiteX110" fmla="*/ 4303313 w 7681032"/>
                <a:gd name="connsiteY110" fmla="*/ 3014724 h 5212713"/>
                <a:gd name="connsiteX111" fmla="*/ 4272550 w 7681032"/>
                <a:gd name="connsiteY111" fmla="*/ 3007474 h 5212713"/>
                <a:gd name="connsiteX112" fmla="*/ 4282685 w 7681032"/>
                <a:gd name="connsiteY112" fmla="*/ 3010145 h 5212713"/>
                <a:gd name="connsiteX113" fmla="*/ 5634264 w 7681032"/>
                <a:gd name="connsiteY113" fmla="*/ 4425482 h 5212713"/>
                <a:gd name="connsiteX114" fmla="*/ 5564960 w 7681032"/>
                <a:gd name="connsiteY114" fmla="*/ 4416679 h 5212713"/>
                <a:gd name="connsiteX115" fmla="*/ 5577938 w 7681032"/>
                <a:gd name="connsiteY115" fmla="*/ 4421353 h 5212713"/>
                <a:gd name="connsiteX116" fmla="*/ 5622937 w 7681032"/>
                <a:gd name="connsiteY116" fmla="*/ 4433443 h 5212713"/>
                <a:gd name="connsiteX117" fmla="*/ 5643099 w 7681032"/>
                <a:gd name="connsiteY117" fmla="*/ 4522170 h 5212713"/>
                <a:gd name="connsiteX118" fmla="*/ 5577360 w 7681032"/>
                <a:gd name="connsiteY118" fmla="*/ 4765293 h 5212713"/>
                <a:gd name="connsiteX119" fmla="*/ 5275253 w 7681032"/>
                <a:gd name="connsiteY119" fmla="*/ 4829881 h 5212713"/>
                <a:gd name="connsiteX120" fmla="*/ 5275252 w 7681032"/>
                <a:gd name="connsiteY120" fmla="*/ 4829882 h 5212713"/>
                <a:gd name="connsiteX121" fmla="*/ 5674793 w 7681032"/>
                <a:gd name="connsiteY121" fmla="*/ 4868513 h 5212713"/>
                <a:gd name="connsiteX122" fmla="*/ 5663692 w 7681032"/>
                <a:gd name="connsiteY122" fmla="*/ 4479928 h 5212713"/>
                <a:gd name="connsiteX123" fmla="*/ 5627295 w 7681032"/>
                <a:gd name="connsiteY123" fmla="*/ 4434614 h 5212713"/>
                <a:gd name="connsiteX124" fmla="*/ 5647271 w 7681032"/>
                <a:gd name="connsiteY124" fmla="*/ 4439981 h 5212713"/>
                <a:gd name="connsiteX125" fmla="*/ 5942841 w 7681032"/>
                <a:gd name="connsiteY125" fmla="*/ 4380329 h 5212713"/>
                <a:gd name="connsiteX126" fmla="*/ 5738469 w 7681032"/>
                <a:gd name="connsiteY126" fmla="*/ 3819469 h 5212713"/>
                <a:gd name="connsiteX127" fmla="*/ 5629402 w 7681032"/>
                <a:gd name="connsiteY127" fmla="*/ 3705306 h 5212713"/>
                <a:gd name="connsiteX128" fmla="*/ 5545617 w 7681032"/>
                <a:gd name="connsiteY128" fmla="*/ 3631127 h 5212713"/>
                <a:gd name="connsiteX129" fmla="*/ 5564676 w 7681032"/>
                <a:gd name="connsiteY129" fmla="*/ 3643179 h 5212713"/>
                <a:gd name="connsiteX130" fmla="*/ 6684744 w 7681032"/>
                <a:gd name="connsiteY130" fmla="*/ 3751909 h 5212713"/>
                <a:gd name="connsiteX131" fmla="*/ 6544854 w 7681032"/>
                <a:gd name="connsiteY131" fmla="*/ 3214507 h 5212713"/>
                <a:gd name="connsiteX132" fmla="*/ 6532600 w 7681032"/>
                <a:gd name="connsiteY132" fmla="*/ 3199166 h 5212713"/>
                <a:gd name="connsiteX133" fmla="*/ 6578859 w 7681032"/>
                <a:gd name="connsiteY133" fmla="*/ 3291025 h 5212713"/>
                <a:gd name="connsiteX134" fmla="*/ 4426871 w 7681032"/>
                <a:gd name="connsiteY134" fmla="*/ 2569512 h 5212713"/>
                <a:gd name="connsiteX135" fmla="*/ 4375341 w 7681032"/>
                <a:gd name="connsiteY135" fmla="*/ 2499961 h 5212713"/>
                <a:gd name="connsiteX136" fmla="*/ 4573362 w 7681032"/>
                <a:gd name="connsiteY136" fmla="*/ 2537304 h 5212713"/>
                <a:gd name="connsiteX137" fmla="*/ 5693857 w 7681032"/>
                <a:gd name="connsiteY137" fmla="*/ 3306293 h 5212713"/>
                <a:gd name="connsiteX138" fmla="*/ 5636745 w 7681032"/>
                <a:gd name="connsiteY138" fmla="*/ 3303038 h 5212713"/>
                <a:gd name="connsiteX139" fmla="*/ 5647983 w 7681032"/>
                <a:gd name="connsiteY139" fmla="*/ 3305464 h 5212713"/>
                <a:gd name="connsiteX140" fmla="*/ 5932998 w 7681032"/>
                <a:gd name="connsiteY140" fmla="*/ 3270163 h 5212713"/>
                <a:gd name="connsiteX141" fmla="*/ 4562852 w 7681032"/>
                <a:gd name="connsiteY141" fmla="*/ 2529822 h 5212713"/>
                <a:gd name="connsiteX142" fmla="*/ 4374362 w 7681032"/>
                <a:gd name="connsiteY142" fmla="*/ 2498641 h 5212713"/>
                <a:gd name="connsiteX143" fmla="*/ 4321522 w 7681032"/>
                <a:gd name="connsiteY143" fmla="*/ 2427320 h 5212713"/>
                <a:gd name="connsiteX144" fmla="*/ 4581789 w 7681032"/>
                <a:gd name="connsiteY144" fmla="*/ 2391678 h 5212713"/>
                <a:gd name="connsiteX145" fmla="*/ 6126606 w 7681032"/>
                <a:gd name="connsiteY145" fmla="*/ 2887597 h 5212713"/>
                <a:gd name="connsiteX146" fmla="*/ 6060146 w 7681032"/>
                <a:gd name="connsiteY146" fmla="*/ 2906233 h 5212713"/>
                <a:gd name="connsiteX147" fmla="*/ 6073834 w 7681032"/>
                <a:gd name="connsiteY147" fmla="*/ 2904747 h 5212713"/>
                <a:gd name="connsiteX148" fmla="*/ 6387885 w 7681032"/>
                <a:gd name="connsiteY148" fmla="*/ 2748768 h 5212713"/>
                <a:gd name="connsiteX149" fmla="*/ 4340455 w 7681032"/>
                <a:gd name="connsiteY149" fmla="*/ 2423296 h 5212713"/>
                <a:gd name="connsiteX150" fmla="*/ 4321322 w 7681032"/>
                <a:gd name="connsiteY150" fmla="*/ 2427051 h 5212713"/>
                <a:gd name="connsiteX151" fmla="*/ 4201017 w 7681032"/>
                <a:gd name="connsiteY151" fmla="*/ 2264672 h 5212713"/>
                <a:gd name="connsiteX152" fmla="*/ 3488422 w 7681032"/>
                <a:gd name="connsiteY152" fmla="*/ 2252091 h 5212713"/>
                <a:gd name="connsiteX153" fmla="*/ 3480015 w 7681032"/>
                <a:gd name="connsiteY153" fmla="*/ 2264671 h 5212713"/>
                <a:gd name="connsiteX154" fmla="*/ 3359709 w 7681032"/>
                <a:gd name="connsiteY154" fmla="*/ 2427050 h 5212713"/>
                <a:gd name="connsiteX155" fmla="*/ 3340576 w 7681032"/>
                <a:gd name="connsiteY155" fmla="*/ 2423295 h 5212713"/>
                <a:gd name="connsiteX156" fmla="*/ 1293147 w 7681032"/>
                <a:gd name="connsiteY156" fmla="*/ 2748767 h 5212713"/>
                <a:gd name="connsiteX157" fmla="*/ 1607197 w 7681032"/>
                <a:gd name="connsiteY157" fmla="*/ 2904746 h 5212713"/>
                <a:gd name="connsiteX158" fmla="*/ 1620886 w 7681032"/>
                <a:gd name="connsiteY158" fmla="*/ 2906232 h 5212713"/>
                <a:gd name="connsiteX159" fmla="*/ 1554426 w 7681032"/>
                <a:gd name="connsiteY159" fmla="*/ 2887596 h 5212713"/>
                <a:gd name="connsiteX160" fmla="*/ 3099243 w 7681032"/>
                <a:gd name="connsiteY160" fmla="*/ 2391677 h 5212713"/>
                <a:gd name="connsiteX161" fmla="*/ 3359510 w 7681032"/>
                <a:gd name="connsiteY161" fmla="*/ 2427319 h 5212713"/>
                <a:gd name="connsiteX162" fmla="*/ 3306669 w 7681032"/>
                <a:gd name="connsiteY162" fmla="*/ 2498640 h 5212713"/>
                <a:gd name="connsiteX163" fmla="*/ 3118180 w 7681032"/>
                <a:gd name="connsiteY163" fmla="*/ 2529821 h 5212713"/>
                <a:gd name="connsiteX164" fmla="*/ 1748034 w 7681032"/>
                <a:gd name="connsiteY164" fmla="*/ 3270162 h 5212713"/>
                <a:gd name="connsiteX165" fmla="*/ 2033048 w 7681032"/>
                <a:gd name="connsiteY165" fmla="*/ 3305463 h 5212713"/>
                <a:gd name="connsiteX166" fmla="*/ 2044287 w 7681032"/>
                <a:gd name="connsiteY166" fmla="*/ 3303037 h 5212713"/>
                <a:gd name="connsiteX167" fmla="*/ 1987174 w 7681032"/>
                <a:gd name="connsiteY167" fmla="*/ 3306292 h 5212713"/>
                <a:gd name="connsiteX168" fmla="*/ 3107669 w 7681032"/>
                <a:gd name="connsiteY168" fmla="*/ 2537303 h 5212713"/>
                <a:gd name="connsiteX169" fmla="*/ 3305691 w 7681032"/>
                <a:gd name="connsiteY169" fmla="*/ 2499960 h 5212713"/>
                <a:gd name="connsiteX170" fmla="*/ 3254161 w 7681032"/>
                <a:gd name="connsiteY170" fmla="*/ 2569511 h 5212713"/>
                <a:gd name="connsiteX171" fmla="*/ 1102172 w 7681032"/>
                <a:gd name="connsiteY171" fmla="*/ 3291024 h 5212713"/>
                <a:gd name="connsiteX172" fmla="*/ 1148432 w 7681032"/>
                <a:gd name="connsiteY172" fmla="*/ 3199165 h 5212713"/>
                <a:gd name="connsiteX173" fmla="*/ 1136178 w 7681032"/>
                <a:gd name="connsiteY173" fmla="*/ 3214506 h 5212713"/>
                <a:gd name="connsiteX174" fmla="*/ 996288 w 7681032"/>
                <a:gd name="connsiteY174" fmla="*/ 3751908 h 5212713"/>
                <a:gd name="connsiteX175" fmla="*/ 2116356 w 7681032"/>
                <a:gd name="connsiteY175" fmla="*/ 3643178 h 5212713"/>
                <a:gd name="connsiteX176" fmla="*/ 2135414 w 7681032"/>
                <a:gd name="connsiteY176" fmla="*/ 3631126 h 5212713"/>
                <a:gd name="connsiteX177" fmla="*/ 2051630 w 7681032"/>
                <a:gd name="connsiteY177" fmla="*/ 3705305 h 5212713"/>
                <a:gd name="connsiteX178" fmla="*/ 1942563 w 7681032"/>
                <a:gd name="connsiteY178" fmla="*/ 3819468 h 5212713"/>
                <a:gd name="connsiteX179" fmla="*/ 1738191 w 7681032"/>
                <a:gd name="connsiteY179" fmla="*/ 4380328 h 5212713"/>
                <a:gd name="connsiteX180" fmla="*/ 2033761 w 7681032"/>
                <a:gd name="connsiteY180" fmla="*/ 4439980 h 5212713"/>
                <a:gd name="connsiteX181" fmla="*/ 2053737 w 7681032"/>
                <a:gd name="connsiteY181" fmla="*/ 4434613 h 5212713"/>
                <a:gd name="connsiteX182" fmla="*/ 2017339 w 7681032"/>
                <a:gd name="connsiteY182" fmla="*/ 4479927 h 5212713"/>
                <a:gd name="connsiteX183" fmla="*/ 2006238 w 7681032"/>
                <a:gd name="connsiteY183" fmla="*/ 4868512 h 5212713"/>
                <a:gd name="connsiteX184" fmla="*/ 2405779 w 7681032"/>
                <a:gd name="connsiteY184" fmla="*/ 4829881 h 5212713"/>
                <a:gd name="connsiteX185" fmla="*/ 2405779 w 7681032"/>
                <a:gd name="connsiteY185" fmla="*/ 4829880 h 5212713"/>
                <a:gd name="connsiteX186" fmla="*/ 2103671 w 7681032"/>
                <a:gd name="connsiteY186" fmla="*/ 4765292 h 5212713"/>
                <a:gd name="connsiteX187" fmla="*/ 2037933 w 7681032"/>
                <a:gd name="connsiteY187" fmla="*/ 4522169 h 5212713"/>
                <a:gd name="connsiteX188" fmla="*/ 2058095 w 7681032"/>
                <a:gd name="connsiteY188" fmla="*/ 4433442 h 5212713"/>
                <a:gd name="connsiteX189" fmla="*/ 2103094 w 7681032"/>
                <a:gd name="connsiteY189" fmla="*/ 4421352 h 5212713"/>
                <a:gd name="connsiteX190" fmla="*/ 2116072 w 7681032"/>
                <a:gd name="connsiteY190" fmla="*/ 4416678 h 5212713"/>
                <a:gd name="connsiteX191" fmla="*/ 2046768 w 7681032"/>
                <a:gd name="connsiteY191" fmla="*/ 4425481 h 5212713"/>
                <a:gd name="connsiteX192" fmla="*/ 3398347 w 7681032"/>
                <a:gd name="connsiteY192" fmla="*/ 3010144 h 5212713"/>
                <a:gd name="connsiteX193" fmla="*/ 3408481 w 7681032"/>
                <a:gd name="connsiteY193" fmla="*/ 3007473 h 5212713"/>
                <a:gd name="connsiteX194" fmla="*/ 3377719 w 7681032"/>
                <a:gd name="connsiteY194" fmla="*/ 3014723 h 5212713"/>
                <a:gd name="connsiteX195" fmla="*/ 2690970 w 7681032"/>
                <a:gd name="connsiteY195" fmla="*/ 3265210 h 5212713"/>
                <a:gd name="connsiteX196" fmla="*/ 2531783 w 7681032"/>
                <a:gd name="connsiteY196" fmla="*/ 3351647 h 5212713"/>
                <a:gd name="connsiteX197" fmla="*/ 2689130 w 7681032"/>
                <a:gd name="connsiteY197" fmla="*/ 3217401 h 5212713"/>
                <a:gd name="connsiteX198" fmla="*/ 3274822 w 7681032"/>
                <a:gd name="connsiteY198" fmla="*/ 2563155 h 5212713"/>
                <a:gd name="connsiteX199" fmla="*/ 3320662 w 7681032"/>
                <a:gd name="connsiteY199" fmla="*/ 2497137 h 5212713"/>
                <a:gd name="connsiteX200" fmla="*/ 3324376 w 7681032"/>
                <a:gd name="connsiteY200" fmla="*/ 2496436 h 5212713"/>
                <a:gd name="connsiteX201" fmla="*/ 3332977 w 7681032"/>
                <a:gd name="connsiteY201" fmla="*/ 2495129 h 5212713"/>
                <a:gd name="connsiteX202" fmla="*/ 3320944 w 7681032"/>
                <a:gd name="connsiteY202" fmla="*/ 2496730 h 5212713"/>
                <a:gd name="connsiteX203" fmla="*/ 3368130 w 7681032"/>
                <a:gd name="connsiteY203" fmla="*/ 2428770 h 5212713"/>
                <a:gd name="connsiteX204" fmla="*/ 3371449 w 7681032"/>
                <a:gd name="connsiteY204" fmla="*/ 2429354 h 5212713"/>
                <a:gd name="connsiteX205" fmla="*/ 3368171 w 7681032"/>
                <a:gd name="connsiteY205" fmla="*/ 2428711 h 5212713"/>
                <a:gd name="connsiteX206" fmla="*/ 3463922 w 7681032"/>
                <a:gd name="connsiteY206" fmla="*/ 2290808 h 5212713"/>
                <a:gd name="connsiteX207" fmla="*/ 6967972 w 7681032"/>
                <a:gd name="connsiteY207" fmla="*/ 1958618 h 5212713"/>
                <a:gd name="connsiteX208" fmla="*/ 6830484 w 7681032"/>
                <a:gd name="connsiteY208" fmla="*/ 2084163 h 5212713"/>
                <a:gd name="connsiteX209" fmla="*/ 6967973 w 7681032"/>
                <a:gd name="connsiteY209" fmla="*/ 2209708 h 5212713"/>
                <a:gd name="connsiteX210" fmla="*/ 7105460 w 7681032"/>
                <a:gd name="connsiteY210" fmla="*/ 2084164 h 5212713"/>
                <a:gd name="connsiteX211" fmla="*/ 6967972 w 7681032"/>
                <a:gd name="connsiteY211" fmla="*/ 1958618 h 5212713"/>
                <a:gd name="connsiteX212" fmla="*/ 713060 w 7681032"/>
                <a:gd name="connsiteY212" fmla="*/ 1958617 h 5212713"/>
                <a:gd name="connsiteX213" fmla="*/ 575572 w 7681032"/>
                <a:gd name="connsiteY213" fmla="*/ 2084163 h 5212713"/>
                <a:gd name="connsiteX214" fmla="*/ 713059 w 7681032"/>
                <a:gd name="connsiteY214" fmla="*/ 2209707 h 5212713"/>
                <a:gd name="connsiteX215" fmla="*/ 850547 w 7681032"/>
                <a:gd name="connsiteY215" fmla="*/ 2084162 h 5212713"/>
                <a:gd name="connsiteX216" fmla="*/ 713060 w 7681032"/>
                <a:gd name="connsiteY216" fmla="*/ 1958617 h 5212713"/>
                <a:gd name="connsiteX217" fmla="*/ 6118538 w 7681032"/>
                <a:gd name="connsiteY217" fmla="*/ 1952367 h 5212713"/>
                <a:gd name="connsiteX218" fmla="*/ 4383395 w 7681032"/>
                <a:gd name="connsiteY218" fmla="*/ 2320479 h 5212713"/>
                <a:gd name="connsiteX219" fmla="*/ 4352215 w 7681032"/>
                <a:gd name="connsiteY219" fmla="*/ 2332789 h 5212713"/>
                <a:gd name="connsiteX220" fmla="*/ 4362658 w 7681032"/>
                <a:gd name="connsiteY220" fmla="*/ 2328858 h 5212713"/>
                <a:gd name="connsiteX221" fmla="*/ 6392139 w 7681032"/>
                <a:gd name="connsiteY221" fmla="*/ 2272824 h 5212713"/>
                <a:gd name="connsiteX222" fmla="*/ 6326424 w 7681032"/>
                <a:gd name="connsiteY222" fmla="*/ 2303888 h 5212713"/>
                <a:gd name="connsiteX223" fmla="*/ 6340550 w 7681032"/>
                <a:gd name="connsiteY223" fmla="*/ 2299408 h 5212713"/>
                <a:gd name="connsiteX224" fmla="*/ 6634002 w 7681032"/>
                <a:gd name="connsiteY224" fmla="*/ 2097225 h 5212713"/>
                <a:gd name="connsiteX225" fmla="*/ 6118538 w 7681032"/>
                <a:gd name="connsiteY225" fmla="*/ 1952367 h 5212713"/>
                <a:gd name="connsiteX226" fmla="*/ 1562494 w 7681032"/>
                <a:gd name="connsiteY226" fmla="*/ 1952366 h 5212713"/>
                <a:gd name="connsiteX227" fmla="*/ 1047030 w 7681032"/>
                <a:gd name="connsiteY227" fmla="*/ 2097224 h 5212713"/>
                <a:gd name="connsiteX228" fmla="*/ 1340481 w 7681032"/>
                <a:gd name="connsiteY228" fmla="*/ 2299407 h 5212713"/>
                <a:gd name="connsiteX229" fmla="*/ 1354608 w 7681032"/>
                <a:gd name="connsiteY229" fmla="*/ 2303887 h 5212713"/>
                <a:gd name="connsiteX230" fmla="*/ 1288893 w 7681032"/>
                <a:gd name="connsiteY230" fmla="*/ 2272823 h 5212713"/>
                <a:gd name="connsiteX231" fmla="*/ 3318374 w 7681032"/>
                <a:gd name="connsiteY231" fmla="*/ 2328857 h 5212713"/>
                <a:gd name="connsiteX232" fmla="*/ 3328816 w 7681032"/>
                <a:gd name="connsiteY232" fmla="*/ 2332788 h 5212713"/>
                <a:gd name="connsiteX233" fmla="*/ 3297637 w 7681032"/>
                <a:gd name="connsiteY233" fmla="*/ 2320478 h 5212713"/>
                <a:gd name="connsiteX234" fmla="*/ 1562494 w 7681032"/>
                <a:gd name="connsiteY234" fmla="*/ 1952366 h 5212713"/>
                <a:gd name="connsiteX235" fmla="*/ 7173631 w 7681032"/>
                <a:gd name="connsiteY235" fmla="*/ 1769047 h 5212713"/>
                <a:gd name="connsiteX236" fmla="*/ 7217164 w 7681032"/>
                <a:gd name="connsiteY236" fmla="*/ 1808378 h 5212713"/>
                <a:gd name="connsiteX237" fmla="*/ 7282242 w 7681032"/>
                <a:gd name="connsiteY237" fmla="*/ 1933976 h 5212713"/>
                <a:gd name="connsiteX238" fmla="*/ 7254222 w 7681032"/>
                <a:gd name="connsiteY238" fmla="*/ 2250576 h 5212713"/>
                <a:gd name="connsiteX239" fmla="*/ 7117281 w 7681032"/>
                <a:gd name="connsiteY239" fmla="*/ 2443655 h 5212713"/>
                <a:gd name="connsiteX240" fmla="*/ 6921673 w 7681032"/>
                <a:gd name="connsiteY240" fmla="*/ 2522119 h 5212713"/>
                <a:gd name="connsiteX241" fmla="*/ 6966351 w 7681032"/>
                <a:gd name="connsiteY241" fmla="*/ 2947271 h 5212713"/>
                <a:gd name="connsiteX242" fmla="*/ 6772810 w 7681032"/>
                <a:gd name="connsiteY242" fmla="*/ 3183616 h 5212713"/>
                <a:gd name="connsiteX243" fmla="*/ 6639645 w 7681032"/>
                <a:gd name="connsiteY243" fmla="*/ 3235350 h 5212713"/>
                <a:gd name="connsiteX244" fmla="*/ 6585284 w 7681032"/>
                <a:gd name="connsiteY244" fmla="*/ 3235417 h 5212713"/>
                <a:gd name="connsiteX245" fmla="*/ 6601043 w 7681032"/>
                <a:gd name="connsiteY245" fmla="*/ 3247907 h 5212713"/>
                <a:gd name="connsiteX246" fmla="*/ 6661706 w 7681032"/>
                <a:gd name="connsiteY246" fmla="*/ 3280050 h 5212713"/>
                <a:gd name="connsiteX247" fmla="*/ 6922208 w 7681032"/>
                <a:gd name="connsiteY247" fmla="*/ 3245347 h 5212713"/>
                <a:gd name="connsiteX248" fmla="*/ 7115750 w 7681032"/>
                <a:gd name="connsiteY248" fmla="*/ 3009002 h 5212713"/>
                <a:gd name="connsiteX249" fmla="*/ 7071073 w 7681032"/>
                <a:gd name="connsiteY249" fmla="*/ 2583850 h 5212713"/>
                <a:gd name="connsiteX250" fmla="*/ 7266682 w 7681032"/>
                <a:gd name="connsiteY250" fmla="*/ 2505388 h 5212713"/>
                <a:gd name="connsiteX251" fmla="*/ 7403622 w 7681032"/>
                <a:gd name="connsiteY251" fmla="*/ 2312307 h 5212713"/>
                <a:gd name="connsiteX252" fmla="*/ 7431642 w 7681032"/>
                <a:gd name="connsiteY252" fmla="*/ 1995707 h 5212713"/>
                <a:gd name="connsiteX253" fmla="*/ 7254046 w 7681032"/>
                <a:gd name="connsiteY253" fmla="*/ 1790716 h 5212713"/>
                <a:gd name="connsiteX254" fmla="*/ 7183182 w 7681032"/>
                <a:gd name="connsiteY254" fmla="*/ 1769766 h 5212713"/>
                <a:gd name="connsiteX255" fmla="*/ 507400 w 7681032"/>
                <a:gd name="connsiteY255" fmla="*/ 1769046 h 5212713"/>
                <a:gd name="connsiteX256" fmla="*/ 497850 w 7681032"/>
                <a:gd name="connsiteY256" fmla="*/ 1769765 h 5212713"/>
                <a:gd name="connsiteX257" fmla="*/ 426986 w 7681032"/>
                <a:gd name="connsiteY257" fmla="*/ 1790715 h 5212713"/>
                <a:gd name="connsiteX258" fmla="*/ 249389 w 7681032"/>
                <a:gd name="connsiteY258" fmla="*/ 1995706 h 5212713"/>
                <a:gd name="connsiteX259" fmla="*/ 277409 w 7681032"/>
                <a:gd name="connsiteY259" fmla="*/ 2312306 h 5212713"/>
                <a:gd name="connsiteX260" fmla="*/ 414350 w 7681032"/>
                <a:gd name="connsiteY260" fmla="*/ 2505387 h 5212713"/>
                <a:gd name="connsiteX261" fmla="*/ 609959 w 7681032"/>
                <a:gd name="connsiteY261" fmla="*/ 2583849 h 5212713"/>
                <a:gd name="connsiteX262" fmla="*/ 565282 w 7681032"/>
                <a:gd name="connsiteY262" fmla="*/ 3009001 h 5212713"/>
                <a:gd name="connsiteX263" fmla="*/ 758823 w 7681032"/>
                <a:gd name="connsiteY263" fmla="*/ 3245346 h 5212713"/>
                <a:gd name="connsiteX264" fmla="*/ 1019326 w 7681032"/>
                <a:gd name="connsiteY264" fmla="*/ 3280049 h 5212713"/>
                <a:gd name="connsiteX265" fmla="*/ 1079988 w 7681032"/>
                <a:gd name="connsiteY265" fmla="*/ 3247906 h 5212713"/>
                <a:gd name="connsiteX266" fmla="*/ 1095748 w 7681032"/>
                <a:gd name="connsiteY266" fmla="*/ 3235416 h 5212713"/>
                <a:gd name="connsiteX267" fmla="*/ 1041387 w 7681032"/>
                <a:gd name="connsiteY267" fmla="*/ 3235349 h 5212713"/>
                <a:gd name="connsiteX268" fmla="*/ 908222 w 7681032"/>
                <a:gd name="connsiteY268" fmla="*/ 3183615 h 5212713"/>
                <a:gd name="connsiteX269" fmla="*/ 714681 w 7681032"/>
                <a:gd name="connsiteY269" fmla="*/ 2947270 h 5212713"/>
                <a:gd name="connsiteX270" fmla="*/ 759359 w 7681032"/>
                <a:gd name="connsiteY270" fmla="*/ 2522118 h 5212713"/>
                <a:gd name="connsiteX271" fmla="*/ 563751 w 7681032"/>
                <a:gd name="connsiteY271" fmla="*/ 2443654 h 5212713"/>
                <a:gd name="connsiteX272" fmla="*/ 426810 w 7681032"/>
                <a:gd name="connsiteY272" fmla="*/ 2250575 h 5212713"/>
                <a:gd name="connsiteX273" fmla="*/ 398790 w 7681032"/>
                <a:gd name="connsiteY273" fmla="*/ 1933975 h 5212713"/>
                <a:gd name="connsiteX274" fmla="*/ 463868 w 7681032"/>
                <a:gd name="connsiteY274" fmla="*/ 1808377 h 5212713"/>
                <a:gd name="connsiteX275" fmla="*/ 3886597 w 7681032"/>
                <a:gd name="connsiteY275" fmla="*/ 1459091 h 5212713"/>
                <a:gd name="connsiteX276" fmla="*/ 3940000 w 7681032"/>
                <a:gd name="connsiteY276" fmla="*/ 1634341 h 5212713"/>
                <a:gd name="connsiteX277" fmla="*/ 3969970 w 7681032"/>
                <a:gd name="connsiteY277" fmla="*/ 1783158 h 5212713"/>
                <a:gd name="connsiteX278" fmla="*/ 3936820 w 7681032"/>
                <a:gd name="connsiteY278" fmla="*/ 1816772 h 5212713"/>
                <a:gd name="connsiteX279" fmla="*/ 3930653 w 7681032"/>
                <a:gd name="connsiteY279" fmla="*/ 1776947 h 5212713"/>
                <a:gd name="connsiteX280" fmla="*/ 3867779 w 7681032"/>
                <a:gd name="connsiteY280" fmla="*/ 1626611 h 5212713"/>
                <a:gd name="connsiteX281" fmla="*/ 3804905 w 7681032"/>
                <a:gd name="connsiteY281" fmla="*/ 1776947 h 5212713"/>
                <a:gd name="connsiteX282" fmla="*/ 3791340 w 7681032"/>
                <a:gd name="connsiteY282" fmla="*/ 1864558 h 5212713"/>
                <a:gd name="connsiteX283" fmla="*/ 3765619 w 7681032"/>
                <a:gd name="connsiteY283" fmla="*/ 1838477 h 5212713"/>
                <a:gd name="connsiteX284" fmla="*/ 3766957 w 7681032"/>
                <a:gd name="connsiteY284" fmla="*/ 1828532 h 5212713"/>
                <a:gd name="connsiteX285" fmla="*/ 3806065 w 7681032"/>
                <a:gd name="connsiteY285" fmla="*/ 1634341 h 5212713"/>
                <a:gd name="connsiteX286" fmla="*/ 3859468 w 7681032"/>
                <a:gd name="connsiteY286" fmla="*/ 1459091 h 5212713"/>
                <a:gd name="connsiteX287" fmla="*/ 3873032 w 7681032"/>
                <a:gd name="connsiteY287" fmla="*/ 1462358 h 5212713"/>
                <a:gd name="connsiteX288" fmla="*/ 6450068 w 7681032"/>
                <a:gd name="connsiteY288" fmla="*/ 1343917 h 5212713"/>
                <a:gd name="connsiteX289" fmla="*/ 4313015 w 7681032"/>
                <a:gd name="connsiteY289" fmla="*/ 2233014 h 5212713"/>
                <a:gd name="connsiteX290" fmla="*/ 4282933 w 7681032"/>
                <a:gd name="connsiteY290" fmla="*/ 2255074 h 5212713"/>
                <a:gd name="connsiteX291" fmla="*/ 4293063 w 7681032"/>
                <a:gd name="connsiteY291" fmla="*/ 2247917 h 5212713"/>
                <a:gd name="connsiteX292" fmla="*/ 6466598 w 7681032"/>
                <a:gd name="connsiteY292" fmla="*/ 1706261 h 5212713"/>
                <a:gd name="connsiteX293" fmla="*/ 6404675 w 7681032"/>
                <a:gd name="connsiteY293" fmla="*/ 1758896 h 5212713"/>
                <a:gd name="connsiteX294" fmla="*/ 6418621 w 7681032"/>
                <a:gd name="connsiteY294" fmla="*/ 1750218 h 5212713"/>
                <a:gd name="connsiteX295" fmla="*/ 6676796 w 7681032"/>
                <a:gd name="connsiteY295" fmla="*/ 1439022 h 5212713"/>
                <a:gd name="connsiteX296" fmla="*/ 6450068 w 7681032"/>
                <a:gd name="connsiteY296" fmla="*/ 1343917 h 5212713"/>
                <a:gd name="connsiteX297" fmla="*/ 1230964 w 7681032"/>
                <a:gd name="connsiteY297" fmla="*/ 1343916 h 5212713"/>
                <a:gd name="connsiteX298" fmla="*/ 1004236 w 7681032"/>
                <a:gd name="connsiteY298" fmla="*/ 1439021 h 5212713"/>
                <a:gd name="connsiteX299" fmla="*/ 1262410 w 7681032"/>
                <a:gd name="connsiteY299" fmla="*/ 1750217 h 5212713"/>
                <a:gd name="connsiteX300" fmla="*/ 1276357 w 7681032"/>
                <a:gd name="connsiteY300" fmla="*/ 1758895 h 5212713"/>
                <a:gd name="connsiteX301" fmla="*/ 1214434 w 7681032"/>
                <a:gd name="connsiteY301" fmla="*/ 1706260 h 5212713"/>
                <a:gd name="connsiteX302" fmla="*/ 3387969 w 7681032"/>
                <a:gd name="connsiteY302" fmla="*/ 2247916 h 5212713"/>
                <a:gd name="connsiteX303" fmla="*/ 3398098 w 7681032"/>
                <a:gd name="connsiteY303" fmla="*/ 2255073 h 5212713"/>
                <a:gd name="connsiteX304" fmla="*/ 3368017 w 7681032"/>
                <a:gd name="connsiteY304" fmla="*/ 2233013 h 5212713"/>
                <a:gd name="connsiteX305" fmla="*/ 1230964 w 7681032"/>
                <a:gd name="connsiteY305" fmla="*/ 1343916 h 5212713"/>
                <a:gd name="connsiteX306" fmla="*/ 7105460 w 7681032"/>
                <a:gd name="connsiteY306" fmla="*/ 1269504 h 5212713"/>
                <a:gd name="connsiteX307" fmla="*/ 6967973 w 7681032"/>
                <a:gd name="connsiteY307" fmla="*/ 1395049 h 5212713"/>
                <a:gd name="connsiteX308" fmla="*/ 7105460 w 7681032"/>
                <a:gd name="connsiteY308" fmla="*/ 1520594 h 5212713"/>
                <a:gd name="connsiteX309" fmla="*/ 7242949 w 7681032"/>
                <a:gd name="connsiteY309" fmla="*/ 1395049 h 5212713"/>
                <a:gd name="connsiteX310" fmla="*/ 7105460 w 7681032"/>
                <a:gd name="connsiteY310" fmla="*/ 1269504 h 5212713"/>
                <a:gd name="connsiteX311" fmla="*/ 575572 w 7681032"/>
                <a:gd name="connsiteY311" fmla="*/ 1269503 h 5212713"/>
                <a:gd name="connsiteX312" fmla="*/ 438083 w 7681032"/>
                <a:gd name="connsiteY312" fmla="*/ 1395048 h 5212713"/>
                <a:gd name="connsiteX313" fmla="*/ 575572 w 7681032"/>
                <a:gd name="connsiteY313" fmla="*/ 1520593 h 5212713"/>
                <a:gd name="connsiteX314" fmla="*/ 713059 w 7681032"/>
                <a:gd name="connsiteY314" fmla="*/ 1395048 h 5212713"/>
                <a:gd name="connsiteX315" fmla="*/ 575572 w 7681032"/>
                <a:gd name="connsiteY315" fmla="*/ 1269503 h 5212713"/>
                <a:gd name="connsiteX316" fmla="*/ 6445467 w 7681032"/>
                <a:gd name="connsiteY316" fmla="*/ 678269 h 5212713"/>
                <a:gd name="connsiteX317" fmla="*/ 4235892 w 7681032"/>
                <a:gd name="connsiteY317" fmla="*/ 2076586 h 5212713"/>
                <a:gd name="connsiteX318" fmla="*/ 4208587 w 7681032"/>
                <a:gd name="connsiteY318" fmla="*/ 2107401 h 5212713"/>
                <a:gd name="connsiteX319" fmla="*/ 4217850 w 7681032"/>
                <a:gd name="connsiteY319" fmla="*/ 2097342 h 5212713"/>
                <a:gd name="connsiteX320" fmla="*/ 6456643 w 7681032"/>
                <a:gd name="connsiteY320" fmla="*/ 1104886 h 5212713"/>
                <a:gd name="connsiteX321" fmla="*/ 6402262 w 7681032"/>
                <a:gd name="connsiteY321" fmla="*/ 1176790 h 5212713"/>
                <a:gd name="connsiteX322" fmla="*/ 6415313 w 7681032"/>
                <a:gd name="connsiteY322" fmla="*/ 1164322 h 5212713"/>
                <a:gd name="connsiteX323" fmla="*/ 6618854 w 7681032"/>
                <a:gd name="connsiteY323" fmla="*/ 756942 h 5212713"/>
                <a:gd name="connsiteX324" fmla="*/ 6445467 w 7681032"/>
                <a:gd name="connsiteY324" fmla="*/ 678269 h 5212713"/>
                <a:gd name="connsiteX325" fmla="*/ 1235564 w 7681032"/>
                <a:gd name="connsiteY325" fmla="*/ 678268 h 5212713"/>
                <a:gd name="connsiteX326" fmla="*/ 1062178 w 7681032"/>
                <a:gd name="connsiteY326" fmla="*/ 756941 h 5212713"/>
                <a:gd name="connsiteX327" fmla="*/ 1265718 w 7681032"/>
                <a:gd name="connsiteY327" fmla="*/ 1164321 h 5212713"/>
                <a:gd name="connsiteX328" fmla="*/ 1278770 w 7681032"/>
                <a:gd name="connsiteY328" fmla="*/ 1176789 h 5212713"/>
                <a:gd name="connsiteX329" fmla="*/ 1224388 w 7681032"/>
                <a:gd name="connsiteY329" fmla="*/ 1104885 h 5212713"/>
                <a:gd name="connsiteX330" fmla="*/ 3463182 w 7681032"/>
                <a:gd name="connsiteY330" fmla="*/ 2097341 h 5212713"/>
                <a:gd name="connsiteX331" fmla="*/ 3472445 w 7681032"/>
                <a:gd name="connsiteY331" fmla="*/ 2107400 h 5212713"/>
                <a:gd name="connsiteX332" fmla="*/ 3445140 w 7681032"/>
                <a:gd name="connsiteY332" fmla="*/ 2076585 h 5212713"/>
                <a:gd name="connsiteX333" fmla="*/ 1235564 w 7681032"/>
                <a:gd name="connsiteY333" fmla="*/ 678268 h 5212713"/>
                <a:gd name="connsiteX334" fmla="*/ 6967973 w 7681032"/>
                <a:gd name="connsiteY334" fmla="*/ 614360 h 5212713"/>
                <a:gd name="connsiteX335" fmla="*/ 6830485 w 7681032"/>
                <a:gd name="connsiteY335" fmla="*/ 739905 h 5212713"/>
                <a:gd name="connsiteX336" fmla="*/ 6967972 w 7681032"/>
                <a:gd name="connsiteY336" fmla="*/ 865450 h 5212713"/>
                <a:gd name="connsiteX337" fmla="*/ 7105461 w 7681032"/>
                <a:gd name="connsiteY337" fmla="*/ 739905 h 5212713"/>
                <a:gd name="connsiteX338" fmla="*/ 6967973 w 7681032"/>
                <a:gd name="connsiteY338" fmla="*/ 614360 h 5212713"/>
                <a:gd name="connsiteX339" fmla="*/ 713059 w 7681032"/>
                <a:gd name="connsiteY339" fmla="*/ 614359 h 5212713"/>
                <a:gd name="connsiteX340" fmla="*/ 575571 w 7681032"/>
                <a:gd name="connsiteY340" fmla="*/ 739904 h 5212713"/>
                <a:gd name="connsiteX341" fmla="*/ 713060 w 7681032"/>
                <a:gd name="connsiteY341" fmla="*/ 865449 h 5212713"/>
                <a:gd name="connsiteX342" fmla="*/ 850547 w 7681032"/>
                <a:gd name="connsiteY342" fmla="*/ 739904 h 5212713"/>
                <a:gd name="connsiteX343" fmla="*/ 713059 w 7681032"/>
                <a:gd name="connsiteY343" fmla="*/ 614359 h 5212713"/>
                <a:gd name="connsiteX344" fmla="*/ 4616839 w 7681032"/>
                <a:gd name="connsiteY344" fmla="*/ 350 h 5212713"/>
                <a:gd name="connsiteX345" fmla="*/ 3955186 w 7681032"/>
                <a:gd name="connsiteY345" fmla="*/ 1026199 h 5212713"/>
                <a:gd name="connsiteX346" fmla="*/ 3947333 w 7681032"/>
                <a:gd name="connsiteY346" fmla="*/ 1077654 h 5212713"/>
                <a:gd name="connsiteX347" fmla="*/ 3939433 w 7681032"/>
                <a:gd name="connsiteY347" fmla="*/ 1071300 h 5212713"/>
                <a:gd name="connsiteX348" fmla="*/ 3873032 w 7681032"/>
                <a:gd name="connsiteY348" fmla="*/ 1055306 h 5212713"/>
                <a:gd name="connsiteX349" fmla="*/ 3810840 w 7681032"/>
                <a:gd name="connsiteY349" fmla="*/ 1070286 h 5212713"/>
                <a:gd name="connsiteX350" fmla="*/ 3805250 w 7681032"/>
                <a:gd name="connsiteY350" fmla="*/ 1033662 h 5212713"/>
                <a:gd name="connsiteX351" fmla="*/ 3143596 w 7681032"/>
                <a:gd name="connsiteY351" fmla="*/ 7814 h 5212713"/>
                <a:gd name="connsiteX352" fmla="*/ 3054027 w 7681032"/>
                <a:gd name="connsiteY352" fmla="*/ 29085 h 5212713"/>
                <a:gd name="connsiteX353" fmla="*/ 2977609 w 7681032"/>
                <a:gd name="connsiteY353" fmla="*/ 320038 h 5212713"/>
                <a:gd name="connsiteX354" fmla="*/ 2979370 w 7681032"/>
                <a:gd name="connsiteY354" fmla="*/ 330380 h 5212713"/>
                <a:gd name="connsiteX355" fmla="*/ 2981767 w 7681032"/>
                <a:gd name="connsiteY355" fmla="*/ 275137 h 5212713"/>
                <a:gd name="connsiteX356" fmla="*/ 3777819 w 7681032"/>
                <a:gd name="connsiteY356" fmla="*/ 965826 h 5212713"/>
                <a:gd name="connsiteX357" fmla="*/ 3800983 w 7681032"/>
                <a:gd name="connsiteY357" fmla="*/ 1075844 h 5212713"/>
                <a:gd name="connsiteX358" fmla="*/ 3752407 w 7681032"/>
                <a:gd name="connsiteY358" fmla="*/ 1114917 h 5212713"/>
                <a:gd name="connsiteX359" fmla="*/ 3702443 w 7681032"/>
                <a:gd name="connsiteY359" fmla="*/ 1258832 h 5212713"/>
                <a:gd name="connsiteX360" fmla="*/ 3752407 w 7681032"/>
                <a:gd name="connsiteY360" fmla="*/ 1402746 h 5212713"/>
                <a:gd name="connsiteX361" fmla="*/ 3802933 w 7681032"/>
                <a:gd name="connsiteY361" fmla="*/ 1443390 h 5212713"/>
                <a:gd name="connsiteX362" fmla="*/ 3749442 w 7681032"/>
                <a:gd name="connsiteY362" fmla="*/ 1500707 h 5212713"/>
                <a:gd name="connsiteX363" fmla="*/ 3671065 w 7681032"/>
                <a:gd name="connsiteY363" fmla="*/ 1664853 h 5212713"/>
                <a:gd name="connsiteX364" fmla="*/ 3653005 w 7681032"/>
                <a:gd name="connsiteY364" fmla="*/ 1724288 h 5212713"/>
                <a:gd name="connsiteX365" fmla="*/ 3620645 w 7681032"/>
                <a:gd name="connsiteY365" fmla="*/ 1691475 h 5212713"/>
                <a:gd name="connsiteX366" fmla="*/ 819414 w 7681032"/>
                <a:gd name="connsiteY366" fmla="*/ 121378 h 5212713"/>
                <a:gd name="connsiteX367" fmla="*/ 672156 w 7681032"/>
                <a:gd name="connsiteY367" fmla="*/ 112368 h 5212713"/>
                <a:gd name="connsiteX368" fmla="*/ 539450 w 7681032"/>
                <a:gd name="connsiteY368" fmla="*/ 116548 h 5212713"/>
                <a:gd name="connsiteX369" fmla="*/ 119885 w 7681032"/>
                <a:gd name="connsiteY369" fmla="*/ 341340 h 5212713"/>
                <a:gd name="connsiteX370" fmla="*/ 342510 w 7681032"/>
                <a:gd name="connsiteY370" fmla="*/ 902014 h 5212713"/>
                <a:gd name="connsiteX371" fmla="*/ 380511 w 7681032"/>
                <a:gd name="connsiteY371" fmla="*/ 940757 h 5212713"/>
                <a:gd name="connsiteX372" fmla="*/ 320978 w 7681032"/>
                <a:gd name="connsiteY372" fmla="*/ 950600 h 5212713"/>
                <a:gd name="connsiteX373" fmla="*/ 934 w 7681032"/>
                <a:gd name="connsiteY373" fmla="*/ 1380954 h 5212713"/>
                <a:gd name="connsiteX374" fmla="*/ 464794 w 7681032"/>
                <a:gd name="connsiteY374" fmla="*/ 1766325 h 5212713"/>
                <a:gd name="connsiteX375" fmla="*/ 464794 w 7681032"/>
                <a:gd name="connsiteY375" fmla="*/ 1766323 h 5212713"/>
                <a:gd name="connsiteX376" fmla="*/ 188400 w 7681032"/>
                <a:gd name="connsiteY376" fmla="*/ 1368169 h 5212713"/>
                <a:gd name="connsiteX377" fmla="*/ 309826 w 7681032"/>
                <a:gd name="connsiteY377" fmla="*/ 1020810 h 5212713"/>
                <a:gd name="connsiteX378" fmla="*/ 390742 w 7681032"/>
                <a:gd name="connsiteY378" fmla="*/ 951186 h 5212713"/>
                <a:gd name="connsiteX379" fmla="*/ 442388 w 7681032"/>
                <a:gd name="connsiteY379" fmla="*/ 1003840 h 5212713"/>
                <a:gd name="connsiteX380" fmla="*/ 462820 w 7681032"/>
                <a:gd name="connsiteY380" fmla="*/ 1021820 h 5212713"/>
                <a:gd name="connsiteX381" fmla="*/ 401278 w 7681032"/>
                <a:gd name="connsiteY381" fmla="*/ 942122 h 5212713"/>
                <a:gd name="connsiteX382" fmla="*/ 408182 w 7681032"/>
                <a:gd name="connsiteY382" fmla="*/ 936181 h 5212713"/>
                <a:gd name="connsiteX383" fmla="*/ 397993 w 7681032"/>
                <a:gd name="connsiteY383" fmla="*/ 937866 h 5212713"/>
                <a:gd name="connsiteX384" fmla="*/ 377323 w 7681032"/>
                <a:gd name="connsiteY384" fmla="*/ 911100 h 5212713"/>
                <a:gd name="connsiteX385" fmla="*/ 3479576 w 7681032"/>
                <a:gd name="connsiteY385" fmla="*/ 1579002 h 5212713"/>
                <a:gd name="connsiteX386" fmla="*/ 3650063 w 7681032"/>
                <a:gd name="connsiteY386" fmla="*/ 1733970 h 5212713"/>
                <a:gd name="connsiteX387" fmla="*/ 3638004 w 7681032"/>
                <a:gd name="connsiteY387" fmla="*/ 1773656 h 5212713"/>
                <a:gd name="connsiteX388" fmla="*/ 3555520 w 7681032"/>
                <a:gd name="connsiteY388" fmla="*/ 2510593 h 5212713"/>
                <a:gd name="connsiteX389" fmla="*/ 3648517 w 7681032"/>
                <a:gd name="connsiteY389" fmla="*/ 3285594 h 5212713"/>
                <a:gd name="connsiteX390" fmla="*/ 3653507 w 7681032"/>
                <a:gd name="connsiteY390" fmla="*/ 3301247 h 5212713"/>
                <a:gd name="connsiteX391" fmla="*/ 3637621 w 7681032"/>
                <a:gd name="connsiteY391" fmla="*/ 3367731 h 5212713"/>
                <a:gd name="connsiteX392" fmla="*/ 2416908 w 7681032"/>
                <a:gd name="connsiteY392" fmla="*/ 4845427 h 5212713"/>
                <a:gd name="connsiteX393" fmla="*/ 2424673 w 7681032"/>
                <a:gd name="connsiteY393" fmla="*/ 4763996 h 5212713"/>
                <a:gd name="connsiteX394" fmla="*/ 2420441 w 7681032"/>
                <a:gd name="connsiteY394" fmla="*/ 4779717 h 5212713"/>
                <a:gd name="connsiteX395" fmla="*/ 2459788 w 7681032"/>
                <a:gd name="connsiteY395" fmla="*/ 5194856 h 5212713"/>
                <a:gd name="connsiteX396" fmla="*/ 3649479 w 7681032"/>
                <a:gd name="connsiteY396" fmla="*/ 3353916 h 5212713"/>
                <a:gd name="connsiteX397" fmla="*/ 3657825 w 7681032"/>
                <a:gd name="connsiteY397" fmla="*/ 3314796 h 5212713"/>
                <a:gd name="connsiteX398" fmla="*/ 3671065 w 7681032"/>
                <a:gd name="connsiteY398" fmla="*/ 3356333 h 5212713"/>
                <a:gd name="connsiteX399" fmla="*/ 3873032 w 7681032"/>
                <a:gd name="connsiteY399" fmla="*/ 3606610 h 5212713"/>
                <a:gd name="connsiteX400" fmla="*/ 3714276 w 7681032"/>
                <a:gd name="connsiteY400" fmla="*/ 2510593 h 5212713"/>
                <a:gd name="connsiteX401" fmla="*/ 3738156 w 7681032"/>
                <a:gd name="connsiteY401" fmla="*/ 2042525 h 5212713"/>
                <a:gd name="connsiteX402" fmla="*/ 3764843 w 7681032"/>
                <a:gd name="connsiteY402" fmla="*/ 1844237 h 5212713"/>
                <a:gd name="connsiteX403" fmla="*/ 3790609 w 7681032"/>
                <a:gd name="connsiteY403" fmla="*/ 1869277 h 5212713"/>
                <a:gd name="connsiteX404" fmla="*/ 3788262 w 7681032"/>
                <a:gd name="connsiteY404" fmla="*/ 1884436 h 5212713"/>
                <a:gd name="connsiteX405" fmla="*/ 3755325 w 7681032"/>
                <a:gd name="connsiteY405" fmla="*/ 2506881 h 5212713"/>
                <a:gd name="connsiteX406" fmla="*/ 3867779 w 7681032"/>
                <a:gd name="connsiteY406" fmla="*/ 3387151 h 5212713"/>
                <a:gd name="connsiteX407" fmla="*/ 3980233 w 7681032"/>
                <a:gd name="connsiteY407" fmla="*/ 2506881 h 5212713"/>
                <a:gd name="connsiteX408" fmla="*/ 3947296 w 7681032"/>
                <a:gd name="connsiteY408" fmla="*/ 1884436 h 5212713"/>
                <a:gd name="connsiteX409" fmla="*/ 3937818 w 7681032"/>
                <a:gd name="connsiteY409" fmla="*/ 1823218 h 5212713"/>
                <a:gd name="connsiteX410" fmla="*/ 3971454 w 7681032"/>
                <a:gd name="connsiteY410" fmla="*/ 1790529 h 5212713"/>
                <a:gd name="connsiteX411" fmla="*/ 3979107 w 7681032"/>
                <a:gd name="connsiteY411" fmla="*/ 1828532 h 5212713"/>
                <a:gd name="connsiteX412" fmla="*/ 4031788 w 7681032"/>
                <a:gd name="connsiteY412" fmla="*/ 2510593 h 5212713"/>
                <a:gd name="connsiteX413" fmla="*/ 3989887 w 7681032"/>
                <a:gd name="connsiteY413" fmla="*/ 3123285 h 5212713"/>
                <a:gd name="connsiteX414" fmla="*/ 3987883 w 7681032"/>
                <a:gd name="connsiteY414" fmla="*/ 3135339 h 5212713"/>
                <a:gd name="connsiteX415" fmla="*/ 3970741 w 7681032"/>
                <a:gd name="connsiteY415" fmla="*/ 3063600 h 5212713"/>
                <a:gd name="connsiteX416" fmla="*/ 3968334 w 7681032"/>
                <a:gd name="connsiteY416" fmla="*/ 3051477 h 5212713"/>
                <a:gd name="connsiteX417" fmla="*/ 3974851 w 7681032"/>
                <a:gd name="connsiteY417" fmla="*/ 3088144 h 5212713"/>
                <a:gd name="connsiteX418" fmla="*/ 3986585 w 7681032"/>
                <a:gd name="connsiteY418" fmla="*/ 3143144 h 5212713"/>
                <a:gd name="connsiteX419" fmla="*/ 3967182 w 7681032"/>
                <a:gd name="connsiteY419" fmla="*/ 3259824 h 5212713"/>
                <a:gd name="connsiteX420" fmla="*/ 3873032 w 7681032"/>
                <a:gd name="connsiteY420" fmla="*/ 3606610 h 5212713"/>
                <a:gd name="connsiteX421" fmla="*/ 4024377 w 7681032"/>
                <a:gd name="connsiteY421" fmla="*/ 3474327 h 5212713"/>
                <a:gd name="connsiteX422" fmla="*/ 4049501 w 7681032"/>
                <a:gd name="connsiteY422" fmla="*/ 3421641 h 5212713"/>
                <a:gd name="connsiteX423" fmla="*/ 4097763 w 7681032"/>
                <a:gd name="connsiteY423" fmla="*/ 3603754 h 5212713"/>
                <a:gd name="connsiteX424" fmla="*/ 5221244 w 7681032"/>
                <a:gd name="connsiteY424" fmla="*/ 5194857 h 5212713"/>
                <a:gd name="connsiteX425" fmla="*/ 5260591 w 7681032"/>
                <a:gd name="connsiteY425" fmla="*/ 4779718 h 5212713"/>
                <a:gd name="connsiteX426" fmla="*/ 5256359 w 7681032"/>
                <a:gd name="connsiteY426" fmla="*/ 4763997 h 5212713"/>
                <a:gd name="connsiteX427" fmla="*/ 5264124 w 7681032"/>
                <a:gd name="connsiteY427" fmla="*/ 4845428 h 5212713"/>
                <a:gd name="connsiteX428" fmla="*/ 4128135 w 7681032"/>
                <a:gd name="connsiteY428" fmla="*/ 3649350 h 5212713"/>
                <a:gd name="connsiteX429" fmla="*/ 4055289 w 7681032"/>
                <a:gd name="connsiteY429" fmla="*/ 3407211 h 5212713"/>
                <a:gd name="connsiteX430" fmla="*/ 4074999 w 7681032"/>
                <a:gd name="connsiteY430" fmla="*/ 3356333 h 5212713"/>
                <a:gd name="connsiteX431" fmla="*/ 4190544 w 7681032"/>
                <a:gd name="connsiteY431" fmla="*/ 2510593 h 5212713"/>
                <a:gd name="connsiteX432" fmla="*/ 4108060 w 7681032"/>
                <a:gd name="connsiteY432" fmla="*/ 1773656 h 5212713"/>
                <a:gd name="connsiteX433" fmla="*/ 4081927 w 7681032"/>
                <a:gd name="connsiteY433" fmla="*/ 1687652 h 5212713"/>
                <a:gd name="connsiteX434" fmla="*/ 4201456 w 7681032"/>
                <a:gd name="connsiteY434" fmla="*/ 1579003 h 5212713"/>
                <a:gd name="connsiteX435" fmla="*/ 7303708 w 7681032"/>
                <a:gd name="connsiteY435" fmla="*/ 911101 h 5212713"/>
                <a:gd name="connsiteX436" fmla="*/ 7283039 w 7681032"/>
                <a:gd name="connsiteY436" fmla="*/ 937867 h 5212713"/>
                <a:gd name="connsiteX437" fmla="*/ 7272849 w 7681032"/>
                <a:gd name="connsiteY437" fmla="*/ 936182 h 5212713"/>
                <a:gd name="connsiteX438" fmla="*/ 7279754 w 7681032"/>
                <a:gd name="connsiteY438" fmla="*/ 942123 h 5212713"/>
                <a:gd name="connsiteX439" fmla="*/ 7218212 w 7681032"/>
                <a:gd name="connsiteY439" fmla="*/ 1021821 h 5212713"/>
                <a:gd name="connsiteX440" fmla="*/ 7238644 w 7681032"/>
                <a:gd name="connsiteY440" fmla="*/ 1003841 h 5212713"/>
                <a:gd name="connsiteX441" fmla="*/ 7290290 w 7681032"/>
                <a:gd name="connsiteY441" fmla="*/ 951187 h 5212713"/>
                <a:gd name="connsiteX442" fmla="*/ 7371205 w 7681032"/>
                <a:gd name="connsiteY442" fmla="*/ 1020811 h 5212713"/>
                <a:gd name="connsiteX443" fmla="*/ 7492632 w 7681032"/>
                <a:gd name="connsiteY443" fmla="*/ 1368170 h 5212713"/>
                <a:gd name="connsiteX444" fmla="*/ 7216238 w 7681032"/>
                <a:gd name="connsiteY444" fmla="*/ 1766324 h 5212713"/>
                <a:gd name="connsiteX445" fmla="*/ 7216238 w 7681032"/>
                <a:gd name="connsiteY445" fmla="*/ 1766326 h 5212713"/>
                <a:gd name="connsiteX446" fmla="*/ 7680098 w 7681032"/>
                <a:gd name="connsiteY446" fmla="*/ 1380955 h 5212713"/>
                <a:gd name="connsiteX447" fmla="*/ 7360054 w 7681032"/>
                <a:gd name="connsiteY447" fmla="*/ 950601 h 5212713"/>
                <a:gd name="connsiteX448" fmla="*/ 7300521 w 7681032"/>
                <a:gd name="connsiteY448" fmla="*/ 940758 h 5212713"/>
                <a:gd name="connsiteX449" fmla="*/ 7338522 w 7681032"/>
                <a:gd name="connsiteY449" fmla="*/ 902015 h 5212713"/>
                <a:gd name="connsiteX450" fmla="*/ 7561147 w 7681032"/>
                <a:gd name="connsiteY450" fmla="*/ 341341 h 5212713"/>
                <a:gd name="connsiteX451" fmla="*/ 7141582 w 7681032"/>
                <a:gd name="connsiteY451" fmla="*/ 116549 h 5212713"/>
                <a:gd name="connsiteX452" fmla="*/ 7008876 w 7681032"/>
                <a:gd name="connsiteY452" fmla="*/ 112369 h 5212713"/>
                <a:gd name="connsiteX453" fmla="*/ 6861618 w 7681032"/>
                <a:gd name="connsiteY453" fmla="*/ 121379 h 5212713"/>
                <a:gd name="connsiteX454" fmla="*/ 4273017 w 7681032"/>
                <a:gd name="connsiteY454" fmla="*/ 1491248 h 5212713"/>
                <a:gd name="connsiteX455" fmla="*/ 4078038 w 7681032"/>
                <a:gd name="connsiteY455" fmla="*/ 1674854 h 5212713"/>
                <a:gd name="connsiteX456" fmla="*/ 4074999 w 7681032"/>
                <a:gd name="connsiteY456" fmla="*/ 1664853 h 5212713"/>
                <a:gd name="connsiteX457" fmla="*/ 3996622 w 7681032"/>
                <a:gd name="connsiteY457" fmla="*/ 1500707 h 5212713"/>
                <a:gd name="connsiteX458" fmla="*/ 3943131 w 7681032"/>
                <a:gd name="connsiteY458" fmla="*/ 1443390 h 5212713"/>
                <a:gd name="connsiteX459" fmla="*/ 3993657 w 7681032"/>
                <a:gd name="connsiteY459" fmla="*/ 1402746 h 5212713"/>
                <a:gd name="connsiteX460" fmla="*/ 4043621 w 7681032"/>
                <a:gd name="connsiteY460" fmla="*/ 1258832 h 5212713"/>
                <a:gd name="connsiteX461" fmla="*/ 3993657 w 7681032"/>
                <a:gd name="connsiteY461" fmla="*/ 1114917 h 5212713"/>
                <a:gd name="connsiteX462" fmla="*/ 3956028 w 7681032"/>
                <a:gd name="connsiteY462" fmla="*/ 1084649 h 5212713"/>
                <a:gd name="connsiteX463" fmla="*/ 3982618 w 7681032"/>
                <a:gd name="connsiteY463" fmla="*/ 958362 h 5212713"/>
                <a:gd name="connsiteX464" fmla="*/ 4778669 w 7681032"/>
                <a:gd name="connsiteY464" fmla="*/ 267673 h 5212713"/>
                <a:gd name="connsiteX465" fmla="*/ 4781065 w 7681032"/>
                <a:gd name="connsiteY465" fmla="*/ 322916 h 5212713"/>
                <a:gd name="connsiteX466" fmla="*/ 4782826 w 7681032"/>
                <a:gd name="connsiteY466" fmla="*/ 312574 h 5212713"/>
                <a:gd name="connsiteX467" fmla="*/ 4706408 w 7681032"/>
                <a:gd name="connsiteY467" fmla="*/ 21621 h 5212713"/>
                <a:gd name="connsiteX468" fmla="*/ 4616839 w 7681032"/>
                <a:gd name="connsiteY468" fmla="*/ 350 h 521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7681032" h="5212713">
                  <a:moveTo>
                    <a:pt x="5043628" y="4747498"/>
                  </a:moveTo>
                  <a:cubicBezTo>
                    <a:pt x="4984422" y="4747498"/>
                    <a:pt x="4936426" y="4795151"/>
                    <a:pt x="4936426" y="4853934"/>
                  </a:cubicBezTo>
                  <a:cubicBezTo>
                    <a:pt x="4936426" y="4912718"/>
                    <a:pt x="4984422" y="4960371"/>
                    <a:pt x="5043627" y="4960371"/>
                  </a:cubicBezTo>
                  <a:cubicBezTo>
                    <a:pt x="5102832" y="4960371"/>
                    <a:pt x="5150828" y="4912718"/>
                    <a:pt x="5150828" y="4853934"/>
                  </a:cubicBezTo>
                  <a:cubicBezTo>
                    <a:pt x="5150828" y="4795151"/>
                    <a:pt x="5102832" y="4747498"/>
                    <a:pt x="5043628" y="4747498"/>
                  </a:cubicBezTo>
                  <a:close/>
                  <a:moveTo>
                    <a:pt x="2637404" y="4747497"/>
                  </a:moveTo>
                  <a:cubicBezTo>
                    <a:pt x="2578200" y="4747497"/>
                    <a:pt x="2530204" y="4795150"/>
                    <a:pt x="2530204" y="4853933"/>
                  </a:cubicBezTo>
                  <a:cubicBezTo>
                    <a:pt x="2530204" y="4912717"/>
                    <a:pt x="2578200" y="4960370"/>
                    <a:pt x="2637405" y="4960370"/>
                  </a:cubicBezTo>
                  <a:cubicBezTo>
                    <a:pt x="2696609" y="4960370"/>
                    <a:pt x="2744605" y="4912717"/>
                    <a:pt x="2744606" y="4853933"/>
                  </a:cubicBezTo>
                  <a:cubicBezTo>
                    <a:pt x="2744606" y="4795150"/>
                    <a:pt x="2696609" y="4747497"/>
                    <a:pt x="2637404" y="4747497"/>
                  </a:cubicBezTo>
                  <a:close/>
                  <a:moveTo>
                    <a:pt x="5386669" y="4429445"/>
                  </a:moveTo>
                  <a:cubicBezTo>
                    <a:pt x="5327464" y="4429445"/>
                    <a:pt x="5279468" y="4477098"/>
                    <a:pt x="5279468" y="4535882"/>
                  </a:cubicBezTo>
                  <a:cubicBezTo>
                    <a:pt x="5279468" y="4594665"/>
                    <a:pt x="5327464" y="4642318"/>
                    <a:pt x="5386669" y="4642318"/>
                  </a:cubicBezTo>
                  <a:cubicBezTo>
                    <a:pt x="5445873" y="4642318"/>
                    <a:pt x="5493870" y="4594665"/>
                    <a:pt x="5493870" y="4535882"/>
                  </a:cubicBezTo>
                  <a:cubicBezTo>
                    <a:pt x="5493871" y="4477099"/>
                    <a:pt x="5445875" y="4429446"/>
                    <a:pt x="5386669" y="4429445"/>
                  </a:cubicBezTo>
                  <a:close/>
                  <a:moveTo>
                    <a:pt x="2294363" y="4429444"/>
                  </a:moveTo>
                  <a:cubicBezTo>
                    <a:pt x="2235157" y="4429445"/>
                    <a:pt x="2187161" y="4477098"/>
                    <a:pt x="2187162" y="4535881"/>
                  </a:cubicBezTo>
                  <a:cubicBezTo>
                    <a:pt x="2187162" y="4594664"/>
                    <a:pt x="2235158" y="4642317"/>
                    <a:pt x="2294363" y="4642317"/>
                  </a:cubicBezTo>
                  <a:cubicBezTo>
                    <a:pt x="2353568" y="4642317"/>
                    <a:pt x="2401564" y="4594664"/>
                    <a:pt x="2401564" y="4535881"/>
                  </a:cubicBezTo>
                  <a:cubicBezTo>
                    <a:pt x="2401563" y="4477097"/>
                    <a:pt x="2353568" y="4429444"/>
                    <a:pt x="2294363" y="4429444"/>
                  </a:cubicBezTo>
                  <a:close/>
                  <a:moveTo>
                    <a:pt x="5579036" y="4012003"/>
                  </a:moveTo>
                  <a:cubicBezTo>
                    <a:pt x="5519831" y="4012003"/>
                    <a:pt x="5471834" y="4059656"/>
                    <a:pt x="5471836" y="4118438"/>
                  </a:cubicBezTo>
                  <a:cubicBezTo>
                    <a:pt x="5471836" y="4177222"/>
                    <a:pt x="5519832" y="4224875"/>
                    <a:pt x="5579036" y="4224874"/>
                  </a:cubicBezTo>
                  <a:cubicBezTo>
                    <a:pt x="5638241" y="4224874"/>
                    <a:pt x="5686237" y="4177221"/>
                    <a:pt x="5686237" y="4118438"/>
                  </a:cubicBezTo>
                  <a:cubicBezTo>
                    <a:pt x="5686237" y="4059655"/>
                    <a:pt x="5638241" y="4012003"/>
                    <a:pt x="5579036" y="4012003"/>
                  </a:cubicBezTo>
                  <a:close/>
                  <a:moveTo>
                    <a:pt x="2101995" y="4012002"/>
                  </a:moveTo>
                  <a:cubicBezTo>
                    <a:pt x="2042791" y="4012002"/>
                    <a:pt x="1994795" y="4059654"/>
                    <a:pt x="1994795" y="4118437"/>
                  </a:cubicBezTo>
                  <a:cubicBezTo>
                    <a:pt x="1994795" y="4177220"/>
                    <a:pt x="2042791" y="4224873"/>
                    <a:pt x="2101996" y="4224873"/>
                  </a:cubicBezTo>
                  <a:cubicBezTo>
                    <a:pt x="2161200" y="4224874"/>
                    <a:pt x="2209196" y="4177221"/>
                    <a:pt x="2209196" y="4118437"/>
                  </a:cubicBezTo>
                  <a:cubicBezTo>
                    <a:pt x="2209197" y="4059655"/>
                    <a:pt x="2161201" y="4012002"/>
                    <a:pt x="2101995" y="4012002"/>
                  </a:cubicBezTo>
                  <a:close/>
                  <a:moveTo>
                    <a:pt x="3863419" y="3606610"/>
                  </a:moveTo>
                  <a:cubicBezTo>
                    <a:pt x="3798904" y="3606610"/>
                    <a:pt x="3746605" y="3838274"/>
                    <a:pt x="3746605" y="4124045"/>
                  </a:cubicBezTo>
                  <a:cubicBezTo>
                    <a:pt x="3746605" y="4409816"/>
                    <a:pt x="3798904" y="4641480"/>
                    <a:pt x="3863419" y="4641480"/>
                  </a:cubicBezTo>
                  <a:cubicBezTo>
                    <a:pt x="3927934" y="4641480"/>
                    <a:pt x="3980233" y="4409816"/>
                    <a:pt x="3980233" y="4124045"/>
                  </a:cubicBezTo>
                  <a:cubicBezTo>
                    <a:pt x="3980233" y="3838274"/>
                    <a:pt x="3927934" y="3606610"/>
                    <a:pt x="3863419" y="3606610"/>
                  </a:cubicBezTo>
                  <a:close/>
                  <a:moveTo>
                    <a:pt x="4294190" y="3536407"/>
                  </a:moveTo>
                  <a:lnTo>
                    <a:pt x="4298599" y="3540368"/>
                  </a:lnTo>
                  <a:cubicBezTo>
                    <a:pt x="4905634" y="4096840"/>
                    <a:pt x="4983341" y="4677620"/>
                    <a:pt x="4722456" y="4508929"/>
                  </a:cubicBezTo>
                  <a:lnTo>
                    <a:pt x="4690841" y="4485774"/>
                  </a:lnTo>
                  <a:lnTo>
                    <a:pt x="4696292" y="4491367"/>
                  </a:lnTo>
                  <a:cubicBezTo>
                    <a:pt x="4779335" y="4570903"/>
                    <a:pt x="4840463" y="4594856"/>
                    <a:pt x="4876292" y="4576962"/>
                  </a:cubicBezTo>
                  <a:cubicBezTo>
                    <a:pt x="4992735" y="4518809"/>
                    <a:pt x="4841954" y="4018659"/>
                    <a:pt x="4307705" y="3548074"/>
                  </a:cubicBezTo>
                  <a:close/>
                  <a:moveTo>
                    <a:pt x="3386842" y="3536406"/>
                  </a:moveTo>
                  <a:lnTo>
                    <a:pt x="3373327" y="3548073"/>
                  </a:lnTo>
                  <a:cubicBezTo>
                    <a:pt x="2839078" y="4018658"/>
                    <a:pt x="2688296" y="4518808"/>
                    <a:pt x="2804739" y="4576961"/>
                  </a:cubicBezTo>
                  <a:cubicBezTo>
                    <a:pt x="2840569" y="4594855"/>
                    <a:pt x="2901697" y="4570902"/>
                    <a:pt x="2984739" y="4491366"/>
                  </a:cubicBezTo>
                  <a:lnTo>
                    <a:pt x="2990191" y="4485773"/>
                  </a:lnTo>
                  <a:lnTo>
                    <a:pt x="2958575" y="4508928"/>
                  </a:lnTo>
                  <a:cubicBezTo>
                    <a:pt x="2697691" y="4677619"/>
                    <a:pt x="2775398" y="4096839"/>
                    <a:pt x="3382433" y="3540367"/>
                  </a:cubicBezTo>
                  <a:close/>
                  <a:moveTo>
                    <a:pt x="6171110" y="3244914"/>
                  </a:moveTo>
                  <a:cubicBezTo>
                    <a:pt x="6095177" y="3244914"/>
                    <a:pt x="6033621" y="3301122"/>
                    <a:pt x="6033621" y="3370459"/>
                  </a:cubicBezTo>
                  <a:cubicBezTo>
                    <a:pt x="6033621" y="3439796"/>
                    <a:pt x="6095176" y="3496004"/>
                    <a:pt x="6171109" y="3496004"/>
                  </a:cubicBezTo>
                  <a:cubicBezTo>
                    <a:pt x="6247042" y="3496004"/>
                    <a:pt x="6308596" y="3439797"/>
                    <a:pt x="6308596" y="3370460"/>
                  </a:cubicBezTo>
                  <a:cubicBezTo>
                    <a:pt x="6308596" y="3301123"/>
                    <a:pt x="6247043" y="3244914"/>
                    <a:pt x="6171110" y="3244914"/>
                  </a:cubicBezTo>
                  <a:close/>
                  <a:moveTo>
                    <a:pt x="1509922" y="3244913"/>
                  </a:moveTo>
                  <a:cubicBezTo>
                    <a:pt x="1433989" y="3244913"/>
                    <a:pt x="1372435" y="3301122"/>
                    <a:pt x="1372435" y="3370459"/>
                  </a:cubicBezTo>
                  <a:cubicBezTo>
                    <a:pt x="1372436" y="3439796"/>
                    <a:pt x="1433990" y="3496003"/>
                    <a:pt x="1509923" y="3496003"/>
                  </a:cubicBezTo>
                  <a:cubicBezTo>
                    <a:pt x="1585856" y="3496003"/>
                    <a:pt x="1647411" y="3439795"/>
                    <a:pt x="1647411" y="3370458"/>
                  </a:cubicBezTo>
                  <a:cubicBezTo>
                    <a:pt x="1647410" y="3301121"/>
                    <a:pt x="1585855" y="3244913"/>
                    <a:pt x="1509922" y="3244913"/>
                  </a:cubicBezTo>
                  <a:close/>
                  <a:moveTo>
                    <a:pt x="4169144" y="3225492"/>
                  </a:moveTo>
                  <a:lnTo>
                    <a:pt x="4175281" y="3229526"/>
                  </a:lnTo>
                  <a:cubicBezTo>
                    <a:pt x="5024440" y="3797674"/>
                    <a:pt x="5321053" y="4455826"/>
                    <a:pt x="4982098" y="4292609"/>
                  </a:cubicBezTo>
                  <a:lnTo>
                    <a:pt x="4940022" y="4269713"/>
                  </a:lnTo>
                  <a:lnTo>
                    <a:pt x="4947868" y="4275501"/>
                  </a:lnTo>
                  <a:cubicBezTo>
                    <a:pt x="5065289" y="4357141"/>
                    <a:pt x="5138968" y="4377491"/>
                    <a:pt x="5170375" y="4352732"/>
                  </a:cubicBezTo>
                  <a:cubicBezTo>
                    <a:pt x="5272453" y="4272264"/>
                    <a:pt x="4928057" y="3715319"/>
                    <a:pt x="4187784" y="3237311"/>
                  </a:cubicBezTo>
                  <a:close/>
                  <a:moveTo>
                    <a:pt x="3511888" y="3225491"/>
                  </a:moveTo>
                  <a:lnTo>
                    <a:pt x="3493248" y="3237310"/>
                  </a:lnTo>
                  <a:cubicBezTo>
                    <a:pt x="2752975" y="3715318"/>
                    <a:pt x="2408579" y="4272263"/>
                    <a:pt x="2510656" y="4352731"/>
                  </a:cubicBezTo>
                  <a:cubicBezTo>
                    <a:pt x="2542064" y="4377490"/>
                    <a:pt x="2615743" y="4357140"/>
                    <a:pt x="2733164" y="4275500"/>
                  </a:cubicBezTo>
                  <a:lnTo>
                    <a:pt x="2741010" y="4269712"/>
                  </a:lnTo>
                  <a:lnTo>
                    <a:pt x="2698934" y="4292608"/>
                  </a:lnTo>
                  <a:cubicBezTo>
                    <a:pt x="2359979" y="4455825"/>
                    <a:pt x="2656591" y="3797673"/>
                    <a:pt x="3505751" y="3229525"/>
                  </a:cubicBezTo>
                  <a:close/>
                  <a:moveTo>
                    <a:pt x="4209491" y="3152563"/>
                  </a:moveTo>
                  <a:lnTo>
                    <a:pt x="4216324" y="3154491"/>
                  </a:lnTo>
                  <a:cubicBezTo>
                    <a:pt x="5162657" y="3432245"/>
                    <a:pt x="5536174" y="4027713"/>
                    <a:pt x="5164371" y="3985771"/>
                  </a:cubicBezTo>
                  <a:lnTo>
                    <a:pt x="5117971" y="3977708"/>
                  </a:lnTo>
                  <a:lnTo>
                    <a:pt x="5126765" y="3980858"/>
                  </a:lnTo>
                  <a:cubicBezTo>
                    <a:pt x="5257911" y="4022601"/>
                    <a:pt x="5337316" y="4015315"/>
                    <a:pt x="5368040" y="3975957"/>
                  </a:cubicBezTo>
                  <a:cubicBezTo>
                    <a:pt x="5467897" y="3848040"/>
                    <a:pt x="5053574" y="3381346"/>
                    <a:pt x="4230203" y="3157954"/>
                  </a:cubicBezTo>
                  <a:close/>
                  <a:moveTo>
                    <a:pt x="3471541" y="3152562"/>
                  </a:moveTo>
                  <a:lnTo>
                    <a:pt x="3450829" y="3157953"/>
                  </a:lnTo>
                  <a:cubicBezTo>
                    <a:pt x="2627458" y="3381345"/>
                    <a:pt x="2213135" y="3848039"/>
                    <a:pt x="2312992" y="3975956"/>
                  </a:cubicBezTo>
                  <a:cubicBezTo>
                    <a:pt x="2343716" y="4015314"/>
                    <a:pt x="2423121" y="4022600"/>
                    <a:pt x="2554267" y="3980857"/>
                  </a:cubicBezTo>
                  <a:lnTo>
                    <a:pt x="2563061" y="3977707"/>
                  </a:lnTo>
                  <a:lnTo>
                    <a:pt x="2516661" y="3985770"/>
                  </a:lnTo>
                  <a:cubicBezTo>
                    <a:pt x="2144858" y="4027712"/>
                    <a:pt x="2518375" y="3432244"/>
                    <a:pt x="3464708" y="3154490"/>
                  </a:cubicBezTo>
                  <a:close/>
                  <a:moveTo>
                    <a:pt x="6692996" y="2647733"/>
                  </a:moveTo>
                  <a:cubicBezTo>
                    <a:pt x="6617063" y="2647732"/>
                    <a:pt x="6555508" y="2703940"/>
                    <a:pt x="6555508" y="2773277"/>
                  </a:cubicBezTo>
                  <a:cubicBezTo>
                    <a:pt x="6555509" y="2842614"/>
                    <a:pt x="6617064" y="2898822"/>
                    <a:pt x="6692997" y="2898822"/>
                  </a:cubicBezTo>
                  <a:cubicBezTo>
                    <a:pt x="6768930" y="2898822"/>
                    <a:pt x="6830485" y="2842614"/>
                    <a:pt x="6830484" y="2773278"/>
                  </a:cubicBezTo>
                  <a:cubicBezTo>
                    <a:pt x="6830484" y="2703941"/>
                    <a:pt x="6768929" y="2647733"/>
                    <a:pt x="6692996" y="2647733"/>
                  </a:cubicBezTo>
                  <a:close/>
                  <a:moveTo>
                    <a:pt x="988036" y="2647732"/>
                  </a:moveTo>
                  <a:cubicBezTo>
                    <a:pt x="912103" y="2647732"/>
                    <a:pt x="850548" y="2703940"/>
                    <a:pt x="850547" y="2773277"/>
                  </a:cubicBezTo>
                  <a:cubicBezTo>
                    <a:pt x="850547" y="2842613"/>
                    <a:pt x="912102" y="2898821"/>
                    <a:pt x="988035" y="2898821"/>
                  </a:cubicBezTo>
                  <a:cubicBezTo>
                    <a:pt x="1063968" y="2898821"/>
                    <a:pt x="1125523" y="2842613"/>
                    <a:pt x="1125523" y="2773276"/>
                  </a:cubicBezTo>
                  <a:cubicBezTo>
                    <a:pt x="1125523" y="2703939"/>
                    <a:pt x="1063969" y="2647731"/>
                    <a:pt x="988036" y="2647732"/>
                  </a:cubicBezTo>
                  <a:close/>
                  <a:moveTo>
                    <a:pt x="4192610" y="2252092"/>
                  </a:moveTo>
                  <a:lnTo>
                    <a:pt x="4217110" y="2290809"/>
                  </a:lnTo>
                  <a:lnTo>
                    <a:pt x="4312860" y="2428712"/>
                  </a:lnTo>
                  <a:lnTo>
                    <a:pt x="4309583" y="2429355"/>
                  </a:lnTo>
                  <a:lnTo>
                    <a:pt x="4312902" y="2428771"/>
                  </a:lnTo>
                  <a:lnTo>
                    <a:pt x="4360087" y="2496731"/>
                  </a:lnTo>
                  <a:lnTo>
                    <a:pt x="4348055" y="2495130"/>
                  </a:lnTo>
                  <a:lnTo>
                    <a:pt x="4356655" y="2496437"/>
                  </a:lnTo>
                  <a:lnTo>
                    <a:pt x="4360370" y="2497138"/>
                  </a:lnTo>
                  <a:lnTo>
                    <a:pt x="4406210" y="2563156"/>
                  </a:lnTo>
                  <a:cubicBezTo>
                    <a:pt x="4597807" y="2821563"/>
                    <a:pt x="4795931" y="3038522"/>
                    <a:pt x="4991902" y="3217402"/>
                  </a:cubicBezTo>
                  <a:lnTo>
                    <a:pt x="5149249" y="3351648"/>
                  </a:lnTo>
                  <a:lnTo>
                    <a:pt x="4990062" y="3265211"/>
                  </a:lnTo>
                  <a:cubicBezTo>
                    <a:pt x="4790324" y="3165904"/>
                    <a:pt x="4561087" y="3079077"/>
                    <a:pt x="4303313" y="3014724"/>
                  </a:cubicBezTo>
                  <a:lnTo>
                    <a:pt x="4272550" y="3007474"/>
                  </a:lnTo>
                  <a:lnTo>
                    <a:pt x="4282685" y="3010145"/>
                  </a:lnTo>
                  <a:cubicBezTo>
                    <a:pt x="5685193" y="3399707"/>
                    <a:pt x="6191788" y="4454007"/>
                    <a:pt x="5634264" y="4425482"/>
                  </a:cubicBezTo>
                  <a:lnTo>
                    <a:pt x="5564960" y="4416679"/>
                  </a:lnTo>
                  <a:lnTo>
                    <a:pt x="5577938" y="4421353"/>
                  </a:lnTo>
                  <a:lnTo>
                    <a:pt x="5622937" y="4433443"/>
                  </a:lnTo>
                  <a:lnTo>
                    <a:pt x="5643099" y="4522170"/>
                  </a:lnTo>
                  <a:cubicBezTo>
                    <a:pt x="5653461" y="4615647"/>
                    <a:pt x="5630677" y="4703351"/>
                    <a:pt x="5577360" y="4765293"/>
                  </a:cubicBezTo>
                  <a:cubicBezTo>
                    <a:pt x="5506272" y="4847884"/>
                    <a:pt x="5391445" y="4872432"/>
                    <a:pt x="5275253" y="4829881"/>
                  </a:cubicBezTo>
                  <a:lnTo>
                    <a:pt x="5275252" y="4829882"/>
                  </a:lnTo>
                  <a:cubicBezTo>
                    <a:pt x="5400274" y="4962329"/>
                    <a:pt x="5579154" y="4979625"/>
                    <a:pt x="5674793" y="4868513"/>
                  </a:cubicBezTo>
                  <a:cubicBezTo>
                    <a:pt x="5758476" y="4771290"/>
                    <a:pt x="5750700" y="4607969"/>
                    <a:pt x="5663692" y="4479928"/>
                  </a:cubicBezTo>
                  <a:lnTo>
                    <a:pt x="5627295" y="4434614"/>
                  </a:lnTo>
                  <a:lnTo>
                    <a:pt x="5647271" y="4439981"/>
                  </a:lnTo>
                  <a:cubicBezTo>
                    <a:pt x="5801048" y="4474536"/>
                    <a:pt x="5898904" y="4447724"/>
                    <a:pt x="5942841" y="4380329"/>
                  </a:cubicBezTo>
                  <a:cubicBezTo>
                    <a:pt x="6014236" y="4270812"/>
                    <a:pt x="5943251" y="4054131"/>
                    <a:pt x="5738469" y="3819469"/>
                  </a:cubicBezTo>
                  <a:cubicBezTo>
                    <a:pt x="5705557" y="3781755"/>
                    <a:pt x="5669190" y="3743578"/>
                    <a:pt x="5629402" y="3705306"/>
                  </a:cubicBezTo>
                  <a:lnTo>
                    <a:pt x="5545617" y="3631127"/>
                  </a:lnTo>
                  <a:lnTo>
                    <a:pt x="5564676" y="3643179"/>
                  </a:lnTo>
                  <a:cubicBezTo>
                    <a:pt x="6113635" y="3961462"/>
                    <a:pt x="6565104" y="3967373"/>
                    <a:pt x="6684744" y="3751909"/>
                  </a:cubicBezTo>
                  <a:cubicBezTo>
                    <a:pt x="6750188" y="3634050"/>
                    <a:pt x="6716343" y="3449951"/>
                    <a:pt x="6544854" y="3214507"/>
                  </a:cubicBezTo>
                  <a:lnTo>
                    <a:pt x="6532600" y="3199166"/>
                  </a:lnTo>
                  <a:lnTo>
                    <a:pt x="6578859" y="3291025"/>
                  </a:lnTo>
                  <a:cubicBezTo>
                    <a:pt x="6880693" y="4008189"/>
                    <a:pt x="5569959" y="3998115"/>
                    <a:pt x="4426871" y="2569512"/>
                  </a:cubicBezTo>
                  <a:lnTo>
                    <a:pt x="4375341" y="2499961"/>
                  </a:lnTo>
                  <a:lnTo>
                    <a:pt x="4573362" y="2537304"/>
                  </a:lnTo>
                  <a:cubicBezTo>
                    <a:pt x="5620734" y="2764006"/>
                    <a:pt x="6117466" y="3307044"/>
                    <a:pt x="5693857" y="3306293"/>
                  </a:cubicBezTo>
                  <a:lnTo>
                    <a:pt x="5636745" y="3303038"/>
                  </a:lnTo>
                  <a:lnTo>
                    <a:pt x="5647983" y="3305464"/>
                  </a:lnTo>
                  <a:cubicBezTo>
                    <a:pt x="5814250" y="3335802"/>
                    <a:pt x="5906599" y="3317858"/>
                    <a:pt x="5932998" y="3270163"/>
                  </a:cubicBezTo>
                  <a:cubicBezTo>
                    <a:pt x="6013434" y="3124843"/>
                    <a:pt x="5481616" y="2703335"/>
                    <a:pt x="4562852" y="2529822"/>
                  </a:cubicBezTo>
                  <a:lnTo>
                    <a:pt x="4374362" y="2498641"/>
                  </a:lnTo>
                  <a:lnTo>
                    <a:pt x="4321522" y="2427320"/>
                  </a:lnTo>
                  <a:lnTo>
                    <a:pt x="4581789" y="2391678"/>
                  </a:lnTo>
                  <a:cubicBezTo>
                    <a:pt x="5857647" y="2253975"/>
                    <a:pt x="6611554" y="2720793"/>
                    <a:pt x="6126606" y="2887597"/>
                  </a:cubicBezTo>
                  <a:lnTo>
                    <a:pt x="6060146" y="2906233"/>
                  </a:lnTo>
                  <a:lnTo>
                    <a:pt x="6073834" y="2904747"/>
                  </a:lnTo>
                  <a:cubicBezTo>
                    <a:pt x="6274441" y="2875984"/>
                    <a:pt x="6373976" y="2817495"/>
                    <a:pt x="6387885" y="2748768"/>
                  </a:cubicBezTo>
                  <a:cubicBezTo>
                    <a:pt x="6433090" y="2525408"/>
                    <a:pt x="5573869" y="2193913"/>
                    <a:pt x="4340455" y="2423296"/>
                  </a:cubicBezTo>
                  <a:lnTo>
                    <a:pt x="4321322" y="2427051"/>
                  </a:lnTo>
                  <a:lnTo>
                    <a:pt x="4201017" y="2264672"/>
                  </a:lnTo>
                  <a:close/>
                  <a:moveTo>
                    <a:pt x="3488422" y="2252091"/>
                  </a:moveTo>
                  <a:lnTo>
                    <a:pt x="3480015" y="2264671"/>
                  </a:lnTo>
                  <a:lnTo>
                    <a:pt x="3359709" y="2427050"/>
                  </a:lnTo>
                  <a:lnTo>
                    <a:pt x="3340576" y="2423295"/>
                  </a:lnTo>
                  <a:cubicBezTo>
                    <a:pt x="2107163" y="2193912"/>
                    <a:pt x="1247942" y="2525407"/>
                    <a:pt x="1293147" y="2748767"/>
                  </a:cubicBezTo>
                  <a:cubicBezTo>
                    <a:pt x="1307056" y="2817494"/>
                    <a:pt x="1406591" y="2875983"/>
                    <a:pt x="1607197" y="2904746"/>
                  </a:cubicBezTo>
                  <a:lnTo>
                    <a:pt x="1620886" y="2906232"/>
                  </a:lnTo>
                  <a:lnTo>
                    <a:pt x="1554426" y="2887596"/>
                  </a:lnTo>
                  <a:cubicBezTo>
                    <a:pt x="1069478" y="2720792"/>
                    <a:pt x="1823384" y="2253974"/>
                    <a:pt x="3099243" y="2391677"/>
                  </a:cubicBezTo>
                  <a:lnTo>
                    <a:pt x="3359510" y="2427319"/>
                  </a:lnTo>
                  <a:lnTo>
                    <a:pt x="3306669" y="2498640"/>
                  </a:lnTo>
                  <a:lnTo>
                    <a:pt x="3118180" y="2529821"/>
                  </a:lnTo>
                  <a:cubicBezTo>
                    <a:pt x="2199416" y="2703334"/>
                    <a:pt x="1667598" y="3124842"/>
                    <a:pt x="1748034" y="3270162"/>
                  </a:cubicBezTo>
                  <a:cubicBezTo>
                    <a:pt x="1774432" y="3317857"/>
                    <a:pt x="1866782" y="3335801"/>
                    <a:pt x="2033048" y="3305463"/>
                  </a:cubicBezTo>
                  <a:lnTo>
                    <a:pt x="2044287" y="3303037"/>
                  </a:lnTo>
                  <a:lnTo>
                    <a:pt x="1987174" y="3306292"/>
                  </a:lnTo>
                  <a:cubicBezTo>
                    <a:pt x="1563566" y="3307043"/>
                    <a:pt x="2060297" y="2764005"/>
                    <a:pt x="3107669" y="2537303"/>
                  </a:cubicBezTo>
                  <a:lnTo>
                    <a:pt x="3305691" y="2499960"/>
                  </a:lnTo>
                  <a:lnTo>
                    <a:pt x="3254161" y="2569511"/>
                  </a:lnTo>
                  <a:cubicBezTo>
                    <a:pt x="2111073" y="3998114"/>
                    <a:pt x="800338" y="4008188"/>
                    <a:pt x="1102172" y="3291024"/>
                  </a:cubicBezTo>
                  <a:lnTo>
                    <a:pt x="1148432" y="3199165"/>
                  </a:lnTo>
                  <a:lnTo>
                    <a:pt x="1136178" y="3214506"/>
                  </a:lnTo>
                  <a:cubicBezTo>
                    <a:pt x="964689" y="3449950"/>
                    <a:pt x="930844" y="3634049"/>
                    <a:pt x="996288" y="3751908"/>
                  </a:cubicBezTo>
                  <a:cubicBezTo>
                    <a:pt x="1115927" y="3967372"/>
                    <a:pt x="1567397" y="3961461"/>
                    <a:pt x="2116356" y="3643178"/>
                  </a:cubicBezTo>
                  <a:lnTo>
                    <a:pt x="2135414" y="3631126"/>
                  </a:lnTo>
                  <a:lnTo>
                    <a:pt x="2051630" y="3705305"/>
                  </a:lnTo>
                  <a:cubicBezTo>
                    <a:pt x="2011841" y="3743577"/>
                    <a:pt x="1975475" y="3781754"/>
                    <a:pt x="1942563" y="3819468"/>
                  </a:cubicBezTo>
                  <a:cubicBezTo>
                    <a:pt x="1737780" y="4054130"/>
                    <a:pt x="1666795" y="4270811"/>
                    <a:pt x="1738191" y="4380328"/>
                  </a:cubicBezTo>
                  <a:cubicBezTo>
                    <a:pt x="1782128" y="4447723"/>
                    <a:pt x="1879984" y="4474535"/>
                    <a:pt x="2033761" y="4439980"/>
                  </a:cubicBezTo>
                  <a:lnTo>
                    <a:pt x="2053737" y="4434613"/>
                  </a:lnTo>
                  <a:lnTo>
                    <a:pt x="2017339" y="4479927"/>
                  </a:lnTo>
                  <a:cubicBezTo>
                    <a:pt x="1930332" y="4607968"/>
                    <a:pt x="1922555" y="4771289"/>
                    <a:pt x="2006238" y="4868512"/>
                  </a:cubicBezTo>
                  <a:cubicBezTo>
                    <a:pt x="2101877" y="4979624"/>
                    <a:pt x="2280757" y="4962328"/>
                    <a:pt x="2405779" y="4829881"/>
                  </a:cubicBezTo>
                  <a:lnTo>
                    <a:pt x="2405779" y="4829880"/>
                  </a:lnTo>
                  <a:cubicBezTo>
                    <a:pt x="2289587" y="4872431"/>
                    <a:pt x="2174760" y="4847883"/>
                    <a:pt x="2103671" y="4765292"/>
                  </a:cubicBezTo>
                  <a:cubicBezTo>
                    <a:pt x="2050355" y="4703350"/>
                    <a:pt x="2027571" y="4615646"/>
                    <a:pt x="2037933" y="4522169"/>
                  </a:cubicBezTo>
                  <a:lnTo>
                    <a:pt x="2058095" y="4433442"/>
                  </a:lnTo>
                  <a:lnTo>
                    <a:pt x="2103094" y="4421352"/>
                  </a:lnTo>
                  <a:lnTo>
                    <a:pt x="2116072" y="4416678"/>
                  </a:lnTo>
                  <a:lnTo>
                    <a:pt x="2046768" y="4425481"/>
                  </a:lnTo>
                  <a:cubicBezTo>
                    <a:pt x="1489243" y="4454006"/>
                    <a:pt x="1995839" y="3399706"/>
                    <a:pt x="3398347" y="3010144"/>
                  </a:cubicBezTo>
                  <a:lnTo>
                    <a:pt x="3408481" y="3007473"/>
                  </a:lnTo>
                  <a:lnTo>
                    <a:pt x="3377719" y="3014723"/>
                  </a:lnTo>
                  <a:cubicBezTo>
                    <a:pt x="3119945" y="3079076"/>
                    <a:pt x="2890708" y="3165903"/>
                    <a:pt x="2690970" y="3265210"/>
                  </a:cubicBezTo>
                  <a:lnTo>
                    <a:pt x="2531783" y="3351647"/>
                  </a:lnTo>
                  <a:lnTo>
                    <a:pt x="2689130" y="3217401"/>
                  </a:lnTo>
                  <a:cubicBezTo>
                    <a:pt x="2885101" y="3038521"/>
                    <a:pt x="3083225" y="2821562"/>
                    <a:pt x="3274822" y="2563155"/>
                  </a:cubicBezTo>
                  <a:lnTo>
                    <a:pt x="3320662" y="2497137"/>
                  </a:lnTo>
                  <a:lnTo>
                    <a:pt x="3324376" y="2496436"/>
                  </a:lnTo>
                  <a:lnTo>
                    <a:pt x="3332977" y="2495129"/>
                  </a:lnTo>
                  <a:lnTo>
                    <a:pt x="3320944" y="2496730"/>
                  </a:lnTo>
                  <a:lnTo>
                    <a:pt x="3368130" y="2428770"/>
                  </a:lnTo>
                  <a:lnTo>
                    <a:pt x="3371449" y="2429354"/>
                  </a:lnTo>
                  <a:lnTo>
                    <a:pt x="3368171" y="2428711"/>
                  </a:lnTo>
                  <a:lnTo>
                    <a:pt x="3463922" y="2290808"/>
                  </a:lnTo>
                  <a:close/>
                  <a:moveTo>
                    <a:pt x="6967972" y="1958618"/>
                  </a:moveTo>
                  <a:cubicBezTo>
                    <a:pt x="6892040" y="1958619"/>
                    <a:pt x="6830484" y="2014826"/>
                    <a:pt x="6830484" y="2084163"/>
                  </a:cubicBezTo>
                  <a:cubicBezTo>
                    <a:pt x="6830485" y="2153500"/>
                    <a:pt x="6892040" y="2209708"/>
                    <a:pt x="6967973" y="2209708"/>
                  </a:cubicBezTo>
                  <a:cubicBezTo>
                    <a:pt x="7043906" y="2209708"/>
                    <a:pt x="7105461" y="2153500"/>
                    <a:pt x="7105460" y="2084164"/>
                  </a:cubicBezTo>
                  <a:cubicBezTo>
                    <a:pt x="7105461" y="2014827"/>
                    <a:pt x="7043905" y="1958618"/>
                    <a:pt x="6967972" y="1958618"/>
                  </a:cubicBezTo>
                  <a:close/>
                  <a:moveTo>
                    <a:pt x="713060" y="1958617"/>
                  </a:moveTo>
                  <a:cubicBezTo>
                    <a:pt x="637127" y="1958617"/>
                    <a:pt x="575571" y="2014826"/>
                    <a:pt x="575572" y="2084163"/>
                  </a:cubicBezTo>
                  <a:cubicBezTo>
                    <a:pt x="575571" y="2153499"/>
                    <a:pt x="637126" y="2209707"/>
                    <a:pt x="713059" y="2209707"/>
                  </a:cubicBezTo>
                  <a:cubicBezTo>
                    <a:pt x="788992" y="2209707"/>
                    <a:pt x="850547" y="2153499"/>
                    <a:pt x="850547" y="2084162"/>
                  </a:cubicBezTo>
                  <a:cubicBezTo>
                    <a:pt x="850548" y="2014825"/>
                    <a:pt x="788992" y="1958618"/>
                    <a:pt x="713060" y="1958617"/>
                  </a:cubicBezTo>
                  <a:close/>
                  <a:moveTo>
                    <a:pt x="6118538" y="1952367"/>
                  </a:moveTo>
                  <a:cubicBezTo>
                    <a:pt x="5707555" y="1951791"/>
                    <a:pt x="5085875" y="2049631"/>
                    <a:pt x="4383395" y="2320479"/>
                  </a:cubicBezTo>
                  <a:lnTo>
                    <a:pt x="4352215" y="2332789"/>
                  </a:lnTo>
                  <a:lnTo>
                    <a:pt x="4362658" y="2328858"/>
                  </a:lnTo>
                  <a:cubicBezTo>
                    <a:pt x="5819651" y="1793676"/>
                    <a:pt x="6895346" y="2004230"/>
                    <a:pt x="6392139" y="2272824"/>
                  </a:cubicBezTo>
                  <a:lnTo>
                    <a:pt x="6326424" y="2303888"/>
                  </a:lnTo>
                  <a:lnTo>
                    <a:pt x="6340550" y="2299408"/>
                  </a:lnTo>
                  <a:cubicBezTo>
                    <a:pt x="6545816" y="2228064"/>
                    <a:pt x="6636547" y="2156600"/>
                    <a:pt x="6634002" y="2097225"/>
                  </a:cubicBezTo>
                  <a:cubicBezTo>
                    <a:pt x="6630384" y="2012800"/>
                    <a:pt x="6438191" y="1952815"/>
                    <a:pt x="6118538" y="1952367"/>
                  </a:cubicBezTo>
                  <a:close/>
                  <a:moveTo>
                    <a:pt x="1562494" y="1952366"/>
                  </a:moveTo>
                  <a:cubicBezTo>
                    <a:pt x="1242841" y="1952814"/>
                    <a:pt x="1050647" y="2012799"/>
                    <a:pt x="1047030" y="2097224"/>
                  </a:cubicBezTo>
                  <a:cubicBezTo>
                    <a:pt x="1044485" y="2156599"/>
                    <a:pt x="1135216" y="2228063"/>
                    <a:pt x="1340481" y="2299407"/>
                  </a:cubicBezTo>
                  <a:lnTo>
                    <a:pt x="1354608" y="2303887"/>
                  </a:lnTo>
                  <a:lnTo>
                    <a:pt x="1288893" y="2272823"/>
                  </a:lnTo>
                  <a:cubicBezTo>
                    <a:pt x="785686" y="2004229"/>
                    <a:pt x="1861380" y="1793675"/>
                    <a:pt x="3318374" y="2328857"/>
                  </a:cubicBezTo>
                  <a:lnTo>
                    <a:pt x="3328816" y="2332788"/>
                  </a:lnTo>
                  <a:lnTo>
                    <a:pt x="3297637" y="2320478"/>
                  </a:lnTo>
                  <a:cubicBezTo>
                    <a:pt x="2595157" y="2049630"/>
                    <a:pt x="1973477" y="1951790"/>
                    <a:pt x="1562494" y="1952366"/>
                  </a:cubicBezTo>
                  <a:close/>
                  <a:moveTo>
                    <a:pt x="7173631" y="1769047"/>
                  </a:moveTo>
                  <a:lnTo>
                    <a:pt x="7217164" y="1808378"/>
                  </a:lnTo>
                  <a:cubicBezTo>
                    <a:pt x="7246764" y="1842544"/>
                    <a:pt x="7268457" y="1884409"/>
                    <a:pt x="7282242" y="1933976"/>
                  </a:cubicBezTo>
                  <a:cubicBezTo>
                    <a:pt x="7309814" y="2033109"/>
                    <a:pt x="7300474" y="2138641"/>
                    <a:pt x="7254222" y="2250576"/>
                  </a:cubicBezTo>
                  <a:cubicBezTo>
                    <a:pt x="7222592" y="2327128"/>
                    <a:pt x="7176945" y="2391488"/>
                    <a:pt x="7117281" y="2443655"/>
                  </a:cubicBezTo>
                  <a:cubicBezTo>
                    <a:pt x="7052076" y="2500311"/>
                    <a:pt x="6986874" y="2526465"/>
                    <a:pt x="6921673" y="2522119"/>
                  </a:cubicBezTo>
                  <a:cubicBezTo>
                    <a:pt x="7014722" y="2652448"/>
                    <a:pt x="7029614" y="2794165"/>
                    <a:pt x="6966351" y="2947271"/>
                  </a:cubicBezTo>
                  <a:cubicBezTo>
                    <a:pt x="6923822" y="3050199"/>
                    <a:pt x="6859307" y="3128981"/>
                    <a:pt x="6772810" y="3183616"/>
                  </a:cubicBezTo>
                  <a:cubicBezTo>
                    <a:pt x="6727450" y="3212321"/>
                    <a:pt x="6683063" y="3229566"/>
                    <a:pt x="6639645" y="3235350"/>
                  </a:cubicBezTo>
                  <a:lnTo>
                    <a:pt x="6585284" y="3235417"/>
                  </a:lnTo>
                  <a:lnTo>
                    <a:pt x="6601043" y="3247907"/>
                  </a:lnTo>
                  <a:cubicBezTo>
                    <a:pt x="6620484" y="3260658"/>
                    <a:pt x="6640706" y="3271373"/>
                    <a:pt x="6661706" y="3280050"/>
                  </a:cubicBezTo>
                  <a:cubicBezTo>
                    <a:pt x="6744657" y="3314326"/>
                    <a:pt x="6831491" y="3302757"/>
                    <a:pt x="6922208" y="3245347"/>
                  </a:cubicBezTo>
                  <a:cubicBezTo>
                    <a:pt x="7008707" y="3190712"/>
                    <a:pt x="7073221" y="3111930"/>
                    <a:pt x="7115750" y="3009002"/>
                  </a:cubicBezTo>
                  <a:cubicBezTo>
                    <a:pt x="7179013" y="2855896"/>
                    <a:pt x="7164120" y="2714179"/>
                    <a:pt x="7071073" y="2583850"/>
                  </a:cubicBezTo>
                  <a:cubicBezTo>
                    <a:pt x="7136273" y="2588196"/>
                    <a:pt x="7201475" y="2562042"/>
                    <a:pt x="7266682" y="2505388"/>
                  </a:cubicBezTo>
                  <a:cubicBezTo>
                    <a:pt x="7326344" y="2453220"/>
                    <a:pt x="7371991" y="2388860"/>
                    <a:pt x="7403622" y="2312307"/>
                  </a:cubicBezTo>
                  <a:cubicBezTo>
                    <a:pt x="7449873" y="2200373"/>
                    <a:pt x="7459213" y="2094839"/>
                    <a:pt x="7431642" y="1995707"/>
                  </a:cubicBezTo>
                  <a:cubicBezTo>
                    <a:pt x="7404070" y="1896574"/>
                    <a:pt x="7344871" y="1828244"/>
                    <a:pt x="7254046" y="1790716"/>
                  </a:cubicBezTo>
                  <a:cubicBezTo>
                    <a:pt x="7230946" y="1781170"/>
                    <a:pt x="7207324" y="1774186"/>
                    <a:pt x="7183182" y="1769766"/>
                  </a:cubicBezTo>
                  <a:close/>
                  <a:moveTo>
                    <a:pt x="507400" y="1769046"/>
                  </a:moveTo>
                  <a:lnTo>
                    <a:pt x="497850" y="1769765"/>
                  </a:lnTo>
                  <a:cubicBezTo>
                    <a:pt x="473708" y="1774185"/>
                    <a:pt x="450086" y="1781169"/>
                    <a:pt x="426986" y="1790715"/>
                  </a:cubicBezTo>
                  <a:cubicBezTo>
                    <a:pt x="336161" y="1828243"/>
                    <a:pt x="276962" y="1896573"/>
                    <a:pt x="249389" y="1995706"/>
                  </a:cubicBezTo>
                  <a:cubicBezTo>
                    <a:pt x="221819" y="2094838"/>
                    <a:pt x="231159" y="2200372"/>
                    <a:pt x="277409" y="2312306"/>
                  </a:cubicBezTo>
                  <a:cubicBezTo>
                    <a:pt x="309041" y="2388859"/>
                    <a:pt x="354688" y="2453219"/>
                    <a:pt x="414350" y="2505387"/>
                  </a:cubicBezTo>
                  <a:cubicBezTo>
                    <a:pt x="479557" y="2562041"/>
                    <a:pt x="544759" y="2588195"/>
                    <a:pt x="609959" y="2583849"/>
                  </a:cubicBezTo>
                  <a:cubicBezTo>
                    <a:pt x="516911" y="2714178"/>
                    <a:pt x="502019" y="2855895"/>
                    <a:pt x="565282" y="3009001"/>
                  </a:cubicBezTo>
                  <a:cubicBezTo>
                    <a:pt x="607811" y="3111929"/>
                    <a:pt x="672324" y="3190711"/>
                    <a:pt x="758823" y="3245346"/>
                  </a:cubicBezTo>
                  <a:cubicBezTo>
                    <a:pt x="849541" y="3302756"/>
                    <a:pt x="936374" y="3314325"/>
                    <a:pt x="1019326" y="3280049"/>
                  </a:cubicBezTo>
                  <a:cubicBezTo>
                    <a:pt x="1040326" y="3271372"/>
                    <a:pt x="1060548" y="3260657"/>
                    <a:pt x="1079988" y="3247906"/>
                  </a:cubicBezTo>
                  <a:lnTo>
                    <a:pt x="1095748" y="3235416"/>
                  </a:lnTo>
                  <a:lnTo>
                    <a:pt x="1041387" y="3235349"/>
                  </a:lnTo>
                  <a:cubicBezTo>
                    <a:pt x="997969" y="3229565"/>
                    <a:pt x="953582" y="3212320"/>
                    <a:pt x="908222" y="3183615"/>
                  </a:cubicBezTo>
                  <a:cubicBezTo>
                    <a:pt x="821724" y="3128980"/>
                    <a:pt x="757210" y="3050198"/>
                    <a:pt x="714681" y="2947270"/>
                  </a:cubicBezTo>
                  <a:cubicBezTo>
                    <a:pt x="651418" y="2794164"/>
                    <a:pt x="666310" y="2652447"/>
                    <a:pt x="759359" y="2522118"/>
                  </a:cubicBezTo>
                  <a:cubicBezTo>
                    <a:pt x="694158" y="2526464"/>
                    <a:pt x="628956" y="2500310"/>
                    <a:pt x="563751" y="2443654"/>
                  </a:cubicBezTo>
                  <a:cubicBezTo>
                    <a:pt x="504087" y="2391487"/>
                    <a:pt x="458440" y="2327127"/>
                    <a:pt x="426810" y="2250575"/>
                  </a:cubicBezTo>
                  <a:cubicBezTo>
                    <a:pt x="380558" y="2138640"/>
                    <a:pt x="371217" y="2033108"/>
                    <a:pt x="398790" y="1933975"/>
                  </a:cubicBezTo>
                  <a:cubicBezTo>
                    <a:pt x="412575" y="1884408"/>
                    <a:pt x="434268" y="1842543"/>
                    <a:pt x="463868" y="1808377"/>
                  </a:cubicBezTo>
                  <a:close/>
                  <a:moveTo>
                    <a:pt x="3886597" y="1459091"/>
                  </a:moveTo>
                  <a:lnTo>
                    <a:pt x="3940000" y="1634341"/>
                  </a:lnTo>
                  <a:lnTo>
                    <a:pt x="3969970" y="1783158"/>
                  </a:lnTo>
                  <a:lnTo>
                    <a:pt x="3936820" y="1816772"/>
                  </a:lnTo>
                  <a:lnTo>
                    <a:pt x="3930653" y="1776947"/>
                  </a:lnTo>
                  <a:cubicBezTo>
                    <a:pt x="3912706" y="1682033"/>
                    <a:pt x="3891069" y="1626611"/>
                    <a:pt x="3867779" y="1626611"/>
                  </a:cubicBezTo>
                  <a:cubicBezTo>
                    <a:pt x="3844489" y="1626611"/>
                    <a:pt x="3822853" y="1682033"/>
                    <a:pt x="3804905" y="1776947"/>
                  </a:cubicBezTo>
                  <a:lnTo>
                    <a:pt x="3791340" y="1864558"/>
                  </a:lnTo>
                  <a:lnTo>
                    <a:pt x="3765619" y="1838477"/>
                  </a:lnTo>
                  <a:lnTo>
                    <a:pt x="3766957" y="1828532"/>
                  </a:lnTo>
                  <a:cubicBezTo>
                    <a:pt x="3778314" y="1760233"/>
                    <a:pt x="3791389" y="1695234"/>
                    <a:pt x="3806065" y="1634341"/>
                  </a:cubicBezTo>
                  <a:lnTo>
                    <a:pt x="3859468" y="1459091"/>
                  </a:lnTo>
                  <a:lnTo>
                    <a:pt x="3873032" y="1462358"/>
                  </a:lnTo>
                  <a:close/>
                  <a:moveTo>
                    <a:pt x="6450068" y="1343917"/>
                  </a:moveTo>
                  <a:cubicBezTo>
                    <a:pt x="6059343" y="1331105"/>
                    <a:pt x="5219214" y="1580748"/>
                    <a:pt x="4313015" y="2233014"/>
                  </a:cubicBezTo>
                  <a:lnTo>
                    <a:pt x="4282933" y="2255074"/>
                  </a:lnTo>
                  <a:lnTo>
                    <a:pt x="4293063" y="2247917"/>
                  </a:lnTo>
                  <a:cubicBezTo>
                    <a:pt x="5710388" y="1265167"/>
                    <a:pt x="6931892" y="1266348"/>
                    <a:pt x="6466598" y="1706261"/>
                  </a:cubicBezTo>
                  <a:lnTo>
                    <a:pt x="6404675" y="1758896"/>
                  </a:lnTo>
                  <a:lnTo>
                    <a:pt x="6418621" y="1750218"/>
                  </a:lnTo>
                  <a:cubicBezTo>
                    <a:pt x="6619471" y="1616630"/>
                    <a:pt x="6696706" y="1509671"/>
                    <a:pt x="6676796" y="1439022"/>
                  </a:cubicBezTo>
                  <a:cubicBezTo>
                    <a:pt x="6660618" y="1381620"/>
                    <a:pt x="6580310" y="1348188"/>
                    <a:pt x="6450068" y="1343917"/>
                  </a:cubicBezTo>
                  <a:close/>
                  <a:moveTo>
                    <a:pt x="1230964" y="1343916"/>
                  </a:moveTo>
                  <a:cubicBezTo>
                    <a:pt x="1100722" y="1348187"/>
                    <a:pt x="1020413" y="1381619"/>
                    <a:pt x="1004236" y="1439021"/>
                  </a:cubicBezTo>
                  <a:cubicBezTo>
                    <a:pt x="984325" y="1509670"/>
                    <a:pt x="1061561" y="1616629"/>
                    <a:pt x="1262410" y="1750217"/>
                  </a:cubicBezTo>
                  <a:lnTo>
                    <a:pt x="1276357" y="1758895"/>
                  </a:lnTo>
                  <a:lnTo>
                    <a:pt x="1214434" y="1706260"/>
                  </a:lnTo>
                  <a:cubicBezTo>
                    <a:pt x="749139" y="1266347"/>
                    <a:pt x="1970644" y="1265166"/>
                    <a:pt x="3387969" y="2247916"/>
                  </a:cubicBezTo>
                  <a:lnTo>
                    <a:pt x="3398098" y="2255073"/>
                  </a:lnTo>
                  <a:lnTo>
                    <a:pt x="3368017" y="2233013"/>
                  </a:lnTo>
                  <a:cubicBezTo>
                    <a:pt x="2461818" y="1580747"/>
                    <a:pt x="1621689" y="1331104"/>
                    <a:pt x="1230964" y="1343916"/>
                  </a:cubicBezTo>
                  <a:close/>
                  <a:moveTo>
                    <a:pt x="7105460" y="1269504"/>
                  </a:moveTo>
                  <a:cubicBezTo>
                    <a:pt x="7029527" y="1269504"/>
                    <a:pt x="6967973" y="1325712"/>
                    <a:pt x="6967973" y="1395049"/>
                  </a:cubicBezTo>
                  <a:cubicBezTo>
                    <a:pt x="6967973" y="1464386"/>
                    <a:pt x="7029528" y="1520594"/>
                    <a:pt x="7105460" y="1520594"/>
                  </a:cubicBezTo>
                  <a:cubicBezTo>
                    <a:pt x="7181394" y="1520594"/>
                    <a:pt x="7242949" y="1464386"/>
                    <a:pt x="7242949" y="1395049"/>
                  </a:cubicBezTo>
                  <a:cubicBezTo>
                    <a:pt x="7242948" y="1325712"/>
                    <a:pt x="7181393" y="1269504"/>
                    <a:pt x="7105460" y="1269504"/>
                  </a:cubicBezTo>
                  <a:close/>
                  <a:moveTo>
                    <a:pt x="575572" y="1269503"/>
                  </a:moveTo>
                  <a:cubicBezTo>
                    <a:pt x="499638" y="1269503"/>
                    <a:pt x="438083" y="1325711"/>
                    <a:pt x="438083" y="1395048"/>
                  </a:cubicBezTo>
                  <a:cubicBezTo>
                    <a:pt x="438083" y="1464385"/>
                    <a:pt x="499638" y="1520593"/>
                    <a:pt x="575572" y="1520593"/>
                  </a:cubicBezTo>
                  <a:cubicBezTo>
                    <a:pt x="651504" y="1520593"/>
                    <a:pt x="713059" y="1464385"/>
                    <a:pt x="713059" y="1395048"/>
                  </a:cubicBezTo>
                  <a:cubicBezTo>
                    <a:pt x="713059" y="1325711"/>
                    <a:pt x="651505" y="1269503"/>
                    <a:pt x="575572" y="1269503"/>
                  </a:cubicBezTo>
                  <a:close/>
                  <a:moveTo>
                    <a:pt x="6445467" y="678269"/>
                  </a:moveTo>
                  <a:cubicBezTo>
                    <a:pt x="6059439" y="663417"/>
                    <a:pt x="5130333" y="1086559"/>
                    <a:pt x="4235892" y="2076586"/>
                  </a:cubicBezTo>
                  <a:lnTo>
                    <a:pt x="4208587" y="2107401"/>
                  </a:lnTo>
                  <a:lnTo>
                    <a:pt x="4217850" y="2097342"/>
                  </a:lnTo>
                  <a:cubicBezTo>
                    <a:pt x="5518632" y="711897"/>
                    <a:pt x="6854037" y="512515"/>
                    <a:pt x="6456643" y="1104886"/>
                  </a:cubicBezTo>
                  <a:lnTo>
                    <a:pt x="6402262" y="1176790"/>
                  </a:lnTo>
                  <a:lnTo>
                    <a:pt x="6415313" y="1164322"/>
                  </a:lnTo>
                  <a:cubicBezTo>
                    <a:pt x="6601082" y="974648"/>
                    <a:pt x="6658470" y="836521"/>
                    <a:pt x="6618854" y="756942"/>
                  </a:cubicBezTo>
                  <a:cubicBezTo>
                    <a:pt x="6594713" y="708449"/>
                    <a:pt x="6534551" y="681697"/>
                    <a:pt x="6445467" y="678269"/>
                  </a:cubicBezTo>
                  <a:close/>
                  <a:moveTo>
                    <a:pt x="1235564" y="678268"/>
                  </a:moveTo>
                  <a:cubicBezTo>
                    <a:pt x="1146481" y="681696"/>
                    <a:pt x="1086319" y="708448"/>
                    <a:pt x="1062178" y="756941"/>
                  </a:cubicBezTo>
                  <a:cubicBezTo>
                    <a:pt x="1022562" y="836520"/>
                    <a:pt x="1079950" y="974648"/>
                    <a:pt x="1265718" y="1164321"/>
                  </a:cubicBezTo>
                  <a:lnTo>
                    <a:pt x="1278770" y="1176789"/>
                  </a:lnTo>
                  <a:lnTo>
                    <a:pt x="1224388" y="1104885"/>
                  </a:lnTo>
                  <a:cubicBezTo>
                    <a:pt x="826995" y="512514"/>
                    <a:pt x="2162399" y="711896"/>
                    <a:pt x="3463182" y="2097341"/>
                  </a:cubicBezTo>
                  <a:lnTo>
                    <a:pt x="3472445" y="2107400"/>
                  </a:lnTo>
                  <a:lnTo>
                    <a:pt x="3445140" y="2076585"/>
                  </a:lnTo>
                  <a:cubicBezTo>
                    <a:pt x="2550698" y="1086558"/>
                    <a:pt x="1621593" y="663416"/>
                    <a:pt x="1235564" y="678268"/>
                  </a:cubicBezTo>
                  <a:close/>
                  <a:moveTo>
                    <a:pt x="6967973" y="614360"/>
                  </a:moveTo>
                  <a:cubicBezTo>
                    <a:pt x="6892039" y="614360"/>
                    <a:pt x="6830484" y="670568"/>
                    <a:pt x="6830485" y="739905"/>
                  </a:cubicBezTo>
                  <a:cubicBezTo>
                    <a:pt x="6830484" y="809242"/>
                    <a:pt x="6892040" y="865450"/>
                    <a:pt x="6967972" y="865450"/>
                  </a:cubicBezTo>
                  <a:cubicBezTo>
                    <a:pt x="7043906" y="865450"/>
                    <a:pt x="7105460" y="809242"/>
                    <a:pt x="7105461" y="739905"/>
                  </a:cubicBezTo>
                  <a:cubicBezTo>
                    <a:pt x="7105461" y="670568"/>
                    <a:pt x="7043906" y="614360"/>
                    <a:pt x="6967973" y="614360"/>
                  </a:cubicBezTo>
                  <a:close/>
                  <a:moveTo>
                    <a:pt x="713059" y="614359"/>
                  </a:moveTo>
                  <a:cubicBezTo>
                    <a:pt x="637126" y="614359"/>
                    <a:pt x="575571" y="670566"/>
                    <a:pt x="575571" y="739904"/>
                  </a:cubicBezTo>
                  <a:cubicBezTo>
                    <a:pt x="575572" y="809241"/>
                    <a:pt x="637126" y="865449"/>
                    <a:pt x="713060" y="865449"/>
                  </a:cubicBezTo>
                  <a:cubicBezTo>
                    <a:pt x="788992" y="865449"/>
                    <a:pt x="850548" y="809241"/>
                    <a:pt x="850547" y="739904"/>
                  </a:cubicBezTo>
                  <a:cubicBezTo>
                    <a:pt x="850547" y="670567"/>
                    <a:pt x="788992" y="614359"/>
                    <a:pt x="713059" y="614359"/>
                  </a:cubicBezTo>
                  <a:close/>
                  <a:moveTo>
                    <a:pt x="4616839" y="350"/>
                  </a:moveTo>
                  <a:cubicBezTo>
                    <a:pt x="4410005" y="12980"/>
                    <a:pt x="4075066" y="366992"/>
                    <a:pt x="3955186" y="1026199"/>
                  </a:cubicBezTo>
                  <a:lnTo>
                    <a:pt x="3947333" y="1077654"/>
                  </a:lnTo>
                  <a:lnTo>
                    <a:pt x="3939433" y="1071300"/>
                  </a:lnTo>
                  <a:cubicBezTo>
                    <a:pt x="3919024" y="1061001"/>
                    <a:pt x="3896586" y="1055306"/>
                    <a:pt x="3873032" y="1055306"/>
                  </a:cubicBezTo>
                  <a:lnTo>
                    <a:pt x="3810840" y="1070286"/>
                  </a:lnTo>
                  <a:lnTo>
                    <a:pt x="3805250" y="1033662"/>
                  </a:lnTo>
                  <a:cubicBezTo>
                    <a:pt x="3685370" y="374456"/>
                    <a:pt x="3350431" y="20444"/>
                    <a:pt x="3143596" y="7814"/>
                  </a:cubicBezTo>
                  <a:cubicBezTo>
                    <a:pt x="3109827" y="5752"/>
                    <a:pt x="3079473" y="12790"/>
                    <a:pt x="3054027" y="29085"/>
                  </a:cubicBezTo>
                  <a:cubicBezTo>
                    <a:pt x="2991391" y="69195"/>
                    <a:pt x="2958494" y="165397"/>
                    <a:pt x="2977609" y="320038"/>
                  </a:cubicBezTo>
                  <a:lnTo>
                    <a:pt x="2979370" y="330380"/>
                  </a:lnTo>
                  <a:lnTo>
                    <a:pt x="2981767" y="275137"/>
                  </a:lnTo>
                  <a:cubicBezTo>
                    <a:pt x="3025655" y="-113753"/>
                    <a:pt x="3571184" y="146021"/>
                    <a:pt x="3777819" y="965826"/>
                  </a:cubicBezTo>
                  <a:lnTo>
                    <a:pt x="3800983" y="1075844"/>
                  </a:lnTo>
                  <a:lnTo>
                    <a:pt x="3752407" y="1114917"/>
                  </a:lnTo>
                  <a:cubicBezTo>
                    <a:pt x="3721537" y="1151748"/>
                    <a:pt x="3702443" y="1202630"/>
                    <a:pt x="3702443" y="1258832"/>
                  </a:cubicBezTo>
                  <a:cubicBezTo>
                    <a:pt x="3702443" y="1315034"/>
                    <a:pt x="3721537" y="1365915"/>
                    <a:pt x="3752407" y="1402746"/>
                  </a:cubicBezTo>
                  <a:lnTo>
                    <a:pt x="3802933" y="1443390"/>
                  </a:lnTo>
                  <a:lnTo>
                    <a:pt x="3749442" y="1500707"/>
                  </a:lnTo>
                  <a:cubicBezTo>
                    <a:pt x="3720952" y="1542303"/>
                    <a:pt x="3694587" y="1597845"/>
                    <a:pt x="3671065" y="1664853"/>
                  </a:cubicBezTo>
                  <a:lnTo>
                    <a:pt x="3653005" y="1724288"/>
                  </a:lnTo>
                  <a:lnTo>
                    <a:pt x="3620645" y="1691475"/>
                  </a:lnTo>
                  <a:cubicBezTo>
                    <a:pt x="2556859" y="652104"/>
                    <a:pt x="1493997" y="190360"/>
                    <a:pt x="819414" y="121378"/>
                  </a:cubicBezTo>
                  <a:cubicBezTo>
                    <a:pt x="768017" y="116121"/>
                    <a:pt x="718874" y="113145"/>
                    <a:pt x="672156" y="112368"/>
                  </a:cubicBezTo>
                  <a:cubicBezTo>
                    <a:pt x="625439" y="111590"/>
                    <a:pt x="581146" y="113011"/>
                    <a:pt x="539450" y="116548"/>
                  </a:cubicBezTo>
                  <a:cubicBezTo>
                    <a:pt x="317072" y="135412"/>
                    <a:pt x="168555" y="214478"/>
                    <a:pt x="119885" y="341340"/>
                  </a:cubicBezTo>
                  <a:cubicBezTo>
                    <a:pt x="67472" y="477962"/>
                    <a:pt x="130860" y="670017"/>
                    <a:pt x="342510" y="902014"/>
                  </a:cubicBezTo>
                  <a:lnTo>
                    <a:pt x="380511" y="940757"/>
                  </a:lnTo>
                  <a:lnTo>
                    <a:pt x="320978" y="950600"/>
                  </a:lnTo>
                  <a:cubicBezTo>
                    <a:pt x="125143" y="1002840"/>
                    <a:pt x="-12745" y="1180371"/>
                    <a:pt x="934" y="1380954"/>
                  </a:cubicBezTo>
                  <a:cubicBezTo>
                    <a:pt x="16567" y="1610193"/>
                    <a:pt x="224243" y="1782729"/>
                    <a:pt x="464794" y="1766325"/>
                  </a:cubicBezTo>
                  <a:lnTo>
                    <a:pt x="464794" y="1766323"/>
                  </a:lnTo>
                  <a:cubicBezTo>
                    <a:pt x="305073" y="1689897"/>
                    <a:pt x="200020" y="1538563"/>
                    <a:pt x="188400" y="1368169"/>
                  </a:cubicBezTo>
                  <a:cubicBezTo>
                    <a:pt x="179685" y="1240374"/>
                    <a:pt x="224496" y="1116068"/>
                    <a:pt x="309826" y="1020810"/>
                  </a:cubicBezTo>
                  <a:lnTo>
                    <a:pt x="390742" y="951186"/>
                  </a:lnTo>
                  <a:lnTo>
                    <a:pt x="442388" y="1003840"/>
                  </a:lnTo>
                  <a:lnTo>
                    <a:pt x="462820" y="1021820"/>
                  </a:lnTo>
                  <a:lnTo>
                    <a:pt x="401278" y="942122"/>
                  </a:lnTo>
                  <a:lnTo>
                    <a:pt x="408182" y="936181"/>
                  </a:lnTo>
                  <a:lnTo>
                    <a:pt x="397993" y="937866"/>
                  </a:lnTo>
                  <a:lnTo>
                    <a:pt x="377323" y="911100"/>
                  </a:lnTo>
                  <a:cubicBezTo>
                    <a:pt x="-209543" y="39980"/>
                    <a:pt x="1574197" y="-95157"/>
                    <a:pt x="3479576" y="1579002"/>
                  </a:cubicBezTo>
                  <a:lnTo>
                    <a:pt x="3650063" y="1733970"/>
                  </a:lnTo>
                  <a:lnTo>
                    <a:pt x="3638004" y="1773656"/>
                  </a:lnTo>
                  <a:cubicBezTo>
                    <a:pt x="3586755" y="1968295"/>
                    <a:pt x="3555520" y="2226853"/>
                    <a:pt x="3555520" y="2510593"/>
                  </a:cubicBezTo>
                  <a:cubicBezTo>
                    <a:pt x="3555520" y="2813250"/>
                    <a:pt x="3591059" y="3087254"/>
                    <a:pt x="3648517" y="3285594"/>
                  </a:cubicBezTo>
                  <a:lnTo>
                    <a:pt x="3653507" y="3301247"/>
                  </a:lnTo>
                  <a:lnTo>
                    <a:pt x="3637621" y="3367731"/>
                  </a:lnTo>
                  <a:cubicBezTo>
                    <a:pt x="3242178" y="4832675"/>
                    <a:pt x="2394756" y="5453386"/>
                    <a:pt x="2416908" y="4845427"/>
                  </a:cubicBezTo>
                  <a:lnTo>
                    <a:pt x="2424673" y="4763996"/>
                  </a:lnTo>
                  <a:lnTo>
                    <a:pt x="2420441" y="4779717"/>
                  </a:lnTo>
                  <a:cubicBezTo>
                    <a:pt x="2366226" y="5013231"/>
                    <a:pt x="2388832" y="5148850"/>
                    <a:pt x="2459788" y="5194856"/>
                  </a:cubicBezTo>
                  <a:cubicBezTo>
                    <a:pt x="2675977" y="5335030"/>
                    <a:pt x="3341004" y="4643288"/>
                    <a:pt x="3649479" y="3353916"/>
                  </a:cubicBezTo>
                  <a:lnTo>
                    <a:pt x="3657825" y="3314796"/>
                  </a:lnTo>
                  <a:lnTo>
                    <a:pt x="3671065" y="3356333"/>
                  </a:lnTo>
                  <a:cubicBezTo>
                    <a:pt x="3725950" y="3512686"/>
                    <a:pt x="3796313" y="3606610"/>
                    <a:pt x="3873032" y="3606610"/>
                  </a:cubicBezTo>
                  <a:cubicBezTo>
                    <a:pt x="3773093" y="3347876"/>
                    <a:pt x="3714276" y="2941817"/>
                    <a:pt x="3714276" y="2510593"/>
                  </a:cubicBezTo>
                  <a:cubicBezTo>
                    <a:pt x="3714276" y="2348884"/>
                    <a:pt x="3722547" y="2190714"/>
                    <a:pt x="3738156" y="2042525"/>
                  </a:cubicBezTo>
                  <a:lnTo>
                    <a:pt x="3764843" y="1844237"/>
                  </a:lnTo>
                  <a:lnTo>
                    <a:pt x="3790609" y="1869277"/>
                  </a:lnTo>
                  <a:lnTo>
                    <a:pt x="3788262" y="1884436"/>
                  </a:lnTo>
                  <a:cubicBezTo>
                    <a:pt x="3767912" y="2043734"/>
                    <a:pt x="3755325" y="2263801"/>
                    <a:pt x="3755325" y="2506881"/>
                  </a:cubicBezTo>
                  <a:cubicBezTo>
                    <a:pt x="3755325" y="2993041"/>
                    <a:pt x="3805672" y="3387151"/>
                    <a:pt x="3867779" y="3387151"/>
                  </a:cubicBezTo>
                  <a:cubicBezTo>
                    <a:pt x="3929886" y="3387151"/>
                    <a:pt x="3980233" y="2993041"/>
                    <a:pt x="3980233" y="2506881"/>
                  </a:cubicBezTo>
                  <a:cubicBezTo>
                    <a:pt x="3980233" y="2263801"/>
                    <a:pt x="3967646" y="2043734"/>
                    <a:pt x="3947296" y="1884436"/>
                  </a:cubicBezTo>
                  <a:lnTo>
                    <a:pt x="3937818" y="1823218"/>
                  </a:lnTo>
                  <a:lnTo>
                    <a:pt x="3971454" y="1790529"/>
                  </a:lnTo>
                  <a:lnTo>
                    <a:pt x="3979107" y="1828532"/>
                  </a:lnTo>
                  <a:cubicBezTo>
                    <a:pt x="4013178" y="2033429"/>
                    <a:pt x="4031788" y="2268030"/>
                    <a:pt x="4031788" y="2510593"/>
                  </a:cubicBezTo>
                  <a:cubicBezTo>
                    <a:pt x="4031788" y="2726205"/>
                    <a:pt x="4017084" y="2935526"/>
                    <a:pt x="3989887" y="3123285"/>
                  </a:cubicBezTo>
                  <a:lnTo>
                    <a:pt x="3987883" y="3135339"/>
                  </a:lnTo>
                  <a:lnTo>
                    <a:pt x="3970741" y="3063600"/>
                  </a:lnTo>
                  <a:lnTo>
                    <a:pt x="3968334" y="3051477"/>
                  </a:lnTo>
                  <a:lnTo>
                    <a:pt x="3974851" y="3088144"/>
                  </a:lnTo>
                  <a:lnTo>
                    <a:pt x="3986585" y="3143144"/>
                  </a:lnTo>
                  <a:lnTo>
                    <a:pt x="3967182" y="3259824"/>
                  </a:lnTo>
                  <a:cubicBezTo>
                    <a:pt x="3942204" y="3391842"/>
                    <a:pt x="3910509" y="3509585"/>
                    <a:pt x="3873032" y="3606610"/>
                  </a:cubicBezTo>
                  <a:cubicBezTo>
                    <a:pt x="3927831" y="3606610"/>
                    <a:pt x="3979388" y="3558690"/>
                    <a:pt x="4024377" y="3474327"/>
                  </a:cubicBezTo>
                  <a:lnTo>
                    <a:pt x="4049501" y="3421641"/>
                  </a:lnTo>
                  <a:lnTo>
                    <a:pt x="4097763" y="3603754"/>
                  </a:lnTo>
                  <a:cubicBezTo>
                    <a:pt x="4426703" y="4731824"/>
                    <a:pt x="5019467" y="5325686"/>
                    <a:pt x="5221244" y="5194857"/>
                  </a:cubicBezTo>
                  <a:cubicBezTo>
                    <a:pt x="5292200" y="5148851"/>
                    <a:pt x="5314806" y="5013232"/>
                    <a:pt x="5260591" y="4779718"/>
                  </a:cubicBezTo>
                  <a:lnTo>
                    <a:pt x="5256359" y="4763997"/>
                  </a:lnTo>
                  <a:lnTo>
                    <a:pt x="5264124" y="4845428"/>
                  </a:lnTo>
                  <a:cubicBezTo>
                    <a:pt x="5284799" y="5412856"/>
                    <a:pt x="4547978" y="4909976"/>
                    <a:pt x="4128135" y="3649350"/>
                  </a:cubicBezTo>
                  <a:lnTo>
                    <a:pt x="4055289" y="3407211"/>
                  </a:lnTo>
                  <a:lnTo>
                    <a:pt x="4074999" y="3356333"/>
                  </a:lnTo>
                  <a:cubicBezTo>
                    <a:pt x="4145565" y="3155307"/>
                    <a:pt x="4190544" y="2851082"/>
                    <a:pt x="4190544" y="2510593"/>
                  </a:cubicBezTo>
                  <a:cubicBezTo>
                    <a:pt x="4190544" y="2226853"/>
                    <a:pt x="4159309" y="1968295"/>
                    <a:pt x="4108060" y="1773656"/>
                  </a:cubicBezTo>
                  <a:lnTo>
                    <a:pt x="4081927" y="1687652"/>
                  </a:lnTo>
                  <a:lnTo>
                    <a:pt x="4201456" y="1579003"/>
                  </a:lnTo>
                  <a:cubicBezTo>
                    <a:pt x="6106835" y="-95156"/>
                    <a:pt x="7890574" y="39981"/>
                    <a:pt x="7303708" y="911101"/>
                  </a:cubicBezTo>
                  <a:lnTo>
                    <a:pt x="7283039" y="937867"/>
                  </a:lnTo>
                  <a:lnTo>
                    <a:pt x="7272849" y="936182"/>
                  </a:lnTo>
                  <a:lnTo>
                    <a:pt x="7279754" y="942123"/>
                  </a:lnTo>
                  <a:lnTo>
                    <a:pt x="7218212" y="1021821"/>
                  </a:lnTo>
                  <a:lnTo>
                    <a:pt x="7238644" y="1003841"/>
                  </a:lnTo>
                  <a:lnTo>
                    <a:pt x="7290290" y="951187"/>
                  </a:lnTo>
                  <a:lnTo>
                    <a:pt x="7371205" y="1020811"/>
                  </a:lnTo>
                  <a:cubicBezTo>
                    <a:pt x="7456536" y="1116069"/>
                    <a:pt x="7501347" y="1240375"/>
                    <a:pt x="7492632" y="1368170"/>
                  </a:cubicBezTo>
                  <a:cubicBezTo>
                    <a:pt x="7481012" y="1538564"/>
                    <a:pt x="7375958" y="1689898"/>
                    <a:pt x="7216238" y="1766324"/>
                  </a:cubicBezTo>
                  <a:lnTo>
                    <a:pt x="7216238" y="1766326"/>
                  </a:lnTo>
                  <a:cubicBezTo>
                    <a:pt x="7456789" y="1782730"/>
                    <a:pt x="7664465" y="1610194"/>
                    <a:pt x="7680098" y="1380955"/>
                  </a:cubicBezTo>
                  <a:cubicBezTo>
                    <a:pt x="7693777" y="1180372"/>
                    <a:pt x="7555889" y="1002841"/>
                    <a:pt x="7360054" y="950601"/>
                  </a:cubicBezTo>
                  <a:lnTo>
                    <a:pt x="7300521" y="940758"/>
                  </a:lnTo>
                  <a:lnTo>
                    <a:pt x="7338522" y="902015"/>
                  </a:lnTo>
                  <a:cubicBezTo>
                    <a:pt x="7550172" y="670018"/>
                    <a:pt x="7613560" y="477962"/>
                    <a:pt x="7561147" y="341341"/>
                  </a:cubicBezTo>
                  <a:cubicBezTo>
                    <a:pt x="7512477" y="214479"/>
                    <a:pt x="7363959" y="135413"/>
                    <a:pt x="7141582" y="116549"/>
                  </a:cubicBezTo>
                  <a:cubicBezTo>
                    <a:pt x="7099886" y="113011"/>
                    <a:pt x="7055593" y="111591"/>
                    <a:pt x="7008876" y="112369"/>
                  </a:cubicBezTo>
                  <a:cubicBezTo>
                    <a:pt x="6962158" y="113146"/>
                    <a:pt x="6913015" y="116122"/>
                    <a:pt x="6861618" y="121379"/>
                  </a:cubicBezTo>
                  <a:cubicBezTo>
                    <a:pt x="6232007" y="185762"/>
                    <a:pt x="5264162" y="592285"/>
                    <a:pt x="4273017" y="1491248"/>
                  </a:cubicBezTo>
                  <a:lnTo>
                    <a:pt x="4078038" y="1674854"/>
                  </a:lnTo>
                  <a:lnTo>
                    <a:pt x="4074999" y="1664853"/>
                  </a:lnTo>
                  <a:cubicBezTo>
                    <a:pt x="4051477" y="1597845"/>
                    <a:pt x="4025112" y="1542303"/>
                    <a:pt x="3996622" y="1500707"/>
                  </a:cubicBezTo>
                  <a:lnTo>
                    <a:pt x="3943131" y="1443390"/>
                  </a:lnTo>
                  <a:lnTo>
                    <a:pt x="3993657" y="1402746"/>
                  </a:lnTo>
                  <a:cubicBezTo>
                    <a:pt x="4024527" y="1365915"/>
                    <a:pt x="4043621" y="1315034"/>
                    <a:pt x="4043621" y="1258832"/>
                  </a:cubicBezTo>
                  <a:cubicBezTo>
                    <a:pt x="4043621" y="1202630"/>
                    <a:pt x="4024527" y="1151748"/>
                    <a:pt x="3993657" y="1114917"/>
                  </a:cubicBezTo>
                  <a:lnTo>
                    <a:pt x="3956028" y="1084649"/>
                  </a:lnTo>
                  <a:lnTo>
                    <a:pt x="3982618" y="958362"/>
                  </a:lnTo>
                  <a:cubicBezTo>
                    <a:pt x="4189252" y="138557"/>
                    <a:pt x="4734781" y="-121217"/>
                    <a:pt x="4778669" y="267673"/>
                  </a:cubicBezTo>
                  <a:lnTo>
                    <a:pt x="4781065" y="322916"/>
                  </a:lnTo>
                  <a:lnTo>
                    <a:pt x="4782826" y="312574"/>
                  </a:lnTo>
                  <a:cubicBezTo>
                    <a:pt x="4801942" y="157933"/>
                    <a:pt x="4769045" y="61731"/>
                    <a:pt x="4706408" y="21621"/>
                  </a:cubicBezTo>
                  <a:cubicBezTo>
                    <a:pt x="4680963" y="5326"/>
                    <a:pt x="4650608" y="-1712"/>
                    <a:pt x="4616839" y="350"/>
                  </a:cubicBezTo>
                  <a:close/>
                </a:path>
              </a:pathLst>
            </a:custGeom>
            <a:solidFill>
              <a:srgbClr val="990033"/>
            </a:solidFill>
            <a:ln>
              <a:noFill/>
            </a:ln>
            <a:effectLst>
              <a:outerShdw dist="12700" dir="2400000" algn="ctr" rotWithShape="0">
                <a:schemeClr val="accent6">
                  <a:lumMod val="20000"/>
                  <a:lumOff val="80000"/>
                </a:schemeClr>
              </a:outerShdw>
            </a:effectLst>
            <a:scene3d>
              <a:camera prst="orthographicFront"/>
              <a:lightRig rig="flat" dir="t"/>
            </a:scene3d>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9" name="28 Rectángulo"/>
          <p:cNvSpPr/>
          <p:nvPr/>
        </p:nvSpPr>
        <p:spPr>
          <a:xfrm>
            <a:off x="649" y="-67079"/>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85390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3" presetClass="entr" presetSubtype="288"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 calcmode="lin" valueType="num">
                                      <p:cBhvr>
                                        <p:cTn id="10" dur="3500" fill="hold"/>
                                        <p:tgtEl>
                                          <p:spTgt spid="28"/>
                                        </p:tgtEl>
                                        <p:attrNameLst>
                                          <p:attrName>ppt_w</p:attrName>
                                        </p:attrNameLst>
                                      </p:cBhvr>
                                      <p:tavLst>
                                        <p:tav tm="0">
                                          <p:val>
                                            <p:strVal val="4/3*#ppt_w"/>
                                          </p:val>
                                        </p:tav>
                                        <p:tav tm="100000">
                                          <p:val>
                                            <p:strVal val="#ppt_w"/>
                                          </p:val>
                                        </p:tav>
                                      </p:tavLst>
                                    </p:anim>
                                    <p:anim calcmode="lin" valueType="num">
                                      <p:cBhvr>
                                        <p:cTn id="11" dur="3500" fill="hold"/>
                                        <p:tgtEl>
                                          <p:spTgt spid="28"/>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4"/>
                                        </p:tgtEl>
                                        <p:attrNameLst>
                                          <p:attrName>ppt_x</p:attrName>
                                        </p:attrNameLst>
                                      </p:cBhvr>
                                      <p:tavLst>
                                        <p:tav tm="0">
                                          <p:val>
                                            <p:strVal val="ppt_x"/>
                                          </p:val>
                                        </p:tav>
                                        <p:tav tm="100000">
                                          <p:val>
                                            <p:strVal val="1+ppt_w/2"/>
                                          </p:val>
                                        </p:tav>
                                      </p:tavLst>
                                    </p:anim>
                                    <p:anim calcmode="lin" valueType="num">
                                      <p:cBhvr additive="base">
                                        <p:cTn id="14" dur="3700"/>
                                        <p:tgtEl>
                                          <p:spTgt spid="4"/>
                                        </p:tgtEl>
                                        <p:attrNameLst>
                                          <p:attrName>ppt_y</p:attrName>
                                        </p:attrNameLst>
                                      </p:cBhvr>
                                      <p:tavLst>
                                        <p:tav tm="0">
                                          <p:val>
                                            <p:strVal val="ppt_y"/>
                                          </p:val>
                                        </p:tav>
                                        <p:tav tm="100000">
                                          <p:val>
                                            <p:strVal val="0-ppt_h/2"/>
                                          </p:val>
                                        </p:tav>
                                      </p:tavLst>
                                    </p:anim>
                                    <p:set>
                                      <p:cBhvr>
                                        <p:cTn id="15" dur="1" fill="hold">
                                          <p:stCondLst>
                                            <p:cond delay="36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2 Grupo"/>
          <p:cNvGrpSpPr/>
          <p:nvPr/>
        </p:nvGrpSpPr>
        <p:grpSpPr>
          <a:xfrm>
            <a:off x="0" y="-14634"/>
            <a:ext cx="9146250" cy="5158134"/>
            <a:chOff x="0" y="-14634"/>
            <a:chExt cx="9146250" cy="5158134"/>
          </a:xfrm>
        </p:grpSpPr>
        <p:grpSp>
          <p:nvGrpSpPr>
            <p:cNvPr id="2" name="1 Grupo"/>
            <p:cNvGrpSpPr/>
            <p:nvPr/>
          </p:nvGrpSpPr>
          <p:grpSpPr>
            <a:xfrm>
              <a:off x="0" y="-14634"/>
              <a:ext cx="9144000" cy="5158134"/>
              <a:chOff x="8792" y="0"/>
              <a:chExt cx="9144000" cy="5247659"/>
            </a:xfrm>
          </p:grpSpPr>
          <p:sp>
            <p:nvSpPr>
              <p:cNvPr id="8" name="7 Rectángulo"/>
              <p:cNvSpPr/>
              <p:nvPr/>
            </p:nvSpPr>
            <p:spPr>
              <a:xfrm rot="10800000">
                <a:off x="17164" y="0"/>
                <a:ext cx="9126836" cy="5143500"/>
              </a:xfrm>
              <a:prstGeom prst="rect">
                <a:avLst/>
              </a:prstGeom>
              <a:gradFill>
                <a:gsLst>
                  <a:gs pos="45836">
                    <a:srgbClr val="FF0000">
                      <a:lumMod val="34000"/>
                      <a:lumOff val="66000"/>
                    </a:srgbClr>
                  </a:gs>
                  <a:gs pos="88000">
                    <a:srgbClr val="B40000"/>
                  </a:gs>
                  <a:gs pos="13000">
                    <a:srgbClr val="FF614C"/>
                  </a:gs>
                  <a:gs pos="71000">
                    <a:srgbClr val="F56D51"/>
                  </a:gs>
                  <a:gs pos="19000">
                    <a:srgbClr val="FF3300">
                      <a:lumMod val="64000"/>
                      <a:lumOff val="36000"/>
                    </a:srgbClr>
                  </a:gs>
                  <a:gs pos="0">
                    <a:srgbClr val="FF0000">
                      <a:lumMod val="83000"/>
                      <a:lumOff val="17000"/>
                    </a:srgbClr>
                  </a:gs>
                  <a:gs pos="90000">
                    <a:srgbClr val="C00000">
                      <a:shade val="67500"/>
                      <a:satMod val="115000"/>
                    </a:srgbClr>
                  </a:gs>
                  <a:gs pos="100000">
                    <a:srgbClr val="C00000">
                      <a:shade val="100000"/>
                      <a:satMod val="115000"/>
                    </a:srgbClr>
                  </a:gs>
                </a:gsLst>
                <a:lin ang="16200000" scaled="1"/>
              </a:gradFill>
              <a:ln>
                <a:noFill/>
              </a:ln>
              <a:effectLst/>
              <a:scene3d>
                <a:camera prst="orthographicFront"/>
                <a:lightRig rig="threePt" dir="t">
                  <a:rot lat="0" lon="0" rev="5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4 Forma en L"/>
              <p:cNvSpPr/>
              <p:nvPr/>
            </p:nvSpPr>
            <p:spPr>
              <a:xfrm>
                <a:off x="8792" y="29310"/>
                <a:ext cx="9144000" cy="5218349"/>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3571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3571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10597 w 9218951"/>
                  <a:gd name="connsiteY6" fmla="*/ 5175578 h 5203461"/>
                  <a:gd name="connsiteX7" fmla="*/ 0 w 9218951"/>
                  <a:gd name="connsiteY7" fmla="*/ 0 h 5203461"/>
                  <a:gd name="connsiteX0" fmla="*/ 0 w 9218951"/>
                  <a:gd name="connsiteY0" fmla="*/ 0 h 5218349"/>
                  <a:gd name="connsiteX1" fmla="*/ 1297586 w 9218951"/>
                  <a:gd name="connsiteY1" fmla="*/ 0 h 5218349"/>
                  <a:gd name="connsiteX2" fmla="*/ 635718 w 9218951"/>
                  <a:gd name="connsiteY2" fmla="*/ 4730355 h 5218349"/>
                  <a:gd name="connsiteX3" fmla="*/ 6160958 w 9218951"/>
                  <a:gd name="connsiteY3" fmla="*/ 4946754 h 5218349"/>
                  <a:gd name="connsiteX4" fmla="*/ 9218951 w 9218951"/>
                  <a:gd name="connsiteY4" fmla="*/ 4490513 h 5218349"/>
                  <a:gd name="connsiteX5" fmla="*/ 9218950 w 9218951"/>
                  <a:gd name="connsiteY5" fmla="*/ 5203461 h 5218349"/>
                  <a:gd name="connsiteX6" fmla="*/ 31790 w 9218951"/>
                  <a:gd name="connsiteY6" fmla="*/ 5218349 h 5218349"/>
                  <a:gd name="connsiteX7" fmla="*/ 0 w 9218951"/>
                  <a:gd name="connsiteY7" fmla="*/ 0 h 5218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18349">
                    <a:moveTo>
                      <a:pt x="0" y="0"/>
                    </a:moveTo>
                    <a:lnTo>
                      <a:pt x="1297586" y="0"/>
                    </a:lnTo>
                    <a:cubicBezTo>
                      <a:pt x="223292" y="812287"/>
                      <a:pt x="825593" y="3243511"/>
                      <a:pt x="635718" y="4730355"/>
                    </a:cubicBezTo>
                    <a:cubicBezTo>
                      <a:pt x="2375903" y="4412743"/>
                      <a:pt x="4730419" y="4986728"/>
                      <a:pt x="6160958" y="4946754"/>
                    </a:cubicBezTo>
                    <a:cubicBezTo>
                      <a:pt x="7591497" y="4906780"/>
                      <a:pt x="8773916" y="4867446"/>
                      <a:pt x="9218951" y="4490513"/>
                    </a:cubicBezTo>
                    <a:cubicBezTo>
                      <a:pt x="9218951" y="4683192"/>
                      <a:pt x="9218950" y="5010782"/>
                      <a:pt x="9218950" y="5203461"/>
                    </a:cubicBezTo>
                    <a:lnTo>
                      <a:pt x="31790" y="5218349"/>
                    </a:lnTo>
                    <a:cubicBezTo>
                      <a:pt x="28258" y="3493156"/>
                      <a:pt x="3532" y="1725193"/>
                      <a:pt x="0" y="0"/>
                    </a:cubicBez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0" name="9 CuadroTexto"/>
            <p:cNvSpPr txBox="1"/>
            <p:nvPr/>
          </p:nvSpPr>
          <p:spPr>
            <a:xfrm>
              <a:off x="847266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C00000"/>
                  </a:solidFill>
                  <a:latin typeface="AR BERKLEY" panose="02000000000000000000" pitchFamily="2" charset="0"/>
                </a:rPr>
                <a:t>P</a:t>
              </a:r>
              <a:r>
                <a:rPr lang="es-ES" sz="1400" dirty="0" smtClean="0">
                  <a:ln w="0">
                    <a:noFill/>
                  </a:ln>
                  <a:solidFill>
                    <a:srgbClr val="C00000"/>
                  </a:solidFill>
                  <a:latin typeface="AR BERKLEY" panose="02000000000000000000" pitchFamily="2" charset="0"/>
                </a:rPr>
                <a:t>&amp;</a:t>
              </a:r>
              <a:r>
                <a:rPr lang="es-ES" dirty="0" smtClean="0">
                  <a:ln w="0">
                    <a:noFill/>
                  </a:ln>
                  <a:solidFill>
                    <a:srgbClr val="C00000"/>
                  </a:solidFill>
                  <a:latin typeface="AR BERKLEY" panose="02000000000000000000" pitchFamily="2" charset="0"/>
                </a:rPr>
                <a:t>R</a:t>
              </a:r>
              <a:endParaRPr lang="es-ES" sz="1400" dirty="0" smtClean="0">
                <a:ln w="0">
                  <a:noFill/>
                </a:ln>
                <a:solidFill>
                  <a:srgbClr val="C00000"/>
                </a:solidFill>
                <a:latin typeface="AR BERKLEY" panose="02000000000000000000" pitchFamily="2" charset="0"/>
              </a:endParaRPr>
            </a:p>
          </p:txBody>
        </p:sp>
        <p:sp>
          <p:nvSpPr>
            <p:cNvPr id="29" name="4 Forma en L"/>
            <p:cNvSpPr/>
            <p:nvPr/>
          </p:nvSpPr>
          <p:spPr>
            <a:xfrm>
              <a:off x="144000" y="195486"/>
              <a:ext cx="715256" cy="483817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057" h="5704404">
                  <a:moveTo>
                    <a:pt x="23605" y="0"/>
                  </a:moveTo>
                  <a:lnTo>
                    <a:pt x="1302057" y="0"/>
                  </a:lnTo>
                  <a:cubicBezTo>
                    <a:pt x="36432" y="799895"/>
                    <a:pt x="929618" y="3724145"/>
                    <a:pt x="595446" y="5490337"/>
                  </a:cubicBezTo>
                  <a:cubicBezTo>
                    <a:pt x="384830" y="5575647"/>
                    <a:pt x="551421" y="5487604"/>
                    <a:pt x="106" y="5704404"/>
                  </a:cubicBezTo>
                  <a:cubicBezTo>
                    <a:pt x="-2972" y="4803013"/>
                    <a:pt x="61723" y="990762"/>
                    <a:pt x="23605" y="0"/>
                  </a:cubicBez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 name="5 Rectángulo"/>
          <p:cNvSpPr/>
          <p:nvPr/>
        </p:nvSpPr>
        <p:spPr>
          <a:xfrm>
            <a:off x="1547664" y="699542"/>
            <a:ext cx="6624736" cy="4154984"/>
          </a:xfrm>
          <a:prstGeom prst="rect">
            <a:avLst/>
          </a:prstGeom>
        </p:spPr>
        <p:txBody>
          <a:bodyPr wrap="square">
            <a:spAutoFit/>
            <a:scene3d>
              <a:camera prst="obliqueBottomLeft"/>
              <a:lightRig rig="threePt" dir="t"/>
            </a:scene3d>
            <a:sp3d extrusionH="63500">
              <a:extrusionClr>
                <a:srgbClr val="FF9393"/>
              </a:extrusionClr>
            </a:sp3d>
          </a:bodyPr>
          <a:lstStyle/>
          <a:p>
            <a:pPr algn="ctr">
              <a:defRPr/>
            </a:pPr>
            <a:r>
              <a:rPr lang="es-ES" sz="2400" b="1" i="1" dirty="0" smtClean="0">
                <a:solidFill>
                  <a:srgbClr val="220000"/>
                </a:solidFill>
                <a:latin typeface="Monotype Corsiva" panose="03010101010201010101" pitchFamily="66" charset="0"/>
              </a:rPr>
              <a:t>REFLEXIÓN</a:t>
            </a:r>
          </a:p>
          <a:p>
            <a:pPr algn="ctr">
              <a:defRPr/>
            </a:pPr>
            <a:r>
              <a:rPr lang="es-ES" sz="2400" b="1" i="1" dirty="0" smtClean="0">
                <a:solidFill>
                  <a:srgbClr val="220000"/>
                </a:solidFill>
                <a:latin typeface="Monotype Corsiva" panose="03010101010201010101" pitchFamily="66" charset="0"/>
              </a:rPr>
              <a:t>En </a:t>
            </a:r>
            <a:r>
              <a:rPr lang="es-ES" sz="2400" b="1" i="1" dirty="0">
                <a:solidFill>
                  <a:srgbClr val="220000"/>
                </a:solidFill>
                <a:latin typeface="Monotype Corsiva" panose="03010101010201010101" pitchFamily="66" charset="0"/>
              </a:rPr>
              <a:t>este tiempo que vivimos se necesitan muchas mujeres </a:t>
            </a:r>
            <a:r>
              <a:rPr lang="es-ES" sz="2400" b="1" i="1" dirty="0" smtClean="0">
                <a:solidFill>
                  <a:srgbClr val="220000"/>
                </a:solidFill>
                <a:latin typeface="Monotype Corsiva" panose="03010101010201010101" pitchFamily="66" charset="0"/>
              </a:rPr>
              <a:t> valientes, que </a:t>
            </a:r>
            <a:r>
              <a:rPr lang="es-ES" sz="2400" b="1" i="1" dirty="0">
                <a:solidFill>
                  <a:srgbClr val="220000"/>
                </a:solidFill>
                <a:latin typeface="Monotype Corsiva" panose="03010101010201010101" pitchFamily="66" charset="0"/>
              </a:rPr>
              <a:t>no tengan temor, usen el poder, el amor y el dominio propio </a:t>
            </a:r>
            <a:r>
              <a:rPr lang="es-ES" sz="2400" b="1" i="1" dirty="0" smtClean="0">
                <a:solidFill>
                  <a:srgbClr val="220000"/>
                </a:solidFill>
                <a:latin typeface="Monotype Corsiva" panose="03010101010201010101" pitchFamily="66" charset="0"/>
              </a:rPr>
              <a:t>que sólo </a:t>
            </a:r>
            <a:r>
              <a:rPr lang="es-ES" sz="2400" b="1" i="1" dirty="0">
                <a:solidFill>
                  <a:srgbClr val="220000"/>
                </a:solidFill>
                <a:latin typeface="Monotype Corsiva" panose="03010101010201010101" pitchFamily="66" charset="0"/>
              </a:rPr>
              <a:t>Jesucristo les  </a:t>
            </a:r>
            <a:r>
              <a:rPr lang="es-ES" sz="2400" b="1" i="1" dirty="0" smtClean="0">
                <a:solidFill>
                  <a:srgbClr val="220000"/>
                </a:solidFill>
                <a:latin typeface="Monotype Corsiva" panose="03010101010201010101" pitchFamily="66" charset="0"/>
              </a:rPr>
              <a:t>puede dar, cuando existe una estrecha y genuina relación con Él, para que no </a:t>
            </a:r>
            <a:r>
              <a:rPr lang="es-ES" sz="2400" b="1" i="1" dirty="0">
                <a:solidFill>
                  <a:srgbClr val="220000"/>
                </a:solidFill>
                <a:latin typeface="Monotype Corsiva" panose="03010101010201010101" pitchFamily="66" charset="0"/>
              </a:rPr>
              <a:t>se queden </a:t>
            </a:r>
            <a:r>
              <a:rPr lang="es-ES" sz="2400" b="1" i="1" dirty="0" smtClean="0">
                <a:solidFill>
                  <a:srgbClr val="220000"/>
                </a:solidFill>
                <a:latin typeface="Monotype Corsiva" panose="03010101010201010101" pitchFamily="66" charset="0"/>
              </a:rPr>
              <a:t>dormidas </a:t>
            </a:r>
            <a:r>
              <a:rPr lang="es-ES" sz="2400" b="1" i="1" dirty="0">
                <a:solidFill>
                  <a:srgbClr val="220000"/>
                </a:solidFill>
                <a:latin typeface="Monotype Corsiva" panose="03010101010201010101" pitchFamily="66" charset="0"/>
              </a:rPr>
              <a:t>mientras el enemigo de nuestras almas </a:t>
            </a:r>
            <a:r>
              <a:rPr lang="es-ES" sz="2400" b="1" i="1" dirty="0" smtClean="0">
                <a:solidFill>
                  <a:srgbClr val="220000"/>
                </a:solidFill>
                <a:latin typeface="Monotype Corsiva" panose="03010101010201010101" pitchFamily="66" charset="0"/>
              </a:rPr>
              <a:t>intenta robar</a:t>
            </a:r>
            <a:r>
              <a:rPr lang="es-ES" sz="2400" b="1" i="1" dirty="0">
                <a:solidFill>
                  <a:srgbClr val="220000"/>
                </a:solidFill>
                <a:latin typeface="Monotype Corsiva" panose="03010101010201010101" pitchFamily="66" charset="0"/>
              </a:rPr>
              <a:t>, matar y destruir las familias, los hijos, las vidas, y todo lo que Dios les ha </a:t>
            </a:r>
            <a:r>
              <a:rPr lang="es-ES" sz="2400" b="1" i="1" dirty="0" smtClean="0">
                <a:solidFill>
                  <a:srgbClr val="220000"/>
                </a:solidFill>
                <a:latin typeface="Monotype Corsiva" panose="03010101010201010101" pitchFamily="66" charset="0"/>
              </a:rPr>
              <a:t>dado.</a:t>
            </a:r>
          </a:p>
          <a:p>
            <a:pPr algn="ctr">
              <a:defRPr/>
            </a:pPr>
            <a:r>
              <a:rPr lang="es-ES" sz="2400" b="1" i="1" dirty="0" smtClean="0">
                <a:solidFill>
                  <a:srgbClr val="220000"/>
                </a:solidFill>
                <a:latin typeface="Monotype Corsiva" panose="03010101010201010101" pitchFamily="66" charset="0"/>
              </a:rPr>
              <a:t> </a:t>
            </a:r>
          </a:p>
          <a:p>
            <a:pPr algn="ctr">
              <a:defRPr/>
            </a:pPr>
            <a:endParaRPr lang="es-ES" sz="2000" b="1" i="1" dirty="0">
              <a:solidFill>
                <a:srgbClr val="220000"/>
              </a:solidFill>
              <a:latin typeface="Monotype Corsiva" panose="03010101010201010101" pitchFamily="66" charset="0"/>
            </a:endParaRPr>
          </a:p>
          <a:p>
            <a:pPr algn="ctr">
              <a:defRPr/>
            </a:pPr>
            <a:endParaRPr lang="es-ES" sz="2800" b="1" i="1" dirty="0">
              <a:solidFill>
                <a:srgbClr val="220000"/>
              </a:solidFill>
              <a:latin typeface="Monotype Corsiva" panose="03010101010201010101" pitchFamily="66" charset="0"/>
            </a:endParaRPr>
          </a:p>
        </p:txBody>
      </p:sp>
    </p:spTree>
    <p:extLst>
      <p:ext uri="{BB962C8B-B14F-4D97-AF65-F5344CB8AC3E}">
        <p14:creationId xmlns:p14="http://schemas.microsoft.com/office/powerpoint/2010/main" val="109247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descr="LA MUJER VALIENTEEEEE"/>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5705"/>
            <a:ext cx="9144000" cy="5143500"/>
          </a:xfrm>
          <a:prstGeom prst="rect">
            <a:avLst/>
          </a:prstGeom>
          <a:noFill/>
          <a:ln>
            <a:noFill/>
          </a:ln>
        </p:spPr>
      </p:pic>
      <p:grpSp>
        <p:nvGrpSpPr>
          <p:cNvPr id="2" name="1 Grupo"/>
          <p:cNvGrpSpPr/>
          <p:nvPr/>
        </p:nvGrpSpPr>
        <p:grpSpPr>
          <a:xfrm>
            <a:off x="-252000" y="-12380"/>
            <a:ext cx="9396000" cy="5175930"/>
            <a:chOff x="-252000" y="-12380"/>
            <a:chExt cx="9396000" cy="5175930"/>
          </a:xfrm>
        </p:grpSpPr>
        <p:sp>
          <p:nvSpPr>
            <p:cNvPr id="9" name="8 Rectángulo"/>
            <p:cNvSpPr/>
            <p:nvPr/>
          </p:nvSpPr>
          <p:spPr>
            <a:xfrm>
              <a:off x="-252000" y="5061"/>
              <a:ext cx="457708"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3 Rectángulo"/>
            <p:cNvSpPr/>
            <p:nvPr/>
          </p:nvSpPr>
          <p:spPr>
            <a:xfrm rot="10800000">
              <a:off x="565840" y="4392000"/>
              <a:ext cx="8578160" cy="771550"/>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9720" h="509816">
                  <a:moveTo>
                    <a:pt x="0" y="0"/>
                  </a:moveTo>
                  <a:lnTo>
                    <a:pt x="9189720" y="6042"/>
                  </a:lnTo>
                  <a:lnTo>
                    <a:pt x="9180576" y="366508"/>
                  </a:lnTo>
                  <a:cubicBezTo>
                    <a:pt x="6717792" y="-228424"/>
                    <a:pt x="3048000" y="509816"/>
                    <a:pt x="0" y="509816"/>
                  </a:cubicBezTo>
                  <a:lnTo>
                    <a:pt x="0" y="0"/>
                  </a:lnTo>
                  <a:close/>
                </a:path>
              </a:pathLst>
            </a:custGeom>
            <a:gradFill>
              <a:gsLst>
                <a:gs pos="42000">
                  <a:srgbClr val="A50021"/>
                </a:gs>
                <a:gs pos="84000">
                  <a:srgbClr val="FF0000">
                    <a:lumMod val="68000"/>
                  </a:srgbClr>
                </a:gs>
                <a:gs pos="71000">
                  <a:srgbClr val="990033"/>
                </a:gs>
                <a:gs pos="0">
                  <a:srgbClr val="990033">
                    <a:lumMod val="65000"/>
                  </a:srgbClr>
                </a:gs>
                <a:gs pos="29000">
                  <a:srgbClr val="990033"/>
                </a:gs>
                <a:gs pos="100000">
                  <a:srgbClr val="FF3300">
                    <a:lumMod val="55000"/>
                    <a:lumOff val="45000"/>
                  </a:srgbClr>
                </a:gs>
              </a:gsLst>
              <a:lin ang="5400000" scaled="0"/>
            </a:gradFill>
            <a:ln>
              <a:noFill/>
            </a:ln>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3" name="2 Grupo"/>
            <p:cNvGrpSpPr/>
            <p:nvPr/>
          </p:nvGrpSpPr>
          <p:grpSpPr>
            <a:xfrm>
              <a:off x="-10097" y="-12380"/>
              <a:ext cx="9097582" cy="5161776"/>
              <a:chOff x="0" y="-1"/>
              <a:chExt cx="9097582" cy="5161776"/>
            </a:xfrm>
          </p:grpSpPr>
          <p:sp>
            <p:nvSpPr>
              <p:cNvPr id="7" name="6 CuadroTexto"/>
              <p:cNvSpPr txBox="1"/>
              <p:nvPr/>
            </p:nvSpPr>
            <p:spPr>
              <a:xfrm>
                <a:off x="8424000" y="4752000"/>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sp>
            <p:nvSpPr>
              <p:cNvPr id="5" name="3 Rectángulo"/>
              <p:cNvSpPr/>
              <p:nvPr/>
            </p:nvSpPr>
            <p:spPr>
              <a:xfrm rot="16200000" flipH="1">
                <a:off x="-1881338" y="1881337"/>
                <a:ext cx="4672365" cy="909689"/>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0576"/>
                  <a:gd name="connsiteY0" fmla="*/ 0 h 509816"/>
                  <a:gd name="connsiteX1" fmla="*/ 9144000 w 9180576"/>
                  <a:gd name="connsiteY1" fmla="*/ 0 h 509816"/>
                  <a:gd name="connsiteX2" fmla="*/ 9180576 w 9180576"/>
                  <a:gd name="connsiteY2" fmla="*/ 366508 h 509816"/>
                  <a:gd name="connsiteX3" fmla="*/ 0 w 9180576"/>
                  <a:gd name="connsiteY3" fmla="*/ 509816 h 509816"/>
                  <a:gd name="connsiteX4" fmla="*/ 0 w 9180576"/>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 name="connsiteX0" fmla="*/ 0 w 9189720"/>
                  <a:gd name="connsiteY0" fmla="*/ 0 h 509816"/>
                  <a:gd name="connsiteX1" fmla="*/ 9189720 w 9189720"/>
                  <a:gd name="connsiteY1" fmla="*/ 6042 h 509816"/>
                  <a:gd name="connsiteX2" fmla="*/ 9180576 w 9189720"/>
                  <a:gd name="connsiteY2" fmla="*/ 366508 h 509816"/>
                  <a:gd name="connsiteX3" fmla="*/ 0 w 9189720"/>
                  <a:gd name="connsiteY3" fmla="*/ 509816 h 509816"/>
                  <a:gd name="connsiteX4" fmla="*/ 0 w 918972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9720" h="509816">
                    <a:moveTo>
                      <a:pt x="0" y="0"/>
                    </a:moveTo>
                    <a:lnTo>
                      <a:pt x="9189720" y="6042"/>
                    </a:lnTo>
                    <a:lnTo>
                      <a:pt x="9180576" y="366508"/>
                    </a:lnTo>
                    <a:cubicBezTo>
                      <a:pt x="6717792" y="-228424"/>
                      <a:pt x="3048000" y="509816"/>
                      <a:pt x="0" y="509816"/>
                    </a:cubicBezTo>
                    <a:lnTo>
                      <a:pt x="0" y="0"/>
                    </a:lnTo>
                    <a:close/>
                  </a:path>
                </a:pathLst>
              </a:custGeom>
              <a:gradFill>
                <a:gsLst>
                  <a:gs pos="45000">
                    <a:srgbClr val="C00000"/>
                  </a:gs>
                  <a:gs pos="74000">
                    <a:srgbClr val="D60C2E"/>
                  </a:gs>
                  <a:gs pos="0">
                    <a:srgbClr val="A40000">
                      <a:lumMod val="33000"/>
                    </a:srgbClr>
                  </a:gs>
                  <a:gs pos="58000">
                    <a:srgbClr val="C00000"/>
                  </a:gs>
                  <a:gs pos="100000">
                    <a:srgbClr val="CC0066"/>
                  </a:gs>
                  <a:gs pos="30000">
                    <a:srgbClr val="7C0000">
                      <a:lumMod val="92000"/>
                      <a:lumOff val="8000"/>
                    </a:srgbClr>
                  </a:gs>
                  <a:gs pos="100000">
                    <a:srgbClr val="FF3300">
                      <a:lumMod val="55000"/>
                      <a:lumOff val="45000"/>
                    </a:srgbClr>
                  </a:gs>
                </a:gsLst>
                <a:lin ang="5400000" scaled="0"/>
              </a:gradFill>
              <a:ln>
                <a:noFill/>
              </a:ln>
              <a:scene3d>
                <a:camera prst="orthographicFront"/>
                <a:lightRig rig="flood" dir="t">
                  <a:rot lat="0" lon="0" rev="120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4620379"/>
                <a:ext cx="611560" cy="541396"/>
              </a:xfrm>
              <a:prstGeom prst="rect">
                <a:avLst/>
              </a:prstGeom>
              <a:gradFill flip="none" rotWithShape="1">
                <a:gsLst>
                  <a:gs pos="100000">
                    <a:srgbClr val="FF0000">
                      <a:lumMod val="36000"/>
                    </a:srgbClr>
                  </a:gs>
                  <a:gs pos="81000">
                    <a:srgbClr val="C8043C"/>
                  </a:gs>
                  <a:gs pos="64000">
                    <a:srgbClr val="FF3300"/>
                  </a:gs>
                  <a:gs pos="50000">
                    <a:srgbClr val="C00000">
                      <a:lumMod val="61000"/>
                    </a:srgbClr>
                  </a:gs>
                </a:gsLst>
                <a:lin ang="18900000" scaled="1"/>
                <a:tileRect/>
              </a:gradFill>
              <a:ln>
                <a:noFill/>
              </a:ln>
              <a:scene3d>
                <a:camera prst="orthographicFront"/>
                <a:lightRig rig="flood" dir="t"/>
              </a:scene3d>
              <a:sp3d>
                <a:bevelT w="6286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3" name="22 Grupo"/>
          <p:cNvGrpSpPr/>
          <p:nvPr/>
        </p:nvGrpSpPr>
        <p:grpSpPr>
          <a:xfrm>
            <a:off x="258876" y="0"/>
            <a:ext cx="8888437" cy="4939548"/>
            <a:chOff x="260697" y="-6351"/>
            <a:chExt cx="8888437" cy="4939548"/>
          </a:xfrm>
        </p:grpSpPr>
        <p:sp>
          <p:nvSpPr>
            <p:cNvPr id="24" name="7 Rectángulo"/>
            <p:cNvSpPr/>
            <p:nvPr/>
          </p:nvSpPr>
          <p:spPr>
            <a:xfrm>
              <a:off x="260697" y="-6351"/>
              <a:ext cx="8888437" cy="4939548"/>
            </a:xfrm>
            <a:custGeom>
              <a:avLst/>
              <a:gdLst>
                <a:gd name="connsiteX0" fmla="*/ 0 w 8316416"/>
                <a:gd name="connsiteY0" fmla="*/ 0 h 4371950"/>
                <a:gd name="connsiteX1" fmla="*/ 8316416 w 8316416"/>
                <a:gd name="connsiteY1" fmla="*/ 0 h 4371950"/>
                <a:gd name="connsiteX2" fmla="*/ 8316416 w 8316416"/>
                <a:gd name="connsiteY2" fmla="*/ 4371950 h 4371950"/>
                <a:gd name="connsiteX3" fmla="*/ 0 w 8316416"/>
                <a:gd name="connsiteY3" fmla="*/ 4371950 h 4371950"/>
                <a:gd name="connsiteX4" fmla="*/ 0 w 8316416"/>
                <a:gd name="connsiteY4" fmla="*/ 0 h 4371950"/>
                <a:gd name="connsiteX0" fmla="*/ 193638 w 8510054"/>
                <a:gd name="connsiteY0" fmla="*/ 0 h 4597861"/>
                <a:gd name="connsiteX1" fmla="*/ 8510054 w 8510054"/>
                <a:gd name="connsiteY1" fmla="*/ 0 h 4597861"/>
                <a:gd name="connsiteX2" fmla="*/ 8510054 w 8510054"/>
                <a:gd name="connsiteY2" fmla="*/ 4371950 h 4597861"/>
                <a:gd name="connsiteX3" fmla="*/ 0 w 8510054"/>
                <a:gd name="connsiteY3" fmla="*/ 4597861 h 4597861"/>
                <a:gd name="connsiteX4" fmla="*/ 193638 w 8510054"/>
                <a:gd name="connsiteY4" fmla="*/ 0 h 4597861"/>
                <a:gd name="connsiteX0" fmla="*/ 193638 w 8510054"/>
                <a:gd name="connsiteY0" fmla="*/ 0 h 4900350"/>
                <a:gd name="connsiteX1" fmla="*/ 8510054 w 8510054"/>
                <a:gd name="connsiteY1" fmla="*/ 0 h 4900350"/>
                <a:gd name="connsiteX2" fmla="*/ 8510054 w 8510054"/>
                <a:gd name="connsiteY2" fmla="*/ 4371950 h 4900350"/>
                <a:gd name="connsiteX3" fmla="*/ 0 w 8510054"/>
                <a:gd name="connsiteY3" fmla="*/ 4597861 h 4900350"/>
                <a:gd name="connsiteX4" fmla="*/ 193638 w 8510054"/>
                <a:gd name="connsiteY4" fmla="*/ 0 h 4900350"/>
                <a:gd name="connsiteX0" fmla="*/ 572021 w 8888437"/>
                <a:gd name="connsiteY0" fmla="*/ 0 h 4900350"/>
                <a:gd name="connsiteX1" fmla="*/ 8888437 w 8888437"/>
                <a:gd name="connsiteY1" fmla="*/ 0 h 4900350"/>
                <a:gd name="connsiteX2" fmla="*/ 8888437 w 8888437"/>
                <a:gd name="connsiteY2" fmla="*/ 4371950 h 4900350"/>
                <a:gd name="connsiteX3" fmla="*/ 378383 w 8888437"/>
                <a:gd name="connsiteY3" fmla="*/ 4597861 h 4900350"/>
                <a:gd name="connsiteX4" fmla="*/ 572021 w 8888437"/>
                <a:gd name="connsiteY4" fmla="*/ 0 h 4900350"/>
                <a:gd name="connsiteX0" fmla="*/ 572021 w 8888437"/>
                <a:gd name="connsiteY0" fmla="*/ 0 h 4939548"/>
                <a:gd name="connsiteX1" fmla="*/ 8888437 w 8888437"/>
                <a:gd name="connsiteY1" fmla="*/ 0 h 4939548"/>
                <a:gd name="connsiteX2" fmla="*/ 8888437 w 8888437"/>
                <a:gd name="connsiteY2" fmla="*/ 4371950 h 4939548"/>
                <a:gd name="connsiteX3" fmla="*/ 378383 w 8888437"/>
                <a:gd name="connsiteY3" fmla="*/ 4597861 h 4939548"/>
                <a:gd name="connsiteX4" fmla="*/ 572021 w 8888437"/>
                <a:gd name="connsiteY4" fmla="*/ 0 h 49395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88437" h="4939548">
                  <a:moveTo>
                    <a:pt x="572021" y="0"/>
                  </a:moveTo>
                  <a:lnTo>
                    <a:pt x="8888437" y="0"/>
                  </a:lnTo>
                  <a:lnTo>
                    <a:pt x="8888437" y="4371950"/>
                  </a:lnTo>
                  <a:cubicBezTo>
                    <a:pt x="6051752" y="4447254"/>
                    <a:pt x="2539305" y="5450864"/>
                    <a:pt x="378383" y="4597861"/>
                  </a:cubicBezTo>
                  <a:cubicBezTo>
                    <a:pt x="-546775" y="3570850"/>
                    <a:pt x="507475" y="1532620"/>
                    <a:pt x="572021" y="0"/>
                  </a:cubicBezTo>
                  <a:close/>
                </a:path>
              </a:pathLst>
            </a:custGeom>
            <a:gradFill>
              <a:gsLst>
                <a:gs pos="78000">
                  <a:srgbClr val="C00000">
                    <a:alpha val="47000"/>
                  </a:srgbClr>
                </a:gs>
                <a:gs pos="0">
                  <a:schemeClr val="tx1">
                    <a:alpha val="46000"/>
                  </a:schemeClr>
                </a:gs>
                <a:gs pos="100000">
                  <a:srgbClr val="C00000">
                    <a:alpha val="48000"/>
                  </a:srgbClr>
                </a:gs>
                <a:gs pos="66000">
                  <a:schemeClr val="tx1">
                    <a:alpha val="71000"/>
                  </a:schemeClr>
                </a:gs>
                <a:gs pos="90000">
                  <a:schemeClr val="tx1">
                    <a:alpha val="44000"/>
                  </a:schemeClr>
                </a:gs>
                <a:gs pos="44000">
                  <a:schemeClr val="tx1">
                    <a:alpha val="60000"/>
                  </a:schemeClr>
                </a:gs>
                <a:gs pos="54000">
                  <a:srgbClr val="C00000">
                    <a:alpha val="45000"/>
                  </a:srgbClr>
                </a:gs>
                <a:gs pos="33000">
                  <a:srgbClr val="C00000">
                    <a:alpha val="55000"/>
                  </a:srgbClr>
                </a:gs>
                <a:gs pos="23000">
                  <a:schemeClr val="tx1">
                    <a:alpha val="53000"/>
                  </a:schemeClr>
                </a:gs>
                <a:gs pos="12000">
                  <a:srgbClr val="C00000">
                    <a:alpha val="53000"/>
                  </a:srgbClr>
                </a:gs>
              </a:gsLst>
              <a:path path="circle">
                <a:fillToRect l="100000" t="100000"/>
              </a:path>
            </a:gradFill>
            <a:ln>
              <a:noFill/>
            </a:ln>
            <a:scene3d>
              <a:camera prst="orthographicFront"/>
              <a:lightRig rig="flat" dir="t">
                <a:rot lat="0" lon="0" rev="210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5"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55576" y="3795886"/>
              <a:ext cx="669925" cy="68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763688" y="4011910"/>
              <a:ext cx="497012" cy="506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330300" y="3075806"/>
              <a:ext cx="426344" cy="434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2"/>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67544" y="3219822"/>
              <a:ext cx="360040" cy="366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6" name="15 Rectángulo"/>
          <p:cNvSpPr/>
          <p:nvPr/>
        </p:nvSpPr>
        <p:spPr>
          <a:xfrm>
            <a:off x="-252536" y="-17925"/>
            <a:ext cx="9396536"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3613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p:cTn id="10" dur="3750" fill="hold"/>
                                        <p:tgtEl>
                                          <p:spTgt spid="22"/>
                                        </p:tgtEl>
                                        <p:attrNameLst>
                                          <p:attrName>ppt_w</p:attrName>
                                        </p:attrNameLst>
                                      </p:cBhvr>
                                      <p:tavLst>
                                        <p:tav tm="0">
                                          <p:val>
                                            <p:strVal val="4/3*#ppt_w"/>
                                          </p:val>
                                        </p:tav>
                                        <p:tav tm="100000">
                                          <p:val>
                                            <p:strVal val="#ppt_w"/>
                                          </p:val>
                                        </p:tav>
                                      </p:tavLst>
                                    </p:anim>
                                    <p:anim calcmode="lin" valueType="num">
                                      <p:cBhvr>
                                        <p:cTn id="11" dur="3750" fill="hold"/>
                                        <p:tgtEl>
                                          <p:spTgt spid="2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23"/>
                                        </p:tgtEl>
                                        <p:attrNameLst>
                                          <p:attrName>ppt_x</p:attrName>
                                        </p:attrNameLst>
                                      </p:cBhvr>
                                      <p:tavLst>
                                        <p:tav tm="0">
                                          <p:val>
                                            <p:strVal val="ppt_x"/>
                                          </p:val>
                                        </p:tav>
                                        <p:tav tm="100000">
                                          <p:val>
                                            <p:strVal val="1+ppt_w/2"/>
                                          </p:val>
                                        </p:tav>
                                      </p:tavLst>
                                    </p:anim>
                                    <p:anim calcmode="lin" valueType="num">
                                      <p:cBhvr additive="base">
                                        <p:cTn id="14" dur="3700"/>
                                        <p:tgtEl>
                                          <p:spTgt spid="23"/>
                                        </p:tgtEl>
                                        <p:attrNameLst>
                                          <p:attrName>ppt_y</p:attrName>
                                        </p:attrNameLst>
                                      </p:cBhvr>
                                      <p:tavLst>
                                        <p:tav tm="0">
                                          <p:val>
                                            <p:strVal val="ppt_y"/>
                                          </p:val>
                                        </p:tav>
                                        <p:tav tm="100000">
                                          <p:val>
                                            <p:strVal val="0-ppt_h/2"/>
                                          </p:val>
                                        </p:tav>
                                      </p:tavLst>
                                    </p:anim>
                                    <p:set>
                                      <p:cBhvr>
                                        <p:cTn id="15" dur="1" fill="hold">
                                          <p:stCondLst>
                                            <p:cond delay="36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 MUJER VALIENTEEEEE"/>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t="-98007" b="-1"/>
          <a:stretch/>
        </p:blipFill>
        <p:spPr>
          <a:xfrm>
            <a:off x="0" y="-5040923"/>
            <a:ext cx="9144000" cy="10184423"/>
          </a:xfrm>
          <a:prstGeom prst="rect">
            <a:avLst/>
          </a:prstGeom>
          <a:noFill/>
          <a:ln>
            <a:noFill/>
          </a:ln>
        </p:spPr>
      </p:pic>
      <p:pic>
        <p:nvPicPr>
          <p:cNvPr id="3" name="2 Imagen" descr="235423_kobieta_modelka_makijaz_sukienka_fotel"/>
          <p:cNvPicPr>
            <a:picLocks noGrp="1" noChangeAspect="1"/>
          </p:cNvPicPr>
          <p:nvPr isPhoto="1"/>
        </p:nvPicPr>
        <p:blipFill rotWithShape="1">
          <a:blip r:embed="rId4" cstate="email">
            <a:lum/>
            <a:extLst>
              <a:ext uri="{BEBA8EAE-BF5A-486C-A8C5-ECC9F3942E4B}">
                <a14:imgProps xmlns:a14="http://schemas.microsoft.com/office/drawing/2010/main">
                  <a14:imgLayer r:embed="rId5">
                    <a14:imgEffect>
                      <a14:colorTemperature colorTemp="11500"/>
                    </a14:imgEffect>
                    <a14:imgEffect>
                      <a14:saturation sat="400000"/>
                    </a14:imgEffect>
                  </a14:imgLayer>
                </a14:imgProps>
              </a:ext>
              <a:ext uri="{28A0092B-C50C-407E-A947-70E740481C1C}">
                <a14:useLocalDpi xmlns:a14="http://schemas.microsoft.com/office/drawing/2010/main"/>
              </a:ext>
            </a:extLst>
          </a:blip>
          <a:srcRect/>
          <a:stretch/>
        </p:blipFill>
        <p:spPr>
          <a:xfrm>
            <a:off x="1080000" y="2448000"/>
            <a:ext cx="755656" cy="2695500"/>
          </a:xfrm>
          <a:prstGeom prst="rect">
            <a:avLst/>
          </a:prstGeom>
          <a:noFill/>
          <a:ln>
            <a:noFill/>
          </a:ln>
          <a:scene3d>
            <a:camera prst="orthographicFront"/>
            <a:lightRig rig="flood" dir="t">
              <a:rot lat="0" lon="0" rev="9600000"/>
            </a:lightRig>
          </a:scene3d>
          <a:sp3d>
            <a:bevelT prst="relaxedInset"/>
          </a:sp3d>
        </p:spPr>
      </p:pic>
      <p:pic>
        <p:nvPicPr>
          <p:cNvPr id="4" name="3 Imagen" descr="235423_kobieta_modelka_makijaz_sukienka_fotel"/>
          <p:cNvPicPr>
            <a:picLocks noGrp="1" noChangeAspect="1"/>
          </p:cNvPicPr>
          <p:nvPr isPhoto="1"/>
        </p:nvPicPr>
        <p:blipFill rotWithShape="1">
          <a:blip r:embed="rId4" cstate="email">
            <a:lum/>
            <a:extLst>
              <a:ext uri="{BEBA8EAE-BF5A-486C-A8C5-ECC9F3942E4B}">
                <a14:imgProps xmlns:a14="http://schemas.microsoft.com/office/drawing/2010/main">
                  <a14:imgLayer r:embed="rId5">
                    <a14:imgEffect>
                      <a14:colorTemperature colorTemp="11500"/>
                    </a14:imgEffect>
                    <a14:imgEffect>
                      <a14:saturation sat="400000"/>
                    </a14:imgEffect>
                  </a14:imgLayer>
                </a14:imgProps>
              </a:ext>
              <a:ext uri="{28A0092B-C50C-407E-A947-70E740481C1C}">
                <a14:useLocalDpi xmlns:a14="http://schemas.microsoft.com/office/drawing/2010/main"/>
              </a:ext>
            </a:extLst>
          </a:blip>
          <a:srcRect/>
          <a:stretch/>
        </p:blipFill>
        <p:spPr>
          <a:xfrm>
            <a:off x="504000" y="1203598"/>
            <a:ext cx="755656" cy="3939902"/>
          </a:xfrm>
          <a:prstGeom prst="rect">
            <a:avLst/>
          </a:prstGeom>
          <a:noFill/>
          <a:ln>
            <a:noFill/>
          </a:ln>
          <a:scene3d>
            <a:camera prst="orthographicFront"/>
            <a:lightRig rig="flood" dir="t">
              <a:rot lat="0" lon="0" rev="9000000"/>
            </a:lightRig>
          </a:scene3d>
          <a:sp3d>
            <a:bevelT prst="relaxedInset"/>
          </a:sp3d>
        </p:spPr>
      </p:pic>
      <p:pic>
        <p:nvPicPr>
          <p:cNvPr id="5" name="4 Imagen" descr="235423_kobieta_modelka_makijaz_sukienka_fotel"/>
          <p:cNvPicPr>
            <a:picLocks noGrp="1" noChangeAspect="1"/>
          </p:cNvPicPr>
          <p:nvPr isPhoto="1"/>
        </p:nvPicPr>
        <p:blipFill rotWithShape="1">
          <a:blip r:embed="rId6" cstate="email">
            <a:extLst>
              <a:ext uri="{BEBA8EAE-BF5A-486C-A8C5-ECC9F3942E4B}">
                <a14:imgProps xmlns:a14="http://schemas.microsoft.com/office/drawing/2010/main">
                  <a14:imgLayer r:embed="rId5">
                    <a14:imgEffect>
                      <a14:colorTemperature colorTemp="11500"/>
                    </a14:imgEffect>
                    <a14:imgEffect>
                      <a14:saturation sat="400000"/>
                    </a14:imgEffect>
                    <a14:imgEffect>
                      <a14:brightnessContrast contrast="15000"/>
                    </a14:imgEffect>
                  </a14:imgLayer>
                </a14:imgProps>
              </a:ext>
              <a:ext uri="{28A0092B-C50C-407E-A947-70E740481C1C}">
                <a14:useLocalDpi xmlns:a14="http://schemas.microsoft.com/office/drawing/2010/main"/>
              </a:ext>
            </a:extLst>
          </a:blip>
          <a:srcRect/>
          <a:stretch/>
        </p:blipFill>
        <p:spPr>
          <a:xfrm>
            <a:off x="-33830" y="0"/>
            <a:ext cx="700919" cy="5144654"/>
          </a:xfrm>
          <a:prstGeom prst="rect">
            <a:avLst/>
          </a:prstGeom>
          <a:noFill/>
          <a:ln>
            <a:noFill/>
          </a:ln>
          <a:scene3d>
            <a:camera prst="orthographicFront"/>
            <a:lightRig rig="flood" dir="t">
              <a:rot lat="0" lon="0" rev="9000000"/>
            </a:lightRig>
          </a:scene3d>
          <a:sp3d>
            <a:bevelT prst="relaxedInset"/>
          </a:sp3d>
        </p:spPr>
      </p:pic>
      <p:grpSp>
        <p:nvGrpSpPr>
          <p:cNvPr id="6" name="5 Grupo"/>
          <p:cNvGrpSpPr/>
          <p:nvPr/>
        </p:nvGrpSpPr>
        <p:grpSpPr>
          <a:xfrm>
            <a:off x="72000" y="612000"/>
            <a:ext cx="1674367" cy="3748082"/>
            <a:chOff x="64706" y="699544"/>
            <a:chExt cx="1674367" cy="3748082"/>
          </a:xfrm>
        </p:grpSpPr>
        <p:pic>
          <p:nvPicPr>
            <p:cNvPr id="7" name="Picture 4"/>
            <p:cNvPicPr>
              <a:picLocks noChangeAspect="1" noChangeArrowheads="1"/>
            </p:cNvPicPr>
            <p:nvPr/>
          </p:nvPicPr>
          <p:blipFill>
            <a:blip r:embed="rId7" cstate="email">
              <a:extLst>
                <a:ext uri="{BEBA8EAE-BF5A-486C-A8C5-ECC9F3942E4B}">
                  <a14:imgProps xmlns:a14="http://schemas.microsoft.com/office/drawing/2010/main">
                    <a14:imgLayer r:embed="rId8">
                      <a14:imgEffect>
                        <a14:brightnessContrast bright="21000"/>
                      </a14:imgEffect>
                    </a14:imgLayer>
                  </a14:imgProps>
                </a:ext>
                <a:ext uri="{28A0092B-C50C-407E-A947-70E740481C1C}">
                  <a14:useLocalDpi xmlns:a14="http://schemas.microsoft.com/office/drawing/2010/main"/>
                </a:ext>
              </a:extLst>
            </a:blip>
            <a:srcRect/>
            <a:stretch>
              <a:fillRect/>
            </a:stretch>
          </p:blipFill>
          <p:spPr bwMode="auto">
            <a:xfrm rot="16200000">
              <a:off x="402863" y="2304000"/>
              <a:ext cx="1011780" cy="450367"/>
            </a:xfrm>
            <a:prstGeom prst="rect">
              <a:avLst/>
            </a:prstGeom>
            <a:noFill/>
            <a:ln>
              <a:noFill/>
            </a:ln>
            <a:effectLst>
              <a:outerShdw dist="127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9" cstate="email">
              <a:extLst>
                <a:ext uri="{BEBA8EAE-BF5A-486C-A8C5-ECC9F3942E4B}">
                  <a14:imgProps xmlns:a14="http://schemas.microsoft.com/office/drawing/2010/main">
                    <a14:imgLayer r:embed="rId8">
                      <a14:imgEffect>
                        <a14:brightnessContrast bright="10000"/>
                      </a14:imgEffect>
                    </a14:imgLayer>
                  </a14:imgProps>
                </a:ext>
                <a:ext uri="{28A0092B-C50C-407E-A947-70E740481C1C}">
                  <a14:useLocalDpi xmlns:a14="http://schemas.microsoft.com/office/drawing/2010/main"/>
                </a:ext>
              </a:extLst>
            </a:blip>
            <a:srcRect/>
            <a:stretch>
              <a:fillRect/>
            </a:stretch>
          </p:blipFill>
          <p:spPr bwMode="auto">
            <a:xfrm rot="5400000" flipH="1">
              <a:off x="-216000" y="980250"/>
              <a:ext cx="1011780" cy="450367"/>
            </a:xfrm>
            <a:prstGeom prst="rect">
              <a:avLst/>
            </a:prstGeom>
            <a:noFill/>
            <a:ln>
              <a:noFill/>
            </a:ln>
            <a:effectLst>
              <a:outerShdw dist="127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10" cstate="email">
              <a:extLst>
                <a:ext uri="{BEBA8EAE-BF5A-486C-A8C5-ECC9F3942E4B}">
                  <a14:imgProps xmlns:a14="http://schemas.microsoft.com/office/drawing/2010/main">
                    <a14:imgLayer r:embed="rId8">
                      <a14:imgEffect>
                        <a14:brightnessContrast bright="17000"/>
                      </a14:imgEffect>
                    </a14:imgLayer>
                  </a14:imgProps>
                </a:ext>
                <a:ext uri="{28A0092B-C50C-407E-A947-70E740481C1C}">
                  <a14:useLocalDpi xmlns:a14="http://schemas.microsoft.com/office/drawing/2010/main"/>
                </a:ext>
              </a:extLst>
            </a:blip>
            <a:srcRect/>
            <a:stretch>
              <a:fillRect/>
            </a:stretch>
          </p:blipFill>
          <p:spPr bwMode="auto">
            <a:xfrm rot="5400000" flipH="1">
              <a:off x="1008000" y="3716552"/>
              <a:ext cx="1011780" cy="450367"/>
            </a:xfrm>
            <a:prstGeom prst="rect">
              <a:avLst/>
            </a:prstGeom>
            <a:noFill/>
            <a:ln>
              <a:noFill/>
            </a:ln>
            <a:effectLst>
              <a:outerShdw dist="127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1" name="Forma libre 1"/>
          <p:cNvSpPr/>
          <p:nvPr/>
        </p:nvSpPr>
        <p:spPr>
          <a:xfrm>
            <a:off x="689375" y="-26120"/>
            <a:ext cx="8476910" cy="5178989"/>
          </a:xfrm>
          <a:custGeom>
            <a:avLst/>
            <a:gdLst>
              <a:gd name="connsiteX0" fmla="*/ 0 w 9176571"/>
              <a:gd name="connsiteY0" fmla="*/ 0 h 5178989"/>
              <a:gd name="connsiteX1" fmla="*/ 9176571 w 9176571"/>
              <a:gd name="connsiteY1" fmla="*/ 0 h 5178989"/>
              <a:gd name="connsiteX2" fmla="*/ 9176571 w 9176571"/>
              <a:gd name="connsiteY2" fmla="*/ 5178989 h 5178989"/>
              <a:gd name="connsiteX3" fmla="*/ 1896912 w 9176571"/>
              <a:gd name="connsiteY3" fmla="*/ 5178989 h 5178989"/>
              <a:gd name="connsiteX4" fmla="*/ 1896912 w 9176571"/>
              <a:gd name="connsiteY4" fmla="*/ 2467495 h 5178989"/>
              <a:gd name="connsiteX5" fmla="*/ 1292228 w 9176571"/>
              <a:gd name="connsiteY5" fmla="*/ 2467495 h 5178989"/>
              <a:gd name="connsiteX6" fmla="*/ 1292228 w 9176571"/>
              <a:gd name="connsiteY6" fmla="*/ 1239088 h 5178989"/>
              <a:gd name="connsiteX7" fmla="*/ 1292227 w 9176571"/>
              <a:gd name="connsiteY7" fmla="*/ 1239088 h 5178989"/>
              <a:gd name="connsiteX8" fmla="*/ 1292227 w 9176571"/>
              <a:gd name="connsiteY8" fmla="*/ 1238798 h 5178989"/>
              <a:gd name="connsiteX9" fmla="*/ 699661 w 9176571"/>
              <a:gd name="connsiteY9" fmla="*/ 1238798 h 5178989"/>
              <a:gd name="connsiteX10" fmla="*/ 699661 w 9176571"/>
              <a:gd name="connsiteY10" fmla="*/ 35489 h 5178989"/>
              <a:gd name="connsiteX11" fmla="*/ 0 w 9176571"/>
              <a:gd name="connsiteY11" fmla="*/ 35489 h 5178989"/>
              <a:gd name="connsiteX0" fmla="*/ 0 w 9176571"/>
              <a:gd name="connsiteY0" fmla="*/ 35489 h 5178989"/>
              <a:gd name="connsiteX1" fmla="*/ 9176571 w 9176571"/>
              <a:gd name="connsiteY1" fmla="*/ 0 h 5178989"/>
              <a:gd name="connsiteX2" fmla="*/ 9176571 w 9176571"/>
              <a:gd name="connsiteY2" fmla="*/ 5178989 h 5178989"/>
              <a:gd name="connsiteX3" fmla="*/ 1896912 w 9176571"/>
              <a:gd name="connsiteY3" fmla="*/ 5178989 h 5178989"/>
              <a:gd name="connsiteX4" fmla="*/ 1896912 w 9176571"/>
              <a:gd name="connsiteY4" fmla="*/ 2467495 h 5178989"/>
              <a:gd name="connsiteX5" fmla="*/ 1292228 w 9176571"/>
              <a:gd name="connsiteY5" fmla="*/ 2467495 h 5178989"/>
              <a:gd name="connsiteX6" fmla="*/ 1292228 w 9176571"/>
              <a:gd name="connsiteY6" fmla="*/ 1239088 h 5178989"/>
              <a:gd name="connsiteX7" fmla="*/ 1292227 w 9176571"/>
              <a:gd name="connsiteY7" fmla="*/ 1239088 h 5178989"/>
              <a:gd name="connsiteX8" fmla="*/ 1292227 w 9176571"/>
              <a:gd name="connsiteY8" fmla="*/ 1238798 h 5178989"/>
              <a:gd name="connsiteX9" fmla="*/ 699661 w 9176571"/>
              <a:gd name="connsiteY9" fmla="*/ 1238798 h 5178989"/>
              <a:gd name="connsiteX10" fmla="*/ 699661 w 9176571"/>
              <a:gd name="connsiteY10" fmla="*/ 35489 h 5178989"/>
              <a:gd name="connsiteX11" fmla="*/ 0 w 9176571"/>
              <a:gd name="connsiteY11" fmla="*/ 35489 h 5178989"/>
              <a:gd name="connsiteX0" fmla="*/ 0 w 8476910"/>
              <a:gd name="connsiteY0" fmla="*/ 35489 h 5178989"/>
              <a:gd name="connsiteX1" fmla="*/ 8476910 w 8476910"/>
              <a:gd name="connsiteY1" fmla="*/ 0 h 5178989"/>
              <a:gd name="connsiteX2" fmla="*/ 8476910 w 8476910"/>
              <a:gd name="connsiteY2" fmla="*/ 5178989 h 5178989"/>
              <a:gd name="connsiteX3" fmla="*/ 1197251 w 8476910"/>
              <a:gd name="connsiteY3" fmla="*/ 5178989 h 5178989"/>
              <a:gd name="connsiteX4" fmla="*/ 1197251 w 8476910"/>
              <a:gd name="connsiteY4" fmla="*/ 2467495 h 5178989"/>
              <a:gd name="connsiteX5" fmla="*/ 592567 w 8476910"/>
              <a:gd name="connsiteY5" fmla="*/ 2467495 h 5178989"/>
              <a:gd name="connsiteX6" fmla="*/ 592567 w 8476910"/>
              <a:gd name="connsiteY6" fmla="*/ 1239088 h 5178989"/>
              <a:gd name="connsiteX7" fmla="*/ 592566 w 8476910"/>
              <a:gd name="connsiteY7" fmla="*/ 1239088 h 5178989"/>
              <a:gd name="connsiteX8" fmla="*/ 592566 w 8476910"/>
              <a:gd name="connsiteY8" fmla="*/ 1238798 h 5178989"/>
              <a:gd name="connsiteX9" fmla="*/ 0 w 8476910"/>
              <a:gd name="connsiteY9" fmla="*/ 1238798 h 5178989"/>
              <a:gd name="connsiteX10" fmla="*/ 0 w 8476910"/>
              <a:gd name="connsiteY10" fmla="*/ 35489 h 517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476910" h="5178989">
                <a:moveTo>
                  <a:pt x="0" y="35489"/>
                </a:moveTo>
                <a:lnTo>
                  <a:pt x="8476910" y="0"/>
                </a:lnTo>
                <a:lnTo>
                  <a:pt x="8476910" y="5178989"/>
                </a:lnTo>
                <a:lnTo>
                  <a:pt x="1197251" y="5178989"/>
                </a:lnTo>
                <a:lnTo>
                  <a:pt x="1197251" y="2467495"/>
                </a:lnTo>
                <a:lnTo>
                  <a:pt x="592567" y="2467495"/>
                </a:lnTo>
                <a:lnTo>
                  <a:pt x="592567" y="1239088"/>
                </a:lnTo>
                <a:lnTo>
                  <a:pt x="592566" y="1239088"/>
                </a:lnTo>
                <a:lnTo>
                  <a:pt x="592566" y="1238798"/>
                </a:lnTo>
                <a:lnTo>
                  <a:pt x="0" y="1238798"/>
                </a:lnTo>
                <a:lnTo>
                  <a:pt x="0" y="35489"/>
                </a:lnTo>
                <a:close/>
              </a:path>
            </a:pathLst>
          </a:custGeom>
          <a:gradFill flip="none" rotWithShape="1">
            <a:gsLst>
              <a:gs pos="12000">
                <a:srgbClr val="00B0F0">
                  <a:alpha val="54000"/>
                </a:srgbClr>
              </a:gs>
              <a:gs pos="63000">
                <a:srgbClr val="00B0F0">
                  <a:alpha val="37000"/>
                </a:srgbClr>
              </a:gs>
              <a:gs pos="87000">
                <a:srgbClr val="00B0F0">
                  <a:alpha val="61000"/>
                </a:srgbClr>
              </a:gs>
              <a:gs pos="38000">
                <a:srgbClr val="00B0F0">
                  <a:alpha val="65000"/>
                </a:srgbClr>
              </a:gs>
              <a:gs pos="26000">
                <a:srgbClr val="C00000">
                  <a:alpha val="55000"/>
                  <a:lumMod val="89000"/>
                  <a:lumOff val="11000"/>
                </a:srgbClr>
              </a:gs>
              <a:gs pos="52000">
                <a:srgbClr val="B70915">
                  <a:alpha val="76863"/>
                  <a:lumMod val="84000"/>
                  <a:lumOff val="16000"/>
                </a:srgbClr>
              </a:gs>
              <a:gs pos="76000">
                <a:srgbClr val="B70915">
                  <a:lumMod val="84000"/>
                  <a:lumOff val="16000"/>
                  <a:alpha val="62000"/>
                </a:srgbClr>
              </a:gs>
              <a:gs pos="98000">
                <a:srgbClr val="B70915">
                  <a:alpha val="76863"/>
                  <a:lumMod val="84000"/>
                  <a:lumOff val="16000"/>
                </a:srgbClr>
              </a:gs>
              <a:gs pos="0">
                <a:srgbClr val="B70915">
                  <a:alpha val="76863"/>
                  <a:lumMod val="95000"/>
                </a:srgbClr>
              </a:gs>
            </a:gsLst>
            <a:path path="circle">
              <a:fillToRect l="100000" t="100000"/>
            </a:path>
            <a:tileRect r="-100000" b="-100000"/>
          </a:gradFill>
          <a:ln>
            <a:noFill/>
          </a:ln>
          <a:scene3d>
            <a:camera prst="orthographicFront"/>
            <a:lightRig rig="flood" dir="t">
              <a:rot lat="0" lon="0" rev="204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17739"/>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0289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2" fill="hold" grpId="0" nodeType="withEffect">
                                  <p:stCondLst>
                                    <p:cond delay="0"/>
                                  </p:stCondLst>
                                  <p:childTnLst>
                                    <p:anim calcmode="lin" valueType="num">
                                      <p:cBhvr additive="base">
                                        <p:cTn id="13" dur="3700"/>
                                        <p:tgtEl>
                                          <p:spTgt spid="11"/>
                                        </p:tgtEl>
                                        <p:attrNameLst>
                                          <p:attrName>ppt_x</p:attrName>
                                        </p:attrNameLst>
                                      </p:cBhvr>
                                      <p:tavLst>
                                        <p:tav tm="0">
                                          <p:val>
                                            <p:strVal val="ppt_x"/>
                                          </p:val>
                                        </p:tav>
                                        <p:tav tm="100000">
                                          <p:val>
                                            <p:strVal val="1+ppt_w/2"/>
                                          </p:val>
                                        </p:tav>
                                      </p:tavLst>
                                    </p:anim>
                                    <p:anim calcmode="lin" valueType="num">
                                      <p:cBhvr additive="base">
                                        <p:cTn id="14" dur="3700"/>
                                        <p:tgtEl>
                                          <p:spTgt spid="11"/>
                                        </p:tgtEl>
                                        <p:attrNameLst>
                                          <p:attrName>ppt_y</p:attrName>
                                        </p:attrNameLst>
                                      </p:cBhvr>
                                      <p:tavLst>
                                        <p:tav tm="0">
                                          <p:val>
                                            <p:strVal val="ppt_y"/>
                                          </p:val>
                                        </p:tav>
                                        <p:tav tm="100000">
                                          <p:val>
                                            <p:strVal val="ppt_y"/>
                                          </p:val>
                                        </p:tav>
                                      </p:tavLst>
                                    </p:anim>
                                    <p:set>
                                      <p:cBhvr>
                                        <p:cTn id="15" dur="1" fill="hold">
                                          <p:stCondLst>
                                            <p:cond delay="36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3 Rectángulo"/>
          <p:cNvSpPr/>
          <p:nvPr/>
        </p:nvSpPr>
        <p:spPr>
          <a:xfrm rot="16200000">
            <a:off x="-916667" y="2225187"/>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rgbClr val="FFFF00">
                  <a:lumMod val="0"/>
                  <a:lumOff val="100000"/>
                </a:srgbClr>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3 Rectángulo"/>
          <p:cNvSpPr/>
          <p:nvPr/>
        </p:nvSpPr>
        <p:spPr>
          <a:xfrm rot="16200000">
            <a:off x="-1060683" y="2226373"/>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rgbClr val="FFFF00">
                  <a:lumMod val="0"/>
                  <a:lumOff val="100000"/>
                </a:srgbClr>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3 Rectángulo"/>
          <p:cNvSpPr/>
          <p:nvPr/>
        </p:nvSpPr>
        <p:spPr>
          <a:xfrm rot="16200000">
            <a:off x="-1204699" y="2225187"/>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rgbClr val="FFFF00">
                  <a:lumMod val="0"/>
                  <a:lumOff val="100000"/>
                </a:srgbClr>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3 Rectángulo"/>
          <p:cNvSpPr/>
          <p:nvPr/>
        </p:nvSpPr>
        <p:spPr>
          <a:xfrm rot="16200000">
            <a:off x="-1348715" y="2229771"/>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rgbClr val="FFFF00">
                  <a:lumMod val="0"/>
                  <a:lumOff val="100000"/>
                </a:srgbClr>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3 Rectángulo"/>
          <p:cNvSpPr/>
          <p:nvPr/>
        </p:nvSpPr>
        <p:spPr>
          <a:xfrm rot="16200000">
            <a:off x="-1492731" y="2225187"/>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rgbClr val="FFFF00">
                  <a:lumMod val="0"/>
                  <a:lumOff val="100000"/>
                </a:srgbClr>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3 Rectángulo"/>
          <p:cNvSpPr/>
          <p:nvPr/>
        </p:nvSpPr>
        <p:spPr>
          <a:xfrm rot="16200000">
            <a:off x="-1636747" y="2225187"/>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rgbClr val="FFFF00">
                  <a:lumMod val="0"/>
                  <a:lumOff val="100000"/>
                </a:srgbClr>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3 Rectángulo"/>
          <p:cNvSpPr/>
          <p:nvPr/>
        </p:nvSpPr>
        <p:spPr>
          <a:xfrm rot="16200000">
            <a:off x="-1780763" y="2226373"/>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rgbClr val="FFFF00">
                  <a:lumMod val="0"/>
                  <a:lumOff val="100000"/>
                </a:srgbClr>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3 Rectángulo"/>
          <p:cNvSpPr/>
          <p:nvPr/>
        </p:nvSpPr>
        <p:spPr>
          <a:xfrm rot="16200000">
            <a:off x="-1942527" y="2208625"/>
            <a:ext cx="5144686" cy="683568"/>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rgbClr val="FFFF00">
                  <a:lumMod val="0"/>
                  <a:lumOff val="100000"/>
                </a:srgbClr>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3 Rectángulo"/>
          <p:cNvSpPr/>
          <p:nvPr/>
        </p:nvSpPr>
        <p:spPr>
          <a:xfrm rot="16200000">
            <a:off x="-2123055" y="2229373"/>
            <a:ext cx="5144686" cy="683568"/>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rgbClr val="FFFF00">
                  <a:lumMod val="0"/>
                  <a:lumOff val="100000"/>
                </a:srgbClr>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3 Rectángulo"/>
          <p:cNvSpPr/>
          <p:nvPr/>
        </p:nvSpPr>
        <p:spPr>
          <a:xfrm rot="16200000">
            <a:off x="-2265205" y="2229373"/>
            <a:ext cx="5144686" cy="683568"/>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rgbClr val="FFFF00">
                  <a:lumMod val="0"/>
                  <a:lumOff val="100000"/>
                </a:srgbClr>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32" name="31 Grupo"/>
          <p:cNvGrpSpPr/>
          <p:nvPr/>
        </p:nvGrpSpPr>
        <p:grpSpPr>
          <a:xfrm>
            <a:off x="1475656" y="0"/>
            <a:ext cx="7668344" cy="5169384"/>
            <a:chOff x="1184324" y="-25884"/>
            <a:chExt cx="7938285" cy="5169384"/>
          </a:xfrm>
        </p:grpSpPr>
        <p:sp>
          <p:nvSpPr>
            <p:cNvPr id="33" name="2 Rectángulo"/>
            <p:cNvSpPr/>
            <p:nvPr/>
          </p:nvSpPr>
          <p:spPr>
            <a:xfrm>
              <a:off x="1184324" y="-25884"/>
              <a:ext cx="7938285" cy="5169384"/>
            </a:xfrm>
            <a:custGeom>
              <a:avLst/>
              <a:gdLst>
                <a:gd name="connsiteX0" fmla="*/ 0 w 7380312"/>
                <a:gd name="connsiteY0" fmla="*/ 0 h 5143500"/>
                <a:gd name="connsiteX1" fmla="*/ 7380312 w 7380312"/>
                <a:gd name="connsiteY1" fmla="*/ 0 h 5143500"/>
                <a:gd name="connsiteX2" fmla="*/ 7380312 w 7380312"/>
                <a:gd name="connsiteY2" fmla="*/ 5143500 h 5143500"/>
                <a:gd name="connsiteX3" fmla="*/ 0 w 7380312"/>
                <a:gd name="connsiteY3" fmla="*/ 5143500 h 5143500"/>
                <a:gd name="connsiteX4" fmla="*/ 0 w 7380312"/>
                <a:gd name="connsiteY4" fmla="*/ 0 h 5143500"/>
                <a:gd name="connsiteX0" fmla="*/ 541866 w 7922178"/>
                <a:gd name="connsiteY0" fmla="*/ 0 h 5143500"/>
                <a:gd name="connsiteX1" fmla="*/ 7922178 w 7922178"/>
                <a:gd name="connsiteY1" fmla="*/ 0 h 5143500"/>
                <a:gd name="connsiteX2" fmla="*/ 7922178 w 7922178"/>
                <a:gd name="connsiteY2" fmla="*/ 5143500 h 5143500"/>
                <a:gd name="connsiteX3" fmla="*/ 541866 w 7922178"/>
                <a:gd name="connsiteY3" fmla="*/ 5143500 h 5143500"/>
                <a:gd name="connsiteX4" fmla="*/ 541866 w 7922178"/>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22178" h="5143500">
                  <a:moveTo>
                    <a:pt x="541866" y="0"/>
                  </a:moveTo>
                  <a:lnTo>
                    <a:pt x="7922178" y="0"/>
                  </a:lnTo>
                  <a:lnTo>
                    <a:pt x="7922178" y="5143500"/>
                  </a:lnTo>
                  <a:lnTo>
                    <a:pt x="541866" y="5143500"/>
                  </a:lnTo>
                  <a:cubicBezTo>
                    <a:pt x="541866" y="3429000"/>
                    <a:pt x="-677334" y="4943122"/>
                    <a:pt x="541866" y="0"/>
                  </a:cubicBezTo>
                  <a:close/>
                </a:path>
              </a:pathLst>
            </a:custGeom>
            <a:gradFill>
              <a:gsLst>
                <a:gs pos="78000">
                  <a:srgbClr val="C00000">
                    <a:alpha val="11000"/>
                  </a:srgbClr>
                </a:gs>
                <a:gs pos="0">
                  <a:schemeClr val="tx1">
                    <a:alpha val="46000"/>
                  </a:schemeClr>
                </a:gs>
                <a:gs pos="100000">
                  <a:srgbClr val="C00000">
                    <a:alpha val="46000"/>
                  </a:srgbClr>
                </a:gs>
                <a:gs pos="66000">
                  <a:schemeClr val="tx1">
                    <a:alpha val="71000"/>
                  </a:schemeClr>
                </a:gs>
                <a:gs pos="90000">
                  <a:schemeClr val="tx1">
                    <a:alpha val="44000"/>
                  </a:schemeClr>
                </a:gs>
                <a:gs pos="44000">
                  <a:schemeClr val="tx1">
                    <a:alpha val="60000"/>
                  </a:schemeClr>
                </a:gs>
                <a:gs pos="54000">
                  <a:srgbClr val="C00000">
                    <a:alpha val="17000"/>
                  </a:srgbClr>
                </a:gs>
                <a:gs pos="33000">
                  <a:srgbClr val="C00000">
                    <a:alpha val="32000"/>
                  </a:srgbClr>
                </a:gs>
                <a:gs pos="23000">
                  <a:schemeClr val="tx1">
                    <a:alpha val="53000"/>
                  </a:schemeClr>
                </a:gs>
                <a:gs pos="12000">
                  <a:srgbClr val="C00000">
                    <a:alpha val="37000"/>
                  </a:srgbClr>
                </a:gs>
              </a:gsLst>
              <a:path path="circle">
                <a:fillToRect l="100000" t="100000"/>
              </a:path>
            </a:gradFill>
            <a:ln>
              <a:solidFill>
                <a:schemeClr val="tx2">
                  <a:lumMod val="50000"/>
                </a:schemeClr>
              </a:solidFill>
            </a:ln>
            <a:scene3d>
              <a:camera prst="orthographicFront"/>
              <a:lightRig rig="flood" dir="t"/>
            </a:scene3d>
            <a:sp3d>
              <a:bevelT w="1841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34" name="33 Grupo"/>
            <p:cNvGrpSpPr/>
            <p:nvPr/>
          </p:nvGrpSpPr>
          <p:grpSpPr>
            <a:xfrm>
              <a:off x="1797537" y="535308"/>
              <a:ext cx="1552473" cy="4486963"/>
              <a:chOff x="1763688" y="555526"/>
              <a:chExt cx="1584176" cy="4464496"/>
            </a:xfrm>
            <a:gradFill>
              <a:gsLst>
                <a:gs pos="46252">
                  <a:srgbClr val="C00000"/>
                </a:gs>
                <a:gs pos="67000">
                  <a:srgbClr val="F31207">
                    <a:lumMod val="52000"/>
                  </a:srgbClr>
                </a:gs>
                <a:gs pos="29000">
                  <a:srgbClr val="FF0000"/>
                </a:gs>
              </a:gsLst>
              <a:lin ang="2700000" scaled="1"/>
            </a:gradFill>
            <a:scene3d>
              <a:camera prst="orthographicFront"/>
              <a:lightRig rig="flat" dir="t">
                <a:rot lat="0" lon="0" rev="13800000"/>
              </a:lightRig>
            </a:scene3d>
          </p:grpSpPr>
          <p:sp>
            <p:nvSpPr>
              <p:cNvPr id="39" name="CuadroTexto 6"/>
              <p:cNvSpPr txBox="1"/>
              <p:nvPr/>
            </p:nvSpPr>
            <p:spPr>
              <a:xfrm rot="10800000">
                <a:off x="2123728" y="3219822"/>
                <a:ext cx="936104" cy="1800200"/>
              </a:xfrm>
              <a:custGeom>
                <a:avLst/>
                <a:gdLst>
                  <a:gd name="connsiteX0" fmla="*/ 1424825 w 3432663"/>
                  <a:gd name="connsiteY0" fmla="*/ 0 h 3746571"/>
                  <a:gd name="connsiteX1" fmla="*/ 1883536 w 3432663"/>
                  <a:gd name="connsiteY1" fmla="*/ 64066 h 3746571"/>
                  <a:gd name="connsiteX2" fmla="*/ 2116736 w 3432663"/>
                  <a:gd name="connsiteY2" fmla="*/ 353644 h 3746571"/>
                  <a:gd name="connsiteX3" fmla="*/ 2051389 w 3432663"/>
                  <a:gd name="connsiteY3" fmla="*/ 500995 h 3746571"/>
                  <a:gd name="connsiteX4" fmla="*/ 1936070 w 3432663"/>
                  <a:gd name="connsiteY4" fmla="*/ 571468 h 3746571"/>
                  <a:gd name="connsiteX5" fmla="*/ 1863035 w 3432663"/>
                  <a:gd name="connsiteY5" fmla="*/ 576593 h 3746571"/>
                  <a:gd name="connsiteX6" fmla="*/ 1768218 w 3432663"/>
                  <a:gd name="connsiteY6" fmla="*/ 558654 h 3746571"/>
                  <a:gd name="connsiteX7" fmla="*/ 1740029 w 3432663"/>
                  <a:gd name="connsiteY7" fmla="*/ 533028 h 3746571"/>
                  <a:gd name="connsiteX8" fmla="*/ 1757967 w 3432663"/>
                  <a:gd name="connsiteY8" fmla="*/ 502276 h 3746571"/>
                  <a:gd name="connsiteX9" fmla="*/ 1809220 w 3432663"/>
                  <a:gd name="connsiteY9" fmla="*/ 426679 h 3746571"/>
                  <a:gd name="connsiteX10" fmla="*/ 1824596 w 3432663"/>
                  <a:gd name="connsiteY10" fmla="*/ 343393 h 3746571"/>
                  <a:gd name="connsiteX11" fmla="*/ 1686214 w 3432663"/>
                  <a:gd name="connsiteY11" fmla="*/ 153758 h 3746571"/>
                  <a:gd name="connsiteX12" fmla="*/ 1409449 w 3432663"/>
                  <a:gd name="connsiteY12" fmla="*/ 102506 h 3746571"/>
                  <a:gd name="connsiteX13" fmla="*/ 960988 w 3432663"/>
                  <a:gd name="connsiteY13" fmla="*/ 187072 h 3746571"/>
                  <a:gd name="connsiteX14" fmla="*/ 743164 w 3432663"/>
                  <a:gd name="connsiteY14" fmla="*/ 481775 h 3746571"/>
                  <a:gd name="connsiteX15" fmla="*/ 899485 w 3432663"/>
                  <a:gd name="connsiteY15" fmla="*/ 740602 h 3746571"/>
                  <a:gd name="connsiteX16" fmla="*/ 1283880 w 3432663"/>
                  <a:gd name="connsiteY16" fmla="*/ 943050 h 3746571"/>
                  <a:gd name="connsiteX17" fmla="*/ 1757967 w 3432663"/>
                  <a:gd name="connsiteY17" fmla="*/ 1153185 h 3746571"/>
                  <a:gd name="connsiteX18" fmla="*/ 2280745 w 3432663"/>
                  <a:gd name="connsiteY18" fmla="*/ 1458139 h 3746571"/>
                  <a:gd name="connsiteX19" fmla="*/ 2636951 w 3432663"/>
                  <a:gd name="connsiteY19" fmla="*/ 1875848 h 3746571"/>
                  <a:gd name="connsiteX20" fmla="*/ 3432663 w 3432663"/>
                  <a:gd name="connsiteY20" fmla="*/ 2904434 h 3746571"/>
                  <a:gd name="connsiteX21" fmla="*/ 2316622 w 3432663"/>
                  <a:gd name="connsiteY21" fmla="*/ 3410866 h 3746571"/>
                  <a:gd name="connsiteX22" fmla="*/ 1306944 w 3432663"/>
                  <a:gd name="connsiteY22" fmla="*/ 3746571 h 3746571"/>
                  <a:gd name="connsiteX23" fmla="*/ 407459 w 3432663"/>
                  <a:gd name="connsiteY23" fmla="*/ 3490308 h 3746571"/>
                  <a:gd name="connsiteX24" fmla="*/ 0 w 3432663"/>
                  <a:gd name="connsiteY24" fmla="*/ 2711267 h 3746571"/>
                  <a:gd name="connsiteX25" fmla="*/ 283171 w 3432663"/>
                  <a:gd name="connsiteY25" fmla="*/ 2118017 h 3746571"/>
                  <a:gd name="connsiteX26" fmla="*/ 963551 w 3432663"/>
                  <a:gd name="connsiteY26" fmla="*/ 1870723 h 3746571"/>
                  <a:gd name="connsiteX27" fmla="*/ 1591396 w 3432663"/>
                  <a:gd name="connsiteY27" fmla="*/ 2019356 h 3746571"/>
                  <a:gd name="connsiteX28" fmla="*/ 1860473 w 3432663"/>
                  <a:gd name="connsiteY28" fmla="*/ 2490881 h 3746571"/>
                  <a:gd name="connsiteX29" fmla="*/ 1679807 w 3432663"/>
                  <a:gd name="connsiteY29" fmla="*/ 2861181 h 3746571"/>
                  <a:gd name="connsiteX30" fmla="*/ 1260816 w 3432663"/>
                  <a:gd name="connsiteY30" fmla="*/ 3008533 h 3746571"/>
                  <a:gd name="connsiteX31" fmla="*/ 894360 w 3432663"/>
                  <a:gd name="connsiteY31" fmla="*/ 2926528 h 3746571"/>
                  <a:gd name="connsiteX32" fmla="*/ 717538 w 3432663"/>
                  <a:gd name="connsiteY32" fmla="*/ 2649764 h 3746571"/>
                  <a:gd name="connsiteX33" fmla="*/ 807230 w 3432663"/>
                  <a:gd name="connsiteY33" fmla="*/ 2470379 h 3746571"/>
                  <a:gd name="connsiteX34" fmla="*/ 930236 w 3432663"/>
                  <a:gd name="connsiteY34" fmla="*/ 2406314 h 3746571"/>
                  <a:gd name="connsiteX35" fmla="*/ 989177 w 3432663"/>
                  <a:gd name="connsiteY35" fmla="*/ 2398626 h 3746571"/>
                  <a:gd name="connsiteX36" fmla="*/ 1009678 w 3432663"/>
                  <a:gd name="connsiteY36" fmla="*/ 2414001 h 3746571"/>
                  <a:gd name="connsiteX37" fmla="*/ 999428 w 3432663"/>
                  <a:gd name="connsiteY37" fmla="*/ 2444753 h 3746571"/>
                  <a:gd name="connsiteX38" fmla="*/ 989177 w 3432663"/>
                  <a:gd name="connsiteY38" fmla="*/ 2475505 h 3746571"/>
                  <a:gd name="connsiteX39" fmla="*/ 973801 w 3432663"/>
                  <a:gd name="connsiteY39" fmla="*/ 2588261 h 3746571"/>
                  <a:gd name="connsiteX40" fmla="*/ 1054524 w 3432663"/>
                  <a:gd name="connsiteY40" fmla="*/ 2725362 h 3746571"/>
                  <a:gd name="connsiteX41" fmla="*/ 1230065 w 3432663"/>
                  <a:gd name="connsiteY41" fmla="*/ 2783021 h 3746571"/>
                  <a:gd name="connsiteX42" fmla="*/ 1494016 w 3432663"/>
                  <a:gd name="connsiteY42" fmla="*/ 2685641 h 3746571"/>
                  <a:gd name="connsiteX43" fmla="*/ 1599084 w 3432663"/>
                  <a:gd name="connsiteY43" fmla="*/ 2444753 h 3746571"/>
                  <a:gd name="connsiteX44" fmla="*/ 1386385 w 3432663"/>
                  <a:gd name="connsiteY44" fmla="*/ 2109048 h 3746571"/>
                  <a:gd name="connsiteX45" fmla="*/ 943050 w 3432663"/>
                  <a:gd name="connsiteY45" fmla="*/ 2003980 h 3746571"/>
                  <a:gd name="connsiteX46" fmla="*/ 371582 w 3432663"/>
                  <a:gd name="connsiteY46" fmla="*/ 2198740 h 3746571"/>
                  <a:gd name="connsiteX47" fmla="*/ 117881 w 3432663"/>
                  <a:gd name="connsiteY47" fmla="*/ 2711267 h 3746571"/>
                  <a:gd name="connsiteX48" fmla="*/ 499714 w 3432663"/>
                  <a:gd name="connsiteY48" fmla="*/ 3351926 h 3746571"/>
                  <a:gd name="connsiteX49" fmla="*/ 1312069 w 3432663"/>
                  <a:gd name="connsiteY49" fmla="*/ 3567187 h 3746571"/>
                  <a:gd name="connsiteX50" fmla="*/ 2134674 w 3432663"/>
                  <a:gd name="connsiteY50" fmla="*/ 3269921 h 3746571"/>
                  <a:gd name="connsiteX51" fmla="*/ 2490881 w 3432663"/>
                  <a:gd name="connsiteY51" fmla="*/ 2506256 h 3746571"/>
                  <a:gd name="connsiteX52" fmla="*/ 2372999 w 3432663"/>
                  <a:gd name="connsiteY52" fmla="*/ 2070608 h 3746571"/>
                  <a:gd name="connsiteX53" fmla="*/ 2057795 w 3432663"/>
                  <a:gd name="connsiteY53" fmla="*/ 1755405 h 3746571"/>
                  <a:gd name="connsiteX54" fmla="*/ 1614460 w 3432663"/>
                  <a:gd name="connsiteY54" fmla="*/ 1496578 h 3746571"/>
                  <a:gd name="connsiteX55" fmla="*/ 858483 w 3432663"/>
                  <a:gd name="connsiteY55" fmla="*/ 1135247 h 3746571"/>
                  <a:gd name="connsiteX56" fmla="*/ 476650 w 3432663"/>
                  <a:gd name="connsiteY56" fmla="*/ 609907 h 3746571"/>
                  <a:gd name="connsiteX57" fmla="*/ 781604 w 3432663"/>
                  <a:gd name="connsiteY57" fmla="*/ 143508 h 3746571"/>
                  <a:gd name="connsiteX58" fmla="*/ 1424825 w 3432663"/>
                  <a:gd name="connsiteY58" fmla="*/ 0 h 3746571"/>
                  <a:gd name="connsiteX0" fmla="*/ 1424825 w 3453135"/>
                  <a:gd name="connsiteY0" fmla="*/ 0 h 3746571"/>
                  <a:gd name="connsiteX1" fmla="*/ 1883536 w 3453135"/>
                  <a:gd name="connsiteY1" fmla="*/ 64066 h 3746571"/>
                  <a:gd name="connsiteX2" fmla="*/ 2116736 w 3453135"/>
                  <a:gd name="connsiteY2" fmla="*/ 353644 h 3746571"/>
                  <a:gd name="connsiteX3" fmla="*/ 2051389 w 3453135"/>
                  <a:gd name="connsiteY3" fmla="*/ 500995 h 3746571"/>
                  <a:gd name="connsiteX4" fmla="*/ 1936070 w 3453135"/>
                  <a:gd name="connsiteY4" fmla="*/ 571468 h 3746571"/>
                  <a:gd name="connsiteX5" fmla="*/ 1863035 w 3453135"/>
                  <a:gd name="connsiteY5" fmla="*/ 576593 h 3746571"/>
                  <a:gd name="connsiteX6" fmla="*/ 1768218 w 3453135"/>
                  <a:gd name="connsiteY6" fmla="*/ 558654 h 3746571"/>
                  <a:gd name="connsiteX7" fmla="*/ 1740029 w 3453135"/>
                  <a:gd name="connsiteY7" fmla="*/ 533028 h 3746571"/>
                  <a:gd name="connsiteX8" fmla="*/ 1757967 w 3453135"/>
                  <a:gd name="connsiteY8" fmla="*/ 502276 h 3746571"/>
                  <a:gd name="connsiteX9" fmla="*/ 1809220 w 3453135"/>
                  <a:gd name="connsiteY9" fmla="*/ 426679 h 3746571"/>
                  <a:gd name="connsiteX10" fmla="*/ 1824596 w 3453135"/>
                  <a:gd name="connsiteY10" fmla="*/ 343393 h 3746571"/>
                  <a:gd name="connsiteX11" fmla="*/ 1686214 w 3453135"/>
                  <a:gd name="connsiteY11" fmla="*/ 153758 h 3746571"/>
                  <a:gd name="connsiteX12" fmla="*/ 1409449 w 3453135"/>
                  <a:gd name="connsiteY12" fmla="*/ 102506 h 3746571"/>
                  <a:gd name="connsiteX13" fmla="*/ 960988 w 3453135"/>
                  <a:gd name="connsiteY13" fmla="*/ 187072 h 3746571"/>
                  <a:gd name="connsiteX14" fmla="*/ 743164 w 3453135"/>
                  <a:gd name="connsiteY14" fmla="*/ 481775 h 3746571"/>
                  <a:gd name="connsiteX15" fmla="*/ 899485 w 3453135"/>
                  <a:gd name="connsiteY15" fmla="*/ 740602 h 3746571"/>
                  <a:gd name="connsiteX16" fmla="*/ 1283880 w 3453135"/>
                  <a:gd name="connsiteY16" fmla="*/ 943050 h 3746571"/>
                  <a:gd name="connsiteX17" fmla="*/ 1757967 w 3453135"/>
                  <a:gd name="connsiteY17" fmla="*/ 1153185 h 3746571"/>
                  <a:gd name="connsiteX18" fmla="*/ 2280745 w 3453135"/>
                  <a:gd name="connsiteY18" fmla="*/ 1458139 h 3746571"/>
                  <a:gd name="connsiteX19" fmla="*/ 2983314 w 3453135"/>
                  <a:gd name="connsiteY19" fmla="*/ 1543339 h 3746571"/>
                  <a:gd name="connsiteX20" fmla="*/ 3432663 w 3453135"/>
                  <a:gd name="connsiteY20" fmla="*/ 2904434 h 3746571"/>
                  <a:gd name="connsiteX21" fmla="*/ 2316622 w 3453135"/>
                  <a:gd name="connsiteY21" fmla="*/ 3410866 h 3746571"/>
                  <a:gd name="connsiteX22" fmla="*/ 1306944 w 3453135"/>
                  <a:gd name="connsiteY22" fmla="*/ 3746571 h 3746571"/>
                  <a:gd name="connsiteX23" fmla="*/ 407459 w 3453135"/>
                  <a:gd name="connsiteY23" fmla="*/ 3490308 h 3746571"/>
                  <a:gd name="connsiteX24" fmla="*/ 0 w 3453135"/>
                  <a:gd name="connsiteY24" fmla="*/ 2711267 h 3746571"/>
                  <a:gd name="connsiteX25" fmla="*/ 283171 w 3453135"/>
                  <a:gd name="connsiteY25" fmla="*/ 2118017 h 3746571"/>
                  <a:gd name="connsiteX26" fmla="*/ 963551 w 3453135"/>
                  <a:gd name="connsiteY26" fmla="*/ 1870723 h 3746571"/>
                  <a:gd name="connsiteX27" fmla="*/ 1591396 w 3453135"/>
                  <a:gd name="connsiteY27" fmla="*/ 2019356 h 3746571"/>
                  <a:gd name="connsiteX28" fmla="*/ 1860473 w 3453135"/>
                  <a:gd name="connsiteY28" fmla="*/ 2490881 h 3746571"/>
                  <a:gd name="connsiteX29" fmla="*/ 1679807 w 3453135"/>
                  <a:gd name="connsiteY29" fmla="*/ 2861181 h 3746571"/>
                  <a:gd name="connsiteX30" fmla="*/ 1260816 w 3453135"/>
                  <a:gd name="connsiteY30" fmla="*/ 3008533 h 3746571"/>
                  <a:gd name="connsiteX31" fmla="*/ 894360 w 3453135"/>
                  <a:gd name="connsiteY31" fmla="*/ 2926528 h 3746571"/>
                  <a:gd name="connsiteX32" fmla="*/ 717538 w 3453135"/>
                  <a:gd name="connsiteY32" fmla="*/ 2649764 h 3746571"/>
                  <a:gd name="connsiteX33" fmla="*/ 807230 w 3453135"/>
                  <a:gd name="connsiteY33" fmla="*/ 2470379 h 3746571"/>
                  <a:gd name="connsiteX34" fmla="*/ 930236 w 3453135"/>
                  <a:gd name="connsiteY34" fmla="*/ 2406314 h 3746571"/>
                  <a:gd name="connsiteX35" fmla="*/ 989177 w 3453135"/>
                  <a:gd name="connsiteY35" fmla="*/ 2398626 h 3746571"/>
                  <a:gd name="connsiteX36" fmla="*/ 1009678 w 3453135"/>
                  <a:gd name="connsiteY36" fmla="*/ 2414001 h 3746571"/>
                  <a:gd name="connsiteX37" fmla="*/ 999428 w 3453135"/>
                  <a:gd name="connsiteY37" fmla="*/ 2444753 h 3746571"/>
                  <a:gd name="connsiteX38" fmla="*/ 989177 w 3453135"/>
                  <a:gd name="connsiteY38" fmla="*/ 2475505 h 3746571"/>
                  <a:gd name="connsiteX39" fmla="*/ 973801 w 3453135"/>
                  <a:gd name="connsiteY39" fmla="*/ 2588261 h 3746571"/>
                  <a:gd name="connsiteX40" fmla="*/ 1054524 w 3453135"/>
                  <a:gd name="connsiteY40" fmla="*/ 2725362 h 3746571"/>
                  <a:gd name="connsiteX41" fmla="*/ 1230065 w 3453135"/>
                  <a:gd name="connsiteY41" fmla="*/ 2783021 h 3746571"/>
                  <a:gd name="connsiteX42" fmla="*/ 1494016 w 3453135"/>
                  <a:gd name="connsiteY42" fmla="*/ 2685641 h 3746571"/>
                  <a:gd name="connsiteX43" fmla="*/ 1599084 w 3453135"/>
                  <a:gd name="connsiteY43" fmla="*/ 2444753 h 3746571"/>
                  <a:gd name="connsiteX44" fmla="*/ 1386385 w 3453135"/>
                  <a:gd name="connsiteY44" fmla="*/ 2109048 h 3746571"/>
                  <a:gd name="connsiteX45" fmla="*/ 943050 w 3453135"/>
                  <a:gd name="connsiteY45" fmla="*/ 2003980 h 3746571"/>
                  <a:gd name="connsiteX46" fmla="*/ 371582 w 3453135"/>
                  <a:gd name="connsiteY46" fmla="*/ 2198740 h 3746571"/>
                  <a:gd name="connsiteX47" fmla="*/ 117881 w 3453135"/>
                  <a:gd name="connsiteY47" fmla="*/ 2711267 h 3746571"/>
                  <a:gd name="connsiteX48" fmla="*/ 499714 w 3453135"/>
                  <a:gd name="connsiteY48" fmla="*/ 3351926 h 3746571"/>
                  <a:gd name="connsiteX49" fmla="*/ 1312069 w 3453135"/>
                  <a:gd name="connsiteY49" fmla="*/ 3567187 h 3746571"/>
                  <a:gd name="connsiteX50" fmla="*/ 2134674 w 3453135"/>
                  <a:gd name="connsiteY50" fmla="*/ 3269921 h 3746571"/>
                  <a:gd name="connsiteX51" fmla="*/ 2490881 w 3453135"/>
                  <a:gd name="connsiteY51" fmla="*/ 2506256 h 3746571"/>
                  <a:gd name="connsiteX52" fmla="*/ 2372999 w 3453135"/>
                  <a:gd name="connsiteY52" fmla="*/ 2070608 h 3746571"/>
                  <a:gd name="connsiteX53" fmla="*/ 2057795 w 3453135"/>
                  <a:gd name="connsiteY53" fmla="*/ 1755405 h 3746571"/>
                  <a:gd name="connsiteX54" fmla="*/ 1614460 w 3453135"/>
                  <a:gd name="connsiteY54" fmla="*/ 1496578 h 3746571"/>
                  <a:gd name="connsiteX55" fmla="*/ 858483 w 3453135"/>
                  <a:gd name="connsiteY55" fmla="*/ 1135247 h 3746571"/>
                  <a:gd name="connsiteX56" fmla="*/ 476650 w 3453135"/>
                  <a:gd name="connsiteY56" fmla="*/ 609907 h 3746571"/>
                  <a:gd name="connsiteX57" fmla="*/ 781604 w 3453135"/>
                  <a:gd name="connsiteY57" fmla="*/ 143508 h 3746571"/>
                  <a:gd name="connsiteX58" fmla="*/ 1424825 w 3453135"/>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57967 w 3452383"/>
                  <a:gd name="connsiteY17" fmla="*/ 1153185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30258 w 3452383"/>
                  <a:gd name="connsiteY17" fmla="*/ 1042349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1091"/>
                  <a:gd name="connsiteY0" fmla="*/ 0 h 3837621"/>
                  <a:gd name="connsiteX1" fmla="*/ 1883536 w 3451091"/>
                  <a:gd name="connsiteY1" fmla="*/ 64066 h 3837621"/>
                  <a:gd name="connsiteX2" fmla="*/ 2116736 w 3451091"/>
                  <a:gd name="connsiteY2" fmla="*/ 353644 h 3837621"/>
                  <a:gd name="connsiteX3" fmla="*/ 2051389 w 3451091"/>
                  <a:gd name="connsiteY3" fmla="*/ 500995 h 3837621"/>
                  <a:gd name="connsiteX4" fmla="*/ 1936070 w 3451091"/>
                  <a:gd name="connsiteY4" fmla="*/ 571468 h 3837621"/>
                  <a:gd name="connsiteX5" fmla="*/ 1863035 w 3451091"/>
                  <a:gd name="connsiteY5" fmla="*/ 576593 h 3837621"/>
                  <a:gd name="connsiteX6" fmla="*/ 1768218 w 3451091"/>
                  <a:gd name="connsiteY6" fmla="*/ 558654 h 3837621"/>
                  <a:gd name="connsiteX7" fmla="*/ 1740029 w 3451091"/>
                  <a:gd name="connsiteY7" fmla="*/ 533028 h 3837621"/>
                  <a:gd name="connsiteX8" fmla="*/ 1757967 w 3451091"/>
                  <a:gd name="connsiteY8" fmla="*/ 502276 h 3837621"/>
                  <a:gd name="connsiteX9" fmla="*/ 1809220 w 3451091"/>
                  <a:gd name="connsiteY9" fmla="*/ 426679 h 3837621"/>
                  <a:gd name="connsiteX10" fmla="*/ 1824596 w 3451091"/>
                  <a:gd name="connsiteY10" fmla="*/ 343393 h 3837621"/>
                  <a:gd name="connsiteX11" fmla="*/ 1686214 w 3451091"/>
                  <a:gd name="connsiteY11" fmla="*/ 153758 h 3837621"/>
                  <a:gd name="connsiteX12" fmla="*/ 1409449 w 3451091"/>
                  <a:gd name="connsiteY12" fmla="*/ 102506 h 3837621"/>
                  <a:gd name="connsiteX13" fmla="*/ 960988 w 3451091"/>
                  <a:gd name="connsiteY13" fmla="*/ 187072 h 3837621"/>
                  <a:gd name="connsiteX14" fmla="*/ 743164 w 3451091"/>
                  <a:gd name="connsiteY14" fmla="*/ 481775 h 3837621"/>
                  <a:gd name="connsiteX15" fmla="*/ 899485 w 3451091"/>
                  <a:gd name="connsiteY15" fmla="*/ 740602 h 3837621"/>
                  <a:gd name="connsiteX16" fmla="*/ 1283880 w 3451091"/>
                  <a:gd name="connsiteY16" fmla="*/ 943050 h 3837621"/>
                  <a:gd name="connsiteX17" fmla="*/ 1730258 w 3451091"/>
                  <a:gd name="connsiteY17" fmla="*/ 1042349 h 3837621"/>
                  <a:gd name="connsiteX18" fmla="*/ 2391581 w 3451091"/>
                  <a:gd name="connsiteY18" fmla="*/ 1111775 h 3837621"/>
                  <a:gd name="connsiteX19" fmla="*/ 2983314 w 3451091"/>
                  <a:gd name="connsiteY19" fmla="*/ 1543339 h 3837621"/>
                  <a:gd name="connsiteX20" fmla="*/ 3432663 w 3451091"/>
                  <a:gd name="connsiteY20" fmla="*/ 2904434 h 3837621"/>
                  <a:gd name="connsiteX21" fmla="*/ 2344331 w 3451091"/>
                  <a:gd name="connsiteY21" fmla="*/ 3771084 h 3837621"/>
                  <a:gd name="connsiteX22" fmla="*/ 1306944 w 3451091"/>
                  <a:gd name="connsiteY22" fmla="*/ 3746571 h 3837621"/>
                  <a:gd name="connsiteX23" fmla="*/ 407459 w 3451091"/>
                  <a:gd name="connsiteY23" fmla="*/ 3490308 h 3837621"/>
                  <a:gd name="connsiteX24" fmla="*/ 0 w 3451091"/>
                  <a:gd name="connsiteY24" fmla="*/ 2711267 h 3837621"/>
                  <a:gd name="connsiteX25" fmla="*/ 283171 w 3451091"/>
                  <a:gd name="connsiteY25" fmla="*/ 2118017 h 3837621"/>
                  <a:gd name="connsiteX26" fmla="*/ 963551 w 3451091"/>
                  <a:gd name="connsiteY26" fmla="*/ 1870723 h 3837621"/>
                  <a:gd name="connsiteX27" fmla="*/ 1591396 w 3451091"/>
                  <a:gd name="connsiteY27" fmla="*/ 2019356 h 3837621"/>
                  <a:gd name="connsiteX28" fmla="*/ 1860473 w 3451091"/>
                  <a:gd name="connsiteY28" fmla="*/ 2490881 h 3837621"/>
                  <a:gd name="connsiteX29" fmla="*/ 1679807 w 3451091"/>
                  <a:gd name="connsiteY29" fmla="*/ 2861181 h 3837621"/>
                  <a:gd name="connsiteX30" fmla="*/ 1260816 w 3451091"/>
                  <a:gd name="connsiteY30" fmla="*/ 3008533 h 3837621"/>
                  <a:gd name="connsiteX31" fmla="*/ 894360 w 3451091"/>
                  <a:gd name="connsiteY31" fmla="*/ 2926528 h 3837621"/>
                  <a:gd name="connsiteX32" fmla="*/ 717538 w 3451091"/>
                  <a:gd name="connsiteY32" fmla="*/ 2649764 h 3837621"/>
                  <a:gd name="connsiteX33" fmla="*/ 807230 w 3451091"/>
                  <a:gd name="connsiteY33" fmla="*/ 2470379 h 3837621"/>
                  <a:gd name="connsiteX34" fmla="*/ 930236 w 3451091"/>
                  <a:gd name="connsiteY34" fmla="*/ 2406314 h 3837621"/>
                  <a:gd name="connsiteX35" fmla="*/ 989177 w 3451091"/>
                  <a:gd name="connsiteY35" fmla="*/ 2398626 h 3837621"/>
                  <a:gd name="connsiteX36" fmla="*/ 1009678 w 3451091"/>
                  <a:gd name="connsiteY36" fmla="*/ 2414001 h 3837621"/>
                  <a:gd name="connsiteX37" fmla="*/ 999428 w 3451091"/>
                  <a:gd name="connsiteY37" fmla="*/ 2444753 h 3837621"/>
                  <a:gd name="connsiteX38" fmla="*/ 989177 w 3451091"/>
                  <a:gd name="connsiteY38" fmla="*/ 2475505 h 3837621"/>
                  <a:gd name="connsiteX39" fmla="*/ 973801 w 3451091"/>
                  <a:gd name="connsiteY39" fmla="*/ 2588261 h 3837621"/>
                  <a:gd name="connsiteX40" fmla="*/ 1054524 w 3451091"/>
                  <a:gd name="connsiteY40" fmla="*/ 2725362 h 3837621"/>
                  <a:gd name="connsiteX41" fmla="*/ 1230065 w 3451091"/>
                  <a:gd name="connsiteY41" fmla="*/ 2783021 h 3837621"/>
                  <a:gd name="connsiteX42" fmla="*/ 1494016 w 3451091"/>
                  <a:gd name="connsiteY42" fmla="*/ 2685641 h 3837621"/>
                  <a:gd name="connsiteX43" fmla="*/ 1599084 w 3451091"/>
                  <a:gd name="connsiteY43" fmla="*/ 2444753 h 3837621"/>
                  <a:gd name="connsiteX44" fmla="*/ 1386385 w 3451091"/>
                  <a:gd name="connsiteY44" fmla="*/ 2109048 h 3837621"/>
                  <a:gd name="connsiteX45" fmla="*/ 943050 w 3451091"/>
                  <a:gd name="connsiteY45" fmla="*/ 2003980 h 3837621"/>
                  <a:gd name="connsiteX46" fmla="*/ 371582 w 3451091"/>
                  <a:gd name="connsiteY46" fmla="*/ 2198740 h 3837621"/>
                  <a:gd name="connsiteX47" fmla="*/ 117881 w 3451091"/>
                  <a:gd name="connsiteY47" fmla="*/ 2711267 h 3837621"/>
                  <a:gd name="connsiteX48" fmla="*/ 499714 w 3451091"/>
                  <a:gd name="connsiteY48" fmla="*/ 3351926 h 3837621"/>
                  <a:gd name="connsiteX49" fmla="*/ 1312069 w 3451091"/>
                  <a:gd name="connsiteY49" fmla="*/ 3567187 h 3837621"/>
                  <a:gd name="connsiteX50" fmla="*/ 2134674 w 3451091"/>
                  <a:gd name="connsiteY50" fmla="*/ 3269921 h 3837621"/>
                  <a:gd name="connsiteX51" fmla="*/ 2490881 w 3451091"/>
                  <a:gd name="connsiteY51" fmla="*/ 2506256 h 3837621"/>
                  <a:gd name="connsiteX52" fmla="*/ 2372999 w 3451091"/>
                  <a:gd name="connsiteY52" fmla="*/ 2070608 h 3837621"/>
                  <a:gd name="connsiteX53" fmla="*/ 2057795 w 3451091"/>
                  <a:gd name="connsiteY53" fmla="*/ 1755405 h 3837621"/>
                  <a:gd name="connsiteX54" fmla="*/ 1614460 w 3451091"/>
                  <a:gd name="connsiteY54" fmla="*/ 1496578 h 3837621"/>
                  <a:gd name="connsiteX55" fmla="*/ 858483 w 3451091"/>
                  <a:gd name="connsiteY55" fmla="*/ 1135247 h 3837621"/>
                  <a:gd name="connsiteX56" fmla="*/ 476650 w 3451091"/>
                  <a:gd name="connsiteY56" fmla="*/ 609907 h 3837621"/>
                  <a:gd name="connsiteX57" fmla="*/ 781604 w 3451091"/>
                  <a:gd name="connsiteY57" fmla="*/ 143508 h 3837621"/>
                  <a:gd name="connsiteX58" fmla="*/ 1424825 w 3451091"/>
                  <a:gd name="connsiteY58" fmla="*/ 0 h 3837621"/>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50454"/>
                  <a:gd name="connsiteY0" fmla="*/ 0 h 4000455"/>
                  <a:gd name="connsiteX1" fmla="*/ 1883536 w 3450454"/>
                  <a:gd name="connsiteY1" fmla="*/ 64066 h 4000455"/>
                  <a:gd name="connsiteX2" fmla="*/ 2116736 w 3450454"/>
                  <a:gd name="connsiteY2" fmla="*/ 353644 h 4000455"/>
                  <a:gd name="connsiteX3" fmla="*/ 2051389 w 3450454"/>
                  <a:gd name="connsiteY3" fmla="*/ 500995 h 4000455"/>
                  <a:gd name="connsiteX4" fmla="*/ 1936070 w 3450454"/>
                  <a:gd name="connsiteY4" fmla="*/ 571468 h 4000455"/>
                  <a:gd name="connsiteX5" fmla="*/ 1863035 w 3450454"/>
                  <a:gd name="connsiteY5" fmla="*/ 576593 h 4000455"/>
                  <a:gd name="connsiteX6" fmla="*/ 1768218 w 3450454"/>
                  <a:gd name="connsiteY6" fmla="*/ 558654 h 4000455"/>
                  <a:gd name="connsiteX7" fmla="*/ 1740029 w 3450454"/>
                  <a:gd name="connsiteY7" fmla="*/ 533028 h 4000455"/>
                  <a:gd name="connsiteX8" fmla="*/ 1757967 w 3450454"/>
                  <a:gd name="connsiteY8" fmla="*/ 502276 h 4000455"/>
                  <a:gd name="connsiteX9" fmla="*/ 1809220 w 3450454"/>
                  <a:gd name="connsiteY9" fmla="*/ 426679 h 4000455"/>
                  <a:gd name="connsiteX10" fmla="*/ 1824596 w 3450454"/>
                  <a:gd name="connsiteY10" fmla="*/ 343393 h 4000455"/>
                  <a:gd name="connsiteX11" fmla="*/ 1686214 w 3450454"/>
                  <a:gd name="connsiteY11" fmla="*/ 153758 h 4000455"/>
                  <a:gd name="connsiteX12" fmla="*/ 1409449 w 3450454"/>
                  <a:gd name="connsiteY12" fmla="*/ 102506 h 4000455"/>
                  <a:gd name="connsiteX13" fmla="*/ 960988 w 3450454"/>
                  <a:gd name="connsiteY13" fmla="*/ 187072 h 4000455"/>
                  <a:gd name="connsiteX14" fmla="*/ 743164 w 3450454"/>
                  <a:gd name="connsiteY14" fmla="*/ 481775 h 4000455"/>
                  <a:gd name="connsiteX15" fmla="*/ 899485 w 3450454"/>
                  <a:gd name="connsiteY15" fmla="*/ 740602 h 4000455"/>
                  <a:gd name="connsiteX16" fmla="*/ 1283880 w 3450454"/>
                  <a:gd name="connsiteY16" fmla="*/ 943050 h 4000455"/>
                  <a:gd name="connsiteX17" fmla="*/ 1730258 w 3450454"/>
                  <a:gd name="connsiteY17" fmla="*/ 1042349 h 4000455"/>
                  <a:gd name="connsiteX18" fmla="*/ 2391581 w 3450454"/>
                  <a:gd name="connsiteY18" fmla="*/ 1111775 h 4000455"/>
                  <a:gd name="connsiteX19" fmla="*/ 2983314 w 3450454"/>
                  <a:gd name="connsiteY19" fmla="*/ 1543339 h 4000455"/>
                  <a:gd name="connsiteX20" fmla="*/ 3432663 w 3450454"/>
                  <a:gd name="connsiteY20" fmla="*/ 2904434 h 4000455"/>
                  <a:gd name="connsiteX21" fmla="*/ 2358186 w 3450454"/>
                  <a:gd name="connsiteY21" fmla="*/ 3840356 h 4000455"/>
                  <a:gd name="connsiteX22" fmla="*/ 1251526 w 3450454"/>
                  <a:gd name="connsiteY22" fmla="*/ 3968244 h 4000455"/>
                  <a:gd name="connsiteX23" fmla="*/ 407459 w 3450454"/>
                  <a:gd name="connsiteY23" fmla="*/ 3490308 h 4000455"/>
                  <a:gd name="connsiteX24" fmla="*/ 0 w 3450454"/>
                  <a:gd name="connsiteY24" fmla="*/ 2711267 h 4000455"/>
                  <a:gd name="connsiteX25" fmla="*/ 283171 w 3450454"/>
                  <a:gd name="connsiteY25" fmla="*/ 2118017 h 4000455"/>
                  <a:gd name="connsiteX26" fmla="*/ 963551 w 3450454"/>
                  <a:gd name="connsiteY26" fmla="*/ 1870723 h 4000455"/>
                  <a:gd name="connsiteX27" fmla="*/ 1591396 w 3450454"/>
                  <a:gd name="connsiteY27" fmla="*/ 2019356 h 4000455"/>
                  <a:gd name="connsiteX28" fmla="*/ 1860473 w 3450454"/>
                  <a:gd name="connsiteY28" fmla="*/ 2490881 h 4000455"/>
                  <a:gd name="connsiteX29" fmla="*/ 1679807 w 3450454"/>
                  <a:gd name="connsiteY29" fmla="*/ 2861181 h 4000455"/>
                  <a:gd name="connsiteX30" fmla="*/ 1260816 w 3450454"/>
                  <a:gd name="connsiteY30" fmla="*/ 3008533 h 4000455"/>
                  <a:gd name="connsiteX31" fmla="*/ 894360 w 3450454"/>
                  <a:gd name="connsiteY31" fmla="*/ 2926528 h 4000455"/>
                  <a:gd name="connsiteX32" fmla="*/ 717538 w 3450454"/>
                  <a:gd name="connsiteY32" fmla="*/ 2649764 h 4000455"/>
                  <a:gd name="connsiteX33" fmla="*/ 807230 w 3450454"/>
                  <a:gd name="connsiteY33" fmla="*/ 2470379 h 4000455"/>
                  <a:gd name="connsiteX34" fmla="*/ 930236 w 3450454"/>
                  <a:gd name="connsiteY34" fmla="*/ 2406314 h 4000455"/>
                  <a:gd name="connsiteX35" fmla="*/ 989177 w 3450454"/>
                  <a:gd name="connsiteY35" fmla="*/ 2398626 h 4000455"/>
                  <a:gd name="connsiteX36" fmla="*/ 1009678 w 3450454"/>
                  <a:gd name="connsiteY36" fmla="*/ 2414001 h 4000455"/>
                  <a:gd name="connsiteX37" fmla="*/ 999428 w 3450454"/>
                  <a:gd name="connsiteY37" fmla="*/ 2444753 h 4000455"/>
                  <a:gd name="connsiteX38" fmla="*/ 989177 w 3450454"/>
                  <a:gd name="connsiteY38" fmla="*/ 2475505 h 4000455"/>
                  <a:gd name="connsiteX39" fmla="*/ 973801 w 3450454"/>
                  <a:gd name="connsiteY39" fmla="*/ 2588261 h 4000455"/>
                  <a:gd name="connsiteX40" fmla="*/ 1054524 w 3450454"/>
                  <a:gd name="connsiteY40" fmla="*/ 2725362 h 4000455"/>
                  <a:gd name="connsiteX41" fmla="*/ 1230065 w 3450454"/>
                  <a:gd name="connsiteY41" fmla="*/ 2783021 h 4000455"/>
                  <a:gd name="connsiteX42" fmla="*/ 1494016 w 3450454"/>
                  <a:gd name="connsiteY42" fmla="*/ 2685641 h 4000455"/>
                  <a:gd name="connsiteX43" fmla="*/ 1599084 w 3450454"/>
                  <a:gd name="connsiteY43" fmla="*/ 2444753 h 4000455"/>
                  <a:gd name="connsiteX44" fmla="*/ 1386385 w 3450454"/>
                  <a:gd name="connsiteY44" fmla="*/ 2109048 h 4000455"/>
                  <a:gd name="connsiteX45" fmla="*/ 943050 w 3450454"/>
                  <a:gd name="connsiteY45" fmla="*/ 2003980 h 4000455"/>
                  <a:gd name="connsiteX46" fmla="*/ 371582 w 3450454"/>
                  <a:gd name="connsiteY46" fmla="*/ 2198740 h 4000455"/>
                  <a:gd name="connsiteX47" fmla="*/ 117881 w 3450454"/>
                  <a:gd name="connsiteY47" fmla="*/ 2711267 h 4000455"/>
                  <a:gd name="connsiteX48" fmla="*/ 499714 w 3450454"/>
                  <a:gd name="connsiteY48" fmla="*/ 3351926 h 4000455"/>
                  <a:gd name="connsiteX49" fmla="*/ 1312069 w 3450454"/>
                  <a:gd name="connsiteY49" fmla="*/ 3567187 h 4000455"/>
                  <a:gd name="connsiteX50" fmla="*/ 2134674 w 3450454"/>
                  <a:gd name="connsiteY50" fmla="*/ 3269921 h 4000455"/>
                  <a:gd name="connsiteX51" fmla="*/ 2490881 w 3450454"/>
                  <a:gd name="connsiteY51" fmla="*/ 2506256 h 4000455"/>
                  <a:gd name="connsiteX52" fmla="*/ 2372999 w 3450454"/>
                  <a:gd name="connsiteY52" fmla="*/ 2070608 h 4000455"/>
                  <a:gd name="connsiteX53" fmla="*/ 2057795 w 3450454"/>
                  <a:gd name="connsiteY53" fmla="*/ 1755405 h 4000455"/>
                  <a:gd name="connsiteX54" fmla="*/ 1614460 w 3450454"/>
                  <a:gd name="connsiteY54" fmla="*/ 1496578 h 4000455"/>
                  <a:gd name="connsiteX55" fmla="*/ 858483 w 3450454"/>
                  <a:gd name="connsiteY55" fmla="*/ 1135247 h 4000455"/>
                  <a:gd name="connsiteX56" fmla="*/ 476650 w 3450454"/>
                  <a:gd name="connsiteY56" fmla="*/ 609907 h 4000455"/>
                  <a:gd name="connsiteX57" fmla="*/ 781604 w 3450454"/>
                  <a:gd name="connsiteY57" fmla="*/ 143508 h 4000455"/>
                  <a:gd name="connsiteX58" fmla="*/ 1424825 w 3450454"/>
                  <a:gd name="connsiteY58" fmla="*/ 0 h 4000455"/>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403366"/>
                  <a:gd name="connsiteY0" fmla="*/ 0 h 4003842"/>
                  <a:gd name="connsiteX1" fmla="*/ 1883536 w 3403366"/>
                  <a:gd name="connsiteY1" fmla="*/ 64066 h 4003842"/>
                  <a:gd name="connsiteX2" fmla="*/ 2116736 w 3403366"/>
                  <a:gd name="connsiteY2" fmla="*/ 353644 h 4003842"/>
                  <a:gd name="connsiteX3" fmla="*/ 2051389 w 3403366"/>
                  <a:gd name="connsiteY3" fmla="*/ 500995 h 4003842"/>
                  <a:gd name="connsiteX4" fmla="*/ 1936070 w 3403366"/>
                  <a:gd name="connsiteY4" fmla="*/ 571468 h 4003842"/>
                  <a:gd name="connsiteX5" fmla="*/ 1863035 w 3403366"/>
                  <a:gd name="connsiteY5" fmla="*/ 576593 h 4003842"/>
                  <a:gd name="connsiteX6" fmla="*/ 1768218 w 3403366"/>
                  <a:gd name="connsiteY6" fmla="*/ 558654 h 4003842"/>
                  <a:gd name="connsiteX7" fmla="*/ 1740029 w 3403366"/>
                  <a:gd name="connsiteY7" fmla="*/ 533028 h 4003842"/>
                  <a:gd name="connsiteX8" fmla="*/ 1757967 w 3403366"/>
                  <a:gd name="connsiteY8" fmla="*/ 502276 h 4003842"/>
                  <a:gd name="connsiteX9" fmla="*/ 1809220 w 3403366"/>
                  <a:gd name="connsiteY9" fmla="*/ 426679 h 4003842"/>
                  <a:gd name="connsiteX10" fmla="*/ 1824596 w 3403366"/>
                  <a:gd name="connsiteY10" fmla="*/ 343393 h 4003842"/>
                  <a:gd name="connsiteX11" fmla="*/ 1686214 w 3403366"/>
                  <a:gd name="connsiteY11" fmla="*/ 153758 h 4003842"/>
                  <a:gd name="connsiteX12" fmla="*/ 1409449 w 3403366"/>
                  <a:gd name="connsiteY12" fmla="*/ 102506 h 4003842"/>
                  <a:gd name="connsiteX13" fmla="*/ 960988 w 3403366"/>
                  <a:gd name="connsiteY13" fmla="*/ 187072 h 4003842"/>
                  <a:gd name="connsiteX14" fmla="*/ 743164 w 3403366"/>
                  <a:gd name="connsiteY14" fmla="*/ 481775 h 4003842"/>
                  <a:gd name="connsiteX15" fmla="*/ 899485 w 3403366"/>
                  <a:gd name="connsiteY15" fmla="*/ 740602 h 4003842"/>
                  <a:gd name="connsiteX16" fmla="*/ 1283880 w 3403366"/>
                  <a:gd name="connsiteY16" fmla="*/ 943050 h 4003842"/>
                  <a:gd name="connsiteX17" fmla="*/ 1730258 w 3403366"/>
                  <a:gd name="connsiteY17" fmla="*/ 1042349 h 4003842"/>
                  <a:gd name="connsiteX18" fmla="*/ 2391581 w 3403366"/>
                  <a:gd name="connsiteY18" fmla="*/ 1111775 h 4003842"/>
                  <a:gd name="connsiteX19" fmla="*/ 2983314 w 3403366"/>
                  <a:gd name="connsiteY19" fmla="*/ 1543339 h 4003842"/>
                  <a:gd name="connsiteX20" fmla="*/ 3377245 w 3403366"/>
                  <a:gd name="connsiteY20" fmla="*/ 2821306 h 4003842"/>
                  <a:gd name="connsiteX21" fmla="*/ 2358186 w 3403366"/>
                  <a:gd name="connsiteY21" fmla="*/ 3840356 h 4003842"/>
                  <a:gd name="connsiteX22" fmla="*/ 1251526 w 3403366"/>
                  <a:gd name="connsiteY22" fmla="*/ 3968244 h 4003842"/>
                  <a:gd name="connsiteX23" fmla="*/ 407459 w 3403366"/>
                  <a:gd name="connsiteY23" fmla="*/ 3490308 h 4003842"/>
                  <a:gd name="connsiteX24" fmla="*/ 0 w 3403366"/>
                  <a:gd name="connsiteY24" fmla="*/ 2711267 h 4003842"/>
                  <a:gd name="connsiteX25" fmla="*/ 283171 w 3403366"/>
                  <a:gd name="connsiteY25" fmla="*/ 2118017 h 4003842"/>
                  <a:gd name="connsiteX26" fmla="*/ 963551 w 3403366"/>
                  <a:gd name="connsiteY26" fmla="*/ 1870723 h 4003842"/>
                  <a:gd name="connsiteX27" fmla="*/ 1591396 w 3403366"/>
                  <a:gd name="connsiteY27" fmla="*/ 2019356 h 4003842"/>
                  <a:gd name="connsiteX28" fmla="*/ 1860473 w 3403366"/>
                  <a:gd name="connsiteY28" fmla="*/ 2490881 h 4003842"/>
                  <a:gd name="connsiteX29" fmla="*/ 1679807 w 3403366"/>
                  <a:gd name="connsiteY29" fmla="*/ 2861181 h 4003842"/>
                  <a:gd name="connsiteX30" fmla="*/ 1260816 w 3403366"/>
                  <a:gd name="connsiteY30" fmla="*/ 3008533 h 4003842"/>
                  <a:gd name="connsiteX31" fmla="*/ 894360 w 3403366"/>
                  <a:gd name="connsiteY31" fmla="*/ 2926528 h 4003842"/>
                  <a:gd name="connsiteX32" fmla="*/ 717538 w 3403366"/>
                  <a:gd name="connsiteY32" fmla="*/ 2649764 h 4003842"/>
                  <a:gd name="connsiteX33" fmla="*/ 807230 w 3403366"/>
                  <a:gd name="connsiteY33" fmla="*/ 2470379 h 4003842"/>
                  <a:gd name="connsiteX34" fmla="*/ 930236 w 3403366"/>
                  <a:gd name="connsiteY34" fmla="*/ 2406314 h 4003842"/>
                  <a:gd name="connsiteX35" fmla="*/ 989177 w 3403366"/>
                  <a:gd name="connsiteY35" fmla="*/ 2398626 h 4003842"/>
                  <a:gd name="connsiteX36" fmla="*/ 1009678 w 3403366"/>
                  <a:gd name="connsiteY36" fmla="*/ 2414001 h 4003842"/>
                  <a:gd name="connsiteX37" fmla="*/ 999428 w 3403366"/>
                  <a:gd name="connsiteY37" fmla="*/ 2444753 h 4003842"/>
                  <a:gd name="connsiteX38" fmla="*/ 989177 w 3403366"/>
                  <a:gd name="connsiteY38" fmla="*/ 2475505 h 4003842"/>
                  <a:gd name="connsiteX39" fmla="*/ 973801 w 3403366"/>
                  <a:gd name="connsiteY39" fmla="*/ 2588261 h 4003842"/>
                  <a:gd name="connsiteX40" fmla="*/ 1054524 w 3403366"/>
                  <a:gd name="connsiteY40" fmla="*/ 2725362 h 4003842"/>
                  <a:gd name="connsiteX41" fmla="*/ 1230065 w 3403366"/>
                  <a:gd name="connsiteY41" fmla="*/ 2783021 h 4003842"/>
                  <a:gd name="connsiteX42" fmla="*/ 1494016 w 3403366"/>
                  <a:gd name="connsiteY42" fmla="*/ 2685641 h 4003842"/>
                  <a:gd name="connsiteX43" fmla="*/ 1599084 w 3403366"/>
                  <a:gd name="connsiteY43" fmla="*/ 2444753 h 4003842"/>
                  <a:gd name="connsiteX44" fmla="*/ 1386385 w 3403366"/>
                  <a:gd name="connsiteY44" fmla="*/ 2109048 h 4003842"/>
                  <a:gd name="connsiteX45" fmla="*/ 943050 w 3403366"/>
                  <a:gd name="connsiteY45" fmla="*/ 2003980 h 4003842"/>
                  <a:gd name="connsiteX46" fmla="*/ 371582 w 3403366"/>
                  <a:gd name="connsiteY46" fmla="*/ 2198740 h 4003842"/>
                  <a:gd name="connsiteX47" fmla="*/ 117881 w 3403366"/>
                  <a:gd name="connsiteY47" fmla="*/ 2711267 h 4003842"/>
                  <a:gd name="connsiteX48" fmla="*/ 499714 w 3403366"/>
                  <a:gd name="connsiteY48" fmla="*/ 3351926 h 4003842"/>
                  <a:gd name="connsiteX49" fmla="*/ 1312069 w 3403366"/>
                  <a:gd name="connsiteY49" fmla="*/ 3567187 h 4003842"/>
                  <a:gd name="connsiteX50" fmla="*/ 2134674 w 3403366"/>
                  <a:gd name="connsiteY50" fmla="*/ 3269921 h 4003842"/>
                  <a:gd name="connsiteX51" fmla="*/ 2490881 w 3403366"/>
                  <a:gd name="connsiteY51" fmla="*/ 2506256 h 4003842"/>
                  <a:gd name="connsiteX52" fmla="*/ 2372999 w 3403366"/>
                  <a:gd name="connsiteY52" fmla="*/ 2070608 h 4003842"/>
                  <a:gd name="connsiteX53" fmla="*/ 2057795 w 3403366"/>
                  <a:gd name="connsiteY53" fmla="*/ 1755405 h 4003842"/>
                  <a:gd name="connsiteX54" fmla="*/ 1614460 w 3403366"/>
                  <a:gd name="connsiteY54" fmla="*/ 1496578 h 4003842"/>
                  <a:gd name="connsiteX55" fmla="*/ 858483 w 3403366"/>
                  <a:gd name="connsiteY55" fmla="*/ 1135247 h 4003842"/>
                  <a:gd name="connsiteX56" fmla="*/ 476650 w 3403366"/>
                  <a:gd name="connsiteY56" fmla="*/ 609907 h 4003842"/>
                  <a:gd name="connsiteX57" fmla="*/ 781604 w 3403366"/>
                  <a:gd name="connsiteY57" fmla="*/ 143508 h 4003842"/>
                  <a:gd name="connsiteX58" fmla="*/ 1424825 w 3403366"/>
                  <a:gd name="connsiteY58" fmla="*/ 0 h 4003842"/>
                  <a:gd name="connsiteX0" fmla="*/ 1424825 w 3405535"/>
                  <a:gd name="connsiteY0" fmla="*/ 0 h 4003842"/>
                  <a:gd name="connsiteX1" fmla="*/ 1883536 w 3405535"/>
                  <a:gd name="connsiteY1" fmla="*/ 64066 h 4003842"/>
                  <a:gd name="connsiteX2" fmla="*/ 2116736 w 3405535"/>
                  <a:gd name="connsiteY2" fmla="*/ 353644 h 4003842"/>
                  <a:gd name="connsiteX3" fmla="*/ 2051389 w 3405535"/>
                  <a:gd name="connsiteY3" fmla="*/ 500995 h 4003842"/>
                  <a:gd name="connsiteX4" fmla="*/ 1936070 w 3405535"/>
                  <a:gd name="connsiteY4" fmla="*/ 571468 h 4003842"/>
                  <a:gd name="connsiteX5" fmla="*/ 1863035 w 3405535"/>
                  <a:gd name="connsiteY5" fmla="*/ 576593 h 4003842"/>
                  <a:gd name="connsiteX6" fmla="*/ 1768218 w 3405535"/>
                  <a:gd name="connsiteY6" fmla="*/ 558654 h 4003842"/>
                  <a:gd name="connsiteX7" fmla="*/ 1740029 w 3405535"/>
                  <a:gd name="connsiteY7" fmla="*/ 533028 h 4003842"/>
                  <a:gd name="connsiteX8" fmla="*/ 1757967 w 3405535"/>
                  <a:gd name="connsiteY8" fmla="*/ 502276 h 4003842"/>
                  <a:gd name="connsiteX9" fmla="*/ 1809220 w 3405535"/>
                  <a:gd name="connsiteY9" fmla="*/ 426679 h 4003842"/>
                  <a:gd name="connsiteX10" fmla="*/ 1824596 w 3405535"/>
                  <a:gd name="connsiteY10" fmla="*/ 343393 h 4003842"/>
                  <a:gd name="connsiteX11" fmla="*/ 1686214 w 3405535"/>
                  <a:gd name="connsiteY11" fmla="*/ 153758 h 4003842"/>
                  <a:gd name="connsiteX12" fmla="*/ 1409449 w 3405535"/>
                  <a:gd name="connsiteY12" fmla="*/ 102506 h 4003842"/>
                  <a:gd name="connsiteX13" fmla="*/ 960988 w 3405535"/>
                  <a:gd name="connsiteY13" fmla="*/ 187072 h 4003842"/>
                  <a:gd name="connsiteX14" fmla="*/ 743164 w 3405535"/>
                  <a:gd name="connsiteY14" fmla="*/ 481775 h 4003842"/>
                  <a:gd name="connsiteX15" fmla="*/ 899485 w 3405535"/>
                  <a:gd name="connsiteY15" fmla="*/ 740602 h 4003842"/>
                  <a:gd name="connsiteX16" fmla="*/ 1283880 w 3405535"/>
                  <a:gd name="connsiteY16" fmla="*/ 943050 h 4003842"/>
                  <a:gd name="connsiteX17" fmla="*/ 1730258 w 3405535"/>
                  <a:gd name="connsiteY17" fmla="*/ 1042349 h 4003842"/>
                  <a:gd name="connsiteX18" fmla="*/ 2391581 w 3405535"/>
                  <a:gd name="connsiteY18" fmla="*/ 1111775 h 4003842"/>
                  <a:gd name="connsiteX19" fmla="*/ 2983314 w 3405535"/>
                  <a:gd name="connsiteY19" fmla="*/ 1543339 h 4003842"/>
                  <a:gd name="connsiteX20" fmla="*/ 3377245 w 3405535"/>
                  <a:gd name="connsiteY20" fmla="*/ 2821306 h 4003842"/>
                  <a:gd name="connsiteX21" fmla="*/ 2358186 w 3405535"/>
                  <a:gd name="connsiteY21" fmla="*/ 3840356 h 4003842"/>
                  <a:gd name="connsiteX22" fmla="*/ 1251526 w 3405535"/>
                  <a:gd name="connsiteY22" fmla="*/ 3968244 h 4003842"/>
                  <a:gd name="connsiteX23" fmla="*/ 407459 w 3405535"/>
                  <a:gd name="connsiteY23" fmla="*/ 3490308 h 4003842"/>
                  <a:gd name="connsiteX24" fmla="*/ 0 w 3405535"/>
                  <a:gd name="connsiteY24" fmla="*/ 2711267 h 4003842"/>
                  <a:gd name="connsiteX25" fmla="*/ 283171 w 3405535"/>
                  <a:gd name="connsiteY25" fmla="*/ 2118017 h 4003842"/>
                  <a:gd name="connsiteX26" fmla="*/ 963551 w 3405535"/>
                  <a:gd name="connsiteY26" fmla="*/ 1870723 h 4003842"/>
                  <a:gd name="connsiteX27" fmla="*/ 1591396 w 3405535"/>
                  <a:gd name="connsiteY27" fmla="*/ 2019356 h 4003842"/>
                  <a:gd name="connsiteX28" fmla="*/ 1860473 w 3405535"/>
                  <a:gd name="connsiteY28" fmla="*/ 2490881 h 4003842"/>
                  <a:gd name="connsiteX29" fmla="*/ 1679807 w 3405535"/>
                  <a:gd name="connsiteY29" fmla="*/ 2861181 h 4003842"/>
                  <a:gd name="connsiteX30" fmla="*/ 1260816 w 3405535"/>
                  <a:gd name="connsiteY30" fmla="*/ 3008533 h 4003842"/>
                  <a:gd name="connsiteX31" fmla="*/ 894360 w 3405535"/>
                  <a:gd name="connsiteY31" fmla="*/ 2926528 h 4003842"/>
                  <a:gd name="connsiteX32" fmla="*/ 717538 w 3405535"/>
                  <a:gd name="connsiteY32" fmla="*/ 2649764 h 4003842"/>
                  <a:gd name="connsiteX33" fmla="*/ 807230 w 3405535"/>
                  <a:gd name="connsiteY33" fmla="*/ 2470379 h 4003842"/>
                  <a:gd name="connsiteX34" fmla="*/ 930236 w 3405535"/>
                  <a:gd name="connsiteY34" fmla="*/ 2406314 h 4003842"/>
                  <a:gd name="connsiteX35" fmla="*/ 989177 w 3405535"/>
                  <a:gd name="connsiteY35" fmla="*/ 2398626 h 4003842"/>
                  <a:gd name="connsiteX36" fmla="*/ 1009678 w 3405535"/>
                  <a:gd name="connsiteY36" fmla="*/ 2414001 h 4003842"/>
                  <a:gd name="connsiteX37" fmla="*/ 999428 w 3405535"/>
                  <a:gd name="connsiteY37" fmla="*/ 2444753 h 4003842"/>
                  <a:gd name="connsiteX38" fmla="*/ 989177 w 3405535"/>
                  <a:gd name="connsiteY38" fmla="*/ 2475505 h 4003842"/>
                  <a:gd name="connsiteX39" fmla="*/ 973801 w 3405535"/>
                  <a:gd name="connsiteY39" fmla="*/ 2588261 h 4003842"/>
                  <a:gd name="connsiteX40" fmla="*/ 1054524 w 3405535"/>
                  <a:gd name="connsiteY40" fmla="*/ 2725362 h 4003842"/>
                  <a:gd name="connsiteX41" fmla="*/ 1230065 w 3405535"/>
                  <a:gd name="connsiteY41" fmla="*/ 2783021 h 4003842"/>
                  <a:gd name="connsiteX42" fmla="*/ 1494016 w 3405535"/>
                  <a:gd name="connsiteY42" fmla="*/ 2685641 h 4003842"/>
                  <a:gd name="connsiteX43" fmla="*/ 1599084 w 3405535"/>
                  <a:gd name="connsiteY43" fmla="*/ 2444753 h 4003842"/>
                  <a:gd name="connsiteX44" fmla="*/ 1386385 w 3405535"/>
                  <a:gd name="connsiteY44" fmla="*/ 2109048 h 4003842"/>
                  <a:gd name="connsiteX45" fmla="*/ 943050 w 3405535"/>
                  <a:gd name="connsiteY45" fmla="*/ 2003980 h 4003842"/>
                  <a:gd name="connsiteX46" fmla="*/ 371582 w 3405535"/>
                  <a:gd name="connsiteY46" fmla="*/ 2198740 h 4003842"/>
                  <a:gd name="connsiteX47" fmla="*/ 117881 w 3405535"/>
                  <a:gd name="connsiteY47" fmla="*/ 2711267 h 4003842"/>
                  <a:gd name="connsiteX48" fmla="*/ 499714 w 3405535"/>
                  <a:gd name="connsiteY48" fmla="*/ 3351926 h 4003842"/>
                  <a:gd name="connsiteX49" fmla="*/ 1312069 w 3405535"/>
                  <a:gd name="connsiteY49" fmla="*/ 3567187 h 4003842"/>
                  <a:gd name="connsiteX50" fmla="*/ 2134674 w 3405535"/>
                  <a:gd name="connsiteY50" fmla="*/ 3269921 h 4003842"/>
                  <a:gd name="connsiteX51" fmla="*/ 2490881 w 3405535"/>
                  <a:gd name="connsiteY51" fmla="*/ 2506256 h 4003842"/>
                  <a:gd name="connsiteX52" fmla="*/ 2372999 w 3405535"/>
                  <a:gd name="connsiteY52" fmla="*/ 2070608 h 4003842"/>
                  <a:gd name="connsiteX53" fmla="*/ 2057795 w 3405535"/>
                  <a:gd name="connsiteY53" fmla="*/ 1755405 h 4003842"/>
                  <a:gd name="connsiteX54" fmla="*/ 1614460 w 3405535"/>
                  <a:gd name="connsiteY54" fmla="*/ 1496578 h 4003842"/>
                  <a:gd name="connsiteX55" fmla="*/ 858483 w 3405535"/>
                  <a:gd name="connsiteY55" fmla="*/ 1135247 h 4003842"/>
                  <a:gd name="connsiteX56" fmla="*/ 476650 w 3405535"/>
                  <a:gd name="connsiteY56" fmla="*/ 609907 h 4003842"/>
                  <a:gd name="connsiteX57" fmla="*/ 781604 w 3405535"/>
                  <a:gd name="connsiteY57" fmla="*/ 143508 h 4003842"/>
                  <a:gd name="connsiteX58" fmla="*/ 1424825 w 3405535"/>
                  <a:gd name="connsiteY58" fmla="*/ 0 h 4003842"/>
                  <a:gd name="connsiteX0" fmla="*/ 1424825 w 3403321"/>
                  <a:gd name="connsiteY0" fmla="*/ 0 h 4003842"/>
                  <a:gd name="connsiteX1" fmla="*/ 1883536 w 3403321"/>
                  <a:gd name="connsiteY1" fmla="*/ 64066 h 4003842"/>
                  <a:gd name="connsiteX2" fmla="*/ 2116736 w 3403321"/>
                  <a:gd name="connsiteY2" fmla="*/ 353644 h 4003842"/>
                  <a:gd name="connsiteX3" fmla="*/ 2051389 w 3403321"/>
                  <a:gd name="connsiteY3" fmla="*/ 500995 h 4003842"/>
                  <a:gd name="connsiteX4" fmla="*/ 1936070 w 3403321"/>
                  <a:gd name="connsiteY4" fmla="*/ 571468 h 4003842"/>
                  <a:gd name="connsiteX5" fmla="*/ 1863035 w 3403321"/>
                  <a:gd name="connsiteY5" fmla="*/ 576593 h 4003842"/>
                  <a:gd name="connsiteX6" fmla="*/ 1768218 w 3403321"/>
                  <a:gd name="connsiteY6" fmla="*/ 558654 h 4003842"/>
                  <a:gd name="connsiteX7" fmla="*/ 1740029 w 3403321"/>
                  <a:gd name="connsiteY7" fmla="*/ 533028 h 4003842"/>
                  <a:gd name="connsiteX8" fmla="*/ 1757967 w 3403321"/>
                  <a:gd name="connsiteY8" fmla="*/ 502276 h 4003842"/>
                  <a:gd name="connsiteX9" fmla="*/ 1809220 w 3403321"/>
                  <a:gd name="connsiteY9" fmla="*/ 426679 h 4003842"/>
                  <a:gd name="connsiteX10" fmla="*/ 1824596 w 3403321"/>
                  <a:gd name="connsiteY10" fmla="*/ 343393 h 4003842"/>
                  <a:gd name="connsiteX11" fmla="*/ 1686214 w 3403321"/>
                  <a:gd name="connsiteY11" fmla="*/ 153758 h 4003842"/>
                  <a:gd name="connsiteX12" fmla="*/ 1409449 w 3403321"/>
                  <a:gd name="connsiteY12" fmla="*/ 102506 h 4003842"/>
                  <a:gd name="connsiteX13" fmla="*/ 960988 w 3403321"/>
                  <a:gd name="connsiteY13" fmla="*/ 187072 h 4003842"/>
                  <a:gd name="connsiteX14" fmla="*/ 743164 w 3403321"/>
                  <a:gd name="connsiteY14" fmla="*/ 481775 h 4003842"/>
                  <a:gd name="connsiteX15" fmla="*/ 899485 w 3403321"/>
                  <a:gd name="connsiteY15" fmla="*/ 740602 h 4003842"/>
                  <a:gd name="connsiteX16" fmla="*/ 1283880 w 3403321"/>
                  <a:gd name="connsiteY16" fmla="*/ 943050 h 4003842"/>
                  <a:gd name="connsiteX17" fmla="*/ 1730258 w 3403321"/>
                  <a:gd name="connsiteY17" fmla="*/ 1042349 h 4003842"/>
                  <a:gd name="connsiteX18" fmla="*/ 2983314 w 3403321"/>
                  <a:gd name="connsiteY18" fmla="*/ 1543339 h 4003842"/>
                  <a:gd name="connsiteX19" fmla="*/ 3377245 w 3403321"/>
                  <a:gd name="connsiteY19" fmla="*/ 2821306 h 4003842"/>
                  <a:gd name="connsiteX20" fmla="*/ 2358186 w 3403321"/>
                  <a:gd name="connsiteY20" fmla="*/ 3840356 h 4003842"/>
                  <a:gd name="connsiteX21" fmla="*/ 1251526 w 3403321"/>
                  <a:gd name="connsiteY21" fmla="*/ 3968244 h 4003842"/>
                  <a:gd name="connsiteX22" fmla="*/ 407459 w 3403321"/>
                  <a:gd name="connsiteY22" fmla="*/ 3490308 h 4003842"/>
                  <a:gd name="connsiteX23" fmla="*/ 0 w 3403321"/>
                  <a:gd name="connsiteY23" fmla="*/ 2711267 h 4003842"/>
                  <a:gd name="connsiteX24" fmla="*/ 283171 w 3403321"/>
                  <a:gd name="connsiteY24" fmla="*/ 2118017 h 4003842"/>
                  <a:gd name="connsiteX25" fmla="*/ 963551 w 3403321"/>
                  <a:gd name="connsiteY25" fmla="*/ 1870723 h 4003842"/>
                  <a:gd name="connsiteX26" fmla="*/ 1591396 w 3403321"/>
                  <a:gd name="connsiteY26" fmla="*/ 2019356 h 4003842"/>
                  <a:gd name="connsiteX27" fmla="*/ 1860473 w 3403321"/>
                  <a:gd name="connsiteY27" fmla="*/ 2490881 h 4003842"/>
                  <a:gd name="connsiteX28" fmla="*/ 1679807 w 3403321"/>
                  <a:gd name="connsiteY28" fmla="*/ 2861181 h 4003842"/>
                  <a:gd name="connsiteX29" fmla="*/ 1260816 w 3403321"/>
                  <a:gd name="connsiteY29" fmla="*/ 3008533 h 4003842"/>
                  <a:gd name="connsiteX30" fmla="*/ 894360 w 3403321"/>
                  <a:gd name="connsiteY30" fmla="*/ 2926528 h 4003842"/>
                  <a:gd name="connsiteX31" fmla="*/ 717538 w 3403321"/>
                  <a:gd name="connsiteY31" fmla="*/ 2649764 h 4003842"/>
                  <a:gd name="connsiteX32" fmla="*/ 807230 w 3403321"/>
                  <a:gd name="connsiteY32" fmla="*/ 2470379 h 4003842"/>
                  <a:gd name="connsiteX33" fmla="*/ 930236 w 3403321"/>
                  <a:gd name="connsiteY33" fmla="*/ 2406314 h 4003842"/>
                  <a:gd name="connsiteX34" fmla="*/ 989177 w 3403321"/>
                  <a:gd name="connsiteY34" fmla="*/ 2398626 h 4003842"/>
                  <a:gd name="connsiteX35" fmla="*/ 1009678 w 3403321"/>
                  <a:gd name="connsiteY35" fmla="*/ 2414001 h 4003842"/>
                  <a:gd name="connsiteX36" fmla="*/ 999428 w 3403321"/>
                  <a:gd name="connsiteY36" fmla="*/ 2444753 h 4003842"/>
                  <a:gd name="connsiteX37" fmla="*/ 989177 w 3403321"/>
                  <a:gd name="connsiteY37" fmla="*/ 2475505 h 4003842"/>
                  <a:gd name="connsiteX38" fmla="*/ 973801 w 3403321"/>
                  <a:gd name="connsiteY38" fmla="*/ 2588261 h 4003842"/>
                  <a:gd name="connsiteX39" fmla="*/ 1054524 w 3403321"/>
                  <a:gd name="connsiteY39" fmla="*/ 2725362 h 4003842"/>
                  <a:gd name="connsiteX40" fmla="*/ 1230065 w 3403321"/>
                  <a:gd name="connsiteY40" fmla="*/ 2783021 h 4003842"/>
                  <a:gd name="connsiteX41" fmla="*/ 1494016 w 3403321"/>
                  <a:gd name="connsiteY41" fmla="*/ 2685641 h 4003842"/>
                  <a:gd name="connsiteX42" fmla="*/ 1599084 w 3403321"/>
                  <a:gd name="connsiteY42" fmla="*/ 2444753 h 4003842"/>
                  <a:gd name="connsiteX43" fmla="*/ 1386385 w 3403321"/>
                  <a:gd name="connsiteY43" fmla="*/ 2109048 h 4003842"/>
                  <a:gd name="connsiteX44" fmla="*/ 943050 w 3403321"/>
                  <a:gd name="connsiteY44" fmla="*/ 2003980 h 4003842"/>
                  <a:gd name="connsiteX45" fmla="*/ 371582 w 3403321"/>
                  <a:gd name="connsiteY45" fmla="*/ 2198740 h 4003842"/>
                  <a:gd name="connsiteX46" fmla="*/ 117881 w 3403321"/>
                  <a:gd name="connsiteY46" fmla="*/ 2711267 h 4003842"/>
                  <a:gd name="connsiteX47" fmla="*/ 499714 w 3403321"/>
                  <a:gd name="connsiteY47" fmla="*/ 3351926 h 4003842"/>
                  <a:gd name="connsiteX48" fmla="*/ 1312069 w 3403321"/>
                  <a:gd name="connsiteY48" fmla="*/ 3567187 h 4003842"/>
                  <a:gd name="connsiteX49" fmla="*/ 2134674 w 3403321"/>
                  <a:gd name="connsiteY49" fmla="*/ 3269921 h 4003842"/>
                  <a:gd name="connsiteX50" fmla="*/ 2490881 w 3403321"/>
                  <a:gd name="connsiteY50" fmla="*/ 2506256 h 4003842"/>
                  <a:gd name="connsiteX51" fmla="*/ 2372999 w 3403321"/>
                  <a:gd name="connsiteY51" fmla="*/ 2070608 h 4003842"/>
                  <a:gd name="connsiteX52" fmla="*/ 2057795 w 3403321"/>
                  <a:gd name="connsiteY52" fmla="*/ 1755405 h 4003842"/>
                  <a:gd name="connsiteX53" fmla="*/ 1614460 w 3403321"/>
                  <a:gd name="connsiteY53" fmla="*/ 1496578 h 4003842"/>
                  <a:gd name="connsiteX54" fmla="*/ 858483 w 3403321"/>
                  <a:gd name="connsiteY54" fmla="*/ 1135247 h 4003842"/>
                  <a:gd name="connsiteX55" fmla="*/ 476650 w 3403321"/>
                  <a:gd name="connsiteY55" fmla="*/ 609907 h 4003842"/>
                  <a:gd name="connsiteX56" fmla="*/ 781604 w 3403321"/>
                  <a:gd name="connsiteY56" fmla="*/ 143508 h 4003842"/>
                  <a:gd name="connsiteX57" fmla="*/ 1424825 w 3403321"/>
                  <a:gd name="connsiteY57" fmla="*/ 0 h 4003842"/>
                  <a:gd name="connsiteX0" fmla="*/ 1424825 w 3409854"/>
                  <a:gd name="connsiteY0" fmla="*/ 0 h 4003842"/>
                  <a:gd name="connsiteX1" fmla="*/ 1883536 w 3409854"/>
                  <a:gd name="connsiteY1" fmla="*/ 64066 h 4003842"/>
                  <a:gd name="connsiteX2" fmla="*/ 2116736 w 3409854"/>
                  <a:gd name="connsiteY2" fmla="*/ 353644 h 4003842"/>
                  <a:gd name="connsiteX3" fmla="*/ 2051389 w 3409854"/>
                  <a:gd name="connsiteY3" fmla="*/ 500995 h 4003842"/>
                  <a:gd name="connsiteX4" fmla="*/ 1936070 w 3409854"/>
                  <a:gd name="connsiteY4" fmla="*/ 571468 h 4003842"/>
                  <a:gd name="connsiteX5" fmla="*/ 1863035 w 3409854"/>
                  <a:gd name="connsiteY5" fmla="*/ 576593 h 4003842"/>
                  <a:gd name="connsiteX6" fmla="*/ 1768218 w 3409854"/>
                  <a:gd name="connsiteY6" fmla="*/ 558654 h 4003842"/>
                  <a:gd name="connsiteX7" fmla="*/ 1740029 w 3409854"/>
                  <a:gd name="connsiteY7" fmla="*/ 533028 h 4003842"/>
                  <a:gd name="connsiteX8" fmla="*/ 1757967 w 3409854"/>
                  <a:gd name="connsiteY8" fmla="*/ 502276 h 4003842"/>
                  <a:gd name="connsiteX9" fmla="*/ 1809220 w 3409854"/>
                  <a:gd name="connsiteY9" fmla="*/ 426679 h 4003842"/>
                  <a:gd name="connsiteX10" fmla="*/ 1824596 w 3409854"/>
                  <a:gd name="connsiteY10" fmla="*/ 343393 h 4003842"/>
                  <a:gd name="connsiteX11" fmla="*/ 1686214 w 3409854"/>
                  <a:gd name="connsiteY11" fmla="*/ 153758 h 4003842"/>
                  <a:gd name="connsiteX12" fmla="*/ 1409449 w 3409854"/>
                  <a:gd name="connsiteY12" fmla="*/ 102506 h 4003842"/>
                  <a:gd name="connsiteX13" fmla="*/ 960988 w 3409854"/>
                  <a:gd name="connsiteY13" fmla="*/ 187072 h 4003842"/>
                  <a:gd name="connsiteX14" fmla="*/ 743164 w 3409854"/>
                  <a:gd name="connsiteY14" fmla="*/ 481775 h 4003842"/>
                  <a:gd name="connsiteX15" fmla="*/ 899485 w 3409854"/>
                  <a:gd name="connsiteY15" fmla="*/ 740602 h 4003842"/>
                  <a:gd name="connsiteX16" fmla="*/ 1283880 w 3409854"/>
                  <a:gd name="connsiteY16" fmla="*/ 943050 h 4003842"/>
                  <a:gd name="connsiteX17" fmla="*/ 2983314 w 3409854"/>
                  <a:gd name="connsiteY17" fmla="*/ 1543339 h 4003842"/>
                  <a:gd name="connsiteX18" fmla="*/ 3377245 w 3409854"/>
                  <a:gd name="connsiteY18" fmla="*/ 2821306 h 4003842"/>
                  <a:gd name="connsiteX19" fmla="*/ 2358186 w 3409854"/>
                  <a:gd name="connsiteY19" fmla="*/ 3840356 h 4003842"/>
                  <a:gd name="connsiteX20" fmla="*/ 1251526 w 3409854"/>
                  <a:gd name="connsiteY20" fmla="*/ 3968244 h 4003842"/>
                  <a:gd name="connsiteX21" fmla="*/ 407459 w 3409854"/>
                  <a:gd name="connsiteY21" fmla="*/ 3490308 h 4003842"/>
                  <a:gd name="connsiteX22" fmla="*/ 0 w 3409854"/>
                  <a:gd name="connsiteY22" fmla="*/ 2711267 h 4003842"/>
                  <a:gd name="connsiteX23" fmla="*/ 283171 w 3409854"/>
                  <a:gd name="connsiteY23" fmla="*/ 2118017 h 4003842"/>
                  <a:gd name="connsiteX24" fmla="*/ 963551 w 3409854"/>
                  <a:gd name="connsiteY24" fmla="*/ 1870723 h 4003842"/>
                  <a:gd name="connsiteX25" fmla="*/ 1591396 w 3409854"/>
                  <a:gd name="connsiteY25" fmla="*/ 2019356 h 4003842"/>
                  <a:gd name="connsiteX26" fmla="*/ 1860473 w 3409854"/>
                  <a:gd name="connsiteY26" fmla="*/ 2490881 h 4003842"/>
                  <a:gd name="connsiteX27" fmla="*/ 1679807 w 3409854"/>
                  <a:gd name="connsiteY27" fmla="*/ 2861181 h 4003842"/>
                  <a:gd name="connsiteX28" fmla="*/ 1260816 w 3409854"/>
                  <a:gd name="connsiteY28" fmla="*/ 3008533 h 4003842"/>
                  <a:gd name="connsiteX29" fmla="*/ 894360 w 3409854"/>
                  <a:gd name="connsiteY29" fmla="*/ 2926528 h 4003842"/>
                  <a:gd name="connsiteX30" fmla="*/ 717538 w 3409854"/>
                  <a:gd name="connsiteY30" fmla="*/ 2649764 h 4003842"/>
                  <a:gd name="connsiteX31" fmla="*/ 807230 w 3409854"/>
                  <a:gd name="connsiteY31" fmla="*/ 2470379 h 4003842"/>
                  <a:gd name="connsiteX32" fmla="*/ 930236 w 3409854"/>
                  <a:gd name="connsiteY32" fmla="*/ 2406314 h 4003842"/>
                  <a:gd name="connsiteX33" fmla="*/ 989177 w 3409854"/>
                  <a:gd name="connsiteY33" fmla="*/ 2398626 h 4003842"/>
                  <a:gd name="connsiteX34" fmla="*/ 1009678 w 3409854"/>
                  <a:gd name="connsiteY34" fmla="*/ 2414001 h 4003842"/>
                  <a:gd name="connsiteX35" fmla="*/ 999428 w 3409854"/>
                  <a:gd name="connsiteY35" fmla="*/ 2444753 h 4003842"/>
                  <a:gd name="connsiteX36" fmla="*/ 989177 w 3409854"/>
                  <a:gd name="connsiteY36" fmla="*/ 2475505 h 4003842"/>
                  <a:gd name="connsiteX37" fmla="*/ 973801 w 3409854"/>
                  <a:gd name="connsiteY37" fmla="*/ 2588261 h 4003842"/>
                  <a:gd name="connsiteX38" fmla="*/ 1054524 w 3409854"/>
                  <a:gd name="connsiteY38" fmla="*/ 2725362 h 4003842"/>
                  <a:gd name="connsiteX39" fmla="*/ 1230065 w 3409854"/>
                  <a:gd name="connsiteY39" fmla="*/ 2783021 h 4003842"/>
                  <a:gd name="connsiteX40" fmla="*/ 1494016 w 3409854"/>
                  <a:gd name="connsiteY40" fmla="*/ 2685641 h 4003842"/>
                  <a:gd name="connsiteX41" fmla="*/ 1599084 w 3409854"/>
                  <a:gd name="connsiteY41" fmla="*/ 2444753 h 4003842"/>
                  <a:gd name="connsiteX42" fmla="*/ 1386385 w 3409854"/>
                  <a:gd name="connsiteY42" fmla="*/ 2109048 h 4003842"/>
                  <a:gd name="connsiteX43" fmla="*/ 943050 w 3409854"/>
                  <a:gd name="connsiteY43" fmla="*/ 2003980 h 4003842"/>
                  <a:gd name="connsiteX44" fmla="*/ 371582 w 3409854"/>
                  <a:gd name="connsiteY44" fmla="*/ 2198740 h 4003842"/>
                  <a:gd name="connsiteX45" fmla="*/ 117881 w 3409854"/>
                  <a:gd name="connsiteY45" fmla="*/ 2711267 h 4003842"/>
                  <a:gd name="connsiteX46" fmla="*/ 499714 w 3409854"/>
                  <a:gd name="connsiteY46" fmla="*/ 3351926 h 4003842"/>
                  <a:gd name="connsiteX47" fmla="*/ 1312069 w 3409854"/>
                  <a:gd name="connsiteY47" fmla="*/ 3567187 h 4003842"/>
                  <a:gd name="connsiteX48" fmla="*/ 2134674 w 3409854"/>
                  <a:gd name="connsiteY48" fmla="*/ 3269921 h 4003842"/>
                  <a:gd name="connsiteX49" fmla="*/ 2490881 w 3409854"/>
                  <a:gd name="connsiteY49" fmla="*/ 2506256 h 4003842"/>
                  <a:gd name="connsiteX50" fmla="*/ 2372999 w 3409854"/>
                  <a:gd name="connsiteY50" fmla="*/ 2070608 h 4003842"/>
                  <a:gd name="connsiteX51" fmla="*/ 2057795 w 3409854"/>
                  <a:gd name="connsiteY51" fmla="*/ 1755405 h 4003842"/>
                  <a:gd name="connsiteX52" fmla="*/ 1614460 w 3409854"/>
                  <a:gd name="connsiteY52" fmla="*/ 1496578 h 4003842"/>
                  <a:gd name="connsiteX53" fmla="*/ 858483 w 3409854"/>
                  <a:gd name="connsiteY53" fmla="*/ 1135247 h 4003842"/>
                  <a:gd name="connsiteX54" fmla="*/ 476650 w 3409854"/>
                  <a:gd name="connsiteY54" fmla="*/ 609907 h 4003842"/>
                  <a:gd name="connsiteX55" fmla="*/ 781604 w 3409854"/>
                  <a:gd name="connsiteY55" fmla="*/ 143508 h 4003842"/>
                  <a:gd name="connsiteX56" fmla="*/ 1424825 w 3409854"/>
                  <a:gd name="connsiteY56" fmla="*/ 0 h 4003842"/>
                  <a:gd name="connsiteX0" fmla="*/ 1424825 w 3409854"/>
                  <a:gd name="connsiteY0" fmla="*/ 0 h 3990022"/>
                  <a:gd name="connsiteX1" fmla="*/ 1883536 w 3409854"/>
                  <a:gd name="connsiteY1" fmla="*/ 64066 h 3990022"/>
                  <a:gd name="connsiteX2" fmla="*/ 2116736 w 3409854"/>
                  <a:gd name="connsiteY2" fmla="*/ 353644 h 3990022"/>
                  <a:gd name="connsiteX3" fmla="*/ 2051389 w 3409854"/>
                  <a:gd name="connsiteY3" fmla="*/ 500995 h 3990022"/>
                  <a:gd name="connsiteX4" fmla="*/ 1936070 w 3409854"/>
                  <a:gd name="connsiteY4" fmla="*/ 571468 h 3990022"/>
                  <a:gd name="connsiteX5" fmla="*/ 1863035 w 3409854"/>
                  <a:gd name="connsiteY5" fmla="*/ 576593 h 3990022"/>
                  <a:gd name="connsiteX6" fmla="*/ 1768218 w 3409854"/>
                  <a:gd name="connsiteY6" fmla="*/ 558654 h 3990022"/>
                  <a:gd name="connsiteX7" fmla="*/ 1740029 w 3409854"/>
                  <a:gd name="connsiteY7" fmla="*/ 533028 h 3990022"/>
                  <a:gd name="connsiteX8" fmla="*/ 1757967 w 3409854"/>
                  <a:gd name="connsiteY8" fmla="*/ 502276 h 3990022"/>
                  <a:gd name="connsiteX9" fmla="*/ 1809220 w 3409854"/>
                  <a:gd name="connsiteY9" fmla="*/ 426679 h 3990022"/>
                  <a:gd name="connsiteX10" fmla="*/ 1824596 w 3409854"/>
                  <a:gd name="connsiteY10" fmla="*/ 343393 h 3990022"/>
                  <a:gd name="connsiteX11" fmla="*/ 1686214 w 3409854"/>
                  <a:gd name="connsiteY11" fmla="*/ 153758 h 3990022"/>
                  <a:gd name="connsiteX12" fmla="*/ 1409449 w 3409854"/>
                  <a:gd name="connsiteY12" fmla="*/ 102506 h 3990022"/>
                  <a:gd name="connsiteX13" fmla="*/ 960988 w 3409854"/>
                  <a:gd name="connsiteY13" fmla="*/ 187072 h 3990022"/>
                  <a:gd name="connsiteX14" fmla="*/ 743164 w 3409854"/>
                  <a:gd name="connsiteY14" fmla="*/ 481775 h 3990022"/>
                  <a:gd name="connsiteX15" fmla="*/ 899485 w 3409854"/>
                  <a:gd name="connsiteY15" fmla="*/ 740602 h 3990022"/>
                  <a:gd name="connsiteX16" fmla="*/ 1283880 w 3409854"/>
                  <a:gd name="connsiteY16" fmla="*/ 943050 h 3990022"/>
                  <a:gd name="connsiteX17" fmla="*/ 2983314 w 3409854"/>
                  <a:gd name="connsiteY17" fmla="*/ 1543339 h 3990022"/>
                  <a:gd name="connsiteX18" fmla="*/ 3377245 w 3409854"/>
                  <a:gd name="connsiteY18" fmla="*/ 2821306 h 3990022"/>
                  <a:gd name="connsiteX19" fmla="*/ 2358186 w 3409854"/>
                  <a:gd name="connsiteY19" fmla="*/ 3840356 h 3990022"/>
                  <a:gd name="connsiteX20" fmla="*/ 1251526 w 3409854"/>
                  <a:gd name="connsiteY20" fmla="*/ 3968244 h 3990022"/>
                  <a:gd name="connsiteX21" fmla="*/ 407459 w 3409854"/>
                  <a:gd name="connsiteY21" fmla="*/ 3490308 h 3990022"/>
                  <a:gd name="connsiteX22" fmla="*/ 0 w 3409854"/>
                  <a:gd name="connsiteY22" fmla="*/ 2711267 h 3990022"/>
                  <a:gd name="connsiteX23" fmla="*/ 283171 w 3409854"/>
                  <a:gd name="connsiteY23" fmla="*/ 2118017 h 3990022"/>
                  <a:gd name="connsiteX24" fmla="*/ 963551 w 3409854"/>
                  <a:gd name="connsiteY24" fmla="*/ 1870723 h 3990022"/>
                  <a:gd name="connsiteX25" fmla="*/ 1591396 w 3409854"/>
                  <a:gd name="connsiteY25" fmla="*/ 2019356 h 3990022"/>
                  <a:gd name="connsiteX26" fmla="*/ 1860473 w 3409854"/>
                  <a:gd name="connsiteY26" fmla="*/ 2490881 h 3990022"/>
                  <a:gd name="connsiteX27" fmla="*/ 1679807 w 3409854"/>
                  <a:gd name="connsiteY27" fmla="*/ 2861181 h 3990022"/>
                  <a:gd name="connsiteX28" fmla="*/ 1260816 w 3409854"/>
                  <a:gd name="connsiteY28" fmla="*/ 3008533 h 3990022"/>
                  <a:gd name="connsiteX29" fmla="*/ 894360 w 3409854"/>
                  <a:gd name="connsiteY29" fmla="*/ 2926528 h 3990022"/>
                  <a:gd name="connsiteX30" fmla="*/ 717538 w 3409854"/>
                  <a:gd name="connsiteY30" fmla="*/ 2649764 h 3990022"/>
                  <a:gd name="connsiteX31" fmla="*/ 807230 w 3409854"/>
                  <a:gd name="connsiteY31" fmla="*/ 2470379 h 3990022"/>
                  <a:gd name="connsiteX32" fmla="*/ 930236 w 3409854"/>
                  <a:gd name="connsiteY32" fmla="*/ 2406314 h 3990022"/>
                  <a:gd name="connsiteX33" fmla="*/ 989177 w 3409854"/>
                  <a:gd name="connsiteY33" fmla="*/ 2398626 h 3990022"/>
                  <a:gd name="connsiteX34" fmla="*/ 1009678 w 3409854"/>
                  <a:gd name="connsiteY34" fmla="*/ 2414001 h 3990022"/>
                  <a:gd name="connsiteX35" fmla="*/ 999428 w 3409854"/>
                  <a:gd name="connsiteY35" fmla="*/ 2444753 h 3990022"/>
                  <a:gd name="connsiteX36" fmla="*/ 989177 w 3409854"/>
                  <a:gd name="connsiteY36" fmla="*/ 2475505 h 3990022"/>
                  <a:gd name="connsiteX37" fmla="*/ 973801 w 3409854"/>
                  <a:gd name="connsiteY37" fmla="*/ 2588261 h 3990022"/>
                  <a:gd name="connsiteX38" fmla="*/ 1054524 w 3409854"/>
                  <a:gd name="connsiteY38" fmla="*/ 2725362 h 3990022"/>
                  <a:gd name="connsiteX39" fmla="*/ 1230065 w 3409854"/>
                  <a:gd name="connsiteY39" fmla="*/ 2783021 h 3990022"/>
                  <a:gd name="connsiteX40" fmla="*/ 1494016 w 3409854"/>
                  <a:gd name="connsiteY40" fmla="*/ 2685641 h 3990022"/>
                  <a:gd name="connsiteX41" fmla="*/ 1599084 w 3409854"/>
                  <a:gd name="connsiteY41" fmla="*/ 2444753 h 3990022"/>
                  <a:gd name="connsiteX42" fmla="*/ 1386385 w 3409854"/>
                  <a:gd name="connsiteY42" fmla="*/ 2109048 h 3990022"/>
                  <a:gd name="connsiteX43" fmla="*/ 943050 w 3409854"/>
                  <a:gd name="connsiteY43" fmla="*/ 2003980 h 3990022"/>
                  <a:gd name="connsiteX44" fmla="*/ 371582 w 3409854"/>
                  <a:gd name="connsiteY44" fmla="*/ 2198740 h 3990022"/>
                  <a:gd name="connsiteX45" fmla="*/ 117881 w 3409854"/>
                  <a:gd name="connsiteY45" fmla="*/ 2711267 h 3990022"/>
                  <a:gd name="connsiteX46" fmla="*/ 499714 w 3409854"/>
                  <a:gd name="connsiteY46" fmla="*/ 3351926 h 3990022"/>
                  <a:gd name="connsiteX47" fmla="*/ 1312069 w 3409854"/>
                  <a:gd name="connsiteY47" fmla="*/ 3567187 h 3990022"/>
                  <a:gd name="connsiteX48" fmla="*/ 2134674 w 3409854"/>
                  <a:gd name="connsiteY48" fmla="*/ 3269921 h 3990022"/>
                  <a:gd name="connsiteX49" fmla="*/ 2490881 w 3409854"/>
                  <a:gd name="connsiteY49" fmla="*/ 2506256 h 3990022"/>
                  <a:gd name="connsiteX50" fmla="*/ 2372999 w 3409854"/>
                  <a:gd name="connsiteY50" fmla="*/ 2070608 h 3990022"/>
                  <a:gd name="connsiteX51" fmla="*/ 2057795 w 3409854"/>
                  <a:gd name="connsiteY51" fmla="*/ 1755405 h 3990022"/>
                  <a:gd name="connsiteX52" fmla="*/ 1614460 w 3409854"/>
                  <a:gd name="connsiteY52" fmla="*/ 1496578 h 3990022"/>
                  <a:gd name="connsiteX53" fmla="*/ 858483 w 3409854"/>
                  <a:gd name="connsiteY53" fmla="*/ 1135247 h 3990022"/>
                  <a:gd name="connsiteX54" fmla="*/ 476650 w 3409854"/>
                  <a:gd name="connsiteY54" fmla="*/ 609907 h 3990022"/>
                  <a:gd name="connsiteX55" fmla="*/ 781604 w 3409854"/>
                  <a:gd name="connsiteY55" fmla="*/ 143508 h 3990022"/>
                  <a:gd name="connsiteX56" fmla="*/ 1424825 w 3409854"/>
                  <a:gd name="connsiteY56" fmla="*/ 0 h 3990022"/>
                  <a:gd name="connsiteX0" fmla="*/ 1425671 w 3410700"/>
                  <a:gd name="connsiteY0" fmla="*/ 0 h 3988066"/>
                  <a:gd name="connsiteX1" fmla="*/ 1884382 w 3410700"/>
                  <a:gd name="connsiteY1" fmla="*/ 64066 h 3988066"/>
                  <a:gd name="connsiteX2" fmla="*/ 2117582 w 3410700"/>
                  <a:gd name="connsiteY2" fmla="*/ 353644 h 3988066"/>
                  <a:gd name="connsiteX3" fmla="*/ 2052235 w 3410700"/>
                  <a:gd name="connsiteY3" fmla="*/ 500995 h 3988066"/>
                  <a:gd name="connsiteX4" fmla="*/ 1936916 w 3410700"/>
                  <a:gd name="connsiteY4" fmla="*/ 571468 h 3988066"/>
                  <a:gd name="connsiteX5" fmla="*/ 1863881 w 3410700"/>
                  <a:gd name="connsiteY5" fmla="*/ 576593 h 3988066"/>
                  <a:gd name="connsiteX6" fmla="*/ 1769064 w 3410700"/>
                  <a:gd name="connsiteY6" fmla="*/ 558654 h 3988066"/>
                  <a:gd name="connsiteX7" fmla="*/ 1740875 w 3410700"/>
                  <a:gd name="connsiteY7" fmla="*/ 533028 h 3988066"/>
                  <a:gd name="connsiteX8" fmla="*/ 1758813 w 3410700"/>
                  <a:gd name="connsiteY8" fmla="*/ 502276 h 3988066"/>
                  <a:gd name="connsiteX9" fmla="*/ 1810066 w 3410700"/>
                  <a:gd name="connsiteY9" fmla="*/ 426679 h 3988066"/>
                  <a:gd name="connsiteX10" fmla="*/ 1825442 w 3410700"/>
                  <a:gd name="connsiteY10" fmla="*/ 343393 h 3988066"/>
                  <a:gd name="connsiteX11" fmla="*/ 1687060 w 3410700"/>
                  <a:gd name="connsiteY11" fmla="*/ 153758 h 3988066"/>
                  <a:gd name="connsiteX12" fmla="*/ 1410295 w 3410700"/>
                  <a:gd name="connsiteY12" fmla="*/ 102506 h 3988066"/>
                  <a:gd name="connsiteX13" fmla="*/ 961834 w 3410700"/>
                  <a:gd name="connsiteY13" fmla="*/ 187072 h 3988066"/>
                  <a:gd name="connsiteX14" fmla="*/ 744010 w 3410700"/>
                  <a:gd name="connsiteY14" fmla="*/ 481775 h 3988066"/>
                  <a:gd name="connsiteX15" fmla="*/ 900331 w 3410700"/>
                  <a:gd name="connsiteY15" fmla="*/ 740602 h 3988066"/>
                  <a:gd name="connsiteX16" fmla="*/ 1284726 w 3410700"/>
                  <a:gd name="connsiteY16" fmla="*/ 943050 h 3988066"/>
                  <a:gd name="connsiteX17" fmla="*/ 2984160 w 3410700"/>
                  <a:gd name="connsiteY17" fmla="*/ 1543339 h 3988066"/>
                  <a:gd name="connsiteX18" fmla="*/ 3378091 w 3410700"/>
                  <a:gd name="connsiteY18" fmla="*/ 2821306 h 3988066"/>
                  <a:gd name="connsiteX19" fmla="*/ 2359032 w 3410700"/>
                  <a:gd name="connsiteY19" fmla="*/ 3840356 h 3988066"/>
                  <a:gd name="connsiteX20" fmla="*/ 1252372 w 3410700"/>
                  <a:gd name="connsiteY20" fmla="*/ 3968244 h 3988066"/>
                  <a:gd name="connsiteX21" fmla="*/ 352887 w 3410700"/>
                  <a:gd name="connsiteY21" fmla="*/ 3518017 h 3988066"/>
                  <a:gd name="connsiteX22" fmla="*/ 846 w 3410700"/>
                  <a:gd name="connsiteY22" fmla="*/ 2711267 h 3988066"/>
                  <a:gd name="connsiteX23" fmla="*/ 284017 w 3410700"/>
                  <a:gd name="connsiteY23" fmla="*/ 2118017 h 3988066"/>
                  <a:gd name="connsiteX24" fmla="*/ 964397 w 3410700"/>
                  <a:gd name="connsiteY24" fmla="*/ 1870723 h 3988066"/>
                  <a:gd name="connsiteX25" fmla="*/ 1592242 w 3410700"/>
                  <a:gd name="connsiteY25" fmla="*/ 2019356 h 3988066"/>
                  <a:gd name="connsiteX26" fmla="*/ 1861319 w 3410700"/>
                  <a:gd name="connsiteY26" fmla="*/ 2490881 h 3988066"/>
                  <a:gd name="connsiteX27" fmla="*/ 1680653 w 3410700"/>
                  <a:gd name="connsiteY27" fmla="*/ 2861181 h 3988066"/>
                  <a:gd name="connsiteX28" fmla="*/ 1261662 w 3410700"/>
                  <a:gd name="connsiteY28" fmla="*/ 3008533 h 3988066"/>
                  <a:gd name="connsiteX29" fmla="*/ 895206 w 3410700"/>
                  <a:gd name="connsiteY29" fmla="*/ 2926528 h 3988066"/>
                  <a:gd name="connsiteX30" fmla="*/ 718384 w 3410700"/>
                  <a:gd name="connsiteY30" fmla="*/ 2649764 h 3988066"/>
                  <a:gd name="connsiteX31" fmla="*/ 808076 w 3410700"/>
                  <a:gd name="connsiteY31" fmla="*/ 2470379 h 3988066"/>
                  <a:gd name="connsiteX32" fmla="*/ 931082 w 3410700"/>
                  <a:gd name="connsiteY32" fmla="*/ 2406314 h 3988066"/>
                  <a:gd name="connsiteX33" fmla="*/ 990023 w 3410700"/>
                  <a:gd name="connsiteY33" fmla="*/ 2398626 h 3988066"/>
                  <a:gd name="connsiteX34" fmla="*/ 1010524 w 3410700"/>
                  <a:gd name="connsiteY34" fmla="*/ 2414001 h 3988066"/>
                  <a:gd name="connsiteX35" fmla="*/ 1000274 w 3410700"/>
                  <a:gd name="connsiteY35" fmla="*/ 2444753 h 3988066"/>
                  <a:gd name="connsiteX36" fmla="*/ 990023 w 3410700"/>
                  <a:gd name="connsiteY36" fmla="*/ 2475505 h 3988066"/>
                  <a:gd name="connsiteX37" fmla="*/ 974647 w 3410700"/>
                  <a:gd name="connsiteY37" fmla="*/ 2588261 h 3988066"/>
                  <a:gd name="connsiteX38" fmla="*/ 1055370 w 3410700"/>
                  <a:gd name="connsiteY38" fmla="*/ 2725362 h 3988066"/>
                  <a:gd name="connsiteX39" fmla="*/ 1230911 w 3410700"/>
                  <a:gd name="connsiteY39" fmla="*/ 2783021 h 3988066"/>
                  <a:gd name="connsiteX40" fmla="*/ 1494862 w 3410700"/>
                  <a:gd name="connsiteY40" fmla="*/ 2685641 h 3988066"/>
                  <a:gd name="connsiteX41" fmla="*/ 1599930 w 3410700"/>
                  <a:gd name="connsiteY41" fmla="*/ 2444753 h 3988066"/>
                  <a:gd name="connsiteX42" fmla="*/ 1387231 w 3410700"/>
                  <a:gd name="connsiteY42" fmla="*/ 2109048 h 3988066"/>
                  <a:gd name="connsiteX43" fmla="*/ 943896 w 3410700"/>
                  <a:gd name="connsiteY43" fmla="*/ 2003980 h 3988066"/>
                  <a:gd name="connsiteX44" fmla="*/ 372428 w 3410700"/>
                  <a:gd name="connsiteY44" fmla="*/ 2198740 h 3988066"/>
                  <a:gd name="connsiteX45" fmla="*/ 118727 w 3410700"/>
                  <a:gd name="connsiteY45" fmla="*/ 2711267 h 3988066"/>
                  <a:gd name="connsiteX46" fmla="*/ 500560 w 3410700"/>
                  <a:gd name="connsiteY46" fmla="*/ 3351926 h 3988066"/>
                  <a:gd name="connsiteX47" fmla="*/ 1312915 w 3410700"/>
                  <a:gd name="connsiteY47" fmla="*/ 3567187 h 3988066"/>
                  <a:gd name="connsiteX48" fmla="*/ 2135520 w 3410700"/>
                  <a:gd name="connsiteY48" fmla="*/ 3269921 h 3988066"/>
                  <a:gd name="connsiteX49" fmla="*/ 2491727 w 3410700"/>
                  <a:gd name="connsiteY49" fmla="*/ 2506256 h 3988066"/>
                  <a:gd name="connsiteX50" fmla="*/ 2373845 w 3410700"/>
                  <a:gd name="connsiteY50" fmla="*/ 2070608 h 3988066"/>
                  <a:gd name="connsiteX51" fmla="*/ 2058641 w 3410700"/>
                  <a:gd name="connsiteY51" fmla="*/ 1755405 h 3988066"/>
                  <a:gd name="connsiteX52" fmla="*/ 1615306 w 3410700"/>
                  <a:gd name="connsiteY52" fmla="*/ 1496578 h 3988066"/>
                  <a:gd name="connsiteX53" fmla="*/ 859329 w 3410700"/>
                  <a:gd name="connsiteY53" fmla="*/ 1135247 h 3988066"/>
                  <a:gd name="connsiteX54" fmla="*/ 477496 w 3410700"/>
                  <a:gd name="connsiteY54" fmla="*/ 609907 h 3988066"/>
                  <a:gd name="connsiteX55" fmla="*/ 782450 w 3410700"/>
                  <a:gd name="connsiteY55" fmla="*/ 143508 h 3988066"/>
                  <a:gd name="connsiteX56" fmla="*/ 1425671 w 3410700"/>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936916 w 3475899"/>
                  <a:gd name="connsiteY4" fmla="*/ 571468 h 3988066"/>
                  <a:gd name="connsiteX5" fmla="*/ 1863881 w 3475899"/>
                  <a:gd name="connsiteY5" fmla="*/ 576593 h 3988066"/>
                  <a:gd name="connsiteX6" fmla="*/ 1769064 w 3475899"/>
                  <a:gd name="connsiteY6" fmla="*/ 558654 h 3988066"/>
                  <a:gd name="connsiteX7" fmla="*/ 1740875 w 3475899"/>
                  <a:gd name="connsiteY7" fmla="*/ 533028 h 3988066"/>
                  <a:gd name="connsiteX8" fmla="*/ 1758813 w 3475899"/>
                  <a:gd name="connsiteY8" fmla="*/ 502276 h 3988066"/>
                  <a:gd name="connsiteX9" fmla="*/ 1810066 w 3475899"/>
                  <a:gd name="connsiteY9" fmla="*/ 426679 h 3988066"/>
                  <a:gd name="connsiteX10" fmla="*/ 1825442 w 3475899"/>
                  <a:gd name="connsiteY10" fmla="*/ 343393 h 3988066"/>
                  <a:gd name="connsiteX11" fmla="*/ 1687060 w 3475899"/>
                  <a:gd name="connsiteY11" fmla="*/ 153758 h 3988066"/>
                  <a:gd name="connsiteX12" fmla="*/ 1410295 w 3475899"/>
                  <a:gd name="connsiteY12" fmla="*/ 102506 h 3988066"/>
                  <a:gd name="connsiteX13" fmla="*/ 961834 w 3475899"/>
                  <a:gd name="connsiteY13" fmla="*/ 187072 h 3988066"/>
                  <a:gd name="connsiteX14" fmla="*/ 744010 w 3475899"/>
                  <a:gd name="connsiteY14" fmla="*/ 481775 h 3988066"/>
                  <a:gd name="connsiteX15" fmla="*/ 900331 w 3475899"/>
                  <a:gd name="connsiteY15" fmla="*/ 740602 h 3988066"/>
                  <a:gd name="connsiteX16" fmla="*/ 1284726 w 3475899"/>
                  <a:gd name="connsiteY16" fmla="*/ 943050 h 3988066"/>
                  <a:gd name="connsiteX17" fmla="*/ 2984160 w 3475899"/>
                  <a:gd name="connsiteY17" fmla="*/ 1543339 h 3988066"/>
                  <a:gd name="connsiteX18" fmla="*/ 3378091 w 3475899"/>
                  <a:gd name="connsiteY18" fmla="*/ 2821306 h 3988066"/>
                  <a:gd name="connsiteX19" fmla="*/ 2359032 w 3475899"/>
                  <a:gd name="connsiteY19" fmla="*/ 3840356 h 3988066"/>
                  <a:gd name="connsiteX20" fmla="*/ 1252372 w 3475899"/>
                  <a:gd name="connsiteY20" fmla="*/ 3968244 h 3988066"/>
                  <a:gd name="connsiteX21" fmla="*/ 352887 w 3475899"/>
                  <a:gd name="connsiteY21" fmla="*/ 3518017 h 3988066"/>
                  <a:gd name="connsiteX22" fmla="*/ 846 w 3475899"/>
                  <a:gd name="connsiteY22" fmla="*/ 2711267 h 3988066"/>
                  <a:gd name="connsiteX23" fmla="*/ 284017 w 3475899"/>
                  <a:gd name="connsiteY23" fmla="*/ 2118017 h 3988066"/>
                  <a:gd name="connsiteX24" fmla="*/ 964397 w 3475899"/>
                  <a:gd name="connsiteY24" fmla="*/ 1870723 h 3988066"/>
                  <a:gd name="connsiteX25" fmla="*/ 1592242 w 3475899"/>
                  <a:gd name="connsiteY25" fmla="*/ 2019356 h 3988066"/>
                  <a:gd name="connsiteX26" fmla="*/ 1861319 w 3475899"/>
                  <a:gd name="connsiteY26" fmla="*/ 2490881 h 3988066"/>
                  <a:gd name="connsiteX27" fmla="*/ 1680653 w 3475899"/>
                  <a:gd name="connsiteY27" fmla="*/ 2861181 h 3988066"/>
                  <a:gd name="connsiteX28" fmla="*/ 1261662 w 3475899"/>
                  <a:gd name="connsiteY28" fmla="*/ 3008533 h 3988066"/>
                  <a:gd name="connsiteX29" fmla="*/ 895206 w 3475899"/>
                  <a:gd name="connsiteY29" fmla="*/ 2926528 h 3988066"/>
                  <a:gd name="connsiteX30" fmla="*/ 718384 w 3475899"/>
                  <a:gd name="connsiteY30" fmla="*/ 2649764 h 3988066"/>
                  <a:gd name="connsiteX31" fmla="*/ 808076 w 3475899"/>
                  <a:gd name="connsiteY31" fmla="*/ 2470379 h 3988066"/>
                  <a:gd name="connsiteX32" fmla="*/ 931082 w 3475899"/>
                  <a:gd name="connsiteY32" fmla="*/ 2406314 h 3988066"/>
                  <a:gd name="connsiteX33" fmla="*/ 990023 w 3475899"/>
                  <a:gd name="connsiteY33" fmla="*/ 2398626 h 3988066"/>
                  <a:gd name="connsiteX34" fmla="*/ 1010524 w 3475899"/>
                  <a:gd name="connsiteY34" fmla="*/ 2414001 h 3988066"/>
                  <a:gd name="connsiteX35" fmla="*/ 1000274 w 3475899"/>
                  <a:gd name="connsiteY35" fmla="*/ 2444753 h 3988066"/>
                  <a:gd name="connsiteX36" fmla="*/ 990023 w 3475899"/>
                  <a:gd name="connsiteY36" fmla="*/ 2475505 h 3988066"/>
                  <a:gd name="connsiteX37" fmla="*/ 974647 w 3475899"/>
                  <a:gd name="connsiteY37" fmla="*/ 2588261 h 3988066"/>
                  <a:gd name="connsiteX38" fmla="*/ 1055370 w 3475899"/>
                  <a:gd name="connsiteY38" fmla="*/ 2725362 h 3988066"/>
                  <a:gd name="connsiteX39" fmla="*/ 1230911 w 3475899"/>
                  <a:gd name="connsiteY39" fmla="*/ 2783021 h 3988066"/>
                  <a:gd name="connsiteX40" fmla="*/ 1494862 w 3475899"/>
                  <a:gd name="connsiteY40" fmla="*/ 2685641 h 3988066"/>
                  <a:gd name="connsiteX41" fmla="*/ 1599930 w 3475899"/>
                  <a:gd name="connsiteY41" fmla="*/ 2444753 h 3988066"/>
                  <a:gd name="connsiteX42" fmla="*/ 1387231 w 3475899"/>
                  <a:gd name="connsiteY42" fmla="*/ 2109048 h 3988066"/>
                  <a:gd name="connsiteX43" fmla="*/ 943896 w 3475899"/>
                  <a:gd name="connsiteY43" fmla="*/ 2003980 h 3988066"/>
                  <a:gd name="connsiteX44" fmla="*/ 372428 w 3475899"/>
                  <a:gd name="connsiteY44" fmla="*/ 2198740 h 3988066"/>
                  <a:gd name="connsiteX45" fmla="*/ 118727 w 3475899"/>
                  <a:gd name="connsiteY45" fmla="*/ 2711267 h 3988066"/>
                  <a:gd name="connsiteX46" fmla="*/ 500560 w 3475899"/>
                  <a:gd name="connsiteY46" fmla="*/ 3351926 h 3988066"/>
                  <a:gd name="connsiteX47" fmla="*/ 1312915 w 3475899"/>
                  <a:gd name="connsiteY47" fmla="*/ 3567187 h 3988066"/>
                  <a:gd name="connsiteX48" fmla="*/ 2135520 w 3475899"/>
                  <a:gd name="connsiteY48" fmla="*/ 3269921 h 3988066"/>
                  <a:gd name="connsiteX49" fmla="*/ 2491727 w 3475899"/>
                  <a:gd name="connsiteY49" fmla="*/ 2506256 h 3988066"/>
                  <a:gd name="connsiteX50" fmla="*/ 2373845 w 3475899"/>
                  <a:gd name="connsiteY50" fmla="*/ 2070608 h 3988066"/>
                  <a:gd name="connsiteX51" fmla="*/ 2058641 w 3475899"/>
                  <a:gd name="connsiteY51" fmla="*/ 1755405 h 3988066"/>
                  <a:gd name="connsiteX52" fmla="*/ 1615306 w 3475899"/>
                  <a:gd name="connsiteY52" fmla="*/ 1496578 h 3988066"/>
                  <a:gd name="connsiteX53" fmla="*/ 859329 w 3475899"/>
                  <a:gd name="connsiteY53" fmla="*/ 1135247 h 3988066"/>
                  <a:gd name="connsiteX54" fmla="*/ 477496 w 3475899"/>
                  <a:gd name="connsiteY54" fmla="*/ 609907 h 3988066"/>
                  <a:gd name="connsiteX55" fmla="*/ 782450 w 3475899"/>
                  <a:gd name="connsiteY55" fmla="*/ 143508 h 3988066"/>
                  <a:gd name="connsiteX56" fmla="*/ 1425671 w 3475899"/>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10066 w 3475899"/>
                  <a:gd name="connsiteY8" fmla="*/ 426679 h 3988066"/>
                  <a:gd name="connsiteX9" fmla="*/ 1825442 w 3475899"/>
                  <a:gd name="connsiteY9" fmla="*/ 343393 h 3988066"/>
                  <a:gd name="connsiteX10" fmla="*/ 1687060 w 3475899"/>
                  <a:gd name="connsiteY10" fmla="*/ 153758 h 3988066"/>
                  <a:gd name="connsiteX11" fmla="*/ 1410295 w 3475899"/>
                  <a:gd name="connsiteY11" fmla="*/ 102506 h 3988066"/>
                  <a:gd name="connsiteX12" fmla="*/ 961834 w 3475899"/>
                  <a:gd name="connsiteY12" fmla="*/ 187072 h 3988066"/>
                  <a:gd name="connsiteX13" fmla="*/ 744010 w 3475899"/>
                  <a:gd name="connsiteY13" fmla="*/ 481775 h 3988066"/>
                  <a:gd name="connsiteX14" fmla="*/ 900331 w 3475899"/>
                  <a:gd name="connsiteY14" fmla="*/ 740602 h 3988066"/>
                  <a:gd name="connsiteX15" fmla="*/ 1284726 w 3475899"/>
                  <a:gd name="connsiteY15" fmla="*/ 943050 h 3988066"/>
                  <a:gd name="connsiteX16" fmla="*/ 2984160 w 3475899"/>
                  <a:gd name="connsiteY16" fmla="*/ 1543339 h 3988066"/>
                  <a:gd name="connsiteX17" fmla="*/ 3378091 w 3475899"/>
                  <a:gd name="connsiteY17" fmla="*/ 2821306 h 3988066"/>
                  <a:gd name="connsiteX18" fmla="*/ 2359032 w 3475899"/>
                  <a:gd name="connsiteY18" fmla="*/ 3840356 h 3988066"/>
                  <a:gd name="connsiteX19" fmla="*/ 1252372 w 3475899"/>
                  <a:gd name="connsiteY19" fmla="*/ 3968244 h 3988066"/>
                  <a:gd name="connsiteX20" fmla="*/ 352887 w 3475899"/>
                  <a:gd name="connsiteY20" fmla="*/ 3518017 h 3988066"/>
                  <a:gd name="connsiteX21" fmla="*/ 846 w 3475899"/>
                  <a:gd name="connsiteY21" fmla="*/ 2711267 h 3988066"/>
                  <a:gd name="connsiteX22" fmla="*/ 284017 w 3475899"/>
                  <a:gd name="connsiteY22" fmla="*/ 2118017 h 3988066"/>
                  <a:gd name="connsiteX23" fmla="*/ 964397 w 3475899"/>
                  <a:gd name="connsiteY23" fmla="*/ 1870723 h 3988066"/>
                  <a:gd name="connsiteX24" fmla="*/ 1592242 w 3475899"/>
                  <a:gd name="connsiteY24" fmla="*/ 2019356 h 3988066"/>
                  <a:gd name="connsiteX25" fmla="*/ 1861319 w 3475899"/>
                  <a:gd name="connsiteY25" fmla="*/ 2490881 h 3988066"/>
                  <a:gd name="connsiteX26" fmla="*/ 1680653 w 3475899"/>
                  <a:gd name="connsiteY26" fmla="*/ 2861181 h 3988066"/>
                  <a:gd name="connsiteX27" fmla="*/ 1261662 w 3475899"/>
                  <a:gd name="connsiteY27" fmla="*/ 3008533 h 3988066"/>
                  <a:gd name="connsiteX28" fmla="*/ 895206 w 3475899"/>
                  <a:gd name="connsiteY28" fmla="*/ 2926528 h 3988066"/>
                  <a:gd name="connsiteX29" fmla="*/ 718384 w 3475899"/>
                  <a:gd name="connsiteY29" fmla="*/ 2649764 h 3988066"/>
                  <a:gd name="connsiteX30" fmla="*/ 808076 w 3475899"/>
                  <a:gd name="connsiteY30" fmla="*/ 2470379 h 3988066"/>
                  <a:gd name="connsiteX31" fmla="*/ 931082 w 3475899"/>
                  <a:gd name="connsiteY31" fmla="*/ 2406314 h 3988066"/>
                  <a:gd name="connsiteX32" fmla="*/ 990023 w 3475899"/>
                  <a:gd name="connsiteY32" fmla="*/ 2398626 h 3988066"/>
                  <a:gd name="connsiteX33" fmla="*/ 1010524 w 3475899"/>
                  <a:gd name="connsiteY33" fmla="*/ 2414001 h 3988066"/>
                  <a:gd name="connsiteX34" fmla="*/ 1000274 w 3475899"/>
                  <a:gd name="connsiteY34" fmla="*/ 2444753 h 3988066"/>
                  <a:gd name="connsiteX35" fmla="*/ 990023 w 3475899"/>
                  <a:gd name="connsiteY35" fmla="*/ 2475505 h 3988066"/>
                  <a:gd name="connsiteX36" fmla="*/ 974647 w 3475899"/>
                  <a:gd name="connsiteY36" fmla="*/ 2588261 h 3988066"/>
                  <a:gd name="connsiteX37" fmla="*/ 1055370 w 3475899"/>
                  <a:gd name="connsiteY37" fmla="*/ 2725362 h 3988066"/>
                  <a:gd name="connsiteX38" fmla="*/ 1230911 w 3475899"/>
                  <a:gd name="connsiteY38" fmla="*/ 2783021 h 3988066"/>
                  <a:gd name="connsiteX39" fmla="*/ 1494862 w 3475899"/>
                  <a:gd name="connsiteY39" fmla="*/ 2685641 h 3988066"/>
                  <a:gd name="connsiteX40" fmla="*/ 1599930 w 3475899"/>
                  <a:gd name="connsiteY40" fmla="*/ 2444753 h 3988066"/>
                  <a:gd name="connsiteX41" fmla="*/ 1387231 w 3475899"/>
                  <a:gd name="connsiteY41" fmla="*/ 2109048 h 3988066"/>
                  <a:gd name="connsiteX42" fmla="*/ 943896 w 3475899"/>
                  <a:gd name="connsiteY42" fmla="*/ 2003980 h 3988066"/>
                  <a:gd name="connsiteX43" fmla="*/ 372428 w 3475899"/>
                  <a:gd name="connsiteY43" fmla="*/ 2198740 h 3988066"/>
                  <a:gd name="connsiteX44" fmla="*/ 118727 w 3475899"/>
                  <a:gd name="connsiteY44" fmla="*/ 2711267 h 3988066"/>
                  <a:gd name="connsiteX45" fmla="*/ 500560 w 3475899"/>
                  <a:gd name="connsiteY45" fmla="*/ 3351926 h 3988066"/>
                  <a:gd name="connsiteX46" fmla="*/ 1312915 w 3475899"/>
                  <a:gd name="connsiteY46" fmla="*/ 3567187 h 3988066"/>
                  <a:gd name="connsiteX47" fmla="*/ 2135520 w 3475899"/>
                  <a:gd name="connsiteY47" fmla="*/ 3269921 h 3988066"/>
                  <a:gd name="connsiteX48" fmla="*/ 2491727 w 3475899"/>
                  <a:gd name="connsiteY48" fmla="*/ 2506256 h 3988066"/>
                  <a:gd name="connsiteX49" fmla="*/ 2373845 w 3475899"/>
                  <a:gd name="connsiteY49" fmla="*/ 2070608 h 3988066"/>
                  <a:gd name="connsiteX50" fmla="*/ 2058641 w 3475899"/>
                  <a:gd name="connsiteY50" fmla="*/ 1755405 h 3988066"/>
                  <a:gd name="connsiteX51" fmla="*/ 1615306 w 3475899"/>
                  <a:gd name="connsiteY51" fmla="*/ 1496578 h 3988066"/>
                  <a:gd name="connsiteX52" fmla="*/ 859329 w 3475899"/>
                  <a:gd name="connsiteY52" fmla="*/ 1135247 h 3988066"/>
                  <a:gd name="connsiteX53" fmla="*/ 477496 w 3475899"/>
                  <a:gd name="connsiteY53" fmla="*/ 609907 h 3988066"/>
                  <a:gd name="connsiteX54" fmla="*/ 782450 w 3475899"/>
                  <a:gd name="connsiteY54" fmla="*/ 143508 h 3988066"/>
                  <a:gd name="connsiteX55" fmla="*/ 1425671 w 3475899"/>
                  <a:gd name="connsiteY55"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25442 w 3475899"/>
                  <a:gd name="connsiteY8" fmla="*/ 343393 h 3988066"/>
                  <a:gd name="connsiteX9" fmla="*/ 1687060 w 3475899"/>
                  <a:gd name="connsiteY9" fmla="*/ 153758 h 3988066"/>
                  <a:gd name="connsiteX10" fmla="*/ 1410295 w 3475899"/>
                  <a:gd name="connsiteY10" fmla="*/ 102506 h 3988066"/>
                  <a:gd name="connsiteX11" fmla="*/ 961834 w 3475899"/>
                  <a:gd name="connsiteY11" fmla="*/ 187072 h 3988066"/>
                  <a:gd name="connsiteX12" fmla="*/ 744010 w 3475899"/>
                  <a:gd name="connsiteY12" fmla="*/ 481775 h 3988066"/>
                  <a:gd name="connsiteX13" fmla="*/ 900331 w 3475899"/>
                  <a:gd name="connsiteY13" fmla="*/ 740602 h 3988066"/>
                  <a:gd name="connsiteX14" fmla="*/ 1284726 w 3475899"/>
                  <a:gd name="connsiteY14" fmla="*/ 943050 h 3988066"/>
                  <a:gd name="connsiteX15" fmla="*/ 2984160 w 3475899"/>
                  <a:gd name="connsiteY15" fmla="*/ 1543339 h 3988066"/>
                  <a:gd name="connsiteX16" fmla="*/ 3378091 w 3475899"/>
                  <a:gd name="connsiteY16" fmla="*/ 2821306 h 3988066"/>
                  <a:gd name="connsiteX17" fmla="*/ 2359032 w 3475899"/>
                  <a:gd name="connsiteY17" fmla="*/ 3840356 h 3988066"/>
                  <a:gd name="connsiteX18" fmla="*/ 1252372 w 3475899"/>
                  <a:gd name="connsiteY18" fmla="*/ 3968244 h 3988066"/>
                  <a:gd name="connsiteX19" fmla="*/ 352887 w 3475899"/>
                  <a:gd name="connsiteY19" fmla="*/ 3518017 h 3988066"/>
                  <a:gd name="connsiteX20" fmla="*/ 846 w 3475899"/>
                  <a:gd name="connsiteY20" fmla="*/ 2711267 h 3988066"/>
                  <a:gd name="connsiteX21" fmla="*/ 284017 w 3475899"/>
                  <a:gd name="connsiteY21" fmla="*/ 2118017 h 3988066"/>
                  <a:gd name="connsiteX22" fmla="*/ 964397 w 3475899"/>
                  <a:gd name="connsiteY22" fmla="*/ 1870723 h 3988066"/>
                  <a:gd name="connsiteX23" fmla="*/ 1592242 w 3475899"/>
                  <a:gd name="connsiteY23" fmla="*/ 2019356 h 3988066"/>
                  <a:gd name="connsiteX24" fmla="*/ 1861319 w 3475899"/>
                  <a:gd name="connsiteY24" fmla="*/ 2490881 h 3988066"/>
                  <a:gd name="connsiteX25" fmla="*/ 1680653 w 3475899"/>
                  <a:gd name="connsiteY25" fmla="*/ 2861181 h 3988066"/>
                  <a:gd name="connsiteX26" fmla="*/ 1261662 w 3475899"/>
                  <a:gd name="connsiteY26" fmla="*/ 3008533 h 3988066"/>
                  <a:gd name="connsiteX27" fmla="*/ 895206 w 3475899"/>
                  <a:gd name="connsiteY27" fmla="*/ 2926528 h 3988066"/>
                  <a:gd name="connsiteX28" fmla="*/ 718384 w 3475899"/>
                  <a:gd name="connsiteY28" fmla="*/ 2649764 h 3988066"/>
                  <a:gd name="connsiteX29" fmla="*/ 808076 w 3475899"/>
                  <a:gd name="connsiteY29" fmla="*/ 2470379 h 3988066"/>
                  <a:gd name="connsiteX30" fmla="*/ 931082 w 3475899"/>
                  <a:gd name="connsiteY30" fmla="*/ 2406314 h 3988066"/>
                  <a:gd name="connsiteX31" fmla="*/ 990023 w 3475899"/>
                  <a:gd name="connsiteY31" fmla="*/ 2398626 h 3988066"/>
                  <a:gd name="connsiteX32" fmla="*/ 1010524 w 3475899"/>
                  <a:gd name="connsiteY32" fmla="*/ 2414001 h 3988066"/>
                  <a:gd name="connsiteX33" fmla="*/ 1000274 w 3475899"/>
                  <a:gd name="connsiteY33" fmla="*/ 2444753 h 3988066"/>
                  <a:gd name="connsiteX34" fmla="*/ 990023 w 3475899"/>
                  <a:gd name="connsiteY34" fmla="*/ 2475505 h 3988066"/>
                  <a:gd name="connsiteX35" fmla="*/ 974647 w 3475899"/>
                  <a:gd name="connsiteY35" fmla="*/ 2588261 h 3988066"/>
                  <a:gd name="connsiteX36" fmla="*/ 1055370 w 3475899"/>
                  <a:gd name="connsiteY36" fmla="*/ 2725362 h 3988066"/>
                  <a:gd name="connsiteX37" fmla="*/ 1230911 w 3475899"/>
                  <a:gd name="connsiteY37" fmla="*/ 2783021 h 3988066"/>
                  <a:gd name="connsiteX38" fmla="*/ 1494862 w 3475899"/>
                  <a:gd name="connsiteY38" fmla="*/ 2685641 h 3988066"/>
                  <a:gd name="connsiteX39" fmla="*/ 1599930 w 3475899"/>
                  <a:gd name="connsiteY39" fmla="*/ 2444753 h 3988066"/>
                  <a:gd name="connsiteX40" fmla="*/ 1387231 w 3475899"/>
                  <a:gd name="connsiteY40" fmla="*/ 2109048 h 3988066"/>
                  <a:gd name="connsiteX41" fmla="*/ 943896 w 3475899"/>
                  <a:gd name="connsiteY41" fmla="*/ 2003980 h 3988066"/>
                  <a:gd name="connsiteX42" fmla="*/ 372428 w 3475899"/>
                  <a:gd name="connsiteY42" fmla="*/ 2198740 h 3988066"/>
                  <a:gd name="connsiteX43" fmla="*/ 118727 w 3475899"/>
                  <a:gd name="connsiteY43" fmla="*/ 2711267 h 3988066"/>
                  <a:gd name="connsiteX44" fmla="*/ 500560 w 3475899"/>
                  <a:gd name="connsiteY44" fmla="*/ 3351926 h 3988066"/>
                  <a:gd name="connsiteX45" fmla="*/ 1312915 w 3475899"/>
                  <a:gd name="connsiteY45" fmla="*/ 3567187 h 3988066"/>
                  <a:gd name="connsiteX46" fmla="*/ 2135520 w 3475899"/>
                  <a:gd name="connsiteY46" fmla="*/ 3269921 h 3988066"/>
                  <a:gd name="connsiteX47" fmla="*/ 2491727 w 3475899"/>
                  <a:gd name="connsiteY47" fmla="*/ 2506256 h 3988066"/>
                  <a:gd name="connsiteX48" fmla="*/ 2373845 w 3475899"/>
                  <a:gd name="connsiteY48" fmla="*/ 2070608 h 3988066"/>
                  <a:gd name="connsiteX49" fmla="*/ 2058641 w 3475899"/>
                  <a:gd name="connsiteY49" fmla="*/ 1755405 h 3988066"/>
                  <a:gd name="connsiteX50" fmla="*/ 1615306 w 3475899"/>
                  <a:gd name="connsiteY50" fmla="*/ 1496578 h 3988066"/>
                  <a:gd name="connsiteX51" fmla="*/ 859329 w 3475899"/>
                  <a:gd name="connsiteY51" fmla="*/ 1135247 h 3988066"/>
                  <a:gd name="connsiteX52" fmla="*/ 477496 w 3475899"/>
                  <a:gd name="connsiteY52" fmla="*/ 609907 h 3988066"/>
                  <a:gd name="connsiteX53" fmla="*/ 782450 w 3475899"/>
                  <a:gd name="connsiteY53" fmla="*/ 143508 h 3988066"/>
                  <a:gd name="connsiteX54" fmla="*/ 1425671 w 3475899"/>
                  <a:gd name="connsiteY54"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758813 w 3475899"/>
                  <a:gd name="connsiteY6" fmla="*/ 502276 h 3988066"/>
                  <a:gd name="connsiteX7" fmla="*/ 1825442 w 3475899"/>
                  <a:gd name="connsiteY7" fmla="*/ 343393 h 3988066"/>
                  <a:gd name="connsiteX8" fmla="*/ 1687060 w 3475899"/>
                  <a:gd name="connsiteY8" fmla="*/ 153758 h 3988066"/>
                  <a:gd name="connsiteX9" fmla="*/ 1410295 w 3475899"/>
                  <a:gd name="connsiteY9" fmla="*/ 102506 h 3988066"/>
                  <a:gd name="connsiteX10" fmla="*/ 961834 w 3475899"/>
                  <a:gd name="connsiteY10" fmla="*/ 187072 h 3988066"/>
                  <a:gd name="connsiteX11" fmla="*/ 744010 w 3475899"/>
                  <a:gd name="connsiteY11" fmla="*/ 481775 h 3988066"/>
                  <a:gd name="connsiteX12" fmla="*/ 900331 w 3475899"/>
                  <a:gd name="connsiteY12" fmla="*/ 740602 h 3988066"/>
                  <a:gd name="connsiteX13" fmla="*/ 1284726 w 3475899"/>
                  <a:gd name="connsiteY13" fmla="*/ 943050 h 3988066"/>
                  <a:gd name="connsiteX14" fmla="*/ 2984160 w 3475899"/>
                  <a:gd name="connsiteY14" fmla="*/ 1543339 h 3988066"/>
                  <a:gd name="connsiteX15" fmla="*/ 3378091 w 3475899"/>
                  <a:gd name="connsiteY15" fmla="*/ 2821306 h 3988066"/>
                  <a:gd name="connsiteX16" fmla="*/ 2359032 w 3475899"/>
                  <a:gd name="connsiteY16" fmla="*/ 3840356 h 3988066"/>
                  <a:gd name="connsiteX17" fmla="*/ 1252372 w 3475899"/>
                  <a:gd name="connsiteY17" fmla="*/ 3968244 h 3988066"/>
                  <a:gd name="connsiteX18" fmla="*/ 352887 w 3475899"/>
                  <a:gd name="connsiteY18" fmla="*/ 3518017 h 3988066"/>
                  <a:gd name="connsiteX19" fmla="*/ 846 w 3475899"/>
                  <a:gd name="connsiteY19" fmla="*/ 2711267 h 3988066"/>
                  <a:gd name="connsiteX20" fmla="*/ 284017 w 3475899"/>
                  <a:gd name="connsiteY20" fmla="*/ 2118017 h 3988066"/>
                  <a:gd name="connsiteX21" fmla="*/ 964397 w 3475899"/>
                  <a:gd name="connsiteY21" fmla="*/ 1870723 h 3988066"/>
                  <a:gd name="connsiteX22" fmla="*/ 1592242 w 3475899"/>
                  <a:gd name="connsiteY22" fmla="*/ 2019356 h 3988066"/>
                  <a:gd name="connsiteX23" fmla="*/ 1861319 w 3475899"/>
                  <a:gd name="connsiteY23" fmla="*/ 2490881 h 3988066"/>
                  <a:gd name="connsiteX24" fmla="*/ 1680653 w 3475899"/>
                  <a:gd name="connsiteY24" fmla="*/ 2861181 h 3988066"/>
                  <a:gd name="connsiteX25" fmla="*/ 1261662 w 3475899"/>
                  <a:gd name="connsiteY25" fmla="*/ 3008533 h 3988066"/>
                  <a:gd name="connsiteX26" fmla="*/ 895206 w 3475899"/>
                  <a:gd name="connsiteY26" fmla="*/ 2926528 h 3988066"/>
                  <a:gd name="connsiteX27" fmla="*/ 718384 w 3475899"/>
                  <a:gd name="connsiteY27" fmla="*/ 2649764 h 3988066"/>
                  <a:gd name="connsiteX28" fmla="*/ 808076 w 3475899"/>
                  <a:gd name="connsiteY28" fmla="*/ 2470379 h 3988066"/>
                  <a:gd name="connsiteX29" fmla="*/ 931082 w 3475899"/>
                  <a:gd name="connsiteY29" fmla="*/ 2406314 h 3988066"/>
                  <a:gd name="connsiteX30" fmla="*/ 990023 w 3475899"/>
                  <a:gd name="connsiteY30" fmla="*/ 2398626 h 3988066"/>
                  <a:gd name="connsiteX31" fmla="*/ 1010524 w 3475899"/>
                  <a:gd name="connsiteY31" fmla="*/ 2414001 h 3988066"/>
                  <a:gd name="connsiteX32" fmla="*/ 1000274 w 3475899"/>
                  <a:gd name="connsiteY32" fmla="*/ 2444753 h 3988066"/>
                  <a:gd name="connsiteX33" fmla="*/ 990023 w 3475899"/>
                  <a:gd name="connsiteY33" fmla="*/ 2475505 h 3988066"/>
                  <a:gd name="connsiteX34" fmla="*/ 974647 w 3475899"/>
                  <a:gd name="connsiteY34" fmla="*/ 2588261 h 3988066"/>
                  <a:gd name="connsiteX35" fmla="*/ 1055370 w 3475899"/>
                  <a:gd name="connsiteY35" fmla="*/ 2725362 h 3988066"/>
                  <a:gd name="connsiteX36" fmla="*/ 1230911 w 3475899"/>
                  <a:gd name="connsiteY36" fmla="*/ 2783021 h 3988066"/>
                  <a:gd name="connsiteX37" fmla="*/ 1494862 w 3475899"/>
                  <a:gd name="connsiteY37" fmla="*/ 2685641 h 3988066"/>
                  <a:gd name="connsiteX38" fmla="*/ 1599930 w 3475899"/>
                  <a:gd name="connsiteY38" fmla="*/ 2444753 h 3988066"/>
                  <a:gd name="connsiteX39" fmla="*/ 1387231 w 3475899"/>
                  <a:gd name="connsiteY39" fmla="*/ 2109048 h 3988066"/>
                  <a:gd name="connsiteX40" fmla="*/ 943896 w 3475899"/>
                  <a:gd name="connsiteY40" fmla="*/ 2003980 h 3988066"/>
                  <a:gd name="connsiteX41" fmla="*/ 372428 w 3475899"/>
                  <a:gd name="connsiteY41" fmla="*/ 2198740 h 3988066"/>
                  <a:gd name="connsiteX42" fmla="*/ 118727 w 3475899"/>
                  <a:gd name="connsiteY42" fmla="*/ 2711267 h 3988066"/>
                  <a:gd name="connsiteX43" fmla="*/ 500560 w 3475899"/>
                  <a:gd name="connsiteY43" fmla="*/ 3351926 h 3988066"/>
                  <a:gd name="connsiteX44" fmla="*/ 1312915 w 3475899"/>
                  <a:gd name="connsiteY44" fmla="*/ 3567187 h 3988066"/>
                  <a:gd name="connsiteX45" fmla="*/ 2135520 w 3475899"/>
                  <a:gd name="connsiteY45" fmla="*/ 3269921 h 3988066"/>
                  <a:gd name="connsiteX46" fmla="*/ 2491727 w 3475899"/>
                  <a:gd name="connsiteY46" fmla="*/ 2506256 h 3988066"/>
                  <a:gd name="connsiteX47" fmla="*/ 2373845 w 3475899"/>
                  <a:gd name="connsiteY47" fmla="*/ 2070608 h 3988066"/>
                  <a:gd name="connsiteX48" fmla="*/ 2058641 w 3475899"/>
                  <a:gd name="connsiteY48" fmla="*/ 1755405 h 3988066"/>
                  <a:gd name="connsiteX49" fmla="*/ 1615306 w 3475899"/>
                  <a:gd name="connsiteY49" fmla="*/ 1496578 h 3988066"/>
                  <a:gd name="connsiteX50" fmla="*/ 859329 w 3475899"/>
                  <a:gd name="connsiteY50" fmla="*/ 1135247 h 3988066"/>
                  <a:gd name="connsiteX51" fmla="*/ 477496 w 3475899"/>
                  <a:gd name="connsiteY51" fmla="*/ 609907 h 3988066"/>
                  <a:gd name="connsiteX52" fmla="*/ 782450 w 3475899"/>
                  <a:gd name="connsiteY52" fmla="*/ 143508 h 3988066"/>
                  <a:gd name="connsiteX53" fmla="*/ 1425671 w 3475899"/>
                  <a:gd name="connsiteY53"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825442 w 3475899"/>
                  <a:gd name="connsiteY6" fmla="*/ 343393 h 3988066"/>
                  <a:gd name="connsiteX7" fmla="*/ 1687060 w 3475899"/>
                  <a:gd name="connsiteY7" fmla="*/ 153758 h 3988066"/>
                  <a:gd name="connsiteX8" fmla="*/ 1410295 w 3475899"/>
                  <a:gd name="connsiteY8" fmla="*/ 102506 h 3988066"/>
                  <a:gd name="connsiteX9" fmla="*/ 961834 w 3475899"/>
                  <a:gd name="connsiteY9" fmla="*/ 187072 h 3988066"/>
                  <a:gd name="connsiteX10" fmla="*/ 744010 w 3475899"/>
                  <a:gd name="connsiteY10" fmla="*/ 481775 h 3988066"/>
                  <a:gd name="connsiteX11" fmla="*/ 900331 w 3475899"/>
                  <a:gd name="connsiteY11" fmla="*/ 740602 h 3988066"/>
                  <a:gd name="connsiteX12" fmla="*/ 1284726 w 3475899"/>
                  <a:gd name="connsiteY12" fmla="*/ 943050 h 3988066"/>
                  <a:gd name="connsiteX13" fmla="*/ 2984160 w 3475899"/>
                  <a:gd name="connsiteY13" fmla="*/ 1543339 h 3988066"/>
                  <a:gd name="connsiteX14" fmla="*/ 3378091 w 3475899"/>
                  <a:gd name="connsiteY14" fmla="*/ 2821306 h 3988066"/>
                  <a:gd name="connsiteX15" fmla="*/ 2359032 w 3475899"/>
                  <a:gd name="connsiteY15" fmla="*/ 3840356 h 3988066"/>
                  <a:gd name="connsiteX16" fmla="*/ 1252372 w 3475899"/>
                  <a:gd name="connsiteY16" fmla="*/ 3968244 h 3988066"/>
                  <a:gd name="connsiteX17" fmla="*/ 352887 w 3475899"/>
                  <a:gd name="connsiteY17" fmla="*/ 3518017 h 3988066"/>
                  <a:gd name="connsiteX18" fmla="*/ 846 w 3475899"/>
                  <a:gd name="connsiteY18" fmla="*/ 2711267 h 3988066"/>
                  <a:gd name="connsiteX19" fmla="*/ 284017 w 3475899"/>
                  <a:gd name="connsiteY19" fmla="*/ 2118017 h 3988066"/>
                  <a:gd name="connsiteX20" fmla="*/ 964397 w 3475899"/>
                  <a:gd name="connsiteY20" fmla="*/ 1870723 h 3988066"/>
                  <a:gd name="connsiteX21" fmla="*/ 1592242 w 3475899"/>
                  <a:gd name="connsiteY21" fmla="*/ 2019356 h 3988066"/>
                  <a:gd name="connsiteX22" fmla="*/ 1861319 w 3475899"/>
                  <a:gd name="connsiteY22" fmla="*/ 2490881 h 3988066"/>
                  <a:gd name="connsiteX23" fmla="*/ 1680653 w 3475899"/>
                  <a:gd name="connsiteY23" fmla="*/ 2861181 h 3988066"/>
                  <a:gd name="connsiteX24" fmla="*/ 1261662 w 3475899"/>
                  <a:gd name="connsiteY24" fmla="*/ 3008533 h 3988066"/>
                  <a:gd name="connsiteX25" fmla="*/ 895206 w 3475899"/>
                  <a:gd name="connsiteY25" fmla="*/ 2926528 h 3988066"/>
                  <a:gd name="connsiteX26" fmla="*/ 718384 w 3475899"/>
                  <a:gd name="connsiteY26" fmla="*/ 2649764 h 3988066"/>
                  <a:gd name="connsiteX27" fmla="*/ 808076 w 3475899"/>
                  <a:gd name="connsiteY27" fmla="*/ 2470379 h 3988066"/>
                  <a:gd name="connsiteX28" fmla="*/ 931082 w 3475899"/>
                  <a:gd name="connsiteY28" fmla="*/ 2406314 h 3988066"/>
                  <a:gd name="connsiteX29" fmla="*/ 990023 w 3475899"/>
                  <a:gd name="connsiteY29" fmla="*/ 2398626 h 3988066"/>
                  <a:gd name="connsiteX30" fmla="*/ 1010524 w 3475899"/>
                  <a:gd name="connsiteY30" fmla="*/ 2414001 h 3988066"/>
                  <a:gd name="connsiteX31" fmla="*/ 1000274 w 3475899"/>
                  <a:gd name="connsiteY31" fmla="*/ 2444753 h 3988066"/>
                  <a:gd name="connsiteX32" fmla="*/ 990023 w 3475899"/>
                  <a:gd name="connsiteY32" fmla="*/ 2475505 h 3988066"/>
                  <a:gd name="connsiteX33" fmla="*/ 974647 w 3475899"/>
                  <a:gd name="connsiteY33" fmla="*/ 2588261 h 3988066"/>
                  <a:gd name="connsiteX34" fmla="*/ 1055370 w 3475899"/>
                  <a:gd name="connsiteY34" fmla="*/ 2725362 h 3988066"/>
                  <a:gd name="connsiteX35" fmla="*/ 1230911 w 3475899"/>
                  <a:gd name="connsiteY35" fmla="*/ 2783021 h 3988066"/>
                  <a:gd name="connsiteX36" fmla="*/ 1494862 w 3475899"/>
                  <a:gd name="connsiteY36" fmla="*/ 2685641 h 3988066"/>
                  <a:gd name="connsiteX37" fmla="*/ 1599930 w 3475899"/>
                  <a:gd name="connsiteY37" fmla="*/ 2444753 h 3988066"/>
                  <a:gd name="connsiteX38" fmla="*/ 1387231 w 3475899"/>
                  <a:gd name="connsiteY38" fmla="*/ 2109048 h 3988066"/>
                  <a:gd name="connsiteX39" fmla="*/ 943896 w 3475899"/>
                  <a:gd name="connsiteY39" fmla="*/ 2003980 h 3988066"/>
                  <a:gd name="connsiteX40" fmla="*/ 372428 w 3475899"/>
                  <a:gd name="connsiteY40" fmla="*/ 2198740 h 3988066"/>
                  <a:gd name="connsiteX41" fmla="*/ 118727 w 3475899"/>
                  <a:gd name="connsiteY41" fmla="*/ 2711267 h 3988066"/>
                  <a:gd name="connsiteX42" fmla="*/ 500560 w 3475899"/>
                  <a:gd name="connsiteY42" fmla="*/ 3351926 h 3988066"/>
                  <a:gd name="connsiteX43" fmla="*/ 1312915 w 3475899"/>
                  <a:gd name="connsiteY43" fmla="*/ 3567187 h 3988066"/>
                  <a:gd name="connsiteX44" fmla="*/ 2135520 w 3475899"/>
                  <a:gd name="connsiteY44" fmla="*/ 3269921 h 3988066"/>
                  <a:gd name="connsiteX45" fmla="*/ 2491727 w 3475899"/>
                  <a:gd name="connsiteY45" fmla="*/ 2506256 h 3988066"/>
                  <a:gd name="connsiteX46" fmla="*/ 2373845 w 3475899"/>
                  <a:gd name="connsiteY46" fmla="*/ 2070608 h 3988066"/>
                  <a:gd name="connsiteX47" fmla="*/ 2058641 w 3475899"/>
                  <a:gd name="connsiteY47" fmla="*/ 1755405 h 3988066"/>
                  <a:gd name="connsiteX48" fmla="*/ 1615306 w 3475899"/>
                  <a:gd name="connsiteY48" fmla="*/ 1496578 h 3988066"/>
                  <a:gd name="connsiteX49" fmla="*/ 859329 w 3475899"/>
                  <a:gd name="connsiteY49" fmla="*/ 1135247 h 3988066"/>
                  <a:gd name="connsiteX50" fmla="*/ 477496 w 3475899"/>
                  <a:gd name="connsiteY50" fmla="*/ 609907 h 3988066"/>
                  <a:gd name="connsiteX51" fmla="*/ 782450 w 3475899"/>
                  <a:gd name="connsiteY51" fmla="*/ 143508 h 3988066"/>
                  <a:gd name="connsiteX52" fmla="*/ 1425671 w 3475899"/>
                  <a:gd name="connsiteY52"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825442 w 3475899"/>
                  <a:gd name="connsiteY5" fmla="*/ 343393 h 3988066"/>
                  <a:gd name="connsiteX6" fmla="*/ 1687060 w 3475899"/>
                  <a:gd name="connsiteY6" fmla="*/ 153758 h 3988066"/>
                  <a:gd name="connsiteX7" fmla="*/ 1410295 w 3475899"/>
                  <a:gd name="connsiteY7" fmla="*/ 102506 h 3988066"/>
                  <a:gd name="connsiteX8" fmla="*/ 961834 w 3475899"/>
                  <a:gd name="connsiteY8" fmla="*/ 187072 h 3988066"/>
                  <a:gd name="connsiteX9" fmla="*/ 744010 w 3475899"/>
                  <a:gd name="connsiteY9" fmla="*/ 481775 h 3988066"/>
                  <a:gd name="connsiteX10" fmla="*/ 900331 w 3475899"/>
                  <a:gd name="connsiteY10" fmla="*/ 740602 h 3988066"/>
                  <a:gd name="connsiteX11" fmla="*/ 1284726 w 3475899"/>
                  <a:gd name="connsiteY11" fmla="*/ 943050 h 3988066"/>
                  <a:gd name="connsiteX12" fmla="*/ 2984160 w 3475899"/>
                  <a:gd name="connsiteY12" fmla="*/ 1543339 h 3988066"/>
                  <a:gd name="connsiteX13" fmla="*/ 3378091 w 3475899"/>
                  <a:gd name="connsiteY13" fmla="*/ 2821306 h 3988066"/>
                  <a:gd name="connsiteX14" fmla="*/ 2359032 w 3475899"/>
                  <a:gd name="connsiteY14" fmla="*/ 3840356 h 3988066"/>
                  <a:gd name="connsiteX15" fmla="*/ 1252372 w 3475899"/>
                  <a:gd name="connsiteY15" fmla="*/ 3968244 h 3988066"/>
                  <a:gd name="connsiteX16" fmla="*/ 352887 w 3475899"/>
                  <a:gd name="connsiteY16" fmla="*/ 3518017 h 3988066"/>
                  <a:gd name="connsiteX17" fmla="*/ 846 w 3475899"/>
                  <a:gd name="connsiteY17" fmla="*/ 2711267 h 3988066"/>
                  <a:gd name="connsiteX18" fmla="*/ 284017 w 3475899"/>
                  <a:gd name="connsiteY18" fmla="*/ 2118017 h 3988066"/>
                  <a:gd name="connsiteX19" fmla="*/ 964397 w 3475899"/>
                  <a:gd name="connsiteY19" fmla="*/ 1870723 h 3988066"/>
                  <a:gd name="connsiteX20" fmla="*/ 1592242 w 3475899"/>
                  <a:gd name="connsiteY20" fmla="*/ 2019356 h 3988066"/>
                  <a:gd name="connsiteX21" fmla="*/ 1861319 w 3475899"/>
                  <a:gd name="connsiteY21" fmla="*/ 2490881 h 3988066"/>
                  <a:gd name="connsiteX22" fmla="*/ 1680653 w 3475899"/>
                  <a:gd name="connsiteY22" fmla="*/ 2861181 h 3988066"/>
                  <a:gd name="connsiteX23" fmla="*/ 1261662 w 3475899"/>
                  <a:gd name="connsiteY23" fmla="*/ 3008533 h 3988066"/>
                  <a:gd name="connsiteX24" fmla="*/ 895206 w 3475899"/>
                  <a:gd name="connsiteY24" fmla="*/ 2926528 h 3988066"/>
                  <a:gd name="connsiteX25" fmla="*/ 718384 w 3475899"/>
                  <a:gd name="connsiteY25" fmla="*/ 2649764 h 3988066"/>
                  <a:gd name="connsiteX26" fmla="*/ 808076 w 3475899"/>
                  <a:gd name="connsiteY26" fmla="*/ 2470379 h 3988066"/>
                  <a:gd name="connsiteX27" fmla="*/ 931082 w 3475899"/>
                  <a:gd name="connsiteY27" fmla="*/ 2406314 h 3988066"/>
                  <a:gd name="connsiteX28" fmla="*/ 990023 w 3475899"/>
                  <a:gd name="connsiteY28" fmla="*/ 2398626 h 3988066"/>
                  <a:gd name="connsiteX29" fmla="*/ 1010524 w 3475899"/>
                  <a:gd name="connsiteY29" fmla="*/ 2414001 h 3988066"/>
                  <a:gd name="connsiteX30" fmla="*/ 1000274 w 3475899"/>
                  <a:gd name="connsiteY30" fmla="*/ 2444753 h 3988066"/>
                  <a:gd name="connsiteX31" fmla="*/ 990023 w 3475899"/>
                  <a:gd name="connsiteY31" fmla="*/ 2475505 h 3988066"/>
                  <a:gd name="connsiteX32" fmla="*/ 974647 w 3475899"/>
                  <a:gd name="connsiteY32" fmla="*/ 2588261 h 3988066"/>
                  <a:gd name="connsiteX33" fmla="*/ 1055370 w 3475899"/>
                  <a:gd name="connsiteY33" fmla="*/ 2725362 h 3988066"/>
                  <a:gd name="connsiteX34" fmla="*/ 1230911 w 3475899"/>
                  <a:gd name="connsiteY34" fmla="*/ 2783021 h 3988066"/>
                  <a:gd name="connsiteX35" fmla="*/ 1494862 w 3475899"/>
                  <a:gd name="connsiteY35" fmla="*/ 2685641 h 3988066"/>
                  <a:gd name="connsiteX36" fmla="*/ 1599930 w 3475899"/>
                  <a:gd name="connsiteY36" fmla="*/ 2444753 h 3988066"/>
                  <a:gd name="connsiteX37" fmla="*/ 1387231 w 3475899"/>
                  <a:gd name="connsiteY37" fmla="*/ 2109048 h 3988066"/>
                  <a:gd name="connsiteX38" fmla="*/ 943896 w 3475899"/>
                  <a:gd name="connsiteY38" fmla="*/ 2003980 h 3988066"/>
                  <a:gd name="connsiteX39" fmla="*/ 372428 w 3475899"/>
                  <a:gd name="connsiteY39" fmla="*/ 2198740 h 3988066"/>
                  <a:gd name="connsiteX40" fmla="*/ 118727 w 3475899"/>
                  <a:gd name="connsiteY40" fmla="*/ 2711267 h 3988066"/>
                  <a:gd name="connsiteX41" fmla="*/ 500560 w 3475899"/>
                  <a:gd name="connsiteY41" fmla="*/ 3351926 h 3988066"/>
                  <a:gd name="connsiteX42" fmla="*/ 1312915 w 3475899"/>
                  <a:gd name="connsiteY42" fmla="*/ 3567187 h 3988066"/>
                  <a:gd name="connsiteX43" fmla="*/ 2135520 w 3475899"/>
                  <a:gd name="connsiteY43" fmla="*/ 3269921 h 3988066"/>
                  <a:gd name="connsiteX44" fmla="*/ 2491727 w 3475899"/>
                  <a:gd name="connsiteY44" fmla="*/ 2506256 h 3988066"/>
                  <a:gd name="connsiteX45" fmla="*/ 2373845 w 3475899"/>
                  <a:gd name="connsiteY45" fmla="*/ 2070608 h 3988066"/>
                  <a:gd name="connsiteX46" fmla="*/ 2058641 w 3475899"/>
                  <a:gd name="connsiteY46" fmla="*/ 1755405 h 3988066"/>
                  <a:gd name="connsiteX47" fmla="*/ 1615306 w 3475899"/>
                  <a:gd name="connsiteY47" fmla="*/ 1496578 h 3988066"/>
                  <a:gd name="connsiteX48" fmla="*/ 859329 w 3475899"/>
                  <a:gd name="connsiteY48" fmla="*/ 1135247 h 3988066"/>
                  <a:gd name="connsiteX49" fmla="*/ 477496 w 3475899"/>
                  <a:gd name="connsiteY49" fmla="*/ 609907 h 3988066"/>
                  <a:gd name="connsiteX50" fmla="*/ 782450 w 3475899"/>
                  <a:gd name="connsiteY50" fmla="*/ 143508 h 3988066"/>
                  <a:gd name="connsiteX51" fmla="*/ 1425671 w 3475899"/>
                  <a:gd name="connsiteY51"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825442 w 3475899"/>
                  <a:gd name="connsiteY4" fmla="*/ 343393 h 3988066"/>
                  <a:gd name="connsiteX5" fmla="*/ 1687060 w 3475899"/>
                  <a:gd name="connsiteY5" fmla="*/ 153758 h 3988066"/>
                  <a:gd name="connsiteX6" fmla="*/ 1410295 w 3475899"/>
                  <a:gd name="connsiteY6" fmla="*/ 102506 h 3988066"/>
                  <a:gd name="connsiteX7" fmla="*/ 961834 w 3475899"/>
                  <a:gd name="connsiteY7" fmla="*/ 187072 h 3988066"/>
                  <a:gd name="connsiteX8" fmla="*/ 744010 w 3475899"/>
                  <a:gd name="connsiteY8" fmla="*/ 481775 h 3988066"/>
                  <a:gd name="connsiteX9" fmla="*/ 900331 w 3475899"/>
                  <a:gd name="connsiteY9" fmla="*/ 740602 h 3988066"/>
                  <a:gd name="connsiteX10" fmla="*/ 1284726 w 3475899"/>
                  <a:gd name="connsiteY10" fmla="*/ 943050 h 3988066"/>
                  <a:gd name="connsiteX11" fmla="*/ 2984160 w 3475899"/>
                  <a:gd name="connsiteY11" fmla="*/ 1543339 h 3988066"/>
                  <a:gd name="connsiteX12" fmla="*/ 3378091 w 3475899"/>
                  <a:gd name="connsiteY12" fmla="*/ 2821306 h 3988066"/>
                  <a:gd name="connsiteX13" fmla="*/ 2359032 w 3475899"/>
                  <a:gd name="connsiteY13" fmla="*/ 3840356 h 3988066"/>
                  <a:gd name="connsiteX14" fmla="*/ 1252372 w 3475899"/>
                  <a:gd name="connsiteY14" fmla="*/ 3968244 h 3988066"/>
                  <a:gd name="connsiteX15" fmla="*/ 352887 w 3475899"/>
                  <a:gd name="connsiteY15" fmla="*/ 3518017 h 3988066"/>
                  <a:gd name="connsiteX16" fmla="*/ 846 w 3475899"/>
                  <a:gd name="connsiteY16" fmla="*/ 2711267 h 3988066"/>
                  <a:gd name="connsiteX17" fmla="*/ 284017 w 3475899"/>
                  <a:gd name="connsiteY17" fmla="*/ 2118017 h 3988066"/>
                  <a:gd name="connsiteX18" fmla="*/ 964397 w 3475899"/>
                  <a:gd name="connsiteY18" fmla="*/ 1870723 h 3988066"/>
                  <a:gd name="connsiteX19" fmla="*/ 1592242 w 3475899"/>
                  <a:gd name="connsiteY19" fmla="*/ 2019356 h 3988066"/>
                  <a:gd name="connsiteX20" fmla="*/ 1861319 w 3475899"/>
                  <a:gd name="connsiteY20" fmla="*/ 2490881 h 3988066"/>
                  <a:gd name="connsiteX21" fmla="*/ 1680653 w 3475899"/>
                  <a:gd name="connsiteY21" fmla="*/ 2861181 h 3988066"/>
                  <a:gd name="connsiteX22" fmla="*/ 1261662 w 3475899"/>
                  <a:gd name="connsiteY22" fmla="*/ 3008533 h 3988066"/>
                  <a:gd name="connsiteX23" fmla="*/ 895206 w 3475899"/>
                  <a:gd name="connsiteY23" fmla="*/ 2926528 h 3988066"/>
                  <a:gd name="connsiteX24" fmla="*/ 718384 w 3475899"/>
                  <a:gd name="connsiteY24" fmla="*/ 2649764 h 3988066"/>
                  <a:gd name="connsiteX25" fmla="*/ 808076 w 3475899"/>
                  <a:gd name="connsiteY25" fmla="*/ 2470379 h 3988066"/>
                  <a:gd name="connsiteX26" fmla="*/ 931082 w 3475899"/>
                  <a:gd name="connsiteY26" fmla="*/ 2406314 h 3988066"/>
                  <a:gd name="connsiteX27" fmla="*/ 990023 w 3475899"/>
                  <a:gd name="connsiteY27" fmla="*/ 2398626 h 3988066"/>
                  <a:gd name="connsiteX28" fmla="*/ 1010524 w 3475899"/>
                  <a:gd name="connsiteY28" fmla="*/ 2414001 h 3988066"/>
                  <a:gd name="connsiteX29" fmla="*/ 1000274 w 3475899"/>
                  <a:gd name="connsiteY29" fmla="*/ 2444753 h 3988066"/>
                  <a:gd name="connsiteX30" fmla="*/ 990023 w 3475899"/>
                  <a:gd name="connsiteY30" fmla="*/ 2475505 h 3988066"/>
                  <a:gd name="connsiteX31" fmla="*/ 974647 w 3475899"/>
                  <a:gd name="connsiteY31" fmla="*/ 2588261 h 3988066"/>
                  <a:gd name="connsiteX32" fmla="*/ 1055370 w 3475899"/>
                  <a:gd name="connsiteY32" fmla="*/ 2725362 h 3988066"/>
                  <a:gd name="connsiteX33" fmla="*/ 1230911 w 3475899"/>
                  <a:gd name="connsiteY33" fmla="*/ 2783021 h 3988066"/>
                  <a:gd name="connsiteX34" fmla="*/ 1494862 w 3475899"/>
                  <a:gd name="connsiteY34" fmla="*/ 2685641 h 3988066"/>
                  <a:gd name="connsiteX35" fmla="*/ 1599930 w 3475899"/>
                  <a:gd name="connsiteY35" fmla="*/ 2444753 h 3988066"/>
                  <a:gd name="connsiteX36" fmla="*/ 1387231 w 3475899"/>
                  <a:gd name="connsiteY36" fmla="*/ 2109048 h 3988066"/>
                  <a:gd name="connsiteX37" fmla="*/ 943896 w 3475899"/>
                  <a:gd name="connsiteY37" fmla="*/ 2003980 h 3988066"/>
                  <a:gd name="connsiteX38" fmla="*/ 372428 w 3475899"/>
                  <a:gd name="connsiteY38" fmla="*/ 2198740 h 3988066"/>
                  <a:gd name="connsiteX39" fmla="*/ 118727 w 3475899"/>
                  <a:gd name="connsiteY39" fmla="*/ 2711267 h 3988066"/>
                  <a:gd name="connsiteX40" fmla="*/ 500560 w 3475899"/>
                  <a:gd name="connsiteY40" fmla="*/ 3351926 h 3988066"/>
                  <a:gd name="connsiteX41" fmla="*/ 1312915 w 3475899"/>
                  <a:gd name="connsiteY41" fmla="*/ 3567187 h 3988066"/>
                  <a:gd name="connsiteX42" fmla="*/ 2135520 w 3475899"/>
                  <a:gd name="connsiteY42" fmla="*/ 3269921 h 3988066"/>
                  <a:gd name="connsiteX43" fmla="*/ 2491727 w 3475899"/>
                  <a:gd name="connsiteY43" fmla="*/ 2506256 h 3988066"/>
                  <a:gd name="connsiteX44" fmla="*/ 2373845 w 3475899"/>
                  <a:gd name="connsiteY44" fmla="*/ 2070608 h 3988066"/>
                  <a:gd name="connsiteX45" fmla="*/ 2058641 w 3475899"/>
                  <a:gd name="connsiteY45" fmla="*/ 1755405 h 3988066"/>
                  <a:gd name="connsiteX46" fmla="*/ 1615306 w 3475899"/>
                  <a:gd name="connsiteY46" fmla="*/ 1496578 h 3988066"/>
                  <a:gd name="connsiteX47" fmla="*/ 859329 w 3475899"/>
                  <a:gd name="connsiteY47" fmla="*/ 1135247 h 3988066"/>
                  <a:gd name="connsiteX48" fmla="*/ 477496 w 3475899"/>
                  <a:gd name="connsiteY48" fmla="*/ 609907 h 3988066"/>
                  <a:gd name="connsiteX49" fmla="*/ 782450 w 3475899"/>
                  <a:gd name="connsiteY49" fmla="*/ 143508 h 3988066"/>
                  <a:gd name="connsiteX50" fmla="*/ 1425671 w 3475899"/>
                  <a:gd name="connsiteY50"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25442 w 3475899"/>
                  <a:gd name="connsiteY3" fmla="*/ 343393 h 3988066"/>
                  <a:gd name="connsiteX4" fmla="*/ 1687060 w 3475899"/>
                  <a:gd name="connsiteY4" fmla="*/ 153758 h 3988066"/>
                  <a:gd name="connsiteX5" fmla="*/ 1410295 w 3475899"/>
                  <a:gd name="connsiteY5" fmla="*/ 102506 h 3988066"/>
                  <a:gd name="connsiteX6" fmla="*/ 961834 w 3475899"/>
                  <a:gd name="connsiteY6" fmla="*/ 187072 h 3988066"/>
                  <a:gd name="connsiteX7" fmla="*/ 744010 w 3475899"/>
                  <a:gd name="connsiteY7" fmla="*/ 481775 h 3988066"/>
                  <a:gd name="connsiteX8" fmla="*/ 900331 w 3475899"/>
                  <a:gd name="connsiteY8" fmla="*/ 740602 h 3988066"/>
                  <a:gd name="connsiteX9" fmla="*/ 1284726 w 3475899"/>
                  <a:gd name="connsiteY9" fmla="*/ 943050 h 3988066"/>
                  <a:gd name="connsiteX10" fmla="*/ 2984160 w 3475899"/>
                  <a:gd name="connsiteY10" fmla="*/ 1543339 h 3988066"/>
                  <a:gd name="connsiteX11" fmla="*/ 3378091 w 3475899"/>
                  <a:gd name="connsiteY11" fmla="*/ 2821306 h 3988066"/>
                  <a:gd name="connsiteX12" fmla="*/ 2359032 w 3475899"/>
                  <a:gd name="connsiteY12" fmla="*/ 3840356 h 3988066"/>
                  <a:gd name="connsiteX13" fmla="*/ 1252372 w 3475899"/>
                  <a:gd name="connsiteY13" fmla="*/ 3968244 h 3988066"/>
                  <a:gd name="connsiteX14" fmla="*/ 352887 w 3475899"/>
                  <a:gd name="connsiteY14" fmla="*/ 3518017 h 3988066"/>
                  <a:gd name="connsiteX15" fmla="*/ 846 w 3475899"/>
                  <a:gd name="connsiteY15" fmla="*/ 2711267 h 3988066"/>
                  <a:gd name="connsiteX16" fmla="*/ 284017 w 3475899"/>
                  <a:gd name="connsiteY16" fmla="*/ 2118017 h 3988066"/>
                  <a:gd name="connsiteX17" fmla="*/ 964397 w 3475899"/>
                  <a:gd name="connsiteY17" fmla="*/ 1870723 h 3988066"/>
                  <a:gd name="connsiteX18" fmla="*/ 1592242 w 3475899"/>
                  <a:gd name="connsiteY18" fmla="*/ 2019356 h 3988066"/>
                  <a:gd name="connsiteX19" fmla="*/ 1861319 w 3475899"/>
                  <a:gd name="connsiteY19" fmla="*/ 2490881 h 3988066"/>
                  <a:gd name="connsiteX20" fmla="*/ 1680653 w 3475899"/>
                  <a:gd name="connsiteY20" fmla="*/ 2861181 h 3988066"/>
                  <a:gd name="connsiteX21" fmla="*/ 1261662 w 3475899"/>
                  <a:gd name="connsiteY21" fmla="*/ 3008533 h 3988066"/>
                  <a:gd name="connsiteX22" fmla="*/ 895206 w 3475899"/>
                  <a:gd name="connsiteY22" fmla="*/ 2926528 h 3988066"/>
                  <a:gd name="connsiteX23" fmla="*/ 718384 w 3475899"/>
                  <a:gd name="connsiteY23" fmla="*/ 2649764 h 3988066"/>
                  <a:gd name="connsiteX24" fmla="*/ 808076 w 3475899"/>
                  <a:gd name="connsiteY24" fmla="*/ 2470379 h 3988066"/>
                  <a:gd name="connsiteX25" fmla="*/ 931082 w 3475899"/>
                  <a:gd name="connsiteY25" fmla="*/ 2406314 h 3988066"/>
                  <a:gd name="connsiteX26" fmla="*/ 990023 w 3475899"/>
                  <a:gd name="connsiteY26" fmla="*/ 2398626 h 3988066"/>
                  <a:gd name="connsiteX27" fmla="*/ 1010524 w 3475899"/>
                  <a:gd name="connsiteY27" fmla="*/ 2414001 h 3988066"/>
                  <a:gd name="connsiteX28" fmla="*/ 1000274 w 3475899"/>
                  <a:gd name="connsiteY28" fmla="*/ 2444753 h 3988066"/>
                  <a:gd name="connsiteX29" fmla="*/ 990023 w 3475899"/>
                  <a:gd name="connsiteY29" fmla="*/ 2475505 h 3988066"/>
                  <a:gd name="connsiteX30" fmla="*/ 974647 w 3475899"/>
                  <a:gd name="connsiteY30" fmla="*/ 2588261 h 3988066"/>
                  <a:gd name="connsiteX31" fmla="*/ 1055370 w 3475899"/>
                  <a:gd name="connsiteY31" fmla="*/ 2725362 h 3988066"/>
                  <a:gd name="connsiteX32" fmla="*/ 1230911 w 3475899"/>
                  <a:gd name="connsiteY32" fmla="*/ 2783021 h 3988066"/>
                  <a:gd name="connsiteX33" fmla="*/ 1494862 w 3475899"/>
                  <a:gd name="connsiteY33" fmla="*/ 2685641 h 3988066"/>
                  <a:gd name="connsiteX34" fmla="*/ 1599930 w 3475899"/>
                  <a:gd name="connsiteY34" fmla="*/ 2444753 h 3988066"/>
                  <a:gd name="connsiteX35" fmla="*/ 1387231 w 3475899"/>
                  <a:gd name="connsiteY35" fmla="*/ 2109048 h 3988066"/>
                  <a:gd name="connsiteX36" fmla="*/ 943896 w 3475899"/>
                  <a:gd name="connsiteY36" fmla="*/ 2003980 h 3988066"/>
                  <a:gd name="connsiteX37" fmla="*/ 372428 w 3475899"/>
                  <a:gd name="connsiteY37" fmla="*/ 2198740 h 3988066"/>
                  <a:gd name="connsiteX38" fmla="*/ 118727 w 3475899"/>
                  <a:gd name="connsiteY38" fmla="*/ 2711267 h 3988066"/>
                  <a:gd name="connsiteX39" fmla="*/ 500560 w 3475899"/>
                  <a:gd name="connsiteY39" fmla="*/ 3351926 h 3988066"/>
                  <a:gd name="connsiteX40" fmla="*/ 1312915 w 3475899"/>
                  <a:gd name="connsiteY40" fmla="*/ 3567187 h 3988066"/>
                  <a:gd name="connsiteX41" fmla="*/ 2135520 w 3475899"/>
                  <a:gd name="connsiteY41" fmla="*/ 3269921 h 3988066"/>
                  <a:gd name="connsiteX42" fmla="*/ 2491727 w 3475899"/>
                  <a:gd name="connsiteY42" fmla="*/ 2506256 h 3988066"/>
                  <a:gd name="connsiteX43" fmla="*/ 2373845 w 3475899"/>
                  <a:gd name="connsiteY43" fmla="*/ 2070608 h 3988066"/>
                  <a:gd name="connsiteX44" fmla="*/ 2058641 w 3475899"/>
                  <a:gd name="connsiteY44" fmla="*/ 1755405 h 3988066"/>
                  <a:gd name="connsiteX45" fmla="*/ 1615306 w 3475899"/>
                  <a:gd name="connsiteY45" fmla="*/ 1496578 h 3988066"/>
                  <a:gd name="connsiteX46" fmla="*/ 859329 w 3475899"/>
                  <a:gd name="connsiteY46" fmla="*/ 1135247 h 3988066"/>
                  <a:gd name="connsiteX47" fmla="*/ 477496 w 3475899"/>
                  <a:gd name="connsiteY47" fmla="*/ 609907 h 3988066"/>
                  <a:gd name="connsiteX48" fmla="*/ 782450 w 3475899"/>
                  <a:gd name="connsiteY48" fmla="*/ 143508 h 3988066"/>
                  <a:gd name="connsiteX49" fmla="*/ 1425671 w 3475899"/>
                  <a:gd name="connsiteY49" fmla="*/ 0 h 3988066"/>
                  <a:gd name="connsiteX0" fmla="*/ 1425671 w 3475899"/>
                  <a:gd name="connsiteY0" fmla="*/ 0 h 3988066"/>
                  <a:gd name="connsiteX1" fmla="*/ 1884382 w 3475899"/>
                  <a:gd name="connsiteY1" fmla="*/ 64066 h 3988066"/>
                  <a:gd name="connsiteX2" fmla="*/ 1825442 w 3475899"/>
                  <a:gd name="connsiteY2" fmla="*/ 343393 h 3988066"/>
                  <a:gd name="connsiteX3" fmla="*/ 1687060 w 3475899"/>
                  <a:gd name="connsiteY3" fmla="*/ 153758 h 3988066"/>
                  <a:gd name="connsiteX4" fmla="*/ 1410295 w 3475899"/>
                  <a:gd name="connsiteY4" fmla="*/ 102506 h 3988066"/>
                  <a:gd name="connsiteX5" fmla="*/ 961834 w 3475899"/>
                  <a:gd name="connsiteY5" fmla="*/ 187072 h 3988066"/>
                  <a:gd name="connsiteX6" fmla="*/ 744010 w 3475899"/>
                  <a:gd name="connsiteY6" fmla="*/ 481775 h 3988066"/>
                  <a:gd name="connsiteX7" fmla="*/ 900331 w 3475899"/>
                  <a:gd name="connsiteY7" fmla="*/ 740602 h 3988066"/>
                  <a:gd name="connsiteX8" fmla="*/ 1284726 w 3475899"/>
                  <a:gd name="connsiteY8" fmla="*/ 943050 h 3988066"/>
                  <a:gd name="connsiteX9" fmla="*/ 2984160 w 3475899"/>
                  <a:gd name="connsiteY9" fmla="*/ 1543339 h 3988066"/>
                  <a:gd name="connsiteX10" fmla="*/ 3378091 w 3475899"/>
                  <a:gd name="connsiteY10" fmla="*/ 2821306 h 3988066"/>
                  <a:gd name="connsiteX11" fmla="*/ 2359032 w 3475899"/>
                  <a:gd name="connsiteY11" fmla="*/ 3840356 h 3988066"/>
                  <a:gd name="connsiteX12" fmla="*/ 1252372 w 3475899"/>
                  <a:gd name="connsiteY12" fmla="*/ 3968244 h 3988066"/>
                  <a:gd name="connsiteX13" fmla="*/ 352887 w 3475899"/>
                  <a:gd name="connsiteY13" fmla="*/ 3518017 h 3988066"/>
                  <a:gd name="connsiteX14" fmla="*/ 846 w 3475899"/>
                  <a:gd name="connsiteY14" fmla="*/ 2711267 h 3988066"/>
                  <a:gd name="connsiteX15" fmla="*/ 284017 w 3475899"/>
                  <a:gd name="connsiteY15" fmla="*/ 2118017 h 3988066"/>
                  <a:gd name="connsiteX16" fmla="*/ 964397 w 3475899"/>
                  <a:gd name="connsiteY16" fmla="*/ 1870723 h 3988066"/>
                  <a:gd name="connsiteX17" fmla="*/ 1592242 w 3475899"/>
                  <a:gd name="connsiteY17" fmla="*/ 2019356 h 3988066"/>
                  <a:gd name="connsiteX18" fmla="*/ 1861319 w 3475899"/>
                  <a:gd name="connsiteY18" fmla="*/ 2490881 h 3988066"/>
                  <a:gd name="connsiteX19" fmla="*/ 1680653 w 3475899"/>
                  <a:gd name="connsiteY19" fmla="*/ 2861181 h 3988066"/>
                  <a:gd name="connsiteX20" fmla="*/ 1261662 w 3475899"/>
                  <a:gd name="connsiteY20" fmla="*/ 3008533 h 3988066"/>
                  <a:gd name="connsiteX21" fmla="*/ 895206 w 3475899"/>
                  <a:gd name="connsiteY21" fmla="*/ 2926528 h 3988066"/>
                  <a:gd name="connsiteX22" fmla="*/ 718384 w 3475899"/>
                  <a:gd name="connsiteY22" fmla="*/ 2649764 h 3988066"/>
                  <a:gd name="connsiteX23" fmla="*/ 808076 w 3475899"/>
                  <a:gd name="connsiteY23" fmla="*/ 2470379 h 3988066"/>
                  <a:gd name="connsiteX24" fmla="*/ 931082 w 3475899"/>
                  <a:gd name="connsiteY24" fmla="*/ 2406314 h 3988066"/>
                  <a:gd name="connsiteX25" fmla="*/ 990023 w 3475899"/>
                  <a:gd name="connsiteY25" fmla="*/ 2398626 h 3988066"/>
                  <a:gd name="connsiteX26" fmla="*/ 1010524 w 3475899"/>
                  <a:gd name="connsiteY26" fmla="*/ 2414001 h 3988066"/>
                  <a:gd name="connsiteX27" fmla="*/ 1000274 w 3475899"/>
                  <a:gd name="connsiteY27" fmla="*/ 2444753 h 3988066"/>
                  <a:gd name="connsiteX28" fmla="*/ 990023 w 3475899"/>
                  <a:gd name="connsiteY28" fmla="*/ 2475505 h 3988066"/>
                  <a:gd name="connsiteX29" fmla="*/ 974647 w 3475899"/>
                  <a:gd name="connsiteY29" fmla="*/ 2588261 h 3988066"/>
                  <a:gd name="connsiteX30" fmla="*/ 1055370 w 3475899"/>
                  <a:gd name="connsiteY30" fmla="*/ 2725362 h 3988066"/>
                  <a:gd name="connsiteX31" fmla="*/ 1230911 w 3475899"/>
                  <a:gd name="connsiteY31" fmla="*/ 2783021 h 3988066"/>
                  <a:gd name="connsiteX32" fmla="*/ 1494862 w 3475899"/>
                  <a:gd name="connsiteY32" fmla="*/ 2685641 h 3988066"/>
                  <a:gd name="connsiteX33" fmla="*/ 1599930 w 3475899"/>
                  <a:gd name="connsiteY33" fmla="*/ 2444753 h 3988066"/>
                  <a:gd name="connsiteX34" fmla="*/ 1387231 w 3475899"/>
                  <a:gd name="connsiteY34" fmla="*/ 2109048 h 3988066"/>
                  <a:gd name="connsiteX35" fmla="*/ 943896 w 3475899"/>
                  <a:gd name="connsiteY35" fmla="*/ 2003980 h 3988066"/>
                  <a:gd name="connsiteX36" fmla="*/ 372428 w 3475899"/>
                  <a:gd name="connsiteY36" fmla="*/ 2198740 h 3988066"/>
                  <a:gd name="connsiteX37" fmla="*/ 118727 w 3475899"/>
                  <a:gd name="connsiteY37" fmla="*/ 2711267 h 3988066"/>
                  <a:gd name="connsiteX38" fmla="*/ 500560 w 3475899"/>
                  <a:gd name="connsiteY38" fmla="*/ 3351926 h 3988066"/>
                  <a:gd name="connsiteX39" fmla="*/ 1312915 w 3475899"/>
                  <a:gd name="connsiteY39" fmla="*/ 3567187 h 3988066"/>
                  <a:gd name="connsiteX40" fmla="*/ 2135520 w 3475899"/>
                  <a:gd name="connsiteY40" fmla="*/ 3269921 h 3988066"/>
                  <a:gd name="connsiteX41" fmla="*/ 2491727 w 3475899"/>
                  <a:gd name="connsiteY41" fmla="*/ 2506256 h 3988066"/>
                  <a:gd name="connsiteX42" fmla="*/ 2373845 w 3475899"/>
                  <a:gd name="connsiteY42" fmla="*/ 2070608 h 3988066"/>
                  <a:gd name="connsiteX43" fmla="*/ 2058641 w 3475899"/>
                  <a:gd name="connsiteY43" fmla="*/ 1755405 h 3988066"/>
                  <a:gd name="connsiteX44" fmla="*/ 1615306 w 3475899"/>
                  <a:gd name="connsiteY44" fmla="*/ 1496578 h 3988066"/>
                  <a:gd name="connsiteX45" fmla="*/ 859329 w 3475899"/>
                  <a:gd name="connsiteY45" fmla="*/ 1135247 h 3988066"/>
                  <a:gd name="connsiteX46" fmla="*/ 477496 w 3475899"/>
                  <a:gd name="connsiteY46" fmla="*/ 609907 h 3988066"/>
                  <a:gd name="connsiteX47" fmla="*/ 782450 w 3475899"/>
                  <a:gd name="connsiteY47" fmla="*/ 143508 h 3988066"/>
                  <a:gd name="connsiteX48" fmla="*/ 1425671 w 3475899"/>
                  <a:gd name="connsiteY48" fmla="*/ 0 h 3988066"/>
                  <a:gd name="connsiteX0" fmla="*/ 1425671 w 3475899"/>
                  <a:gd name="connsiteY0" fmla="*/ 0 h 3988066"/>
                  <a:gd name="connsiteX1" fmla="*/ 1884382 w 3475899"/>
                  <a:gd name="connsiteY1" fmla="*/ 64066 h 3988066"/>
                  <a:gd name="connsiteX2" fmla="*/ 1687060 w 3475899"/>
                  <a:gd name="connsiteY2" fmla="*/ 153758 h 3988066"/>
                  <a:gd name="connsiteX3" fmla="*/ 1410295 w 3475899"/>
                  <a:gd name="connsiteY3" fmla="*/ 102506 h 3988066"/>
                  <a:gd name="connsiteX4" fmla="*/ 961834 w 3475899"/>
                  <a:gd name="connsiteY4" fmla="*/ 187072 h 3988066"/>
                  <a:gd name="connsiteX5" fmla="*/ 744010 w 3475899"/>
                  <a:gd name="connsiteY5" fmla="*/ 481775 h 3988066"/>
                  <a:gd name="connsiteX6" fmla="*/ 900331 w 3475899"/>
                  <a:gd name="connsiteY6" fmla="*/ 740602 h 3988066"/>
                  <a:gd name="connsiteX7" fmla="*/ 1284726 w 3475899"/>
                  <a:gd name="connsiteY7" fmla="*/ 943050 h 3988066"/>
                  <a:gd name="connsiteX8" fmla="*/ 2984160 w 3475899"/>
                  <a:gd name="connsiteY8" fmla="*/ 1543339 h 3988066"/>
                  <a:gd name="connsiteX9" fmla="*/ 3378091 w 3475899"/>
                  <a:gd name="connsiteY9" fmla="*/ 2821306 h 3988066"/>
                  <a:gd name="connsiteX10" fmla="*/ 2359032 w 3475899"/>
                  <a:gd name="connsiteY10" fmla="*/ 3840356 h 3988066"/>
                  <a:gd name="connsiteX11" fmla="*/ 1252372 w 3475899"/>
                  <a:gd name="connsiteY11" fmla="*/ 3968244 h 3988066"/>
                  <a:gd name="connsiteX12" fmla="*/ 352887 w 3475899"/>
                  <a:gd name="connsiteY12" fmla="*/ 3518017 h 3988066"/>
                  <a:gd name="connsiteX13" fmla="*/ 846 w 3475899"/>
                  <a:gd name="connsiteY13" fmla="*/ 2711267 h 3988066"/>
                  <a:gd name="connsiteX14" fmla="*/ 284017 w 3475899"/>
                  <a:gd name="connsiteY14" fmla="*/ 2118017 h 3988066"/>
                  <a:gd name="connsiteX15" fmla="*/ 964397 w 3475899"/>
                  <a:gd name="connsiteY15" fmla="*/ 1870723 h 3988066"/>
                  <a:gd name="connsiteX16" fmla="*/ 1592242 w 3475899"/>
                  <a:gd name="connsiteY16" fmla="*/ 2019356 h 3988066"/>
                  <a:gd name="connsiteX17" fmla="*/ 1861319 w 3475899"/>
                  <a:gd name="connsiteY17" fmla="*/ 2490881 h 3988066"/>
                  <a:gd name="connsiteX18" fmla="*/ 1680653 w 3475899"/>
                  <a:gd name="connsiteY18" fmla="*/ 2861181 h 3988066"/>
                  <a:gd name="connsiteX19" fmla="*/ 1261662 w 3475899"/>
                  <a:gd name="connsiteY19" fmla="*/ 3008533 h 3988066"/>
                  <a:gd name="connsiteX20" fmla="*/ 895206 w 3475899"/>
                  <a:gd name="connsiteY20" fmla="*/ 2926528 h 3988066"/>
                  <a:gd name="connsiteX21" fmla="*/ 718384 w 3475899"/>
                  <a:gd name="connsiteY21" fmla="*/ 2649764 h 3988066"/>
                  <a:gd name="connsiteX22" fmla="*/ 808076 w 3475899"/>
                  <a:gd name="connsiteY22" fmla="*/ 2470379 h 3988066"/>
                  <a:gd name="connsiteX23" fmla="*/ 931082 w 3475899"/>
                  <a:gd name="connsiteY23" fmla="*/ 2406314 h 3988066"/>
                  <a:gd name="connsiteX24" fmla="*/ 990023 w 3475899"/>
                  <a:gd name="connsiteY24" fmla="*/ 2398626 h 3988066"/>
                  <a:gd name="connsiteX25" fmla="*/ 1010524 w 3475899"/>
                  <a:gd name="connsiteY25" fmla="*/ 2414001 h 3988066"/>
                  <a:gd name="connsiteX26" fmla="*/ 1000274 w 3475899"/>
                  <a:gd name="connsiteY26" fmla="*/ 2444753 h 3988066"/>
                  <a:gd name="connsiteX27" fmla="*/ 990023 w 3475899"/>
                  <a:gd name="connsiteY27" fmla="*/ 2475505 h 3988066"/>
                  <a:gd name="connsiteX28" fmla="*/ 974647 w 3475899"/>
                  <a:gd name="connsiteY28" fmla="*/ 2588261 h 3988066"/>
                  <a:gd name="connsiteX29" fmla="*/ 1055370 w 3475899"/>
                  <a:gd name="connsiteY29" fmla="*/ 2725362 h 3988066"/>
                  <a:gd name="connsiteX30" fmla="*/ 1230911 w 3475899"/>
                  <a:gd name="connsiteY30" fmla="*/ 2783021 h 3988066"/>
                  <a:gd name="connsiteX31" fmla="*/ 1494862 w 3475899"/>
                  <a:gd name="connsiteY31" fmla="*/ 2685641 h 3988066"/>
                  <a:gd name="connsiteX32" fmla="*/ 1599930 w 3475899"/>
                  <a:gd name="connsiteY32" fmla="*/ 2444753 h 3988066"/>
                  <a:gd name="connsiteX33" fmla="*/ 1387231 w 3475899"/>
                  <a:gd name="connsiteY33" fmla="*/ 2109048 h 3988066"/>
                  <a:gd name="connsiteX34" fmla="*/ 943896 w 3475899"/>
                  <a:gd name="connsiteY34" fmla="*/ 2003980 h 3988066"/>
                  <a:gd name="connsiteX35" fmla="*/ 372428 w 3475899"/>
                  <a:gd name="connsiteY35" fmla="*/ 2198740 h 3988066"/>
                  <a:gd name="connsiteX36" fmla="*/ 118727 w 3475899"/>
                  <a:gd name="connsiteY36" fmla="*/ 2711267 h 3988066"/>
                  <a:gd name="connsiteX37" fmla="*/ 500560 w 3475899"/>
                  <a:gd name="connsiteY37" fmla="*/ 3351926 h 3988066"/>
                  <a:gd name="connsiteX38" fmla="*/ 1312915 w 3475899"/>
                  <a:gd name="connsiteY38" fmla="*/ 3567187 h 3988066"/>
                  <a:gd name="connsiteX39" fmla="*/ 2135520 w 3475899"/>
                  <a:gd name="connsiteY39" fmla="*/ 3269921 h 3988066"/>
                  <a:gd name="connsiteX40" fmla="*/ 2491727 w 3475899"/>
                  <a:gd name="connsiteY40" fmla="*/ 2506256 h 3988066"/>
                  <a:gd name="connsiteX41" fmla="*/ 2373845 w 3475899"/>
                  <a:gd name="connsiteY41" fmla="*/ 2070608 h 3988066"/>
                  <a:gd name="connsiteX42" fmla="*/ 2058641 w 3475899"/>
                  <a:gd name="connsiteY42" fmla="*/ 1755405 h 3988066"/>
                  <a:gd name="connsiteX43" fmla="*/ 1615306 w 3475899"/>
                  <a:gd name="connsiteY43" fmla="*/ 1496578 h 3988066"/>
                  <a:gd name="connsiteX44" fmla="*/ 859329 w 3475899"/>
                  <a:gd name="connsiteY44" fmla="*/ 1135247 h 3988066"/>
                  <a:gd name="connsiteX45" fmla="*/ 477496 w 3475899"/>
                  <a:gd name="connsiteY45" fmla="*/ 609907 h 3988066"/>
                  <a:gd name="connsiteX46" fmla="*/ 782450 w 3475899"/>
                  <a:gd name="connsiteY46" fmla="*/ 143508 h 3988066"/>
                  <a:gd name="connsiteX47" fmla="*/ 1425671 w 3475899"/>
                  <a:gd name="connsiteY47" fmla="*/ 0 h 3988066"/>
                  <a:gd name="connsiteX0" fmla="*/ 1425671 w 3475899"/>
                  <a:gd name="connsiteY0" fmla="*/ 0 h 3988066"/>
                  <a:gd name="connsiteX1" fmla="*/ 1687060 w 3475899"/>
                  <a:gd name="connsiteY1" fmla="*/ 153758 h 3988066"/>
                  <a:gd name="connsiteX2" fmla="*/ 1410295 w 3475899"/>
                  <a:gd name="connsiteY2" fmla="*/ 102506 h 3988066"/>
                  <a:gd name="connsiteX3" fmla="*/ 961834 w 3475899"/>
                  <a:gd name="connsiteY3" fmla="*/ 187072 h 3988066"/>
                  <a:gd name="connsiteX4" fmla="*/ 744010 w 3475899"/>
                  <a:gd name="connsiteY4" fmla="*/ 481775 h 3988066"/>
                  <a:gd name="connsiteX5" fmla="*/ 900331 w 3475899"/>
                  <a:gd name="connsiteY5" fmla="*/ 740602 h 3988066"/>
                  <a:gd name="connsiteX6" fmla="*/ 1284726 w 3475899"/>
                  <a:gd name="connsiteY6" fmla="*/ 943050 h 3988066"/>
                  <a:gd name="connsiteX7" fmla="*/ 2984160 w 3475899"/>
                  <a:gd name="connsiteY7" fmla="*/ 1543339 h 3988066"/>
                  <a:gd name="connsiteX8" fmla="*/ 3378091 w 3475899"/>
                  <a:gd name="connsiteY8" fmla="*/ 2821306 h 3988066"/>
                  <a:gd name="connsiteX9" fmla="*/ 2359032 w 3475899"/>
                  <a:gd name="connsiteY9" fmla="*/ 3840356 h 3988066"/>
                  <a:gd name="connsiteX10" fmla="*/ 1252372 w 3475899"/>
                  <a:gd name="connsiteY10" fmla="*/ 3968244 h 3988066"/>
                  <a:gd name="connsiteX11" fmla="*/ 352887 w 3475899"/>
                  <a:gd name="connsiteY11" fmla="*/ 3518017 h 3988066"/>
                  <a:gd name="connsiteX12" fmla="*/ 846 w 3475899"/>
                  <a:gd name="connsiteY12" fmla="*/ 2711267 h 3988066"/>
                  <a:gd name="connsiteX13" fmla="*/ 284017 w 3475899"/>
                  <a:gd name="connsiteY13" fmla="*/ 2118017 h 3988066"/>
                  <a:gd name="connsiteX14" fmla="*/ 964397 w 3475899"/>
                  <a:gd name="connsiteY14" fmla="*/ 1870723 h 3988066"/>
                  <a:gd name="connsiteX15" fmla="*/ 1592242 w 3475899"/>
                  <a:gd name="connsiteY15" fmla="*/ 2019356 h 3988066"/>
                  <a:gd name="connsiteX16" fmla="*/ 1861319 w 3475899"/>
                  <a:gd name="connsiteY16" fmla="*/ 2490881 h 3988066"/>
                  <a:gd name="connsiteX17" fmla="*/ 1680653 w 3475899"/>
                  <a:gd name="connsiteY17" fmla="*/ 2861181 h 3988066"/>
                  <a:gd name="connsiteX18" fmla="*/ 1261662 w 3475899"/>
                  <a:gd name="connsiteY18" fmla="*/ 3008533 h 3988066"/>
                  <a:gd name="connsiteX19" fmla="*/ 895206 w 3475899"/>
                  <a:gd name="connsiteY19" fmla="*/ 2926528 h 3988066"/>
                  <a:gd name="connsiteX20" fmla="*/ 718384 w 3475899"/>
                  <a:gd name="connsiteY20" fmla="*/ 2649764 h 3988066"/>
                  <a:gd name="connsiteX21" fmla="*/ 808076 w 3475899"/>
                  <a:gd name="connsiteY21" fmla="*/ 2470379 h 3988066"/>
                  <a:gd name="connsiteX22" fmla="*/ 931082 w 3475899"/>
                  <a:gd name="connsiteY22" fmla="*/ 2406314 h 3988066"/>
                  <a:gd name="connsiteX23" fmla="*/ 990023 w 3475899"/>
                  <a:gd name="connsiteY23" fmla="*/ 2398626 h 3988066"/>
                  <a:gd name="connsiteX24" fmla="*/ 1010524 w 3475899"/>
                  <a:gd name="connsiteY24" fmla="*/ 2414001 h 3988066"/>
                  <a:gd name="connsiteX25" fmla="*/ 1000274 w 3475899"/>
                  <a:gd name="connsiteY25" fmla="*/ 2444753 h 3988066"/>
                  <a:gd name="connsiteX26" fmla="*/ 990023 w 3475899"/>
                  <a:gd name="connsiteY26" fmla="*/ 2475505 h 3988066"/>
                  <a:gd name="connsiteX27" fmla="*/ 974647 w 3475899"/>
                  <a:gd name="connsiteY27" fmla="*/ 2588261 h 3988066"/>
                  <a:gd name="connsiteX28" fmla="*/ 1055370 w 3475899"/>
                  <a:gd name="connsiteY28" fmla="*/ 2725362 h 3988066"/>
                  <a:gd name="connsiteX29" fmla="*/ 1230911 w 3475899"/>
                  <a:gd name="connsiteY29" fmla="*/ 2783021 h 3988066"/>
                  <a:gd name="connsiteX30" fmla="*/ 1494862 w 3475899"/>
                  <a:gd name="connsiteY30" fmla="*/ 2685641 h 3988066"/>
                  <a:gd name="connsiteX31" fmla="*/ 1599930 w 3475899"/>
                  <a:gd name="connsiteY31" fmla="*/ 2444753 h 3988066"/>
                  <a:gd name="connsiteX32" fmla="*/ 1387231 w 3475899"/>
                  <a:gd name="connsiteY32" fmla="*/ 2109048 h 3988066"/>
                  <a:gd name="connsiteX33" fmla="*/ 943896 w 3475899"/>
                  <a:gd name="connsiteY33" fmla="*/ 2003980 h 3988066"/>
                  <a:gd name="connsiteX34" fmla="*/ 372428 w 3475899"/>
                  <a:gd name="connsiteY34" fmla="*/ 2198740 h 3988066"/>
                  <a:gd name="connsiteX35" fmla="*/ 118727 w 3475899"/>
                  <a:gd name="connsiteY35" fmla="*/ 2711267 h 3988066"/>
                  <a:gd name="connsiteX36" fmla="*/ 500560 w 3475899"/>
                  <a:gd name="connsiteY36" fmla="*/ 3351926 h 3988066"/>
                  <a:gd name="connsiteX37" fmla="*/ 1312915 w 3475899"/>
                  <a:gd name="connsiteY37" fmla="*/ 3567187 h 3988066"/>
                  <a:gd name="connsiteX38" fmla="*/ 2135520 w 3475899"/>
                  <a:gd name="connsiteY38" fmla="*/ 3269921 h 3988066"/>
                  <a:gd name="connsiteX39" fmla="*/ 2491727 w 3475899"/>
                  <a:gd name="connsiteY39" fmla="*/ 2506256 h 3988066"/>
                  <a:gd name="connsiteX40" fmla="*/ 2373845 w 3475899"/>
                  <a:gd name="connsiteY40" fmla="*/ 2070608 h 3988066"/>
                  <a:gd name="connsiteX41" fmla="*/ 2058641 w 3475899"/>
                  <a:gd name="connsiteY41" fmla="*/ 1755405 h 3988066"/>
                  <a:gd name="connsiteX42" fmla="*/ 1615306 w 3475899"/>
                  <a:gd name="connsiteY42" fmla="*/ 1496578 h 3988066"/>
                  <a:gd name="connsiteX43" fmla="*/ 859329 w 3475899"/>
                  <a:gd name="connsiteY43" fmla="*/ 1135247 h 3988066"/>
                  <a:gd name="connsiteX44" fmla="*/ 477496 w 3475899"/>
                  <a:gd name="connsiteY44" fmla="*/ 609907 h 3988066"/>
                  <a:gd name="connsiteX45" fmla="*/ 782450 w 3475899"/>
                  <a:gd name="connsiteY45" fmla="*/ 143508 h 3988066"/>
                  <a:gd name="connsiteX46" fmla="*/ 1425671 w 3475899"/>
                  <a:gd name="connsiteY46" fmla="*/ 0 h 3988066"/>
                  <a:gd name="connsiteX0" fmla="*/ 1425671 w 3475899"/>
                  <a:gd name="connsiteY0" fmla="*/ 421 h 3988487"/>
                  <a:gd name="connsiteX1" fmla="*/ 1410295 w 3475899"/>
                  <a:gd name="connsiteY1" fmla="*/ 102927 h 3988487"/>
                  <a:gd name="connsiteX2" fmla="*/ 961834 w 3475899"/>
                  <a:gd name="connsiteY2" fmla="*/ 187493 h 3988487"/>
                  <a:gd name="connsiteX3" fmla="*/ 744010 w 3475899"/>
                  <a:gd name="connsiteY3" fmla="*/ 482196 h 3988487"/>
                  <a:gd name="connsiteX4" fmla="*/ 900331 w 3475899"/>
                  <a:gd name="connsiteY4" fmla="*/ 741023 h 3988487"/>
                  <a:gd name="connsiteX5" fmla="*/ 1284726 w 3475899"/>
                  <a:gd name="connsiteY5" fmla="*/ 943471 h 3988487"/>
                  <a:gd name="connsiteX6" fmla="*/ 2984160 w 3475899"/>
                  <a:gd name="connsiteY6" fmla="*/ 1543760 h 3988487"/>
                  <a:gd name="connsiteX7" fmla="*/ 3378091 w 3475899"/>
                  <a:gd name="connsiteY7" fmla="*/ 2821727 h 3988487"/>
                  <a:gd name="connsiteX8" fmla="*/ 2359032 w 3475899"/>
                  <a:gd name="connsiteY8" fmla="*/ 3840777 h 3988487"/>
                  <a:gd name="connsiteX9" fmla="*/ 1252372 w 3475899"/>
                  <a:gd name="connsiteY9" fmla="*/ 3968665 h 3988487"/>
                  <a:gd name="connsiteX10" fmla="*/ 352887 w 3475899"/>
                  <a:gd name="connsiteY10" fmla="*/ 3518438 h 3988487"/>
                  <a:gd name="connsiteX11" fmla="*/ 846 w 3475899"/>
                  <a:gd name="connsiteY11" fmla="*/ 2711688 h 3988487"/>
                  <a:gd name="connsiteX12" fmla="*/ 284017 w 3475899"/>
                  <a:gd name="connsiteY12" fmla="*/ 2118438 h 3988487"/>
                  <a:gd name="connsiteX13" fmla="*/ 964397 w 3475899"/>
                  <a:gd name="connsiteY13" fmla="*/ 1871144 h 3988487"/>
                  <a:gd name="connsiteX14" fmla="*/ 1592242 w 3475899"/>
                  <a:gd name="connsiteY14" fmla="*/ 2019777 h 3988487"/>
                  <a:gd name="connsiteX15" fmla="*/ 1861319 w 3475899"/>
                  <a:gd name="connsiteY15" fmla="*/ 2491302 h 3988487"/>
                  <a:gd name="connsiteX16" fmla="*/ 1680653 w 3475899"/>
                  <a:gd name="connsiteY16" fmla="*/ 2861602 h 3988487"/>
                  <a:gd name="connsiteX17" fmla="*/ 1261662 w 3475899"/>
                  <a:gd name="connsiteY17" fmla="*/ 3008954 h 3988487"/>
                  <a:gd name="connsiteX18" fmla="*/ 895206 w 3475899"/>
                  <a:gd name="connsiteY18" fmla="*/ 2926949 h 3988487"/>
                  <a:gd name="connsiteX19" fmla="*/ 718384 w 3475899"/>
                  <a:gd name="connsiteY19" fmla="*/ 2650185 h 3988487"/>
                  <a:gd name="connsiteX20" fmla="*/ 808076 w 3475899"/>
                  <a:gd name="connsiteY20" fmla="*/ 2470800 h 3988487"/>
                  <a:gd name="connsiteX21" fmla="*/ 931082 w 3475899"/>
                  <a:gd name="connsiteY21" fmla="*/ 2406735 h 3988487"/>
                  <a:gd name="connsiteX22" fmla="*/ 990023 w 3475899"/>
                  <a:gd name="connsiteY22" fmla="*/ 2399047 h 3988487"/>
                  <a:gd name="connsiteX23" fmla="*/ 1010524 w 3475899"/>
                  <a:gd name="connsiteY23" fmla="*/ 2414422 h 3988487"/>
                  <a:gd name="connsiteX24" fmla="*/ 1000274 w 3475899"/>
                  <a:gd name="connsiteY24" fmla="*/ 2445174 h 3988487"/>
                  <a:gd name="connsiteX25" fmla="*/ 990023 w 3475899"/>
                  <a:gd name="connsiteY25" fmla="*/ 2475926 h 3988487"/>
                  <a:gd name="connsiteX26" fmla="*/ 974647 w 3475899"/>
                  <a:gd name="connsiteY26" fmla="*/ 2588682 h 3988487"/>
                  <a:gd name="connsiteX27" fmla="*/ 1055370 w 3475899"/>
                  <a:gd name="connsiteY27" fmla="*/ 2725783 h 3988487"/>
                  <a:gd name="connsiteX28" fmla="*/ 1230911 w 3475899"/>
                  <a:gd name="connsiteY28" fmla="*/ 2783442 h 3988487"/>
                  <a:gd name="connsiteX29" fmla="*/ 1494862 w 3475899"/>
                  <a:gd name="connsiteY29" fmla="*/ 2686062 h 3988487"/>
                  <a:gd name="connsiteX30" fmla="*/ 1599930 w 3475899"/>
                  <a:gd name="connsiteY30" fmla="*/ 2445174 h 3988487"/>
                  <a:gd name="connsiteX31" fmla="*/ 1387231 w 3475899"/>
                  <a:gd name="connsiteY31" fmla="*/ 2109469 h 3988487"/>
                  <a:gd name="connsiteX32" fmla="*/ 943896 w 3475899"/>
                  <a:gd name="connsiteY32" fmla="*/ 2004401 h 3988487"/>
                  <a:gd name="connsiteX33" fmla="*/ 372428 w 3475899"/>
                  <a:gd name="connsiteY33" fmla="*/ 2199161 h 3988487"/>
                  <a:gd name="connsiteX34" fmla="*/ 118727 w 3475899"/>
                  <a:gd name="connsiteY34" fmla="*/ 2711688 h 3988487"/>
                  <a:gd name="connsiteX35" fmla="*/ 500560 w 3475899"/>
                  <a:gd name="connsiteY35" fmla="*/ 3352347 h 3988487"/>
                  <a:gd name="connsiteX36" fmla="*/ 1312915 w 3475899"/>
                  <a:gd name="connsiteY36" fmla="*/ 3567608 h 3988487"/>
                  <a:gd name="connsiteX37" fmla="*/ 2135520 w 3475899"/>
                  <a:gd name="connsiteY37" fmla="*/ 3270342 h 3988487"/>
                  <a:gd name="connsiteX38" fmla="*/ 2491727 w 3475899"/>
                  <a:gd name="connsiteY38" fmla="*/ 2506677 h 3988487"/>
                  <a:gd name="connsiteX39" fmla="*/ 2373845 w 3475899"/>
                  <a:gd name="connsiteY39" fmla="*/ 2071029 h 3988487"/>
                  <a:gd name="connsiteX40" fmla="*/ 2058641 w 3475899"/>
                  <a:gd name="connsiteY40" fmla="*/ 1755826 h 3988487"/>
                  <a:gd name="connsiteX41" fmla="*/ 1615306 w 3475899"/>
                  <a:gd name="connsiteY41" fmla="*/ 1496999 h 3988487"/>
                  <a:gd name="connsiteX42" fmla="*/ 859329 w 3475899"/>
                  <a:gd name="connsiteY42" fmla="*/ 1135668 h 3988487"/>
                  <a:gd name="connsiteX43" fmla="*/ 477496 w 3475899"/>
                  <a:gd name="connsiteY43" fmla="*/ 610328 h 3988487"/>
                  <a:gd name="connsiteX44" fmla="*/ 782450 w 3475899"/>
                  <a:gd name="connsiteY44" fmla="*/ 143929 h 3988487"/>
                  <a:gd name="connsiteX45" fmla="*/ 1425671 w 3475899"/>
                  <a:gd name="connsiteY45" fmla="*/ 421 h 3988487"/>
                  <a:gd name="connsiteX0" fmla="*/ 1425671 w 3475899"/>
                  <a:gd name="connsiteY0" fmla="*/ 0 h 3988066"/>
                  <a:gd name="connsiteX1" fmla="*/ 961834 w 3475899"/>
                  <a:gd name="connsiteY1" fmla="*/ 187072 h 3988066"/>
                  <a:gd name="connsiteX2" fmla="*/ 744010 w 3475899"/>
                  <a:gd name="connsiteY2" fmla="*/ 481775 h 3988066"/>
                  <a:gd name="connsiteX3" fmla="*/ 900331 w 3475899"/>
                  <a:gd name="connsiteY3" fmla="*/ 740602 h 3988066"/>
                  <a:gd name="connsiteX4" fmla="*/ 1284726 w 3475899"/>
                  <a:gd name="connsiteY4" fmla="*/ 943050 h 3988066"/>
                  <a:gd name="connsiteX5" fmla="*/ 2984160 w 3475899"/>
                  <a:gd name="connsiteY5" fmla="*/ 1543339 h 3988066"/>
                  <a:gd name="connsiteX6" fmla="*/ 3378091 w 3475899"/>
                  <a:gd name="connsiteY6" fmla="*/ 2821306 h 3988066"/>
                  <a:gd name="connsiteX7" fmla="*/ 2359032 w 3475899"/>
                  <a:gd name="connsiteY7" fmla="*/ 3840356 h 3988066"/>
                  <a:gd name="connsiteX8" fmla="*/ 1252372 w 3475899"/>
                  <a:gd name="connsiteY8" fmla="*/ 3968244 h 3988066"/>
                  <a:gd name="connsiteX9" fmla="*/ 352887 w 3475899"/>
                  <a:gd name="connsiteY9" fmla="*/ 3518017 h 3988066"/>
                  <a:gd name="connsiteX10" fmla="*/ 846 w 3475899"/>
                  <a:gd name="connsiteY10" fmla="*/ 2711267 h 3988066"/>
                  <a:gd name="connsiteX11" fmla="*/ 284017 w 3475899"/>
                  <a:gd name="connsiteY11" fmla="*/ 2118017 h 3988066"/>
                  <a:gd name="connsiteX12" fmla="*/ 964397 w 3475899"/>
                  <a:gd name="connsiteY12" fmla="*/ 1870723 h 3988066"/>
                  <a:gd name="connsiteX13" fmla="*/ 1592242 w 3475899"/>
                  <a:gd name="connsiteY13" fmla="*/ 2019356 h 3988066"/>
                  <a:gd name="connsiteX14" fmla="*/ 1861319 w 3475899"/>
                  <a:gd name="connsiteY14" fmla="*/ 2490881 h 3988066"/>
                  <a:gd name="connsiteX15" fmla="*/ 1680653 w 3475899"/>
                  <a:gd name="connsiteY15" fmla="*/ 2861181 h 3988066"/>
                  <a:gd name="connsiteX16" fmla="*/ 1261662 w 3475899"/>
                  <a:gd name="connsiteY16" fmla="*/ 3008533 h 3988066"/>
                  <a:gd name="connsiteX17" fmla="*/ 895206 w 3475899"/>
                  <a:gd name="connsiteY17" fmla="*/ 2926528 h 3988066"/>
                  <a:gd name="connsiteX18" fmla="*/ 718384 w 3475899"/>
                  <a:gd name="connsiteY18" fmla="*/ 2649764 h 3988066"/>
                  <a:gd name="connsiteX19" fmla="*/ 808076 w 3475899"/>
                  <a:gd name="connsiteY19" fmla="*/ 2470379 h 3988066"/>
                  <a:gd name="connsiteX20" fmla="*/ 931082 w 3475899"/>
                  <a:gd name="connsiteY20" fmla="*/ 2406314 h 3988066"/>
                  <a:gd name="connsiteX21" fmla="*/ 990023 w 3475899"/>
                  <a:gd name="connsiteY21" fmla="*/ 2398626 h 3988066"/>
                  <a:gd name="connsiteX22" fmla="*/ 1010524 w 3475899"/>
                  <a:gd name="connsiteY22" fmla="*/ 2414001 h 3988066"/>
                  <a:gd name="connsiteX23" fmla="*/ 1000274 w 3475899"/>
                  <a:gd name="connsiteY23" fmla="*/ 2444753 h 3988066"/>
                  <a:gd name="connsiteX24" fmla="*/ 990023 w 3475899"/>
                  <a:gd name="connsiteY24" fmla="*/ 2475505 h 3988066"/>
                  <a:gd name="connsiteX25" fmla="*/ 974647 w 3475899"/>
                  <a:gd name="connsiteY25" fmla="*/ 2588261 h 3988066"/>
                  <a:gd name="connsiteX26" fmla="*/ 1055370 w 3475899"/>
                  <a:gd name="connsiteY26" fmla="*/ 2725362 h 3988066"/>
                  <a:gd name="connsiteX27" fmla="*/ 1230911 w 3475899"/>
                  <a:gd name="connsiteY27" fmla="*/ 2783021 h 3988066"/>
                  <a:gd name="connsiteX28" fmla="*/ 1494862 w 3475899"/>
                  <a:gd name="connsiteY28" fmla="*/ 2685641 h 3988066"/>
                  <a:gd name="connsiteX29" fmla="*/ 1599930 w 3475899"/>
                  <a:gd name="connsiteY29" fmla="*/ 2444753 h 3988066"/>
                  <a:gd name="connsiteX30" fmla="*/ 1387231 w 3475899"/>
                  <a:gd name="connsiteY30" fmla="*/ 2109048 h 3988066"/>
                  <a:gd name="connsiteX31" fmla="*/ 943896 w 3475899"/>
                  <a:gd name="connsiteY31" fmla="*/ 2003980 h 3988066"/>
                  <a:gd name="connsiteX32" fmla="*/ 372428 w 3475899"/>
                  <a:gd name="connsiteY32" fmla="*/ 2198740 h 3988066"/>
                  <a:gd name="connsiteX33" fmla="*/ 118727 w 3475899"/>
                  <a:gd name="connsiteY33" fmla="*/ 2711267 h 3988066"/>
                  <a:gd name="connsiteX34" fmla="*/ 500560 w 3475899"/>
                  <a:gd name="connsiteY34" fmla="*/ 3351926 h 3988066"/>
                  <a:gd name="connsiteX35" fmla="*/ 1312915 w 3475899"/>
                  <a:gd name="connsiteY35" fmla="*/ 3567187 h 3988066"/>
                  <a:gd name="connsiteX36" fmla="*/ 2135520 w 3475899"/>
                  <a:gd name="connsiteY36" fmla="*/ 3269921 h 3988066"/>
                  <a:gd name="connsiteX37" fmla="*/ 2491727 w 3475899"/>
                  <a:gd name="connsiteY37" fmla="*/ 2506256 h 3988066"/>
                  <a:gd name="connsiteX38" fmla="*/ 2373845 w 3475899"/>
                  <a:gd name="connsiteY38" fmla="*/ 2070608 h 3988066"/>
                  <a:gd name="connsiteX39" fmla="*/ 2058641 w 3475899"/>
                  <a:gd name="connsiteY39" fmla="*/ 1755405 h 3988066"/>
                  <a:gd name="connsiteX40" fmla="*/ 1615306 w 3475899"/>
                  <a:gd name="connsiteY40" fmla="*/ 1496578 h 3988066"/>
                  <a:gd name="connsiteX41" fmla="*/ 859329 w 3475899"/>
                  <a:gd name="connsiteY41" fmla="*/ 1135247 h 3988066"/>
                  <a:gd name="connsiteX42" fmla="*/ 477496 w 3475899"/>
                  <a:gd name="connsiteY42" fmla="*/ 609907 h 3988066"/>
                  <a:gd name="connsiteX43" fmla="*/ 782450 w 3475899"/>
                  <a:gd name="connsiteY43" fmla="*/ 143508 h 3988066"/>
                  <a:gd name="connsiteX44" fmla="*/ 1425671 w 3475899"/>
                  <a:gd name="connsiteY44" fmla="*/ 0 h 3988066"/>
                  <a:gd name="connsiteX0" fmla="*/ 782450 w 3475899"/>
                  <a:gd name="connsiteY0" fmla="*/ 32557 h 3877115"/>
                  <a:gd name="connsiteX1" fmla="*/ 961834 w 3475899"/>
                  <a:gd name="connsiteY1" fmla="*/ 76121 h 3877115"/>
                  <a:gd name="connsiteX2" fmla="*/ 744010 w 3475899"/>
                  <a:gd name="connsiteY2" fmla="*/ 370824 h 3877115"/>
                  <a:gd name="connsiteX3" fmla="*/ 900331 w 3475899"/>
                  <a:gd name="connsiteY3" fmla="*/ 629651 h 3877115"/>
                  <a:gd name="connsiteX4" fmla="*/ 1284726 w 3475899"/>
                  <a:gd name="connsiteY4" fmla="*/ 832099 h 3877115"/>
                  <a:gd name="connsiteX5" fmla="*/ 2984160 w 3475899"/>
                  <a:gd name="connsiteY5" fmla="*/ 1432388 h 3877115"/>
                  <a:gd name="connsiteX6" fmla="*/ 3378091 w 3475899"/>
                  <a:gd name="connsiteY6" fmla="*/ 2710355 h 3877115"/>
                  <a:gd name="connsiteX7" fmla="*/ 2359032 w 3475899"/>
                  <a:gd name="connsiteY7" fmla="*/ 3729405 h 3877115"/>
                  <a:gd name="connsiteX8" fmla="*/ 1252372 w 3475899"/>
                  <a:gd name="connsiteY8" fmla="*/ 3857293 h 3877115"/>
                  <a:gd name="connsiteX9" fmla="*/ 352887 w 3475899"/>
                  <a:gd name="connsiteY9" fmla="*/ 3407066 h 3877115"/>
                  <a:gd name="connsiteX10" fmla="*/ 846 w 3475899"/>
                  <a:gd name="connsiteY10" fmla="*/ 2600316 h 3877115"/>
                  <a:gd name="connsiteX11" fmla="*/ 284017 w 3475899"/>
                  <a:gd name="connsiteY11" fmla="*/ 2007066 h 3877115"/>
                  <a:gd name="connsiteX12" fmla="*/ 964397 w 3475899"/>
                  <a:gd name="connsiteY12" fmla="*/ 1759772 h 3877115"/>
                  <a:gd name="connsiteX13" fmla="*/ 1592242 w 3475899"/>
                  <a:gd name="connsiteY13" fmla="*/ 1908405 h 3877115"/>
                  <a:gd name="connsiteX14" fmla="*/ 1861319 w 3475899"/>
                  <a:gd name="connsiteY14" fmla="*/ 2379930 h 3877115"/>
                  <a:gd name="connsiteX15" fmla="*/ 1680653 w 3475899"/>
                  <a:gd name="connsiteY15" fmla="*/ 2750230 h 3877115"/>
                  <a:gd name="connsiteX16" fmla="*/ 1261662 w 3475899"/>
                  <a:gd name="connsiteY16" fmla="*/ 2897582 h 3877115"/>
                  <a:gd name="connsiteX17" fmla="*/ 895206 w 3475899"/>
                  <a:gd name="connsiteY17" fmla="*/ 2815577 h 3877115"/>
                  <a:gd name="connsiteX18" fmla="*/ 718384 w 3475899"/>
                  <a:gd name="connsiteY18" fmla="*/ 2538813 h 3877115"/>
                  <a:gd name="connsiteX19" fmla="*/ 808076 w 3475899"/>
                  <a:gd name="connsiteY19" fmla="*/ 2359428 h 3877115"/>
                  <a:gd name="connsiteX20" fmla="*/ 931082 w 3475899"/>
                  <a:gd name="connsiteY20" fmla="*/ 2295363 h 3877115"/>
                  <a:gd name="connsiteX21" fmla="*/ 990023 w 3475899"/>
                  <a:gd name="connsiteY21" fmla="*/ 2287675 h 3877115"/>
                  <a:gd name="connsiteX22" fmla="*/ 1010524 w 3475899"/>
                  <a:gd name="connsiteY22" fmla="*/ 2303050 h 3877115"/>
                  <a:gd name="connsiteX23" fmla="*/ 1000274 w 3475899"/>
                  <a:gd name="connsiteY23" fmla="*/ 2333802 h 3877115"/>
                  <a:gd name="connsiteX24" fmla="*/ 990023 w 3475899"/>
                  <a:gd name="connsiteY24" fmla="*/ 2364554 h 3877115"/>
                  <a:gd name="connsiteX25" fmla="*/ 974647 w 3475899"/>
                  <a:gd name="connsiteY25" fmla="*/ 2477310 h 3877115"/>
                  <a:gd name="connsiteX26" fmla="*/ 1055370 w 3475899"/>
                  <a:gd name="connsiteY26" fmla="*/ 2614411 h 3877115"/>
                  <a:gd name="connsiteX27" fmla="*/ 1230911 w 3475899"/>
                  <a:gd name="connsiteY27" fmla="*/ 2672070 h 3877115"/>
                  <a:gd name="connsiteX28" fmla="*/ 1494862 w 3475899"/>
                  <a:gd name="connsiteY28" fmla="*/ 2574690 h 3877115"/>
                  <a:gd name="connsiteX29" fmla="*/ 1599930 w 3475899"/>
                  <a:gd name="connsiteY29" fmla="*/ 2333802 h 3877115"/>
                  <a:gd name="connsiteX30" fmla="*/ 1387231 w 3475899"/>
                  <a:gd name="connsiteY30" fmla="*/ 1998097 h 3877115"/>
                  <a:gd name="connsiteX31" fmla="*/ 943896 w 3475899"/>
                  <a:gd name="connsiteY31" fmla="*/ 1893029 h 3877115"/>
                  <a:gd name="connsiteX32" fmla="*/ 372428 w 3475899"/>
                  <a:gd name="connsiteY32" fmla="*/ 2087789 h 3877115"/>
                  <a:gd name="connsiteX33" fmla="*/ 118727 w 3475899"/>
                  <a:gd name="connsiteY33" fmla="*/ 2600316 h 3877115"/>
                  <a:gd name="connsiteX34" fmla="*/ 500560 w 3475899"/>
                  <a:gd name="connsiteY34" fmla="*/ 3240975 h 3877115"/>
                  <a:gd name="connsiteX35" fmla="*/ 1312915 w 3475899"/>
                  <a:gd name="connsiteY35" fmla="*/ 3456236 h 3877115"/>
                  <a:gd name="connsiteX36" fmla="*/ 2135520 w 3475899"/>
                  <a:gd name="connsiteY36" fmla="*/ 3158970 h 3877115"/>
                  <a:gd name="connsiteX37" fmla="*/ 2491727 w 3475899"/>
                  <a:gd name="connsiteY37" fmla="*/ 2395305 h 3877115"/>
                  <a:gd name="connsiteX38" fmla="*/ 2373845 w 3475899"/>
                  <a:gd name="connsiteY38" fmla="*/ 1959657 h 3877115"/>
                  <a:gd name="connsiteX39" fmla="*/ 2058641 w 3475899"/>
                  <a:gd name="connsiteY39" fmla="*/ 1644454 h 3877115"/>
                  <a:gd name="connsiteX40" fmla="*/ 1615306 w 3475899"/>
                  <a:gd name="connsiteY40" fmla="*/ 1385627 h 3877115"/>
                  <a:gd name="connsiteX41" fmla="*/ 859329 w 3475899"/>
                  <a:gd name="connsiteY41" fmla="*/ 1024296 h 3877115"/>
                  <a:gd name="connsiteX42" fmla="*/ 477496 w 3475899"/>
                  <a:gd name="connsiteY42" fmla="*/ 498956 h 3877115"/>
                  <a:gd name="connsiteX43" fmla="*/ 782450 w 3475899"/>
                  <a:gd name="connsiteY43" fmla="*/ 32557 h 3877115"/>
                  <a:gd name="connsiteX0" fmla="*/ 477496 w 3475899"/>
                  <a:gd name="connsiteY0" fmla="*/ 424506 h 3802665"/>
                  <a:gd name="connsiteX1" fmla="*/ 961834 w 3475899"/>
                  <a:gd name="connsiteY1" fmla="*/ 1671 h 3802665"/>
                  <a:gd name="connsiteX2" fmla="*/ 744010 w 3475899"/>
                  <a:gd name="connsiteY2" fmla="*/ 296374 h 3802665"/>
                  <a:gd name="connsiteX3" fmla="*/ 900331 w 3475899"/>
                  <a:gd name="connsiteY3" fmla="*/ 555201 h 3802665"/>
                  <a:gd name="connsiteX4" fmla="*/ 1284726 w 3475899"/>
                  <a:gd name="connsiteY4" fmla="*/ 757649 h 3802665"/>
                  <a:gd name="connsiteX5" fmla="*/ 2984160 w 3475899"/>
                  <a:gd name="connsiteY5" fmla="*/ 1357938 h 3802665"/>
                  <a:gd name="connsiteX6" fmla="*/ 3378091 w 3475899"/>
                  <a:gd name="connsiteY6" fmla="*/ 2635905 h 3802665"/>
                  <a:gd name="connsiteX7" fmla="*/ 2359032 w 3475899"/>
                  <a:gd name="connsiteY7" fmla="*/ 3654955 h 3802665"/>
                  <a:gd name="connsiteX8" fmla="*/ 1252372 w 3475899"/>
                  <a:gd name="connsiteY8" fmla="*/ 3782843 h 3802665"/>
                  <a:gd name="connsiteX9" fmla="*/ 352887 w 3475899"/>
                  <a:gd name="connsiteY9" fmla="*/ 3332616 h 3802665"/>
                  <a:gd name="connsiteX10" fmla="*/ 846 w 3475899"/>
                  <a:gd name="connsiteY10" fmla="*/ 2525866 h 3802665"/>
                  <a:gd name="connsiteX11" fmla="*/ 284017 w 3475899"/>
                  <a:gd name="connsiteY11" fmla="*/ 1932616 h 3802665"/>
                  <a:gd name="connsiteX12" fmla="*/ 964397 w 3475899"/>
                  <a:gd name="connsiteY12" fmla="*/ 1685322 h 3802665"/>
                  <a:gd name="connsiteX13" fmla="*/ 1592242 w 3475899"/>
                  <a:gd name="connsiteY13" fmla="*/ 1833955 h 3802665"/>
                  <a:gd name="connsiteX14" fmla="*/ 1861319 w 3475899"/>
                  <a:gd name="connsiteY14" fmla="*/ 2305480 h 3802665"/>
                  <a:gd name="connsiteX15" fmla="*/ 1680653 w 3475899"/>
                  <a:gd name="connsiteY15" fmla="*/ 2675780 h 3802665"/>
                  <a:gd name="connsiteX16" fmla="*/ 1261662 w 3475899"/>
                  <a:gd name="connsiteY16" fmla="*/ 2823132 h 3802665"/>
                  <a:gd name="connsiteX17" fmla="*/ 895206 w 3475899"/>
                  <a:gd name="connsiteY17" fmla="*/ 2741127 h 3802665"/>
                  <a:gd name="connsiteX18" fmla="*/ 718384 w 3475899"/>
                  <a:gd name="connsiteY18" fmla="*/ 2464363 h 3802665"/>
                  <a:gd name="connsiteX19" fmla="*/ 808076 w 3475899"/>
                  <a:gd name="connsiteY19" fmla="*/ 2284978 h 3802665"/>
                  <a:gd name="connsiteX20" fmla="*/ 931082 w 3475899"/>
                  <a:gd name="connsiteY20" fmla="*/ 2220913 h 3802665"/>
                  <a:gd name="connsiteX21" fmla="*/ 990023 w 3475899"/>
                  <a:gd name="connsiteY21" fmla="*/ 2213225 h 3802665"/>
                  <a:gd name="connsiteX22" fmla="*/ 1010524 w 3475899"/>
                  <a:gd name="connsiteY22" fmla="*/ 2228600 h 3802665"/>
                  <a:gd name="connsiteX23" fmla="*/ 1000274 w 3475899"/>
                  <a:gd name="connsiteY23" fmla="*/ 2259352 h 3802665"/>
                  <a:gd name="connsiteX24" fmla="*/ 990023 w 3475899"/>
                  <a:gd name="connsiteY24" fmla="*/ 2290104 h 3802665"/>
                  <a:gd name="connsiteX25" fmla="*/ 974647 w 3475899"/>
                  <a:gd name="connsiteY25" fmla="*/ 2402860 h 3802665"/>
                  <a:gd name="connsiteX26" fmla="*/ 1055370 w 3475899"/>
                  <a:gd name="connsiteY26" fmla="*/ 2539961 h 3802665"/>
                  <a:gd name="connsiteX27" fmla="*/ 1230911 w 3475899"/>
                  <a:gd name="connsiteY27" fmla="*/ 2597620 h 3802665"/>
                  <a:gd name="connsiteX28" fmla="*/ 1494862 w 3475899"/>
                  <a:gd name="connsiteY28" fmla="*/ 2500240 h 3802665"/>
                  <a:gd name="connsiteX29" fmla="*/ 1599930 w 3475899"/>
                  <a:gd name="connsiteY29" fmla="*/ 2259352 h 3802665"/>
                  <a:gd name="connsiteX30" fmla="*/ 1387231 w 3475899"/>
                  <a:gd name="connsiteY30" fmla="*/ 1923647 h 3802665"/>
                  <a:gd name="connsiteX31" fmla="*/ 943896 w 3475899"/>
                  <a:gd name="connsiteY31" fmla="*/ 1818579 h 3802665"/>
                  <a:gd name="connsiteX32" fmla="*/ 372428 w 3475899"/>
                  <a:gd name="connsiteY32" fmla="*/ 2013339 h 3802665"/>
                  <a:gd name="connsiteX33" fmla="*/ 118727 w 3475899"/>
                  <a:gd name="connsiteY33" fmla="*/ 2525866 h 3802665"/>
                  <a:gd name="connsiteX34" fmla="*/ 500560 w 3475899"/>
                  <a:gd name="connsiteY34" fmla="*/ 3166525 h 3802665"/>
                  <a:gd name="connsiteX35" fmla="*/ 1312915 w 3475899"/>
                  <a:gd name="connsiteY35" fmla="*/ 3381786 h 3802665"/>
                  <a:gd name="connsiteX36" fmla="*/ 2135520 w 3475899"/>
                  <a:gd name="connsiteY36" fmla="*/ 3084520 h 3802665"/>
                  <a:gd name="connsiteX37" fmla="*/ 2491727 w 3475899"/>
                  <a:gd name="connsiteY37" fmla="*/ 2320855 h 3802665"/>
                  <a:gd name="connsiteX38" fmla="*/ 2373845 w 3475899"/>
                  <a:gd name="connsiteY38" fmla="*/ 1885207 h 3802665"/>
                  <a:gd name="connsiteX39" fmla="*/ 2058641 w 3475899"/>
                  <a:gd name="connsiteY39" fmla="*/ 1570004 h 3802665"/>
                  <a:gd name="connsiteX40" fmla="*/ 1615306 w 3475899"/>
                  <a:gd name="connsiteY40" fmla="*/ 1311177 h 3802665"/>
                  <a:gd name="connsiteX41" fmla="*/ 859329 w 3475899"/>
                  <a:gd name="connsiteY41" fmla="*/ 949846 h 3802665"/>
                  <a:gd name="connsiteX42" fmla="*/ 477496 w 3475899"/>
                  <a:gd name="connsiteY42" fmla="*/ 424506 h 380266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491727 w 3475899"/>
                  <a:gd name="connsiteY37" fmla="*/ 3216785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769638 w 3475899"/>
                  <a:gd name="connsiteY39" fmla="*/ 2113659 h 4698595"/>
                  <a:gd name="connsiteX40" fmla="*/ 859329 w 3475899"/>
                  <a:gd name="connsiteY40" fmla="*/ 1845776 h 4698595"/>
                  <a:gd name="connsiteX41" fmla="*/ 477496 w 3475899"/>
                  <a:gd name="connsiteY41" fmla="*/ 1320436 h 4698595"/>
                  <a:gd name="connsiteX0" fmla="*/ 477496 w 3411483"/>
                  <a:gd name="connsiteY0" fmla="*/ 1320436 h 4698595"/>
                  <a:gd name="connsiteX1" fmla="*/ 391637 w 3411483"/>
                  <a:gd name="connsiteY1" fmla="*/ 346 h 4698595"/>
                  <a:gd name="connsiteX2" fmla="*/ 744010 w 3411483"/>
                  <a:gd name="connsiteY2" fmla="*/ 1192304 h 4698595"/>
                  <a:gd name="connsiteX3" fmla="*/ 900331 w 3411483"/>
                  <a:gd name="connsiteY3" fmla="*/ 1451131 h 4698595"/>
                  <a:gd name="connsiteX4" fmla="*/ 1240632 w 3411483"/>
                  <a:gd name="connsiteY4" fmla="*/ 1733678 h 4698595"/>
                  <a:gd name="connsiteX5" fmla="*/ 2984160 w 3411483"/>
                  <a:gd name="connsiteY5" fmla="*/ 2253868 h 4698595"/>
                  <a:gd name="connsiteX6" fmla="*/ 3378091 w 3411483"/>
                  <a:gd name="connsiteY6" fmla="*/ 3531835 h 4698595"/>
                  <a:gd name="connsiteX7" fmla="*/ 2359032 w 3411483"/>
                  <a:gd name="connsiteY7" fmla="*/ 4550885 h 4698595"/>
                  <a:gd name="connsiteX8" fmla="*/ 1252372 w 3411483"/>
                  <a:gd name="connsiteY8" fmla="*/ 4678773 h 4698595"/>
                  <a:gd name="connsiteX9" fmla="*/ 352887 w 3411483"/>
                  <a:gd name="connsiteY9" fmla="*/ 4228546 h 4698595"/>
                  <a:gd name="connsiteX10" fmla="*/ 846 w 3411483"/>
                  <a:gd name="connsiteY10" fmla="*/ 3421796 h 4698595"/>
                  <a:gd name="connsiteX11" fmla="*/ 284017 w 3411483"/>
                  <a:gd name="connsiteY11" fmla="*/ 2828546 h 4698595"/>
                  <a:gd name="connsiteX12" fmla="*/ 964397 w 3411483"/>
                  <a:gd name="connsiteY12" fmla="*/ 2581252 h 4698595"/>
                  <a:gd name="connsiteX13" fmla="*/ 1592242 w 3411483"/>
                  <a:gd name="connsiteY13" fmla="*/ 2729885 h 4698595"/>
                  <a:gd name="connsiteX14" fmla="*/ 1861319 w 3411483"/>
                  <a:gd name="connsiteY14" fmla="*/ 3201410 h 4698595"/>
                  <a:gd name="connsiteX15" fmla="*/ 1680653 w 3411483"/>
                  <a:gd name="connsiteY15" fmla="*/ 3571710 h 4698595"/>
                  <a:gd name="connsiteX16" fmla="*/ 1261662 w 3411483"/>
                  <a:gd name="connsiteY16" fmla="*/ 3719062 h 4698595"/>
                  <a:gd name="connsiteX17" fmla="*/ 895206 w 3411483"/>
                  <a:gd name="connsiteY17" fmla="*/ 3637057 h 4698595"/>
                  <a:gd name="connsiteX18" fmla="*/ 718384 w 3411483"/>
                  <a:gd name="connsiteY18" fmla="*/ 3360293 h 4698595"/>
                  <a:gd name="connsiteX19" fmla="*/ 808076 w 3411483"/>
                  <a:gd name="connsiteY19" fmla="*/ 3180908 h 4698595"/>
                  <a:gd name="connsiteX20" fmla="*/ 931082 w 3411483"/>
                  <a:gd name="connsiteY20" fmla="*/ 3116843 h 4698595"/>
                  <a:gd name="connsiteX21" fmla="*/ 990023 w 3411483"/>
                  <a:gd name="connsiteY21" fmla="*/ 3109155 h 4698595"/>
                  <a:gd name="connsiteX22" fmla="*/ 1010524 w 3411483"/>
                  <a:gd name="connsiteY22" fmla="*/ 3124530 h 4698595"/>
                  <a:gd name="connsiteX23" fmla="*/ 1000274 w 3411483"/>
                  <a:gd name="connsiteY23" fmla="*/ 3155282 h 4698595"/>
                  <a:gd name="connsiteX24" fmla="*/ 990023 w 3411483"/>
                  <a:gd name="connsiteY24" fmla="*/ 3186034 h 4698595"/>
                  <a:gd name="connsiteX25" fmla="*/ 974647 w 3411483"/>
                  <a:gd name="connsiteY25" fmla="*/ 3298790 h 4698595"/>
                  <a:gd name="connsiteX26" fmla="*/ 1055370 w 3411483"/>
                  <a:gd name="connsiteY26" fmla="*/ 3435891 h 4698595"/>
                  <a:gd name="connsiteX27" fmla="*/ 1230911 w 3411483"/>
                  <a:gd name="connsiteY27" fmla="*/ 3493550 h 4698595"/>
                  <a:gd name="connsiteX28" fmla="*/ 1494862 w 3411483"/>
                  <a:gd name="connsiteY28" fmla="*/ 3396170 h 4698595"/>
                  <a:gd name="connsiteX29" fmla="*/ 1599930 w 3411483"/>
                  <a:gd name="connsiteY29" fmla="*/ 3155282 h 4698595"/>
                  <a:gd name="connsiteX30" fmla="*/ 1387231 w 3411483"/>
                  <a:gd name="connsiteY30" fmla="*/ 2819577 h 4698595"/>
                  <a:gd name="connsiteX31" fmla="*/ 943896 w 3411483"/>
                  <a:gd name="connsiteY31" fmla="*/ 2714509 h 4698595"/>
                  <a:gd name="connsiteX32" fmla="*/ 372428 w 3411483"/>
                  <a:gd name="connsiteY32" fmla="*/ 2909269 h 4698595"/>
                  <a:gd name="connsiteX33" fmla="*/ 118727 w 3411483"/>
                  <a:gd name="connsiteY33" fmla="*/ 3421796 h 4698595"/>
                  <a:gd name="connsiteX34" fmla="*/ 500560 w 3411483"/>
                  <a:gd name="connsiteY34" fmla="*/ 4062455 h 4698595"/>
                  <a:gd name="connsiteX35" fmla="*/ 1312915 w 3411483"/>
                  <a:gd name="connsiteY35" fmla="*/ 4277716 h 4698595"/>
                  <a:gd name="connsiteX36" fmla="*/ 2195013 w 3411483"/>
                  <a:gd name="connsiteY36" fmla="*/ 3993179 h 4698595"/>
                  <a:gd name="connsiteX37" fmla="*/ 2705552 w 3411483"/>
                  <a:gd name="connsiteY37" fmla="*/ 3234379 h 4698595"/>
                  <a:gd name="connsiteX38" fmla="*/ 2587666 w 3411483"/>
                  <a:gd name="connsiteY38" fmla="*/ 2728357 h 4698595"/>
                  <a:gd name="connsiteX39" fmla="*/ 1769638 w 3411483"/>
                  <a:gd name="connsiteY39" fmla="*/ 2113659 h 4698595"/>
                  <a:gd name="connsiteX40" fmla="*/ 859329 w 3411483"/>
                  <a:gd name="connsiteY40" fmla="*/ 1845776 h 4698595"/>
                  <a:gd name="connsiteX41" fmla="*/ 477496 w 3411483"/>
                  <a:gd name="connsiteY41" fmla="*/ 1320436 h 4698595"/>
                  <a:gd name="connsiteX0" fmla="*/ 477496 w 3411485"/>
                  <a:gd name="connsiteY0" fmla="*/ 760057 h 4138216"/>
                  <a:gd name="connsiteX1" fmla="*/ 810541 w 3411485"/>
                  <a:gd name="connsiteY1" fmla="*/ 659 h 4138216"/>
                  <a:gd name="connsiteX2" fmla="*/ 744010 w 3411485"/>
                  <a:gd name="connsiteY2" fmla="*/ 631925 h 4138216"/>
                  <a:gd name="connsiteX3" fmla="*/ 900331 w 3411485"/>
                  <a:gd name="connsiteY3" fmla="*/ 890752 h 4138216"/>
                  <a:gd name="connsiteX4" fmla="*/ 1240632 w 3411485"/>
                  <a:gd name="connsiteY4" fmla="*/ 1173299 h 4138216"/>
                  <a:gd name="connsiteX5" fmla="*/ 2984160 w 3411485"/>
                  <a:gd name="connsiteY5" fmla="*/ 1693489 h 4138216"/>
                  <a:gd name="connsiteX6" fmla="*/ 3378091 w 3411485"/>
                  <a:gd name="connsiteY6" fmla="*/ 2971456 h 4138216"/>
                  <a:gd name="connsiteX7" fmla="*/ 2359032 w 3411485"/>
                  <a:gd name="connsiteY7" fmla="*/ 3990506 h 4138216"/>
                  <a:gd name="connsiteX8" fmla="*/ 1252372 w 3411485"/>
                  <a:gd name="connsiteY8" fmla="*/ 4118394 h 4138216"/>
                  <a:gd name="connsiteX9" fmla="*/ 352887 w 3411485"/>
                  <a:gd name="connsiteY9" fmla="*/ 3668167 h 4138216"/>
                  <a:gd name="connsiteX10" fmla="*/ 846 w 3411485"/>
                  <a:gd name="connsiteY10" fmla="*/ 2861417 h 4138216"/>
                  <a:gd name="connsiteX11" fmla="*/ 284017 w 3411485"/>
                  <a:gd name="connsiteY11" fmla="*/ 2268167 h 4138216"/>
                  <a:gd name="connsiteX12" fmla="*/ 964397 w 3411485"/>
                  <a:gd name="connsiteY12" fmla="*/ 2020873 h 4138216"/>
                  <a:gd name="connsiteX13" fmla="*/ 1592242 w 3411485"/>
                  <a:gd name="connsiteY13" fmla="*/ 2169506 h 4138216"/>
                  <a:gd name="connsiteX14" fmla="*/ 1861319 w 3411485"/>
                  <a:gd name="connsiteY14" fmla="*/ 2641031 h 4138216"/>
                  <a:gd name="connsiteX15" fmla="*/ 1680653 w 3411485"/>
                  <a:gd name="connsiteY15" fmla="*/ 3011331 h 4138216"/>
                  <a:gd name="connsiteX16" fmla="*/ 1261662 w 3411485"/>
                  <a:gd name="connsiteY16" fmla="*/ 3158683 h 4138216"/>
                  <a:gd name="connsiteX17" fmla="*/ 895206 w 3411485"/>
                  <a:gd name="connsiteY17" fmla="*/ 3076678 h 4138216"/>
                  <a:gd name="connsiteX18" fmla="*/ 718384 w 3411485"/>
                  <a:gd name="connsiteY18" fmla="*/ 2799914 h 4138216"/>
                  <a:gd name="connsiteX19" fmla="*/ 808076 w 3411485"/>
                  <a:gd name="connsiteY19" fmla="*/ 2620529 h 4138216"/>
                  <a:gd name="connsiteX20" fmla="*/ 931082 w 3411485"/>
                  <a:gd name="connsiteY20" fmla="*/ 2556464 h 4138216"/>
                  <a:gd name="connsiteX21" fmla="*/ 990023 w 3411485"/>
                  <a:gd name="connsiteY21" fmla="*/ 2548776 h 4138216"/>
                  <a:gd name="connsiteX22" fmla="*/ 1010524 w 3411485"/>
                  <a:gd name="connsiteY22" fmla="*/ 2564151 h 4138216"/>
                  <a:gd name="connsiteX23" fmla="*/ 1000274 w 3411485"/>
                  <a:gd name="connsiteY23" fmla="*/ 2594903 h 4138216"/>
                  <a:gd name="connsiteX24" fmla="*/ 990023 w 3411485"/>
                  <a:gd name="connsiteY24" fmla="*/ 2625655 h 4138216"/>
                  <a:gd name="connsiteX25" fmla="*/ 974647 w 3411485"/>
                  <a:gd name="connsiteY25" fmla="*/ 2738411 h 4138216"/>
                  <a:gd name="connsiteX26" fmla="*/ 1055370 w 3411485"/>
                  <a:gd name="connsiteY26" fmla="*/ 2875512 h 4138216"/>
                  <a:gd name="connsiteX27" fmla="*/ 1230911 w 3411485"/>
                  <a:gd name="connsiteY27" fmla="*/ 2933171 h 4138216"/>
                  <a:gd name="connsiteX28" fmla="*/ 1494862 w 3411485"/>
                  <a:gd name="connsiteY28" fmla="*/ 2835791 h 4138216"/>
                  <a:gd name="connsiteX29" fmla="*/ 1599930 w 3411485"/>
                  <a:gd name="connsiteY29" fmla="*/ 2594903 h 4138216"/>
                  <a:gd name="connsiteX30" fmla="*/ 1387231 w 3411485"/>
                  <a:gd name="connsiteY30" fmla="*/ 2259198 h 4138216"/>
                  <a:gd name="connsiteX31" fmla="*/ 943896 w 3411485"/>
                  <a:gd name="connsiteY31" fmla="*/ 2154130 h 4138216"/>
                  <a:gd name="connsiteX32" fmla="*/ 372428 w 3411485"/>
                  <a:gd name="connsiteY32" fmla="*/ 2348890 h 4138216"/>
                  <a:gd name="connsiteX33" fmla="*/ 118727 w 3411485"/>
                  <a:gd name="connsiteY33" fmla="*/ 2861417 h 4138216"/>
                  <a:gd name="connsiteX34" fmla="*/ 500560 w 3411485"/>
                  <a:gd name="connsiteY34" fmla="*/ 3502076 h 4138216"/>
                  <a:gd name="connsiteX35" fmla="*/ 1312915 w 3411485"/>
                  <a:gd name="connsiteY35" fmla="*/ 3717337 h 4138216"/>
                  <a:gd name="connsiteX36" fmla="*/ 2195013 w 3411485"/>
                  <a:gd name="connsiteY36" fmla="*/ 3432800 h 4138216"/>
                  <a:gd name="connsiteX37" fmla="*/ 2705552 w 3411485"/>
                  <a:gd name="connsiteY37" fmla="*/ 2674000 h 4138216"/>
                  <a:gd name="connsiteX38" fmla="*/ 2587666 w 3411485"/>
                  <a:gd name="connsiteY38" fmla="*/ 2167978 h 4138216"/>
                  <a:gd name="connsiteX39" fmla="*/ 1769638 w 3411485"/>
                  <a:gd name="connsiteY39" fmla="*/ 1553280 h 4138216"/>
                  <a:gd name="connsiteX40" fmla="*/ 859329 w 3411485"/>
                  <a:gd name="connsiteY40" fmla="*/ 1285397 h 4138216"/>
                  <a:gd name="connsiteX41" fmla="*/ 477496 w 3411485"/>
                  <a:gd name="connsiteY41" fmla="*/ 760057 h 4138216"/>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3958557"/>
                  <a:gd name="connsiteX1" fmla="*/ 810541 w 3415891"/>
                  <a:gd name="connsiteY1" fmla="*/ 659 h 3958557"/>
                  <a:gd name="connsiteX2" fmla="*/ 744010 w 3415891"/>
                  <a:gd name="connsiteY2" fmla="*/ 631925 h 3958557"/>
                  <a:gd name="connsiteX3" fmla="*/ 900331 w 3415891"/>
                  <a:gd name="connsiteY3" fmla="*/ 890752 h 3958557"/>
                  <a:gd name="connsiteX4" fmla="*/ 1240632 w 3415891"/>
                  <a:gd name="connsiteY4" fmla="*/ 1173299 h 3958557"/>
                  <a:gd name="connsiteX5" fmla="*/ 2984160 w 3415891"/>
                  <a:gd name="connsiteY5" fmla="*/ 1693489 h 3958557"/>
                  <a:gd name="connsiteX6" fmla="*/ 3378091 w 3415891"/>
                  <a:gd name="connsiteY6" fmla="*/ 2971456 h 3958557"/>
                  <a:gd name="connsiteX7" fmla="*/ 2292890 w 3415891"/>
                  <a:gd name="connsiteY7" fmla="*/ 3857009 h 3958557"/>
                  <a:gd name="connsiteX8" fmla="*/ 1075991 w 3415891"/>
                  <a:gd name="connsiteY8" fmla="*/ 3918147 h 3958557"/>
                  <a:gd name="connsiteX9" fmla="*/ 352887 w 3415891"/>
                  <a:gd name="connsiteY9" fmla="*/ 3668167 h 3958557"/>
                  <a:gd name="connsiteX10" fmla="*/ 846 w 3415891"/>
                  <a:gd name="connsiteY10" fmla="*/ 2861417 h 3958557"/>
                  <a:gd name="connsiteX11" fmla="*/ 284017 w 3415891"/>
                  <a:gd name="connsiteY11" fmla="*/ 2268167 h 3958557"/>
                  <a:gd name="connsiteX12" fmla="*/ 964397 w 3415891"/>
                  <a:gd name="connsiteY12" fmla="*/ 2020873 h 3958557"/>
                  <a:gd name="connsiteX13" fmla="*/ 1592242 w 3415891"/>
                  <a:gd name="connsiteY13" fmla="*/ 2169506 h 3958557"/>
                  <a:gd name="connsiteX14" fmla="*/ 1861319 w 3415891"/>
                  <a:gd name="connsiteY14" fmla="*/ 2641031 h 3958557"/>
                  <a:gd name="connsiteX15" fmla="*/ 1680653 w 3415891"/>
                  <a:gd name="connsiteY15" fmla="*/ 3011331 h 3958557"/>
                  <a:gd name="connsiteX16" fmla="*/ 1261662 w 3415891"/>
                  <a:gd name="connsiteY16" fmla="*/ 3158683 h 3958557"/>
                  <a:gd name="connsiteX17" fmla="*/ 895206 w 3415891"/>
                  <a:gd name="connsiteY17" fmla="*/ 3076678 h 3958557"/>
                  <a:gd name="connsiteX18" fmla="*/ 718384 w 3415891"/>
                  <a:gd name="connsiteY18" fmla="*/ 2799914 h 3958557"/>
                  <a:gd name="connsiteX19" fmla="*/ 808076 w 3415891"/>
                  <a:gd name="connsiteY19" fmla="*/ 2620529 h 3958557"/>
                  <a:gd name="connsiteX20" fmla="*/ 931082 w 3415891"/>
                  <a:gd name="connsiteY20" fmla="*/ 2556464 h 3958557"/>
                  <a:gd name="connsiteX21" fmla="*/ 990023 w 3415891"/>
                  <a:gd name="connsiteY21" fmla="*/ 2548776 h 3958557"/>
                  <a:gd name="connsiteX22" fmla="*/ 1010524 w 3415891"/>
                  <a:gd name="connsiteY22" fmla="*/ 2564151 h 3958557"/>
                  <a:gd name="connsiteX23" fmla="*/ 1000274 w 3415891"/>
                  <a:gd name="connsiteY23" fmla="*/ 2594903 h 3958557"/>
                  <a:gd name="connsiteX24" fmla="*/ 990023 w 3415891"/>
                  <a:gd name="connsiteY24" fmla="*/ 2625655 h 3958557"/>
                  <a:gd name="connsiteX25" fmla="*/ 974647 w 3415891"/>
                  <a:gd name="connsiteY25" fmla="*/ 2738411 h 3958557"/>
                  <a:gd name="connsiteX26" fmla="*/ 1055370 w 3415891"/>
                  <a:gd name="connsiteY26" fmla="*/ 2875512 h 3958557"/>
                  <a:gd name="connsiteX27" fmla="*/ 1230911 w 3415891"/>
                  <a:gd name="connsiteY27" fmla="*/ 2933171 h 3958557"/>
                  <a:gd name="connsiteX28" fmla="*/ 1494862 w 3415891"/>
                  <a:gd name="connsiteY28" fmla="*/ 2835791 h 3958557"/>
                  <a:gd name="connsiteX29" fmla="*/ 1599930 w 3415891"/>
                  <a:gd name="connsiteY29" fmla="*/ 2594903 h 3958557"/>
                  <a:gd name="connsiteX30" fmla="*/ 1387231 w 3415891"/>
                  <a:gd name="connsiteY30" fmla="*/ 2259198 h 3958557"/>
                  <a:gd name="connsiteX31" fmla="*/ 943896 w 3415891"/>
                  <a:gd name="connsiteY31" fmla="*/ 2154130 h 3958557"/>
                  <a:gd name="connsiteX32" fmla="*/ 372428 w 3415891"/>
                  <a:gd name="connsiteY32" fmla="*/ 2348890 h 3958557"/>
                  <a:gd name="connsiteX33" fmla="*/ 118727 w 3415891"/>
                  <a:gd name="connsiteY33" fmla="*/ 2861417 h 3958557"/>
                  <a:gd name="connsiteX34" fmla="*/ 500560 w 3415891"/>
                  <a:gd name="connsiteY34" fmla="*/ 3502076 h 3958557"/>
                  <a:gd name="connsiteX35" fmla="*/ 1312915 w 3415891"/>
                  <a:gd name="connsiteY35" fmla="*/ 3717337 h 3958557"/>
                  <a:gd name="connsiteX36" fmla="*/ 2195013 w 3415891"/>
                  <a:gd name="connsiteY36" fmla="*/ 3432800 h 3958557"/>
                  <a:gd name="connsiteX37" fmla="*/ 2705552 w 3415891"/>
                  <a:gd name="connsiteY37" fmla="*/ 2674000 h 3958557"/>
                  <a:gd name="connsiteX38" fmla="*/ 2587666 w 3415891"/>
                  <a:gd name="connsiteY38" fmla="*/ 2167978 h 3958557"/>
                  <a:gd name="connsiteX39" fmla="*/ 1769638 w 3415891"/>
                  <a:gd name="connsiteY39" fmla="*/ 1553280 h 3958557"/>
                  <a:gd name="connsiteX40" fmla="*/ 859329 w 3415891"/>
                  <a:gd name="connsiteY40" fmla="*/ 1285397 h 3958557"/>
                  <a:gd name="connsiteX41" fmla="*/ 477496 w 3415891"/>
                  <a:gd name="connsiteY41" fmla="*/ 760057 h 3958557"/>
                  <a:gd name="connsiteX0" fmla="*/ 565295 w 3503690"/>
                  <a:gd name="connsiteY0" fmla="*/ 760057 h 3958557"/>
                  <a:gd name="connsiteX1" fmla="*/ 898340 w 3503690"/>
                  <a:gd name="connsiteY1" fmla="*/ 659 h 3958557"/>
                  <a:gd name="connsiteX2" fmla="*/ 831809 w 3503690"/>
                  <a:gd name="connsiteY2" fmla="*/ 631925 h 3958557"/>
                  <a:gd name="connsiteX3" fmla="*/ 988130 w 3503690"/>
                  <a:gd name="connsiteY3" fmla="*/ 890752 h 3958557"/>
                  <a:gd name="connsiteX4" fmla="*/ 1328431 w 3503690"/>
                  <a:gd name="connsiteY4" fmla="*/ 1173299 h 3958557"/>
                  <a:gd name="connsiteX5" fmla="*/ 3071959 w 3503690"/>
                  <a:gd name="connsiteY5" fmla="*/ 1693489 h 3958557"/>
                  <a:gd name="connsiteX6" fmla="*/ 3465890 w 3503690"/>
                  <a:gd name="connsiteY6" fmla="*/ 2971456 h 3958557"/>
                  <a:gd name="connsiteX7" fmla="*/ 2380689 w 3503690"/>
                  <a:gd name="connsiteY7" fmla="*/ 3857009 h 3958557"/>
                  <a:gd name="connsiteX8" fmla="*/ 1163790 w 3503690"/>
                  <a:gd name="connsiteY8" fmla="*/ 3918147 h 3958557"/>
                  <a:gd name="connsiteX9" fmla="*/ 440686 w 3503690"/>
                  <a:gd name="connsiteY9" fmla="*/ 3668167 h 3958557"/>
                  <a:gd name="connsiteX10" fmla="*/ 454 w 3503690"/>
                  <a:gd name="connsiteY10" fmla="*/ 2861417 h 3958557"/>
                  <a:gd name="connsiteX11" fmla="*/ 371816 w 3503690"/>
                  <a:gd name="connsiteY11" fmla="*/ 2268167 h 3958557"/>
                  <a:gd name="connsiteX12" fmla="*/ 1052196 w 3503690"/>
                  <a:gd name="connsiteY12" fmla="*/ 2020873 h 3958557"/>
                  <a:gd name="connsiteX13" fmla="*/ 1680041 w 3503690"/>
                  <a:gd name="connsiteY13" fmla="*/ 2169506 h 3958557"/>
                  <a:gd name="connsiteX14" fmla="*/ 1949118 w 3503690"/>
                  <a:gd name="connsiteY14" fmla="*/ 2641031 h 3958557"/>
                  <a:gd name="connsiteX15" fmla="*/ 1768452 w 3503690"/>
                  <a:gd name="connsiteY15" fmla="*/ 3011331 h 3958557"/>
                  <a:gd name="connsiteX16" fmla="*/ 1349461 w 3503690"/>
                  <a:gd name="connsiteY16" fmla="*/ 3158683 h 3958557"/>
                  <a:gd name="connsiteX17" fmla="*/ 983005 w 3503690"/>
                  <a:gd name="connsiteY17" fmla="*/ 3076678 h 3958557"/>
                  <a:gd name="connsiteX18" fmla="*/ 806183 w 3503690"/>
                  <a:gd name="connsiteY18" fmla="*/ 2799914 h 3958557"/>
                  <a:gd name="connsiteX19" fmla="*/ 895875 w 3503690"/>
                  <a:gd name="connsiteY19" fmla="*/ 2620529 h 3958557"/>
                  <a:gd name="connsiteX20" fmla="*/ 1018881 w 3503690"/>
                  <a:gd name="connsiteY20" fmla="*/ 2556464 h 3958557"/>
                  <a:gd name="connsiteX21" fmla="*/ 1077822 w 3503690"/>
                  <a:gd name="connsiteY21" fmla="*/ 2548776 h 3958557"/>
                  <a:gd name="connsiteX22" fmla="*/ 1098323 w 3503690"/>
                  <a:gd name="connsiteY22" fmla="*/ 2564151 h 3958557"/>
                  <a:gd name="connsiteX23" fmla="*/ 1088073 w 3503690"/>
                  <a:gd name="connsiteY23" fmla="*/ 2594903 h 3958557"/>
                  <a:gd name="connsiteX24" fmla="*/ 1077822 w 3503690"/>
                  <a:gd name="connsiteY24" fmla="*/ 2625655 h 3958557"/>
                  <a:gd name="connsiteX25" fmla="*/ 1062446 w 3503690"/>
                  <a:gd name="connsiteY25" fmla="*/ 2738411 h 3958557"/>
                  <a:gd name="connsiteX26" fmla="*/ 1143169 w 3503690"/>
                  <a:gd name="connsiteY26" fmla="*/ 2875512 h 3958557"/>
                  <a:gd name="connsiteX27" fmla="*/ 1318710 w 3503690"/>
                  <a:gd name="connsiteY27" fmla="*/ 2933171 h 3958557"/>
                  <a:gd name="connsiteX28" fmla="*/ 1582661 w 3503690"/>
                  <a:gd name="connsiteY28" fmla="*/ 2835791 h 3958557"/>
                  <a:gd name="connsiteX29" fmla="*/ 1687729 w 3503690"/>
                  <a:gd name="connsiteY29" fmla="*/ 2594903 h 3958557"/>
                  <a:gd name="connsiteX30" fmla="*/ 1475030 w 3503690"/>
                  <a:gd name="connsiteY30" fmla="*/ 2259198 h 3958557"/>
                  <a:gd name="connsiteX31" fmla="*/ 1031695 w 3503690"/>
                  <a:gd name="connsiteY31" fmla="*/ 2154130 h 3958557"/>
                  <a:gd name="connsiteX32" fmla="*/ 460227 w 3503690"/>
                  <a:gd name="connsiteY32" fmla="*/ 2348890 h 3958557"/>
                  <a:gd name="connsiteX33" fmla="*/ 206526 w 3503690"/>
                  <a:gd name="connsiteY33" fmla="*/ 2861417 h 3958557"/>
                  <a:gd name="connsiteX34" fmla="*/ 588359 w 3503690"/>
                  <a:gd name="connsiteY34" fmla="*/ 3502076 h 3958557"/>
                  <a:gd name="connsiteX35" fmla="*/ 1400714 w 3503690"/>
                  <a:gd name="connsiteY35" fmla="*/ 3717337 h 3958557"/>
                  <a:gd name="connsiteX36" fmla="*/ 2282812 w 3503690"/>
                  <a:gd name="connsiteY36" fmla="*/ 3432800 h 3958557"/>
                  <a:gd name="connsiteX37" fmla="*/ 2793351 w 3503690"/>
                  <a:gd name="connsiteY37" fmla="*/ 2674000 h 3958557"/>
                  <a:gd name="connsiteX38" fmla="*/ 2675465 w 3503690"/>
                  <a:gd name="connsiteY38" fmla="*/ 2167978 h 3958557"/>
                  <a:gd name="connsiteX39" fmla="*/ 1857437 w 3503690"/>
                  <a:gd name="connsiteY39" fmla="*/ 1553280 h 3958557"/>
                  <a:gd name="connsiteX40" fmla="*/ 947128 w 3503690"/>
                  <a:gd name="connsiteY40" fmla="*/ 1285397 h 3958557"/>
                  <a:gd name="connsiteX41" fmla="*/ 565295 w 3503690"/>
                  <a:gd name="connsiteY41" fmla="*/ 760057 h 3958557"/>
                  <a:gd name="connsiteX0" fmla="*/ 565297 w 3505172"/>
                  <a:gd name="connsiteY0" fmla="*/ 760057 h 3929318"/>
                  <a:gd name="connsiteX1" fmla="*/ 898342 w 3505172"/>
                  <a:gd name="connsiteY1" fmla="*/ 659 h 3929318"/>
                  <a:gd name="connsiteX2" fmla="*/ 831811 w 3505172"/>
                  <a:gd name="connsiteY2" fmla="*/ 631925 h 3929318"/>
                  <a:gd name="connsiteX3" fmla="*/ 988132 w 3505172"/>
                  <a:gd name="connsiteY3" fmla="*/ 890752 h 3929318"/>
                  <a:gd name="connsiteX4" fmla="*/ 1328433 w 3505172"/>
                  <a:gd name="connsiteY4" fmla="*/ 1173299 h 3929318"/>
                  <a:gd name="connsiteX5" fmla="*/ 3071961 w 3505172"/>
                  <a:gd name="connsiteY5" fmla="*/ 1693489 h 3929318"/>
                  <a:gd name="connsiteX6" fmla="*/ 3465892 w 3505172"/>
                  <a:gd name="connsiteY6" fmla="*/ 2971456 h 3929318"/>
                  <a:gd name="connsiteX7" fmla="*/ 2358642 w 3505172"/>
                  <a:gd name="connsiteY7" fmla="*/ 3790260 h 3929318"/>
                  <a:gd name="connsiteX8" fmla="*/ 1163792 w 3505172"/>
                  <a:gd name="connsiteY8" fmla="*/ 3918147 h 3929318"/>
                  <a:gd name="connsiteX9" fmla="*/ 440688 w 3505172"/>
                  <a:gd name="connsiteY9" fmla="*/ 3668167 h 3929318"/>
                  <a:gd name="connsiteX10" fmla="*/ 456 w 3505172"/>
                  <a:gd name="connsiteY10" fmla="*/ 2861417 h 3929318"/>
                  <a:gd name="connsiteX11" fmla="*/ 371818 w 3505172"/>
                  <a:gd name="connsiteY11" fmla="*/ 2268167 h 3929318"/>
                  <a:gd name="connsiteX12" fmla="*/ 1052198 w 3505172"/>
                  <a:gd name="connsiteY12" fmla="*/ 2020873 h 3929318"/>
                  <a:gd name="connsiteX13" fmla="*/ 1680043 w 3505172"/>
                  <a:gd name="connsiteY13" fmla="*/ 2169506 h 3929318"/>
                  <a:gd name="connsiteX14" fmla="*/ 1949120 w 3505172"/>
                  <a:gd name="connsiteY14" fmla="*/ 2641031 h 3929318"/>
                  <a:gd name="connsiteX15" fmla="*/ 1768454 w 3505172"/>
                  <a:gd name="connsiteY15" fmla="*/ 3011331 h 3929318"/>
                  <a:gd name="connsiteX16" fmla="*/ 1349463 w 3505172"/>
                  <a:gd name="connsiteY16" fmla="*/ 3158683 h 3929318"/>
                  <a:gd name="connsiteX17" fmla="*/ 983007 w 3505172"/>
                  <a:gd name="connsiteY17" fmla="*/ 3076678 h 3929318"/>
                  <a:gd name="connsiteX18" fmla="*/ 806185 w 3505172"/>
                  <a:gd name="connsiteY18" fmla="*/ 2799914 h 3929318"/>
                  <a:gd name="connsiteX19" fmla="*/ 895877 w 3505172"/>
                  <a:gd name="connsiteY19" fmla="*/ 2620529 h 3929318"/>
                  <a:gd name="connsiteX20" fmla="*/ 1018883 w 3505172"/>
                  <a:gd name="connsiteY20" fmla="*/ 2556464 h 3929318"/>
                  <a:gd name="connsiteX21" fmla="*/ 1077824 w 3505172"/>
                  <a:gd name="connsiteY21" fmla="*/ 2548776 h 3929318"/>
                  <a:gd name="connsiteX22" fmla="*/ 1098325 w 3505172"/>
                  <a:gd name="connsiteY22" fmla="*/ 2564151 h 3929318"/>
                  <a:gd name="connsiteX23" fmla="*/ 1088075 w 3505172"/>
                  <a:gd name="connsiteY23" fmla="*/ 2594903 h 3929318"/>
                  <a:gd name="connsiteX24" fmla="*/ 1077824 w 3505172"/>
                  <a:gd name="connsiteY24" fmla="*/ 2625655 h 3929318"/>
                  <a:gd name="connsiteX25" fmla="*/ 1062448 w 3505172"/>
                  <a:gd name="connsiteY25" fmla="*/ 2738411 h 3929318"/>
                  <a:gd name="connsiteX26" fmla="*/ 1143171 w 3505172"/>
                  <a:gd name="connsiteY26" fmla="*/ 2875512 h 3929318"/>
                  <a:gd name="connsiteX27" fmla="*/ 1318712 w 3505172"/>
                  <a:gd name="connsiteY27" fmla="*/ 2933171 h 3929318"/>
                  <a:gd name="connsiteX28" fmla="*/ 1582663 w 3505172"/>
                  <a:gd name="connsiteY28" fmla="*/ 2835791 h 3929318"/>
                  <a:gd name="connsiteX29" fmla="*/ 1687731 w 3505172"/>
                  <a:gd name="connsiteY29" fmla="*/ 2594903 h 3929318"/>
                  <a:gd name="connsiteX30" fmla="*/ 1475032 w 3505172"/>
                  <a:gd name="connsiteY30" fmla="*/ 2259198 h 3929318"/>
                  <a:gd name="connsiteX31" fmla="*/ 1031697 w 3505172"/>
                  <a:gd name="connsiteY31" fmla="*/ 2154130 h 3929318"/>
                  <a:gd name="connsiteX32" fmla="*/ 460229 w 3505172"/>
                  <a:gd name="connsiteY32" fmla="*/ 2348890 h 3929318"/>
                  <a:gd name="connsiteX33" fmla="*/ 206528 w 3505172"/>
                  <a:gd name="connsiteY33" fmla="*/ 2861417 h 3929318"/>
                  <a:gd name="connsiteX34" fmla="*/ 588361 w 3505172"/>
                  <a:gd name="connsiteY34" fmla="*/ 3502076 h 3929318"/>
                  <a:gd name="connsiteX35" fmla="*/ 1400716 w 3505172"/>
                  <a:gd name="connsiteY35" fmla="*/ 3717337 h 3929318"/>
                  <a:gd name="connsiteX36" fmla="*/ 2282814 w 3505172"/>
                  <a:gd name="connsiteY36" fmla="*/ 3432800 h 3929318"/>
                  <a:gd name="connsiteX37" fmla="*/ 2793353 w 3505172"/>
                  <a:gd name="connsiteY37" fmla="*/ 2674000 h 3929318"/>
                  <a:gd name="connsiteX38" fmla="*/ 2675467 w 3505172"/>
                  <a:gd name="connsiteY38" fmla="*/ 2167978 h 3929318"/>
                  <a:gd name="connsiteX39" fmla="*/ 1857439 w 3505172"/>
                  <a:gd name="connsiteY39" fmla="*/ 1553280 h 3929318"/>
                  <a:gd name="connsiteX40" fmla="*/ 947130 w 3505172"/>
                  <a:gd name="connsiteY40" fmla="*/ 1285397 h 3929318"/>
                  <a:gd name="connsiteX41" fmla="*/ 565297 w 3505172"/>
                  <a:gd name="connsiteY41" fmla="*/ 760057 h 3929318"/>
                  <a:gd name="connsiteX0" fmla="*/ 565297 w 3359163"/>
                  <a:gd name="connsiteY0" fmla="*/ 760057 h 3930630"/>
                  <a:gd name="connsiteX1" fmla="*/ 898342 w 3359163"/>
                  <a:gd name="connsiteY1" fmla="*/ 659 h 3930630"/>
                  <a:gd name="connsiteX2" fmla="*/ 831811 w 3359163"/>
                  <a:gd name="connsiteY2" fmla="*/ 631925 h 3930630"/>
                  <a:gd name="connsiteX3" fmla="*/ 988132 w 3359163"/>
                  <a:gd name="connsiteY3" fmla="*/ 890752 h 3930630"/>
                  <a:gd name="connsiteX4" fmla="*/ 1328433 w 3359163"/>
                  <a:gd name="connsiteY4" fmla="*/ 1173299 h 3930630"/>
                  <a:gd name="connsiteX5" fmla="*/ 3071961 w 3359163"/>
                  <a:gd name="connsiteY5" fmla="*/ 1693489 h 3930630"/>
                  <a:gd name="connsiteX6" fmla="*/ 3289512 w 3359163"/>
                  <a:gd name="connsiteY6" fmla="*/ 2931407 h 3930630"/>
                  <a:gd name="connsiteX7" fmla="*/ 2358642 w 3359163"/>
                  <a:gd name="connsiteY7" fmla="*/ 3790260 h 3930630"/>
                  <a:gd name="connsiteX8" fmla="*/ 1163792 w 3359163"/>
                  <a:gd name="connsiteY8" fmla="*/ 3918147 h 3930630"/>
                  <a:gd name="connsiteX9" fmla="*/ 440688 w 3359163"/>
                  <a:gd name="connsiteY9" fmla="*/ 3668167 h 3930630"/>
                  <a:gd name="connsiteX10" fmla="*/ 456 w 3359163"/>
                  <a:gd name="connsiteY10" fmla="*/ 2861417 h 3930630"/>
                  <a:gd name="connsiteX11" fmla="*/ 371818 w 3359163"/>
                  <a:gd name="connsiteY11" fmla="*/ 2268167 h 3930630"/>
                  <a:gd name="connsiteX12" fmla="*/ 1052198 w 3359163"/>
                  <a:gd name="connsiteY12" fmla="*/ 2020873 h 3930630"/>
                  <a:gd name="connsiteX13" fmla="*/ 1680043 w 3359163"/>
                  <a:gd name="connsiteY13" fmla="*/ 2169506 h 3930630"/>
                  <a:gd name="connsiteX14" fmla="*/ 1949120 w 3359163"/>
                  <a:gd name="connsiteY14" fmla="*/ 2641031 h 3930630"/>
                  <a:gd name="connsiteX15" fmla="*/ 1768454 w 3359163"/>
                  <a:gd name="connsiteY15" fmla="*/ 3011331 h 3930630"/>
                  <a:gd name="connsiteX16" fmla="*/ 1349463 w 3359163"/>
                  <a:gd name="connsiteY16" fmla="*/ 3158683 h 3930630"/>
                  <a:gd name="connsiteX17" fmla="*/ 983007 w 3359163"/>
                  <a:gd name="connsiteY17" fmla="*/ 3076678 h 3930630"/>
                  <a:gd name="connsiteX18" fmla="*/ 806185 w 3359163"/>
                  <a:gd name="connsiteY18" fmla="*/ 2799914 h 3930630"/>
                  <a:gd name="connsiteX19" fmla="*/ 895877 w 3359163"/>
                  <a:gd name="connsiteY19" fmla="*/ 2620529 h 3930630"/>
                  <a:gd name="connsiteX20" fmla="*/ 1018883 w 3359163"/>
                  <a:gd name="connsiteY20" fmla="*/ 2556464 h 3930630"/>
                  <a:gd name="connsiteX21" fmla="*/ 1077824 w 3359163"/>
                  <a:gd name="connsiteY21" fmla="*/ 2548776 h 3930630"/>
                  <a:gd name="connsiteX22" fmla="*/ 1098325 w 3359163"/>
                  <a:gd name="connsiteY22" fmla="*/ 2564151 h 3930630"/>
                  <a:gd name="connsiteX23" fmla="*/ 1088075 w 3359163"/>
                  <a:gd name="connsiteY23" fmla="*/ 2594903 h 3930630"/>
                  <a:gd name="connsiteX24" fmla="*/ 1077824 w 3359163"/>
                  <a:gd name="connsiteY24" fmla="*/ 2625655 h 3930630"/>
                  <a:gd name="connsiteX25" fmla="*/ 1062448 w 3359163"/>
                  <a:gd name="connsiteY25" fmla="*/ 2738411 h 3930630"/>
                  <a:gd name="connsiteX26" fmla="*/ 1143171 w 3359163"/>
                  <a:gd name="connsiteY26" fmla="*/ 2875512 h 3930630"/>
                  <a:gd name="connsiteX27" fmla="*/ 1318712 w 3359163"/>
                  <a:gd name="connsiteY27" fmla="*/ 2933171 h 3930630"/>
                  <a:gd name="connsiteX28" fmla="*/ 1582663 w 3359163"/>
                  <a:gd name="connsiteY28" fmla="*/ 2835791 h 3930630"/>
                  <a:gd name="connsiteX29" fmla="*/ 1687731 w 3359163"/>
                  <a:gd name="connsiteY29" fmla="*/ 2594903 h 3930630"/>
                  <a:gd name="connsiteX30" fmla="*/ 1475032 w 3359163"/>
                  <a:gd name="connsiteY30" fmla="*/ 2259198 h 3930630"/>
                  <a:gd name="connsiteX31" fmla="*/ 1031697 w 3359163"/>
                  <a:gd name="connsiteY31" fmla="*/ 2154130 h 3930630"/>
                  <a:gd name="connsiteX32" fmla="*/ 460229 w 3359163"/>
                  <a:gd name="connsiteY32" fmla="*/ 2348890 h 3930630"/>
                  <a:gd name="connsiteX33" fmla="*/ 206528 w 3359163"/>
                  <a:gd name="connsiteY33" fmla="*/ 2861417 h 3930630"/>
                  <a:gd name="connsiteX34" fmla="*/ 588361 w 3359163"/>
                  <a:gd name="connsiteY34" fmla="*/ 3502076 h 3930630"/>
                  <a:gd name="connsiteX35" fmla="*/ 1400716 w 3359163"/>
                  <a:gd name="connsiteY35" fmla="*/ 3717337 h 3930630"/>
                  <a:gd name="connsiteX36" fmla="*/ 2282814 w 3359163"/>
                  <a:gd name="connsiteY36" fmla="*/ 3432800 h 3930630"/>
                  <a:gd name="connsiteX37" fmla="*/ 2793353 w 3359163"/>
                  <a:gd name="connsiteY37" fmla="*/ 2674000 h 3930630"/>
                  <a:gd name="connsiteX38" fmla="*/ 2675467 w 3359163"/>
                  <a:gd name="connsiteY38" fmla="*/ 2167978 h 3930630"/>
                  <a:gd name="connsiteX39" fmla="*/ 1857439 w 3359163"/>
                  <a:gd name="connsiteY39" fmla="*/ 1553280 h 3930630"/>
                  <a:gd name="connsiteX40" fmla="*/ 947130 w 3359163"/>
                  <a:gd name="connsiteY40" fmla="*/ 1285397 h 3930630"/>
                  <a:gd name="connsiteX41" fmla="*/ 565297 w 3359163"/>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947130 w 3314397"/>
                  <a:gd name="connsiteY40" fmla="*/ 1285397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857439 w 3314397"/>
                  <a:gd name="connsiteY37" fmla="*/ 1554027 h 3931377"/>
                  <a:gd name="connsiteX38" fmla="*/ 1035318 w 3314397"/>
                  <a:gd name="connsiteY38" fmla="*/ 1259445 h 3931377"/>
                  <a:gd name="connsiteX39" fmla="*/ 587343 w 3314397"/>
                  <a:gd name="connsiteY39"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4170059"/>
                  <a:gd name="connsiteX1" fmla="*/ 898342 w 3314397"/>
                  <a:gd name="connsiteY1" fmla="*/ 1406 h 4170059"/>
                  <a:gd name="connsiteX2" fmla="*/ 831811 w 3314397"/>
                  <a:gd name="connsiteY2" fmla="*/ 632672 h 4170059"/>
                  <a:gd name="connsiteX3" fmla="*/ 1328433 w 3314397"/>
                  <a:gd name="connsiteY3" fmla="*/ 1174046 h 4170059"/>
                  <a:gd name="connsiteX4" fmla="*/ 2895583 w 3314397"/>
                  <a:gd name="connsiteY4" fmla="*/ 1827735 h 4170059"/>
                  <a:gd name="connsiteX5" fmla="*/ 3289512 w 3314397"/>
                  <a:gd name="connsiteY5" fmla="*/ 2932154 h 4170059"/>
                  <a:gd name="connsiteX6" fmla="*/ 2358642 w 3314397"/>
                  <a:gd name="connsiteY6" fmla="*/ 3791007 h 4170059"/>
                  <a:gd name="connsiteX7" fmla="*/ 1163792 w 3314397"/>
                  <a:gd name="connsiteY7" fmla="*/ 3918894 h 4170059"/>
                  <a:gd name="connsiteX8" fmla="*/ 440688 w 3314397"/>
                  <a:gd name="connsiteY8" fmla="*/ 3668914 h 4170059"/>
                  <a:gd name="connsiteX9" fmla="*/ 456 w 3314397"/>
                  <a:gd name="connsiteY9" fmla="*/ 2862164 h 4170059"/>
                  <a:gd name="connsiteX10" fmla="*/ 371818 w 3314397"/>
                  <a:gd name="connsiteY10" fmla="*/ 2268914 h 4170059"/>
                  <a:gd name="connsiteX11" fmla="*/ 1052198 w 3314397"/>
                  <a:gd name="connsiteY11" fmla="*/ 2021620 h 4170059"/>
                  <a:gd name="connsiteX12" fmla="*/ 1680043 w 3314397"/>
                  <a:gd name="connsiteY12" fmla="*/ 2170253 h 4170059"/>
                  <a:gd name="connsiteX13" fmla="*/ 1949120 w 3314397"/>
                  <a:gd name="connsiteY13" fmla="*/ 2641778 h 4170059"/>
                  <a:gd name="connsiteX14" fmla="*/ 1768454 w 3314397"/>
                  <a:gd name="connsiteY14" fmla="*/ 3012078 h 4170059"/>
                  <a:gd name="connsiteX15" fmla="*/ 1349463 w 3314397"/>
                  <a:gd name="connsiteY15" fmla="*/ 3159430 h 4170059"/>
                  <a:gd name="connsiteX16" fmla="*/ 983007 w 3314397"/>
                  <a:gd name="connsiteY16" fmla="*/ 3077425 h 4170059"/>
                  <a:gd name="connsiteX17" fmla="*/ 806185 w 3314397"/>
                  <a:gd name="connsiteY17" fmla="*/ 2800661 h 4170059"/>
                  <a:gd name="connsiteX18" fmla="*/ 895877 w 3314397"/>
                  <a:gd name="connsiteY18" fmla="*/ 2621276 h 4170059"/>
                  <a:gd name="connsiteX19" fmla="*/ 1018883 w 3314397"/>
                  <a:gd name="connsiteY19" fmla="*/ 2557211 h 4170059"/>
                  <a:gd name="connsiteX20" fmla="*/ 1077824 w 3314397"/>
                  <a:gd name="connsiteY20" fmla="*/ 2549523 h 4170059"/>
                  <a:gd name="connsiteX21" fmla="*/ 1098325 w 3314397"/>
                  <a:gd name="connsiteY21" fmla="*/ 2564898 h 4170059"/>
                  <a:gd name="connsiteX22" fmla="*/ 1088075 w 3314397"/>
                  <a:gd name="connsiteY22" fmla="*/ 2595650 h 4170059"/>
                  <a:gd name="connsiteX23" fmla="*/ 1077824 w 3314397"/>
                  <a:gd name="connsiteY23" fmla="*/ 2626402 h 4170059"/>
                  <a:gd name="connsiteX24" fmla="*/ 1062448 w 3314397"/>
                  <a:gd name="connsiteY24" fmla="*/ 2739158 h 4170059"/>
                  <a:gd name="connsiteX25" fmla="*/ 1143171 w 3314397"/>
                  <a:gd name="connsiteY25" fmla="*/ 2876259 h 4170059"/>
                  <a:gd name="connsiteX26" fmla="*/ 1318712 w 3314397"/>
                  <a:gd name="connsiteY26" fmla="*/ 2933918 h 4170059"/>
                  <a:gd name="connsiteX27" fmla="*/ 1582663 w 3314397"/>
                  <a:gd name="connsiteY27" fmla="*/ 2836538 h 4170059"/>
                  <a:gd name="connsiteX28" fmla="*/ 1687731 w 3314397"/>
                  <a:gd name="connsiteY28" fmla="*/ 2595650 h 4170059"/>
                  <a:gd name="connsiteX29" fmla="*/ 1475032 w 3314397"/>
                  <a:gd name="connsiteY29" fmla="*/ 2259945 h 4170059"/>
                  <a:gd name="connsiteX30" fmla="*/ 1031697 w 3314397"/>
                  <a:gd name="connsiteY30" fmla="*/ 2154877 h 4170059"/>
                  <a:gd name="connsiteX31" fmla="*/ 460229 w 3314397"/>
                  <a:gd name="connsiteY31" fmla="*/ 2349637 h 4170059"/>
                  <a:gd name="connsiteX32" fmla="*/ 206528 w 3314397"/>
                  <a:gd name="connsiteY32" fmla="*/ 2862164 h 4170059"/>
                  <a:gd name="connsiteX33" fmla="*/ 588361 w 3314397"/>
                  <a:gd name="connsiteY33" fmla="*/ 3502823 h 4170059"/>
                  <a:gd name="connsiteX34" fmla="*/ 1400716 w 3314397"/>
                  <a:gd name="connsiteY34" fmla="*/ 3718084 h 4170059"/>
                  <a:gd name="connsiteX35" fmla="*/ 2348956 w 3314397"/>
                  <a:gd name="connsiteY35" fmla="*/ 3433547 h 4170059"/>
                  <a:gd name="connsiteX36" fmla="*/ 1035318 w 3314397"/>
                  <a:gd name="connsiteY36" fmla="*/ 1259445 h 4170059"/>
                  <a:gd name="connsiteX37" fmla="*/ 587343 w 3314397"/>
                  <a:gd name="connsiteY37" fmla="*/ 814203 h 4170059"/>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298501"/>
                  <a:gd name="connsiteY0" fmla="*/ 773622 h 3930846"/>
                  <a:gd name="connsiteX1" fmla="*/ 898342 w 3298501"/>
                  <a:gd name="connsiteY1" fmla="*/ 875 h 3930846"/>
                  <a:gd name="connsiteX2" fmla="*/ 831811 w 3298501"/>
                  <a:gd name="connsiteY2" fmla="*/ 632141 h 3930846"/>
                  <a:gd name="connsiteX3" fmla="*/ 1328433 w 3298501"/>
                  <a:gd name="connsiteY3" fmla="*/ 1173515 h 3930846"/>
                  <a:gd name="connsiteX4" fmla="*/ 2741251 w 3298501"/>
                  <a:gd name="connsiteY4" fmla="*/ 1880604 h 3930846"/>
                  <a:gd name="connsiteX5" fmla="*/ 3289512 w 3298501"/>
                  <a:gd name="connsiteY5" fmla="*/ 2931623 h 3930846"/>
                  <a:gd name="connsiteX6" fmla="*/ 2358642 w 3298501"/>
                  <a:gd name="connsiteY6" fmla="*/ 3790476 h 3930846"/>
                  <a:gd name="connsiteX7" fmla="*/ 1163792 w 3298501"/>
                  <a:gd name="connsiteY7" fmla="*/ 3918363 h 3930846"/>
                  <a:gd name="connsiteX8" fmla="*/ 440688 w 3298501"/>
                  <a:gd name="connsiteY8" fmla="*/ 3668383 h 3930846"/>
                  <a:gd name="connsiteX9" fmla="*/ 456 w 3298501"/>
                  <a:gd name="connsiteY9" fmla="*/ 2861633 h 3930846"/>
                  <a:gd name="connsiteX10" fmla="*/ 371818 w 3298501"/>
                  <a:gd name="connsiteY10" fmla="*/ 2268383 h 3930846"/>
                  <a:gd name="connsiteX11" fmla="*/ 1052198 w 3298501"/>
                  <a:gd name="connsiteY11" fmla="*/ 2021089 h 3930846"/>
                  <a:gd name="connsiteX12" fmla="*/ 1680043 w 3298501"/>
                  <a:gd name="connsiteY12" fmla="*/ 2169722 h 3930846"/>
                  <a:gd name="connsiteX13" fmla="*/ 1949120 w 3298501"/>
                  <a:gd name="connsiteY13" fmla="*/ 2641247 h 3930846"/>
                  <a:gd name="connsiteX14" fmla="*/ 1768454 w 3298501"/>
                  <a:gd name="connsiteY14" fmla="*/ 3011547 h 3930846"/>
                  <a:gd name="connsiteX15" fmla="*/ 1349463 w 3298501"/>
                  <a:gd name="connsiteY15" fmla="*/ 3158899 h 3930846"/>
                  <a:gd name="connsiteX16" fmla="*/ 983007 w 3298501"/>
                  <a:gd name="connsiteY16" fmla="*/ 3076894 h 3930846"/>
                  <a:gd name="connsiteX17" fmla="*/ 806185 w 3298501"/>
                  <a:gd name="connsiteY17" fmla="*/ 2800130 h 3930846"/>
                  <a:gd name="connsiteX18" fmla="*/ 895877 w 3298501"/>
                  <a:gd name="connsiteY18" fmla="*/ 2620745 h 3930846"/>
                  <a:gd name="connsiteX19" fmla="*/ 1018883 w 3298501"/>
                  <a:gd name="connsiteY19" fmla="*/ 2556680 h 3930846"/>
                  <a:gd name="connsiteX20" fmla="*/ 1077824 w 3298501"/>
                  <a:gd name="connsiteY20" fmla="*/ 2548992 h 3930846"/>
                  <a:gd name="connsiteX21" fmla="*/ 1098325 w 3298501"/>
                  <a:gd name="connsiteY21" fmla="*/ 2564367 h 3930846"/>
                  <a:gd name="connsiteX22" fmla="*/ 1088075 w 3298501"/>
                  <a:gd name="connsiteY22" fmla="*/ 2595119 h 3930846"/>
                  <a:gd name="connsiteX23" fmla="*/ 1077824 w 3298501"/>
                  <a:gd name="connsiteY23" fmla="*/ 2625871 h 3930846"/>
                  <a:gd name="connsiteX24" fmla="*/ 1062448 w 3298501"/>
                  <a:gd name="connsiteY24" fmla="*/ 2738627 h 3930846"/>
                  <a:gd name="connsiteX25" fmla="*/ 1143171 w 3298501"/>
                  <a:gd name="connsiteY25" fmla="*/ 2875728 h 3930846"/>
                  <a:gd name="connsiteX26" fmla="*/ 1318712 w 3298501"/>
                  <a:gd name="connsiteY26" fmla="*/ 2933387 h 3930846"/>
                  <a:gd name="connsiteX27" fmla="*/ 1582663 w 3298501"/>
                  <a:gd name="connsiteY27" fmla="*/ 2836007 h 3930846"/>
                  <a:gd name="connsiteX28" fmla="*/ 1687731 w 3298501"/>
                  <a:gd name="connsiteY28" fmla="*/ 2595119 h 3930846"/>
                  <a:gd name="connsiteX29" fmla="*/ 1475032 w 3298501"/>
                  <a:gd name="connsiteY29" fmla="*/ 2259414 h 3930846"/>
                  <a:gd name="connsiteX30" fmla="*/ 1031697 w 3298501"/>
                  <a:gd name="connsiteY30" fmla="*/ 2154346 h 3930846"/>
                  <a:gd name="connsiteX31" fmla="*/ 460229 w 3298501"/>
                  <a:gd name="connsiteY31" fmla="*/ 2349106 h 3930846"/>
                  <a:gd name="connsiteX32" fmla="*/ 206528 w 3298501"/>
                  <a:gd name="connsiteY32" fmla="*/ 2861633 h 3930846"/>
                  <a:gd name="connsiteX33" fmla="*/ 588361 w 3298501"/>
                  <a:gd name="connsiteY33" fmla="*/ 3502292 h 3930846"/>
                  <a:gd name="connsiteX34" fmla="*/ 1400716 w 3298501"/>
                  <a:gd name="connsiteY34" fmla="*/ 3717553 h 3930846"/>
                  <a:gd name="connsiteX35" fmla="*/ 2348956 w 3298501"/>
                  <a:gd name="connsiteY35" fmla="*/ 3433016 h 3930846"/>
                  <a:gd name="connsiteX36" fmla="*/ 1035318 w 3298501"/>
                  <a:gd name="connsiteY36" fmla="*/ 1258914 h 3930846"/>
                  <a:gd name="connsiteX37" fmla="*/ 433011 w 3298501"/>
                  <a:gd name="connsiteY37" fmla="*/ 773622 h 3930846"/>
                  <a:gd name="connsiteX0" fmla="*/ 543248 w 3298501"/>
                  <a:gd name="connsiteY0" fmla="*/ 706252 h 3930225"/>
                  <a:gd name="connsiteX1" fmla="*/ 898342 w 3298501"/>
                  <a:gd name="connsiteY1" fmla="*/ 254 h 3930225"/>
                  <a:gd name="connsiteX2" fmla="*/ 831811 w 3298501"/>
                  <a:gd name="connsiteY2" fmla="*/ 631520 h 3930225"/>
                  <a:gd name="connsiteX3" fmla="*/ 1328433 w 3298501"/>
                  <a:gd name="connsiteY3" fmla="*/ 1172894 h 3930225"/>
                  <a:gd name="connsiteX4" fmla="*/ 2741251 w 3298501"/>
                  <a:gd name="connsiteY4" fmla="*/ 1879983 h 3930225"/>
                  <a:gd name="connsiteX5" fmla="*/ 3289512 w 3298501"/>
                  <a:gd name="connsiteY5" fmla="*/ 2931002 h 3930225"/>
                  <a:gd name="connsiteX6" fmla="*/ 2358642 w 3298501"/>
                  <a:gd name="connsiteY6" fmla="*/ 3789855 h 3930225"/>
                  <a:gd name="connsiteX7" fmla="*/ 1163792 w 3298501"/>
                  <a:gd name="connsiteY7" fmla="*/ 3917742 h 3930225"/>
                  <a:gd name="connsiteX8" fmla="*/ 440688 w 3298501"/>
                  <a:gd name="connsiteY8" fmla="*/ 3667762 h 3930225"/>
                  <a:gd name="connsiteX9" fmla="*/ 456 w 3298501"/>
                  <a:gd name="connsiteY9" fmla="*/ 2861012 h 3930225"/>
                  <a:gd name="connsiteX10" fmla="*/ 371818 w 3298501"/>
                  <a:gd name="connsiteY10" fmla="*/ 2267762 h 3930225"/>
                  <a:gd name="connsiteX11" fmla="*/ 1052198 w 3298501"/>
                  <a:gd name="connsiteY11" fmla="*/ 2020468 h 3930225"/>
                  <a:gd name="connsiteX12" fmla="*/ 1680043 w 3298501"/>
                  <a:gd name="connsiteY12" fmla="*/ 2169101 h 3930225"/>
                  <a:gd name="connsiteX13" fmla="*/ 1949120 w 3298501"/>
                  <a:gd name="connsiteY13" fmla="*/ 2640626 h 3930225"/>
                  <a:gd name="connsiteX14" fmla="*/ 1768454 w 3298501"/>
                  <a:gd name="connsiteY14" fmla="*/ 3010926 h 3930225"/>
                  <a:gd name="connsiteX15" fmla="*/ 1349463 w 3298501"/>
                  <a:gd name="connsiteY15" fmla="*/ 3158278 h 3930225"/>
                  <a:gd name="connsiteX16" fmla="*/ 983007 w 3298501"/>
                  <a:gd name="connsiteY16" fmla="*/ 3076273 h 3930225"/>
                  <a:gd name="connsiteX17" fmla="*/ 806185 w 3298501"/>
                  <a:gd name="connsiteY17" fmla="*/ 2799509 h 3930225"/>
                  <a:gd name="connsiteX18" fmla="*/ 895877 w 3298501"/>
                  <a:gd name="connsiteY18" fmla="*/ 2620124 h 3930225"/>
                  <a:gd name="connsiteX19" fmla="*/ 1018883 w 3298501"/>
                  <a:gd name="connsiteY19" fmla="*/ 2556059 h 3930225"/>
                  <a:gd name="connsiteX20" fmla="*/ 1077824 w 3298501"/>
                  <a:gd name="connsiteY20" fmla="*/ 2548371 h 3930225"/>
                  <a:gd name="connsiteX21" fmla="*/ 1098325 w 3298501"/>
                  <a:gd name="connsiteY21" fmla="*/ 2563746 h 3930225"/>
                  <a:gd name="connsiteX22" fmla="*/ 1088075 w 3298501"/>
                  <a:gd name="connsiteY22" fmla="*/ 2594498 h 3930225"/>
                  <a:gd name="connsiteX23" fmla="*/ 1077824 w 3298501"/>
                  <a:gd name="connsiteY23" fmla="*/ 2625250 h 3930225"/>
                  <a:gd name="connsiteX24" fmla="*/ 1062448 w 3298501"/>
                  <a:gd name="connsiteY24" fmla="*/ 2738006 h 3930225"/>
                  <a:gd name="connsiteX25" fmla="*/ 1143171 w 3298501"/>
                  <a:gd name="connsiteY25" fmla="*/ 2875107 h 3930225"/>
                  <a:gd name="connsiteX26" fmla="*/ 1318712 w 3298501"/>
                  <a:gd name="connsiteY26" fmla="*/ 2932766 h 3930225"/>
                  <a:gd name="connsiteX27" fmla="*/ 1582663 w 3298501"/>
                  <a:gd name="connsiteY27" fmla="*/ 2835386 h 3930225"/>
                  <a:gd name="connsiteX28" fmla="*/ 1687731 w 3298501"/>
                  <a:gd name="connsiteY28" fmla="*/ 2594498 h 3930225"/>
                  <a:gd name="connsiteX29" fmla="*/ 1475032 w 3298501"/>
                  <a:gd name="connsiteY29" fmla="*/ 2258793 h 3930225"/>
                  <a:gd name="connsiteX30" fmla="*/ 1031697 w 3298501"/>
                  <a:gd name="connsiteY30" fmla="*/ 2153725 h 3930225"/>
                  <a:gd name="connsiteX31" fmla="*/ 460229 w 3298501"/>
                  <a:gd name="connsiteY31" fmla="*/ 2348485 h 3930225"/>
                  <a:gd name="connsiteX32" fmla="*/ 206528 w 3298501"/>
                  <a:gd name="connsiteY32" fmla="*/ 2861012 h 3930225"/>
                  <a:gd name="connsiteX33" fmla="*/ 588361 w 3298501"/>
                  <a:gd name="connsiteY33" fmla="*/ 3501671 h 3930225"/>
                  <a:gd name="connsiteX34" fmla="*/ 1400716 w 3298501"/>
                  <a:gd name="connsiteY34" fmla="*/ 3716932 h 3930225"/>
                  <a:gd name="connsiteX35" fmla="*/ 2348956 w 3298501"/>
                  <a:gd name="connsiteY35" fmla="*/ 3432395 h 3930225"/>
                  <a:gd name="connsiteX36" fmla="*/ 1035318 w 3298501"/>
                  <a:gd name="connsiteY36" fmla="*/ 1258293 h 3930225"/>
                  <a:gd name="connsiteX37" fmla="*/ 543248 w 3298501"/>
                  <a:gd name="connsiteY37" fmla="*/ 706252 h 3930225"/>
                  <a:gd name="connsiteX0" fmla="*/ 543248 w 3212681"/>
                  <a:gd name="connsiteY0" fmla="*/ 706252 h 3930225"/>
                  <a:gd name="connsiteX1" fmla="*/ 898342 w 3212681"/>
                  <a:gd name="connsiteY1" fmla="*/ 254 h 3930225"/>
                  <a:gd name="connsiteX2" fmla="*/ 831811 w 3212681"/>
                  <a:gd name="connsiteY2" fmla="*/ 631520 h 3930225"/>
                  <a:gd name="connsiteX3" fmla="*/ 1328433 w 3212681"/>
                  <a:gd name="connsiteY3" fmla="*/ 1172894 h 3930225"/>
                  <a:gd name="connsiteX4" fmla="*/ 2741251 w 3212681"/>
                  <a:gd name="connsiteY4" fmla="*/ 1879983 h 3930225"/>
                  <a:gd name="connsiteX5" fmla="*/ 3201322 w 3212681"/>
                  <a:gd name="connsiteY5" fmla="*/ 2931002 h 3930225"/>
                  <a:gd name="connsiteX6" fmla="*/ 2358642 w 3212681"/>
                  <a:gd name="connsiteY6" fmla="*/ 3789855 h 3930225"/>
                  <a:gd name="connsiteX7" fmla="*/ 1163792 w 3212681"/>
                  <a:gd name="connsiteY7" fmla="*/ 3917742 h 3930225"/>
                  <a:gd name="connsiteX8" fmla="*/ 440688 w 3212681"/>
                  <a:gd name="connsiteY8" fmla="*/ 3667762 h 3930225"/>
                  <a:gd name="connsiteX9" fmla="*/ 456 w 3212681"/>
                  <a:gd name="connsiteY9" fmla="*/ 2861012 h 3930225"/>
                  <a:gd name="connsiteX10" fmla="*/ 371818 w 3212681"/>
                  <a:gd name="connsiteY10" fmla="*/ 2267762 h 3930225"/>
                  <a:gd name="connsiteX11" fmla="*/ 1052198 w 3212681"/>
                  <a:gd name="connsiteY11" fmla="*/ 2020468 h 3930225"/>
                  <a:gd name="connsiteX12" fmla="*/ 1680043 w 3212681"/>
                  <a:gd name="connsiteY12" fmla="*/ 2169101 h 3930225"/>
                  <a:gd name="connsiteX13" fmla="*/ 1949120 w 3212681"/>
                  <a:gd name="connsiteY13" fmla="*/ 2640626 h 3930225"/>
                  <a:gd name="connsiteX14" fmla="*/ 1768454 w 3212681"/>
                  <a:gd name="connsiteY14" fmla="*/ 3010926 h 3930225"/>
                  <a:gd name="connsiteX15" fmla="*/ 1349463 w 3212681"/>
                  <a:gd name="connsiteY15" fmla="*/ 3158278 h 3930225"/>
                  <a:gd name="connsiteX16" fmla="*/ 983007 w 3212681"/>
                  <a:gd name="connsiteY16" fmla="*/ 3076273 h 3930225"/>
                  <a:gd name="connsiteX17" fmla="*/ 806185 w 3212681"/>
                  <a:gd name="connsiteY17" fmla="*/ 2799509 h 3930225"/>
                  <a:gd name="connsiteX18" fmla="*/ 895877 w 3212681"/>
                  <a:gd name="connsiteY18" fmla="*/ 2620124 h 3930225"/>
                  <a:gd name="connsiteX19" fmla="*/ 1018883 w 3212681"/>
                  <a:gd name="connsiteY19" fmla="*/ 2556059 h 3930225"/>
                  <a:gd name="connsiteX20" fmla="*/ 1077824 w 3212681"/>
                  <a:gd name="connsiteY20" fmla="*/ 2548371 h 3930225"/>
                  <a:gd name="connsiteX21" fmla="*/ 1098325 w 3212681"/>
                  <a:gd name="connsiteY21" fmla="*/ 2563746 h 3930225"/>
                  <a:gd name="connsiteX22" fmla="*/ 1088075 w 3212681"/>
                  <a:gd name="connsiteY22" fmla="*/ 2594498 h 3930225"/>
                  <a:gd name="connsiteX23" fmla="*/ 1077824 w 3212681"/>
                  <a:gd name="connsiteY23" fmla="*/ 2625250 h 3930225"/>
                  <a:gd name="connsiteX24" fmla="*/ 1062448 w 3212681"/>
                  <a:gd name="connsiteY24" fmla="*/ 2738006 h 3930225"/>
                  <a:gd name="connsiteX25" fmla="*/ 1143171 w 3212681"/>
                  <a:gd name="connsiteY25" fmla="*/ 2875107 h 3930225"/>
                  <a:gd name="connsiteX26" fmla="*/ 1318712 w 3212681"/>
                  <a:gd name="connsiteY26" fmla="*/ 2932766 h 3930225"/>
                  <a:gd name="connsiteX27" fmla="*/ 1582663 w 3212681"/>
                  <a:gd name="connsiteY27" fmla="*/ 2835386 h 3930225"/>
                  <a:gd name="connsiteX28" fmla="*/ 1687731 w 3212681"/>
                  <a:gd name="connsiteY28" fmla="*/ 2594498 h 3930225"/>
                  <a:gd name="connsiteX29" fmla="*/ 1475032 w 3212681"/>
                  <a:gd name="connsiteY29" fmla="*/ 2258793 h 3930225"/>
                  <a:gd name="connsiteX30" fmla="*/ 1031697 w 3212681"/>
                  <a:gd name="connsiteY30" fmla="*/ 2153725 h 3930225"/>
                  <a:gd name="connsiteX31" fmla="*/ 460229 w 3212681"/>
                  <a:gd name="connsiteY31" fmla="*/ 2348485 h 3930225"/>
                  <a:gd name="connsiteX32" fmla="*/ 206528 w 3212681"/>
                  <a:gd name="connsiteY32" fmla="*/ 2861012 h 3930225"/>
                  <a:gd name="connsiteX33" fmla="*/ 588361 w 3212681"/>
                  <a:gd name="connsiteY33" fmla="*/ 3501671 h 3930225"/>
                  <a:gd name="connsiteX34" fmla="*/ 1400716 w 3212681"/>
                  <a:gd name="connsiteY34" fmla="*/ 3716932 h 3930225"/>
                  <a:gd name="connsiteX35" fmla="*/ 2348956 w 3212681"/>
                  <a:gd name="connsiteY35" fmla="*/ 3432395 h 3930225"/>
                  <a:gd name="connsiteX36" fmla="*/ 1035318 w 3212681"/>
                  <a:gd name="connsiteY36" fmla="*/ 1258293 h 3930225"/>
                  <a:gd name="connsiteX37" fmla="*/ 543248 w 3212681"/>
                  <a:gd name="connsiteY37" fmla="*/ 706252 h 3930225"/>
                  <a:gd name="connsiteX0" fmla="*/ 366867 w 3212681"/>
                  <a:gd name="connsiteY0" fmla="*/ 679406 h 3930078"/>
                  <a:gd name="connsiteX1" fmla="*/ 898342 w 3212681"/>
                  <a:gd name="connsiteY1" fmla="*/ 107 h 3930078"/>
                  <a:gd name="connsiteX2" fmla="*/ 831811 w 3212681"/>
                  <a:gd name="connsiteY2" fmla="*/ 631373 h 3930078"/>
                  <a:gd name="connsiteX3" fmla="*/ 1328433 w 3212681"/>
                  <a:gd name="connsiteY3" fmla="*/ 1172747 h 3930078"/>
                  <a:gd name="connsiteX4" fmla="*/ 2741251 w 3212681"/>
                  <a:gd name="connsiteY4" fmla="*/ 1879836 h 3930078"/>
                  <a:gd name="connsiteX5" fmla="*/ 3201322 w 3212681"/>
                  <a:gd name="connsiteY5" fmla="*/ 2930855 h 3930078"/>
                  <a:gd name="connsiteX6" fmla="*/ 2358642 w 3212681"/>
                  <a:gd name="connsiteY6" fmla="*/ 3789708 h 3930078"/>
                  <a:gd name="connsiteX7" fmla="*/ 1163792 w 3212681"/>
                  <a:gd name="connsiteY7" fmla="*/ 3917595 h 3930078"/>
                  <a:gd name="connsiteX8" fmla="*/ 440688 w 3212681"/>
                  <a:gd name="connsiteY8" fmla="*/ 3667615 h 3930078"/>
                  <a:gd name="connsiteX9" fmla="*/ 456 w 3212681"/>
                  <a:gd name="connsiteY9" fmla="*/ 2860865 h 3930078"/>
                  <a:gd name="connsiteX10" fmla="*/ 371818 w 3212681"/>
                  <a:gd name="connsiteY10" fmla="*/ 2267615 h 3930078"/>
                  <a:gd name="connsiteX11" fmla="*/ 1052198 w 3212681"/>
                  <a:gd name="connsiteY11" fmla="*/ 2020321 h 3930078"/>
                  <a:gd name="connsiteX12" fmla="*/ 1680043 w 3212681"/>
                  <a:gd name="connsiteY12" fmla="*/ 2168954 h 3930078"/>
                  <a:gd name="connsiteX13" fmla="*/ 1949120 w 3212681"/>
                  <a:gd name="connsiteY13" fmla="*/ 2640479 h 3930078"/>
                  <a:gd name="connsiteX14" fmla="*/ 1768454 w 3212681"/>
                  <a:gd name="connsiteY14" fmla="*/ 3010779 h 3930078"/>
                  <a:gd name="connsiteX15" fmla="*/ 1349463 w 3212681"/>
                  <a:gd name="connsiteY15" fmla="*/ 3158131 h 3930078"/>
                  <a:gd name="connsiteX16" fmla="*/ 983007 w 3212681"/>
                  <a:gd name="connsiteY16" fmla="*/ 3076126 h 3930078"/>
                  <a:gd name="connsiteX17" fmla="*/ 806185 w 3212681"/>
                  <a:gd name="connsiteY17" fmla="*/ 2799362 h 3930078"/>
                  <a:gd name="connsiteX18" fmla="*/ 895877 w 3212681"/>
                  <a:gd name="connsiteY18" fmla="*/ 2619977 h 3930078"/>
                  <a:gd name="connsiteX19" fmla="*/ 1018883 w 3212681"/>
                  <a:gd name="connsiteY19" fmla="*/ 2555912 h 3930078"/>
                  <a:gd name="connsiteX20" fmla="*/ 1077824 w 3212681"/>
                  <a:gd name="connsiteY20" fmla="*/ 2548224 h 3930078"/>
                  <a:gd name="connsiteX21" fmla="*/ 1098325 w 3212681"/>
                  <a:gd name="connsiteY21" fmla="*/ 2563599 h 3930078"/>
                  <a:gd name="connsiteX22" fmla="*/ 1088075 w 3212681"/>
                  <a:gd name="connsiteY22" fmla="*/ 2594351 h 3930078"/>
                  <a:gd name="connsiteX23" fmla="*/ 1077824 w 3212681"/>
                  <a:gd name="connsiteY23" fmla="*/ 2625103 h 3930078"/>
                  <a:gd name="connsiteX24" fmla="*/ 1062448 w 3212681"/>
                  <a:gd name="connsiteY24" fmla="*/ 2737859 h 3930078"/>
                  <a:gd name="connsiteX25" fmla="*/ 1143171 w 3212681"/>
                  <a:gd name="connsiteY25" fmla="*/ 2874960 h 3930078"/>
                  <a:gd name="connsiteX26" fmla="*/ 1318712 w 3212681"/>
                  <a:gd name="connsiteY26" fmla="*/ 2932619 h 3930078"/>
                  <a:gd name="connsiteX27" fmla="*/ 1582663 w 3212681"/>
                  <a:gd name="connsiteY27" fmla="*/ 2835239 h 3930078"/>
                  <a:gd name="connsiteX28" fmla="*/ 1687731 w 3212681"/>
                  <a:gd name="connsiteY28" fmla="*/ 2594351 h 3930078"/>
                  <a:gd name="connsiteX29" fmla="*/ 1475032 w 3212681"/>
                  <a:gd name="connsiteY29" fmla="*/ 2258646 h 3930078"/>
                  <a:gd name="connsiteX30" fmla="*/ 1031697 w 3212681"/>
                  <a:gd name="connsiteY30" fmla="*/ 2153578 h 3930078"/>
                  <a:gd name="connsiteX31" fmla="*/ 460229 w 3212681"/>
                  <a:gd name="connsiteY31" fmla="*/ 2348338 h 3930078"/>
                  <a:gd name="connsiteX32" fmla="*/ 206528 w 3212681"/>
                  <a:gd name="connsiteY32" fmla="*/ 2860865 h 3930078"/>
                  <a:gd name="connsiteX33" fmla="*/ 588361 w 3212681"/>
                  <a:gd name="connsiteY33" fmla="*/ 3501524 h 3930078"/>
                  <a:gd name="connsiteX34" fmla="*/ 1400716 w 3212681"/>
                  <a:gd name="connsiteY34" fmla="*/ 3716785 h 3930078"/>
                  <a:gd name="connsiteX35" fmla="*/ 2348956 w 3212681"/>
                  <a:gd name="connsiteY35" fmla="*/ 3432248 h 3930078"/>
                  <a:gd name="connsiteX36" fmla="*/ 1035318 w 3212681"/>
                  <a:gd name="connsiteY36" fmla="*/ 1258146 h 3930078"/>
                  <a:gd name="connsiteX37" fmla="*/ 366867 w 3212681"/>
                  <a:gd name="connsiteY37" fmla="*/ 679406 h 3930078"/>
                  <a:gd name="connsiteX0" fmla="*/ 366867 w 3212681"/>
                  <a:gd name="connsiteY0" fmla="*/ 679319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19 h 3929991"/>
                  <a:gd name="connsiteX0" fmla="*/ 366867 w 3212681"/>
                  <a:gd name="connsiteY0" fmla="*/ 679320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20 h 3929991"/>
                  <a:gd name="connsiteX0" fmla="*/ 366867 w 3208014"/>
                  <a:gd name="connsiteY0" fmla="*/ 679320 h 3929991"/>
                  <a:gd name="connsiteX1" fmla="*/ 898342 w 3208014"/>
                  <a:gd name="connsiteY1" fmla="*/ 20 h 3929991"/>
                  <a:gd name="connsiteX2" fmla="*/ 699527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208014" h="3929991">
                    <a:moveTo>
                      <a:pt x="366867" y="679320"/>
                    </a:moveTo>
                    <a:cubicBezTo>
                      <a:pt x="317808" y="427842"/>
                      <a:pt x="857597" y="3576"/>
                      <a:pt x="898342" y="20"/>
                    </a:cubicBezTo>
                    <a:cubicBezTo>
                      <a:pt x="939087" y="-3536"/>
                      <a:pt x="549678" y="459157"/>
                      <a:pt x="611338" y="657986"/>
                    </a:cubicBezTo>
                    <a:cubicBezTo>
                      <a:pt x="705067" y="960224"/>
                      <a:pt x="918328" y="991283"/>
                      <a:pt x="1328433" y="1172660"/>
                    </a:cubicBezTo>
                    <a:cubicBezTo>
                      <a:pt x="1738538" y="1354037"/>
                      <a:pt x="2362961" y="1613432"/>
                      <a:pt x="2675109" y="1906450"/>
                    </a:cubicBezTo>
                    <a:cubicBezTo>
                      <a:pt x="2987257" y="2199468"/>
                      <a:pt x="3254066" y="2616906"/>
                      <a:pt x="3201322" y="2930768"/>
                    </a:cubicBezTo>
                    <a:cubicBezTo>
                      <a:pt x="3148578" y="3244630"/>
                      <a:pt x="2698230" y="3625164"/>
                      <a:pt x="2358642" y="3789621"/>
                    </a:cubicBezTo>
                    <a:cubicBezTo>
                      <a:pt x="2019054" y="3954078"/>
                      <a:pt x="1483451" y="3937857"/>
                      <a:pt x="1163792" y="3917508"/>
                    </a:cubicBezTo>
                    <a:cubicBezTo>
                      <a:pt x="844133" y="3897159"/>
                      <a:pt x="810958" y="3870348"/>
                      <a:pt x="440688" y="3667528"/>
                    </a:cubicBezTo>
                    <a:cubicBezTo>
                      <a:pt x="70418" y="3464708"/>
                      <a:pt x="11934" y="3094111"/>
                      <a:pt x="456" y="2860778"/>
                    </a:cubicBezTo>
                    <a:cubicBezTo>
                      <a:pt x="-11022" y="2627445"/>
                      <a:pt x="196528" y="2407619"/>
                      <a:pt x="371818" y="2267528"/>
                    </a:cubicBezTo>
                    <a:cubicBezTo>
                      <a:pt x="547108" y="2127437"/>
                      <a:pt x="787392" y="2020234"/>
                      <a:pt x="1052198" y="2020234"/>
                    </a:cubicBezTo>
                    <a:cubicBezTo>
                      <a:pt x="1310169" y="2020234"/>
                      <a:pt x="1519451" y="2069778"/>
                      <a:pt x="1680043" y="2168867"/>
                    </a:cubicBezTo>
                    <a:cubicBezTo>
                      <a:pt x="1859427" y="2279914"/>
                      <a:pt x="1949120" y="2437089"/>
                      <a:pt x="1949120" y="2640392"/>
                    </a:cubicBezTo>
                    <a:cubicBezTo>
                      <a:pt x="1949120" y="2789024"/>
                      <a:pt x="1888898" y="2912458"/>
                      <a:pt x="1768454" y="3010692"/>
                    </a:cubicBezTo>
                    <a:cubicBezTo>
                      <a:pt x="1648010" y="3108927"/>
                      <a:pt x="1508347" y="3158044"/>
                      <a:pt x="1349463" y="3158044"/>
                    </a:cubicBezTo>
                    <a:cubicBezTo>
                      <a:pt x="1204247" y="3158044"/>
                      <a:pt x="1082095" y="3130709"/>
                      <a:pt x="983007" y="3076039"/>
                    </a:cubicBezTo>
                    <a:cubicBezTo>
                      <a:pt x="865125" y="3011120"/>
                      <a:pt x="806185" y="2918865"/>
                      <a:pt x="806185" y="2799275"/>
                    </a:cubicBezTo>
                    <a:cubicBezTo>
                      <a:pt x="806185" y="2727521"/>
                      <a:pt x="836082" y="2667726"/>
                      <a:pt x="895877" y="2619890"/>
                    </a:cubicBezTo>
                    <a:cubicBezTo>
                      <a:pt x="942004" y="2582305"/>
                      <a:pt x="983007" y="2560950"/>
                      <a:pt x="1018883" y="2555825"/>
                    </a:cubicBezTo>
                    <a:cubicBezTo>
                      <a:pt x="1054760" y="2550699"/>
                      <a:pt x="1074407" y="2548137"/>
                      <a:pt x="1077824" y="2548137"/>
                    </a:cubicBezTo>
                    <a:cubicBezTo>
                      <a:pt x="1091491" y="2548137"/>
                      <a:pt x="1098325" y="2553262"/>
                      <a:pt x="1098325" y="2563512"/>
                    </a:cubicBezTo>
                    <a:lnTo>
                      <a:pt x="1088075" y="2594264"/>
                    </a:lnTo>
                    <a:cubicBezTo>
                      <a:pt x="1086366" y="2597681"/>
                      <a:pt x="1082949" y="2607932"/>
                      <a:pt x="1077824" y="2625016"/>
                    </a:cubicBezTo>
                    <a:cubicBezTo>
                      <a:pt x="1067573" y="2659184"/>
                      <a:pt x="1062448" y="2696769"/>
                      <a:pt x="1062448" y="2737772"/>
                    </a:cubicBezTo>
                    <a:cubicBezTo>
                      <a:pt x="1062448" y="2790733"/>
                      <a:pt x="1089356" y="2836433"/>
                      <a:pt x="1143171" y="2874873"/>
                    </a:cubicBezTo>
                    <a:cubicBezTo>
                      <a:pt x="1196987" y="2913312"/>
                      <a:pt x="1255500" y="2932532"/>
                      <a:pt x="1318712" y="2932532"/>
                    </a:cubicBezTo>
                    <a:cubicBezTo>
                      <a:pt x="1424634" y="2932532"/>
                      <a:pt x="1512618" y="2900072"/>
                      <a:pt x="1582663" y="2835152"/>
                    </a:cubicBezTo>
                    <a:cubicBezTo>
                      <a:pt x="1652708" y="2770232"/>
                      <a:pt x="1687731" y="2689936"/>
                      <a:pt x="1687731" y="2594264"/>
                    </a:cubicBezTo>
                    <a:cubicBezTo>
                      <a:pt x="1687731" y="2450757"/>
                      <a:pt x="1616831" y="2338855"/>
                      <a:pt x="1475032" y="2258559"/>
                    </a:cubicBezTo>
                    <a:cubicBezTo>
                      <a:pt x="1352026" y="2188514"/>
                      <a:pt x="1204247" y="2153491"/>
                      <a:pt x="1031697" y="2153491"/>
                    </a:cubicBezTo>
                    <a:cubicBezTo>
                      <a:pt x="811310" y="2153491"/>
                      <a:pt x="620821" y="2218411"/>
                      <a:pt x="460229" y="2348251"/>
                    </a:cubicBezTo>
                    <a:cubicBezTo>
                      <a:pt x="291095" y="2484925"/>
                      <a:pt x="206528" y="2655767"/>
                      <a:pt x="206528" y="2860778"/>
                    </a:cubicBezTo>
                    <a:cubicBezTo>
                      <a:pt x="206528" y="3127292"/>
                      <a:pt x="333806" y="3340845"/>
                      <a:pt x="588361" y="3501437"/>
                    </a:cubicBezTo>
                    <a:cubicBezTo>
                      <a:pt x="815581" y="3644944"/>
                      <a:pt x="1107284" y="3728244"/>
                      <a:pt x="1400716" y="3716698"/>
                    </a:cubicBezTo>
                    <a:cubicBezTo>
                      <a:pt x="1694148" y="3705152"/>
                      <a:pt x="1880715" y="3668386"/>
                      <a:pt x="2348956" y="3432161"/>
                    </a:cubicBezTo>
                    <a:cubicBezTo>
                      <a:pt x="2817197" y="3195936"/>
                      <a:pt x="3445477" y="2041712"/>
                      <a:pt x="1035318" y="1258059"/>
                    </a:cubicBezTo>
                    <a:cubicBezTo>
                      <a:pt x="477146" y="968350"/>
                      <a:pt x="415926" y="930798"/>
                      <a:pt x="366867" y="679320"/>
                    </a:cubicBezTo>
                    <a:close/>
                  </a:path>
                </a:pathLst>
              </a:custGeom>
              <a:grpFill/>
              <a:ln>
                <a:noFill/>
              </a:ln>
              <a:effectLst/>
              <a:sp3d>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41300" dirty="0">
                  <a:latin typeface="Harrington" panose="04040505050A02020702" pitchFamily="82" charset="0"/>
                </a:endParaRPr>
              </a:p>
            </p:txBody>
          </p:sp>
          <p:sp>
            <p:nvSpPr>
              <p:cNvPr id="40" name="CuadroTexto 6"/>
              <p:cNvSpPr txBox="1"/>
              <p:nvPr/>
            </p:nvSpPr>
            <p:spPr>
              <a:xfrm rot="10800000">
                <a:off x="2699792" y="2283718"/>
                <a:ext cx="648072" cy="1232520"/>
              </a:xfrm>
              <a:custGeom>
                <a:avLst/>
                <a:gdLst>
                  <a:gd name="connsiteX0" fmla="*/ 1424825 w 3432663"/>
                  <a:gd name="connsiteY0" fmla="*/ 0 h 3746571"/>
                  <a:gd name="connsiteX1" fmla="*/ 1883536 w 3432663"/>
                  <a:gd name="connsiteY1" fmla="*/ 64066 h 3746571"/>
                  <a:gd name="connsiteX2" fmla="*/ 2116736 w 3432663"/>
                  <a:gd name="connsiteY2" fmla="*/ 353644 h 3746571"/>
                  <a:gd name="connsiteX3" fmla="*/ 2051389 w 3432663"/>
                  <a:gd name="connsiteY3" fmla="*/ 500995 h 3746571"/>
                  <a:gd name="connsiteX4" fmla="*/ 1936070 w 3432663"/>
                  <a:gd name="connsiteY4" fmla="*/ 571468 h 3746571"/>
                  <a:gd name="connsiteX5" fmla="*/ 1863035 w 3432663"/>
                  <a:gd name="connsiteY5" fmla="*/ 576593 h 3746571"/>
                  <a:gd name="connsiteX6" fmla="*/ 1768218 w 3432663"/>
                  <a:gd name="connsiteY6" fmla="*/ 558654 h 3746571"/>
                  <a:gd name="connsiteX7" fmla="*/ 1740029 w 3432663"/>
                  <a:gd name="connsiteY7" fmla="*/ 533028 h 3746571"/>
                  <a:gd name="connsiteX8" fmla="*/ 1757967 w 3432663"/>
                  <a:gd name="connsiteY8" fmla="*/ 502276 h 3746571"/>
                  <a:gd name="connsiteX9" fmla="*/ 1809220 w 3432663"/>
                  <a:gd name="connsiteY9" fmla="*/ 426679 h 3746571"/>
                  <a:gd name="connsiteX10" fmla="*/ 1824596 w 3432663"/>
                  <a:gd name="connsiteY10" fmla="*/ 343393 h 3746571"/>
                  <a:gd name="connsiteX11" fmla="*/ 1686214 w 3432663"/>
                  <a:gd name="connsiteY11" fmla="*/ 153758 h 3746571"/>
                  <a:gd name="connsiteX12" fmla="*/ 1409449 w 3432663"/>
                  <a:gd name="connsiteY12" fmla="*/ 102506 h 3746571"/>
                  <a:gd name="connsiteX13" fmla="*/ 960988 w 3432663"/>
                  <a:gd name="connsiteY13" fmla="*/ 187072 h 3746571"/>
                  <a:gd name="connsiteX14" fmla="*/ 743164 w 3432663"/>
                  <a:gd name="connsiteY14" fmla="*/ 481775 h 3746571"/>
                  <a:gd name="connsiteX15" fmla="*/ 899485 w 3432663"/>
                  <a:gd name="connsiteY15" fmla="*/ 740602 h 3746571"/>
                  <a:gd name="connsiteX16" fmla="*/ 1283880 w 3432663"/>
                  <a:gd name="connsiteY16" fmla="*/ 943050 h 3746571"/>
                  <a:gd name="connsiteX17" fmla="*/ 1757967 w 3432663"/>
                  <a:gd name="connsiteY17" fmla="*/ 1153185 h 3746571"/>
                  <a:gd name="connsiteX18" fmla="*/ 2280745 w 3432663"/>
                  <a:gd name="connsiteY18" fmla="*/ 1458139 h 3746571"/>
                  <a:gd name="connsiteX19" fmla="*/ 2636951 w 3432663"/>
                  <a:gd name="connsiteY19" fmla="*/ 1875848 h 3746571"/>
                  <a:gd name="connsiteX20" fmla="*/ 3432663 w 3432663"/>
                  <a:gd name="connsiteY20" fmla="*/ 2904434 h 3746571"/>
                  <a:gd name="connsiteX21" fmla="*/ 2316622 w 3432663"/>
                  <a:gd name="connsiteY21" fmla="*/ 3410866 h 3746571"/>
                  <a:gd name="connsiteX22" fmla="*/ 1306944 w 3432663"/>
                  <a:gd name="connsiteY22" fmla="*/ 3746571 h 3746571"/>
                  <a:gd name="connsiteX23" fmla="*/ 407459 w 3432663"/>
                  <a:gd name="connsiteY23" fmla="*/ 3490308 h 3746571"/>
                  <a:gd name="connsiteX24" fmla="*/ 0 w 3432663"/>
                  <a:gd name="connsiteY24" fmla="*/ 2711267 h 3746571"/>
                  <a:gd name="connsiteX25" fmla="*/ 283171 w 3432663"/>
                  <a:gd name="connsiteY25" fmla="*/ 2118017 h 3746571"/>
                  <a:gd name="connsiteX26" fmla="*/ 963551 w 3432663"/>
                  <a:gd name="connsiteY26" fmla="*/ 1870723 h 3746571"/>
                  <a:gd name="connsiteX27" fmla="*/ 1591396 w 3432663"/>
                  <a:gd name="connsiteY27" fmla="*/ 2019356 h 3746571"/>
                  <a:gd name="connsiteX28" fmla="*/ 1860473 w 3432663"/>
                  <a:gd name="connsiteY28" fmla="*/ 2490881 h 3746571"/>
                  <a:gd name="connsiteX29" fmla="*/ 1679807 w 3432663"/>
                  <a:gd name="connsiteY29" fmla="*/ 2861181 h 3746571"/>
                  <a:gd name="connsiteX30" fmla="*/ 1260816 w 3432663"/>
                  <a:gd name="connsiteY30" fmla="*/ 3008533 h 3746571"/>
                  <a:gd name="connsiteX31" fmla="*/ 894360 w 3432663"/>
                  <a:gd name="connsiteY31" fmla="*/ 2926528 h 3746571"/>
                  <a:gd name="connsiteX32" fmla="*/ 717538 w 3432663"/>
                  <a:gd name="connsiteY32" fmla="*/ 2649764 h 3746571"/>
                  <a:gd name="connsiteX33" fmla="*/ 807230 w 3432663"/>
                  <a:gd name="connsiteY33" fmla="*/ 2470379 h 3746571"/>
                  <a:gd name="connsiteX34" fmla="*/ 930236 w 3432663"/>
                  <a:gd name="connsiteY34" fmla="*/ 2406314 h 3746571"/>
                  <a:gd name="connsiteX35" fmla="*/ 989177 w 3432663"/>
                  <a:gd name="connsiteY35" fmla="*/ 2398626 h 3746571"/>
                  <a:gd name="connsiteX36" fmla="*/ 1009678 w 3432663"/>
                  <a:gd name="connsiteY36" fmla="*/ 2414001 h 3746571"/>
                  <a:gd name="connsiteX37" fmla="*/ 999428 w 3432663"/>
                  <a:gd name="connsiteY37" fmla="*/ 2444753 h 3746571"/>
                  <a:gd name="connsiteX38" fmla="*/ 989177 w 3432663"/>
                  <a:gd name="connsiteY38" fmla="*/ 2475505 h 3746571"/>
                  <a:gd name="connsiteX39" fmla="*/ 973801 w 3432663"/>
                  <a:gd name="connsiteY39" fmla="*/ 2588261 h 3746571"/>
                  <a:gd name="connsiteX40" fmla="*/ 1054524 w 3432663"/>
                  <a:gd name="connsiteY40" fmla="*/ 2725362 h 3746571"/>
                  <a:gd name="connsiteX41" fmla="*/ 1230065 w 3432663"/>
                  <a:gd name="connsiteY41" fmla="*/ 2783021 h 3746571"/>
                  <a:gd name="connsiteX42" fmla="*/ 1494016 w 3432663"/>
                  <a:gd name="connsiteY42" fmla="*/ 2685641 h 3746571"/>
                  <a:gd name="connsiteX43" fmla="*/ 1599084 w 3432663"/>
                  <a:gd name="connsiteY43" fmla="*/ 2444753 h 3746571"/>
                  <a:gd name="connsiteX44" fmla="*/ 1386385 w 3432663"/>
                  <a:gd name="connsiteY44" fmla="*/ 2109048 h 3746571"/>
                  <a:gd name="connsiteX45" fmla="*/ 943050 w 3432663"/>
                  <a:gd name="connsiteY45" fmla="*/ 2003980 h 3746571"/>
                  <a:gd name="connsiteX46" fmla="*/ 371582 w 3432663"/>
                  <a:gd name="connsiteY46" fmla="*/ 2198740 h 3746571"/>
                  <a:gd name="connsiteX47" fmla="*/ 117881 w 3432663"/>
                  <a:gd name="connsiteY47" fmla="*/ 2711267 h 3746571"/>
                  <a:gd name="connsiteX48" fmla="*/ 499714 w 3432663"/>
                  <a:gd name="connsiteY48" fmla="*/ 3351926 h 3746571"/>
                  <a:gd name="connsiteX49" fmla="*/ 1312069 w 3432663"/>
                  <a:gd name="connsiteY49" fmla="*/ 3567187 h 3746571"/>
                  <a:gd name="connsiteX50" fmla="*/ 2134674 w 3432663"/>
                  <a:gd name="connsiteY50" fmla="*/ 3269921 h 3746571"/>
                  <a:gd name="connsiteX51" fmla="*/ 2490881 w 3432663"/>
                  <a:gd name="connsiteY51" fmla="*/ 2506256 h 3746571"/>
                  <a:gd name="connsiteX52" fmla="*/ 2372999 w 3432663"/>
                  <a:gd name="connsiteY52" fmla="*/ 2070608 h 3746571"/>
                  <a:gd name="connsiteX53" fmla="*/ 2057795 w 3432663"/>
                  <a:gd name="connsiteY53" fmla="*/ 1755405 h 3746571"/>
                  <a:gd name="connsiteX54" fmla="*/ 1614460 w 3432663"/>
                  <a:gd name="connsiteY54" fmla="*/ 1496578 h 3746571"/>
                  <a:gd name="connsiteX55" fmla="*/ 858483 w 3432663"/>
                  <a:gd name="connsiteY55" fmla="*/ 1135247 h 3746571"/>
                  <a:gd name="connsiteX56" fmla="*/ 476650 w 3432663"/>
                  <a:gd name="connsiteY56" fmla="*/ 609907 h 3746571"/>
                  <a:gd name="connsiteX57" fmla="*/ 781604 w 3432663"/>
                  <a:gd name="connsiteY57" fmla="*/ 143508 h 3746571"/>
                  <a:gd name="connsiteX58" fmla="*/ 1424825 w 3432663"/>
                  <a:gd name="connsiteY58" fmla="*/ 0 h 3746571"/>
                  <a:gd name="connsiteX0" fmla="*/ 1424825 w 3453135"/>
                  <a:gd name="connsiteY0" fmla="*/ 0 h 3746571"/>
                  <a:gd name="connsiteX1" fmla="*/ 1883536 w 3453135"/>
                  <a:gd name="connsiteY1" fmla="*/ 64066 h 3746571"/>
                  <a:gd name="connsiteX2" fmla="*/ 2116736 w 3453135"/>
                  <a:gd name="connsiteY2" fmla="*/ 353644 h 3746571"/>
                  <a:gd name="connsiteX3" fmla="*/ 2051389 w 3453135"/>
                  <a:gd name="connsiteY3" fmla="*/ 500995 h 3746571"/>
                  <a:gd name="connsiteX4" fmla="*/ 1936070 w 3453135"/>
                  <a:gd name="connsiteY4" fmla="*/ 571468 h 3746571"/>
                  <a:gd name="connsiteX5" fmla="*/ 1863035 w 3453135"/>
                  <a:gd name="connsiteY5" fmla="*/ 576593 h 3746571"/>
                  <a:gd name="connsiteX6" fmla="*/ 1768218 w 3453135"/>
                  <a:gd name="connsiteY6" fmla="*/ 558654 h 3746571"/>
                  <a:gd name="connsiteX7" fmla="*/ 1740029 w 3453135"/>
                  <a:gd name="connsiteY7" fmla="*/ 533028 h 3746571"/>
                  <a:gd name="connsiteX8" fmla="*/ 1757967 w 3453135"/>
                  <a:gd name="connsiteY8" fmla="*/ 502276 h 3746571"/>
                  <a:gd name="connsiteX9" fmla="*/ 1809220 w 3453135"/>
                  <a:gd name="connsiteY9" fmla="*/ 426679 h 3746571"/>
                  <a:gd name="connsiteX10" fmla="*/ 1824596 w 3453135"/>
                  <a:gd name="connsiteY10" fmla="*/ 343393 h 3746571"/>
                  <a:gd name="connsiteX11" fmla="*/ 1686214 w 3453135"/>
                  <a:gd name="connsiteY11" fmla="*/ 153758 h 3746571"/>
                  <a:gd name="connsiteX12" fmla="*/ 1409449 w 3453135"/>
                  <a:gd name="connsiteY12" fmla="*/ 102506 h 3746571"/>
                  <a:gd name="connsiteX13" fmla="*/ 960988 w 3453135"/>
                  <a:gd name="connsiteY13" fmla="*/ 187072 h 3746571"/>
                  <a:gd name="connsiteX14" fmla="*/ 743164 w 3453135"/>
                  <a:gd name="connsiteY14" fmla="*/ 481775 h 3746571"/>
                  <a:gd name="connsiteX15" fmla="*/ 899485 w 3453135"/>
                  <a:gd name="connsiteY15" fmla="*/ 740602 h 3746571"/>
                  <a:gd name="connsiteX16" fmla="*/ 1283880 w 3453135"/>
                  <a:gd name="connsiteY16" fmla="*/ 943050 h 3746571"/>
                  <a:gd name="connsiteX17" fmla="*/ 1757967 w 3453135"/>
                  <a:gd name="connsiteY17" fmla="*/ 1153185 h 3746571"/>
                  <a:gd name="connsiteX18" fmla="*/ 2280745 w 3453135"/>
                  <a:gd name="connsiteY18" fmla="*/ 1458139 h 3746571"/>
                  <a:gd name="connsiteX19" fmla="*/ 2983314 w 3453135"/>
                  <a:gd name="connsiteY19" fmla="*/ 1543339 h 3746571"/>
                  <a:gd name="connsiteX20" fmla="*/ 3432663 w 3453135"/>
                  <a:gd name="connsiteY20" fmla="*/ 2904434 h 3746571"/>
                  <a:gd name="connsiteX21" fmla="*/ 2316622 w 3453135"/>
                  <a:gd name="connsiteY21" fmla="*/ 3410866 h 3746571"/>
                  <a:gd name="connsiteX22" fmla="*/ 1306944 w 3453135"/>
                  <a:gd name="connsiteY22" fmla="*/ 3746571 h 3746571"/>
                  <a:gd name="connsiteX23" fmla="*/ 407459 w 3453135"/>
                  <a:gd name="connsiteY23" fmla="*/ 3490308 h 3746571"/>
                  <a:gd name="connsiteX24" fmla="*/ 0 w 3453135"/>
                  <a:gd name="connsiteY24" fmla="*/ 2711267 h 3746571"/>
                  <a:gd name="connsiteX25" fmla="*/ 283171 w 3453135"/>
                  <a:gd name="connsiteY25" fmla="*/ 2118017 h 3746571"/>
                  <a:gd name="connsiteX26" fmla="*/ 963551 w 3453135"/>
                  <a:gd name="connsiteY26" fmla="*/ 1870723 h 3746571"/>
                  <a:gd name="connsiteX27" fmla="*/ 1591396 w 3453135"/>
                  <a:gd name="connsiteY27" fmla="*/ 2019356 h 3746571"/>
                  <a:gd name="connsiteX28" fmla="*/ 1860473 w 3453135"/>
                  <a:gd name="connsiteY28" fmla="*/ 2490881 h 3746571"/>
                  <a:gd name="connsiteX29" fmla="*/ 1679807 w 3453135"/>
                  <a:gd name="connsiteY29" fmla="*/ 2861181 h 3746571"/>
                  <a:gd name="connsiteX30" fmla="*/ 1260816 w 3453135"/>
                  <a:gd name="connsiteY30" fmla="*/ 3008533 h 3746571"/>
                  <a:gd name="connsiteX31" fmla="*/ 894360 w 3453135"/>
                  <a:gd name="connsiteY31" fmla="*/ 2926528 h 3746571"/>
                  <a:gd name="connsiteX32" fmla="*/ 717538 w 3453135"/>
                  <a:gd name="connsiteY32" fmla="*/ 2649764 h 3746571"/>
                  <a:gd name="connsiteX33" fmla="*/ 807230 w 3453135"/>
                  <a:gd name="connsiteY33" fmla="*/ 2470379 h 3746571"/>
                  <a:gd name="connsiteX34" fmla="*/ 930236 w 3453135"/>
                  <a:gd name="connsiteY34" fmla="*/ 2406314 h 3746571"/>
                  <a:gd name="connsiteX35" fmla="*/ 989177 w 3453135"/>
                  <a:gd name="connsiteY35" fmla="*/ 2398626 h 3746571"/>
                  <a:gd name="connsiteX36" fmla="*/ 1009678 w 3453135"/>
                  <a:gd name="connsiteY36" fmla="*/ 2414001 h 3746571"/>
                  <a:gd name="connsiteX37" fmla="*/ 999428 w 3453135"/>
                  <a:gd name="connsiteY37" fmla="*/ 2444753 h 3746571"/>
                  <a:gd name="connsiteX38" fmla="*/ 989177 w 3453135"/>
                  <a:gd name="connsiteY38" fmla="*/ 2475505 h 3746571"/>
                  <a:gd name="connsiteX39" fmla="*/ 973801 w 3453135"/>
                  <a:gd name="connsiteY39" fmla="*/ 2588261 h 3746571"/>
                  <a:gd name="connsiteX40" fmla="*/ 1054524 w 3453135"/>
                  <a:gd name="connsiteY40" fmla="*/ 2725362 h 3746571"/>
                  <a:gd name="connsiteX41" fmla="*/ 1230065 w 3453135"/>
                  <a:gd name="connsiteY41" fmla="*/ 2783021 h 3746571"/>
                  <a:gd name="connsiteX42" fmla="*/ 1494016 w 3453135"/>
                  <a:gd name="connsiteY42" fmla="*/ 2685641 h 3746571"/>
                  <a:gd name="connsiteX43" fmla="*/ 1599084 w 3453135"/>
                  <a:gd name="connsiteY43" fmla="*/ 2444753 h 3746571"/>
                  <a:gd name="connsiteX44" fmla="*/ 1386385 w 3453135"/>
                  <a:gd name="connsiteY44" fmla="*/ 2109048 h 3746571"/>
                  <a:gd name="connsiteX45" fmla="*/ 943050 w 3453135"/>
                  <a:gd name="connsiteY45" fmla="*/ 2003980 h 3746571"/>
                  <a:gd name="connsiteX46" fmla="*/ 371582 w 3453135"/>
                  <a:gd name="connsiteY46" fmla="*/ 2198740 h 3746571"/>
                  <a:gd name="connsiteX47" fmla="*/ 117881 w 3453135"/>
                  <a:gd name="connsiteY47" fmla="*/ 2711267 h 3746571"/>
                  <a:gd name="connsiteX48" fmla="*/ 499714 w 3453135"/>
                  <a:gd name="connsiteY48" fmla="*/ 3351926 h 3746571"/>
                  <a:gd name="connsiteX49" fmla="*/ 1312069 w 3453135"/>
                  <a:gd name="connsiteY49" fmla="*/ 3567187 h 3746571"/>
                  <a:gd name="connsiteX50" fmla="*/ 2134674 w 3453135"/>
                  <a:gd name="connsiteY50" fmla="*/ 3269921 h 3746571"/>
                  <a:gd name="connsiteX51" fmla="*/ 2490881 w 3453135"/>
                  <a:gd name="connsiteY51" fmla="*/ 2506256 h 3746571"/>
                  <a:gd name="connsiteX52" fmla="*/ 2372999 w 3453135"/>
                  <a:gd name="connsiteY52" fmla="*/ 2070608 h 3746571"/>
                  <a:gd name="connsiteX53" fmla="*/ 2057795 w 3453135"/>
                  <a:gd name="connsiteY53" fmla="*/ 1755405 h 3746571"/>
                  <a:gd name="connsiteX54" fmla="*/ 1614460 w 3453135"/>
                  <a:gd name="connsiteY54" fmla="*/ 1496578 h 3746571"/>
                  <a:gd name="connsiteX55" fmla="*/ 858483 w 3453135"/>
                  <a:gd name="connsiteY55" fmla="*/ 1135247 h 3746571"/>
                  <a:gd name="connsiteX56" fmla="*/ 476650 w 3453135"/>
                  <a:gd name="connsiteY56" fmla="*/ 609907 h 3746571"/>
                  <a:gd name="connsiteX57" fmla="*/ 781604 w 3453135"/>
                  <a:gd name="connsiteY57" fmla="*/ 143508 h 3746571"/>
                  <a:gd name="connsiteX58" fmla="*/ 1424825 w 3453135"/>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57967 w 3452383"/>
                  <a:gd name="connsiteY17" fmla="*/ 1153185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30258 w 3452383"/>
                  <a:gd name="connsiteY17" fmla="*/ 1042349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1091"/>
                  <a:gd name="connsiteY0" fmla="*/ 0 h 3837621"/>
                  <a:gd name="connsiteX1" fmla="*/ 1883536 w 3451091"/>
                  <a:gd name="connsiteY1" fmla="*/ 64066 h 3837621"/>
                  <a:gd name="connsiteX2" fmla="*/ 2116736 w 3451091"/>
                  <a:gd name="connsiteY2" fmla="*/ 353644 h 3837621"/>
                  <a:gd name="connsiteX3" fmla="*/ 2051389 w 3451091"/>
                  <a:gd name="connsiteY3" fmla="*/ 500995 h 3837621"/>
                  <a:gd name="connsiteX4" fmla="*/ 1936070 w 3451091"/>
                  <a:gd name="connsiteY4" fmla="*/ 571468 h 3837621"/>
                  <a:gd name="connsiteX5" fmla="*/ 1863035 w 3451091"/>
                  <a:gd name="connsiteY5" fmla="*/ 576593 h 3837621"/>
                  <a:gd name="connsiteX6" fmla="*/ 1768218 w 3451091"/>
                  <a:gd name="connsiteY6" fmla="*/ 558654 h 3837621"/>
                  <a:gd name="connsiteX7" fmla="*/ 1740029 w 3451091"/>
                  <a:gd name="connsiteY7" fmla="*/ 533028 h 3837621"/>
                  <a:gd name="connsiteX8" fmla="*/ 1757967 w 3451091"/>
                  <a:gd name="connsiteY8" fmla="*/ 502276 h 3837621"/>
                  <a:gd name="connsiteX9" fmla="*/ 1809220 w 3451091"/>
                  <a:gd name="connsiteY9" fmla="*/ 426679 h 3837621"/>
                  <a:gd name="connsiteX10" fmla="*/ 1824596 w 3451091"/>
                  <a:gd name="connsiteY10" fmla="*/ 343393 h 3837621"/>
                  <a:gd name="connsiteX11" fmla="*/ 1686214 w 3451091"/>
                  <a:gd name="connsiteY11" fmla="*/ 153758 h 3837621"/>
                  <a:gd name="connsiteX12" fmla="*/ 1409449 w 3451091"/>
                  <a:gd name="connsiteY12" fmla="*/ 102506 h 3837621"/>
                  <a:gd name="connsiteX13" fmla="*/ 960988 w 3451091"/>
                  <a:gd name="connsiteY13" fmla="*/ 187072 h 3837621"/>
                  <a:gd name="connsiteX14" fmla="*/ 743164 w 3451091"/>
                  <a:gd name="connsiteY14" fmla="*/ 481775 h 3837621"/>
                  <a:gd name="connsiteX15" fmla="*/ 899485 w 3451091"/>
                  <a:gd name="connsiteY15" fmla="*/ 740602 h 3837621"/>
                  <a:gd name="connsiteX16" fmla="*/ 1283880 w 3451091"/>
                  <a:gd name="connsiteY16" fmla="*/ 943050 h 3837621"/>
                  <a:gd name="connsiteX17" fmla="*/ 1730258 w 3451091"/>
                  <a:gd name="connsiteY17" fmla="*/ 1042349 h 3837621"/>
                  <a:gd name="connsiteX18" fmla="*/ 2391581 w 3451091"/>
                  <a:gd name="connsiteY18" fmla="*/ 1111775 h 3837621"/>
                  <a:gd name="connsiteX19" fmla="*/ 2983314 w 3451091"/>
                  <a:gd name="connsiteY19" fmla="*/ 1543339 h 3837621"/>
                  <a:gd name="connsiteX20" fmla="*/ 3432663 w 3451091"/>
                  <a:gd name="connsiteY20" fmla="*/ 2904434 h 3837621"/>
                  <a:gd name="connsiteX21" fmla="*/ 2344331 w 3451091"/>
                  <a:gd name="connsiteY21" fmla="*/ 3771084 h 3837621"/>
                  <a:gd name="connsiteX22" fmla="*/ 1306944 w 3451091"/>
                  <a:gd name="connsiteY22" fmla="*/ 3746571 h 3837621"/>
                  <a:gd name="connsiteX23" fmla="*/ 407459 w 3451091"/>
                  <a:gd name="connsiteY23" fmla="*/ 3490308 h 3837621"/>
                  <a:gd name="connsiteX24" fmla="*/ 0 w 3451091"/>
                  <a:gd name="connsiteY24" fmla="*/ 2711267 h 3837621"/>
                  <a:gd name="connsiteX25" fmla="*/ 283171 w 3451091"/>
                  <a:gd name="connsiteY25" fmla="*/ 2118017 h 3837621"/>
                  <a:gd name="connsiteX26" fmla="*/ 963551 w 3451091"/>
                  <a:gd name="connsiteY26" fmla="*/ 1870723 h 3837621"/>
                  <a:gd name="connsiteX27" fmla="*/ 1591396 w 3451091"/>
                  <a:gd name="connsiteY27" fmla="*/ 2019356 h 3837621"/>
                  <a:gd name="connsiteX28" fmla="*/ 1860473 w 3451091"/>
                  <a:gd name="connsiteY28" fmla="*/ 2490881 h 3837621"/>
                  <a:gd name="connsiteX29" fmla="*/ 1679807 w 3451091"/>
                  <a:gd name="connsiteY29" fmla="*/ 2861181 h 3837621"/>
                  <a:gd name="connsiteX30" fmla="*/ 1260816 w 3451091"/>
                  <a:gd name="connsiteY30" fmla="*/ 3008533 h 3837621"/>
                  <a:gd name="connsiteX31" fmla="*/ 894360 w 3451091"/>
                  <a:gd name="connsiteY31" fmla="*/ 2926528 h 3837621"/>
                  <a:gd name="connsiteX32" fmla="*/ 717538 w 3451091"/>
                  <a:gd name="connsiteY32" fmla="*/ 2649764 h 3837621"/>
                  <a:gd name="connsiteX33" fmla="*/ 807230 w 3451091"/>
                  <a:gd name="connsiteY33" fmla="*/ 2470379 h 3837621"/>
                  <a:gd name="connsiteX34" fmla="*/ 930236 w 3451091"/>
                  <a:gd name="connsiteY34" fmla="*/ 2406314 h 3837621"/>
                  <a:gd name="connsiteX35" fmla="*/ 989177 w 3451091"/>
                  <a:gd name="connsiteY35" fmla="*/ 2398626 h 3837621"/>
                  <a:gd name="connsiteX36" fmla="*/ 1009678 w 3451091"/>
                  <a:gd name="connsiteY36" fmla="*/ 2414001 h 3837621"/>
                  <a:gd name="connsiteX37" fmla="*/ 999428 w 3451091"/>
                  <a:gd name="connsiteY37" fmla="*/ 2444753 h 3837621"/>
                  <a:gd name="connsiteX38" fmla="*/ 989177 w 3451091"/>
                  <a:gd name="connsiteY38" fmla="*/ 2475505 h 3837621"/>
                  <a:gd name="connsiteX39" fmla="*/ 973801 w 3451091"/>
                  <a:gd name="connsiteY39" fmla="*/ 2588261 h 3837621"/>
                  <a:gd name="connsiteX40" fmla="*/ 1054524 w 3451091"/>
                  <a:gd name="connsiteY40" fmla="*/ 2725362 h 3837621"/>
                  <a:gd name="connsiteX41" fmla="*/ 1230065 w 3451091"/>
                  <a:gd name="connsiteY41" fmla="*/ 2783021 h 3837621"/>
                  <a:gd name="connsiteX42" fmla="*/ 1494016 w 3451091"/>
                  <a:gd name="connsiteY42" fmla="*/ 2685641 h 3837621"/>
                  <a:gd name="connsiteX43" fmla="*/ 1599084 w 3451091"/>
                  <a:gd name="connsiteY43" fmla="*/ 2444753 h 3837621"/>
                  <a:gd name="connsiteX44" fmla="*/ 1386385 w 3451091"/>
                  <a:gd name="connsiteY44" fmla="*/ 2109048 h 3837621"/>
                  <a:gd name="connsiteX45" fmla="*/ 943050 w 3451091"/>
                  <a:gd name="connsiteY45" fmla="*/ 2003980 h 3837621"/>
                  <a:gd name="connsiteX46" fmla="*/ 371582 w 3451091"/>
                  <a:gd name="connsiteY46" fmla="*/ 2198740 h 3837621"/>
                  <a:gd name="connsiteX47" fmla="*/ 117881 w 3451091"/>
                  <a:gd name="connsiteY47" fmla="*/ 2711267 h 3837621"/>
                  <a:gd name="connsiteX48" fmla="*/ 499714 w 3451091"/>
                  <a:gd name="connsiteY48" fmla="*/ 3351926 h 3837621"/>
                  <a:gd name="connsiteX49" fmla="*/ 1312069 w 3451091"/>
                  <a:gd name="connsiteY49" fmla="*/ 3567187 h 3837621"/>
                  <a:gd name="connsiteX50" fmla="*/ 2134674 w 3451091"/>
                  <a:gd name="connsiteY50" fmla="*/ 3269921 h 3837621"/>
                  <a:gd name="connsiteX51" fmla="*/ 2490881 w 3451091"/>
                  <a:gd name="connsiteY51" fmla="*/ 2506256 h 3837621"/>
                  <a:gd name="connsiteX52" fmla="*/ 2372999 w 3451091"/>
                  <a:gd name="connsiteY52" fmla="*/ 2070608 h 3837621"/>
                  <a:gd name="connsiteX53" fmla="*/ 2057795 w 3451091"/>
                  <a:gd name="connsiteY53" fmla="*/ 1755405 h 3837621"/>
                  <a:gd name="connsiteX54" fmla="*/ 1614460 w 3451091"/>
                  <a:gd name="connsiteY54" fmla="*/ 1496578 h 3837621"/>
                  <a:gd name="connsiteX55" fmla="*/ 858483 w 3451091"/>
                  <a:gd name="connsiteY55" fmla="*/ 1135247 h 3837621"/>
                  <a:gd name="connsiteX56" fmla="*/ 476650 w 3451091"/>
                  <a:gd name="connsiteY56" fmla="*/ 609907 h 3837621"/>
                  <a:gd name="connsiteX57" fmla="*/ 781604 w 3451091"/>
                  <a:gd name="connsiteY57" fmla="*/ 143508 h 3837621"/>
                  <a:gd name="connsiteX58" fmla="*/ 1424825 w 3451091"/>
                  <a:gd name="connsiteY58" fmla="*/ 0 h 3837621"/>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50454"/>
                  <a:gd name="connsiteY0" fmla="*/ 0 h 4000455"/>
                  <a:gd name="connsiteX1" fmla="*/ 1883536 w 3450454"/>
                  <a:gd name="connsiteY1" fmla="*/ 64066 h 4000455"/>
                  <a:gd name="connsiteX2" fmla="*/ 2116736 w 3450454"/>
                  <a:gd name="connsiteY2" fmla="*/ 353644 h 4000455"/>
                  <a:gd name="connsiteX3" fmla="*/ 2051389 w 3450454"/>
                  <a:gd name="connsiteY3" fmla="*/ 500995 h 4000455"/>
                  <a:gd name="connsiteX4" fmla="*/ 1936070 w 3450454"/>
                  <a:gd name="connsiteY4" fmla="*/ 571468 h 4000455"/>
                  <a:gd name="connsiteX5" fmla="*/ 1863035 w 3450454"/>
                  <a:gd name="connsiteY5" fmla="*/ 576593 h 4000455"/>
                  <a:gd name="connsiteX6" fmla="*/ 1768218 w 3450454"/>
                  <a:gd name="connsiteY6" fmla="*/ 558654 h 4000455"/>
                  <a:gd name="connsiteX7" fmla="*/ 1740029 w 3450454"/>
                  <a:gd name="connsiteY7" fmla="*/ 533028 h 4000455"/>
                  <a:gd name="connsiteX8" fmla="*/ 1757967 w 3450454"/>
                  <a:gd name="connsiteY8" fmla="*/ 502276 h 4000455"/>
                  <a:gd name="connsiteX9" fmla="*/ 1809220 w 3450454"/>
                  <a:gd name="connsiteY9" fmla="*/ 426679 h 4000455"/>
                  <a:gd name="connsiteX10" fmla="*/ 1824596 w 3450454"/>
                  <a:gd name="connsiteY10" fmla="*/ 343393 h 4000455"/>
                  <a:gd name="connsiteX11" fmla="*/ 1686214 w 3450454"/>
                  <a:gd name="connsiteY11" fmla="*/ 153758 h 4000455"/>
                  <a:gd name="connsiteX12" fmla="*/ 1409449 w 3450454"/>
                  <a:gd name="connsiteY12" fmla="*/ 102506 h 4000455"/>
                  <a:gd name="connsiteX13" fmla="*/ 960988 w 3450454"/>
                  <a:gd name="connsiteY13" fmla="*/ 187072 h 4000455"/>
                  <a:gd name="connsiteX14" fmla="*/ 743164 w 3450454"/>
                  <a:gd name="connsiteY14" fmla="*/ 481775 h 4000455"/>
                  <a:gd name="connsiteX15" fmla="*/ 899485 w 3450454"/>
                  <a:gd name="connsiteY15" fmla="*/ 740602 h 4000455"/>
                  <a:gd name="connsiteX16" fmla="*/ 1283880 w 3450454"/>
                  <a:gd name="connsiteY16" fmla="*/ 943050 h 4000455"/>
                  <a:gd name="connsiteX17" fmla="*/ 1730258 w 3450454"/>
                  <a:gd name="connsiteY17" fmla="*/ 1042349 h 4000455"/>
                  <a:gd name="connsiteX18" fmla="*/ 2391581 w 3450454"/>
                  <a:gd name="connsiteY18" fmla="*/ 1111775 h 4000455"/>
                  <a:gd name="connsiteX19" fmla="*/ 2983314 w 3450454"/>
                  <a:gd name="connsiteY19" fmla="*/ 1543339 h 4000455"/>
                  <a:gd name="connsiteX20" fmla="*/ 3432663 w 3450454"/>
                  <a:gd name="connsiteY20" fmla="*/ 2904434 h 4000455"/>
                  <a:gd name="connsiteX21" fmla="*/ 2358186 w 3450454"/>
                  <a:gd name="connsiteY21" fmla="*/ 3840356 h 4000455"/>
                  <a:gd name="connsiteX22" fmla="*/ 1251526 w 3450454"/>
                  <a:gd name="connsiteY22" fmla="*/ 3968244 h 4000455"/>
                  <a:gd name="connsiteX23" fmla="*/ 407459 w 3450454"/>
                  <a:gd name="connsiteY23" fmla="*/ 3490308 h 4000455"/>
                  <a:gd name="connsiteX24" fmla="*/ 0 w 3450454"/>
                  <a:gd name="connsiteY24" fmla="*/ 2711267 h 4000455"/>
                  <a:gd name="connsiteX25" fmla="*/ 283171 w 3450454"/>
                  <a:gd name="connsiteY25" fmla="*/ 2118017 h 4000455"/>
                  <a:gd name="connsiteX26" fmla="*/ 963551 w 3450454"/>
                  <a:gd name="connsiteY26" fmla="*/ 1870723 h 4000455"/>
                  <a:gd name="connsiteX27" fmla="*/ 1591396 w 3450454"/>
                  <a:gd name="connsiteY27" fmla="*/ 2019356 h 4000455"/>
                  <a:gd name="connsiteX28" fmla="*/ 1860473 w 3450454"/>
                  <a:gd name="connsiteY28" fmla="*/ 2490881 h 4000455"/>
                  <a:gd name="connsiteX29" fmla="*/ 1679807 w 3450454"/>
                  <a:gd name="connsiteY29" fmla="*/ 2861181 h 4000455"/>
                  <a:gd name="connsiteX30" fmla="*/ 1260816 w 3450454"/>
                  <a:gd name="connsiteY30" fmla="*/ 3008533 h 4000455"/>
                  <a:gd name="connsiteX31" fmla="*/ 894360 w 3450454"/>
                  <a:gd name="connsiteY31" fmla="*/ 2926528 h 4000455"/>
                  <a:gd name="connsiteX32" fmla="*/ 717538 w 3450454"/>
                  <a:gd name="connsiteY32" fmla="*/ 2649764 h 4000455"/>
                  <a:gd name="connsiteX33" fmla="*/ 807230 w 3450454"/>
                  <a:gd name="connsiteY33" fmla="*/ 2470379 h 4000455"/>
                  <a:gd name="connsiteX34" fmla="*/ 930236 w 3450454"/>
                  <a:gd name="connsiteY34" fmla="*/ 2406314 h 4000455"/>
                  <a:gd name="connsiteX35" fmla="*/ 989177 w 3450454"/>
                  <a:gd name="connsiteY35" fmla="*/ 2398626 h 4000455"/>
                  <a:gd name="connsiteX36" fmla="*/ 1009678 w 3450454"/>
                  <a:gd name="connsiteY36" fmla="*/ 2414001 h 4000455"/>
                  <a:gd name="connsiteX37" fmla="*/ 999428 w 3450454"/>
                  <a:gd name="connsiteY37" fmla="*/ 2444753 h 4000455"/>
                  <a:gd name="connsiteX38" fmla="*/ 989177 w 3450454"/>
                  <a:gd name="connsiteY38" fmla="*/ 2475505 h 4000455"/>
                  <a:gd name="connsiteX39" fmla="*/ 973801 w 3450454"/>
                  <a:gd name="connsiteY39" fmla="*/ 2588261 h 4000455"/>
                  <a:gd name="connsiteX40" fmla="*/ 1054524 w 3450454"/>
                  <a:gd name="connsiteY40" fmla="*/ 2725362 h 4000455"/>
                  <a:gd name="connsiteX41" fmla="*/ 1230065 w 3450454"/>
                  <a:gd name="connsiteY41" fmla="*/ 2783021 h 4000455"/>
                  <a:gd name="connsiteX42" fmla="*/ 1494016 w 3450454"/>
                  <a:gd name="connsiteY42" fmla="*/ 2685641 h 4000455"/>
                  <a:gd name="connsiteX43" fmla="*/ 1599084 w 3450454"/>
                  <a:gd name="connsiteY43" fmla="*/ 2444753 h 4000455"/>
                  <a:gd name="connsiteX44" fmla="*/ 1386385 w 3450454"/>
                  <a:gd name="connsiteY44" fmla="*/ 2109048 h 4000455"/>
                  <a:gd name="connsiteX45" fmla="*/ 943050 w 3450454"/>
                  <a:gd name="connsiteY45" fmla="*/ 2003980 h 4000455"/>
                  <a:gd name="connsiteX46" fmla="*/ 371582 w 3450454"/>
                  <a:gd name="connsiteY46" fmla="*/ 2198740 h 4000455"/>
                  <a:gd name="connsiteX47" fmla="*/ 117881 w 3450454"/>
                  <a:gd name="connsiteY47" fmla="*/ 2711267 h 4000455"/>
                  <a:gd name="connsiteX48" fmla="*/ 499714 w 3450454"/>
                  <a:gd name="connsiteY48" fmla="*/ 3351926 h 4000455"/>
                  <a:gd name="connsiteX49" fmla="*/ 1312069 w 3450454"/>
                  <a:gd name="connsiteY49" fmla="*/ 3567187 h 4000455"/>
                  <a:gd name="connsiteX50" fmla="*/ 2134674 w 3450454"/>
                  <a:gd name="connsiteY50" fmla="*/ 3269921 h 4000455"/>
                  <a:gd name="connsiteX51" fmla="*/ 2490881 w 3450454"/>
                  <a:gd name="connsiteY51" fmla="*/ 2506256 h 4000455"/>
                  <a:gd name="connsiteX52" fmla="*/ 2372999 w 3450454"/>
                  <a:gd name="connsiteY52" fmla="*/ 2070608 h 4000455"/>
                  <a:gd name="connsiteX53" fmla="*/ 2057795 w 3450454"/>
                  <a:gd name="connsiteY53" fmla="*/ 1755405 h 4000455"/>
                  <a:gd name="connsiteX54" fmla="*/ 1614460 w 3450454"/>
                  <a:gd name="connsiteY54" fmla="*/ 1496578 h 4000455"/>
                  <a:gd name="connsiteX55" fmla="*/ 858483 w 3450454"/>
                  <a:gd name="connsiteY55" fmla="*/ 1135247 h 4000455"/>
                  <a:gd name="connsiteX56" fmla="*/ 476650 w 3450454"/>
                  <a:gd name="connsiteY56" fmla="*/ 609907 h 4000455"/>
                  <a:gd name="connsiteX57" fmla="*/ 781604 w 3450454"/>
                  <a:gd name="connsiteY57" fmla="*/ 143508 h 4000455"/>
                  <a:gd name="connsiteX58" fmla="*/ 1424825 w 3450454"/>
                  <a:gd name="connsiteY58" fmla="*/ 0 h 4000455"/>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403366"/>
                  <a:gd name="connsiteY0" fmla="*/ 0 h 4003842"/>
                  <a:gd name="connsiteX1" fmla="*/ 1883536 w 3403366"/>
                  <a:gd name="connsiteY1" fmla="*/ 64066 h 4003842"/>
                  <a:gd name="connsiteX2" fmla="*/ 2116736 w 3403366"/>
                  <a:gd name="connsiteY2" fmla="*/ 353644 h 4003842"/>
                  <a:gd name="connsiteX3" fmla="*/ 2051389 w 3403366"/>
                  <a:gd name="connsiteY3" fmla="*/ 500995 h 4003842"/>
                  <a:gd name="connsiteX4" fmla="*/ 1936070 w 3403366"/>
                  <a:gd name="connsiteY4" fmla="*/ 571468 h 4003842"/>
                  <a:gd name="connsiteX5" fmla="*/ 1863035 w 3403366"/>
                  <a:gd name="connsiteY5" fmla="*/ 576593 h 4003842"/>
                  <a:gd name="connsiteX6" fmla="*/ 1768218 w 3403366"/>
                  <a:gd name="connsiteY6" fmla="*/ 558654 h 4003842"/>
                  <a:gd name="connsiteX7" fmla="*/ 1740029 w 3403366"/>
                  <a:gd name="connsiteY7" fmla="*/ 533028 h 4003842"/>
                  <a:gd name="connsiteX8" fmla="*/ 1757967 w 3403366"/>
                  <a:gd name="connsiteY8" fmla="*/ 502276 h 4003842"/>
                  <a:gd name="connsiteX9" fmla="*/ 1809220 w 3403366"/>
                  <a:gd name="connsiteY9" fmla="*/ 426679 h 4003842"/>
                  <a:gd name="connsiteX10" fmla="*/ 1824596 w 3403366"/>
                  <a:gd name="connsiteY10" fmla="*/ 343393 h 4003842"/>
                  <a:gd name="connsiteX11" fmla="*/ 1686214 w 3403366"/>
                  <a:gd name="connsiteY11" fmla="*/ 153758 h 4003842"/>
                  <a:gd name="connsiteX12" fmla="*/ 1409449 w 3403366"/>
                  <a:gd name="connsiteY12" fmla="*/ 102506 h 4003842"/>
                  <a:gd name="connsiteX13" fmla="*/ 960988 w 3403366"/>
                  <a:gd name="connsiteY13" fmla="*/ 187072 h 4003842"/>
                  <a:gd name="connsiteX14" fmla="*/ 743164 w 3403366"/>
                  <a:gd name="connsiteY14" fmla="*/ 481775 h 4003842"/>
                  <a:gd name="connsiteX15" fmla="*/ 899485 w 3403366"/>
                  <a:gd name="connsiteY15" fmla="*/ 740602 h 4003842"/>
                  <a:gd name="connsiteX16" fmla="*/ 1283880 w 3403366"/>
                  <a:gd name="connsiteY16" fmla="*/ 943050 h 4003842"/>
                  <a:gd name="connsiteX17" fmla="*/ 1730258 w 3403366"/>
                  <a:gd name="connsiteY17" fmla="*/ 1042349 h 4003842"/>
                  <a:gd name="connsiteX18" fmla="*/ 2391581 w 3403366"/>
                  <a:gd name="connsiteY18" fmla="*/ 1111775 h 4003842"/>
                  <a:gd name="connsiteX19" fmla="*/ 2983314 w 3403366"/>
                  <a:gd name="connsiteY19" fmla="*/ 1543339 h 4003842"/>
                  <a:gd name="connsiteX20" fmla="*/ 3377245 w 3403366"/>
                  <a:gd name="connsiteY20" fmla="*/ 2821306 h 4003842"/>
                  <a:gd name="connsiteX21" fmla="*/ 2358186 w 3403366"/>
                  <a:gd name="connsiteY21" fmla="*/ 3840356 h 4003842"/>
                  <a:gd name="connsiteX22" fmla="*/ 1251526 w 3403366"/>
                  <a:gd name="connsiteY22" fmla="*/ 3968244 h 4003842"/>
                  <a:gd name="connsiteX23" fmla="*/ 407459 w 3403366"/>
                  <a:gd name="connsiteY23" fmla="*/ 3490308 h 4003842"/>
                  <a:gd name="connsiteX24" fmla="*/ 0 w 3403366"/>
                  <a:gd name="connsiteY24" fmla="*/ 2711267 h 4003842"/>
                  <a:gd name="connsiteX25" fmla="*/ 283171 w 3403366"/>
                  <a:gd name="connsiteY25" fmla="*/ 2118017 h 4003842"/>
                  <a:gd name="connsiteX26" fmla="*/ 963551 w 3403366"/>
                  <a:gd name="connsiteY26" fmla="*/ 1870723 h 4003842"/>
                  <a:gd name="connsiteX27" fmla="*/ 1591396 w 3403366"/>
                  <a:gd name="connsiteY27" fmla="*/ 2019356 h 4003842"/>
                  <a:gd name="connsiteX28" fmla="*/ 1860473 w 3403366"/>
                  <a:gd name="connsiteY28" fmla="*/ 2490881 h 4003842"/>
                  <a:gd name="connsiteX29" fmla="*/ 1679807 w 3403366"/>
                  <a:gd name="connsiteY29" fmla="*/ 2861181 h 4003842"/>
                  <a:gd name="connsiteX30" fmla="*/ 1260816 w 3403366"/>
                  <a:gd name="connsiteY30" fmla="*/ 3008533 h 4003842"/>
                  <a:gd name="connsiteX31" fmla="*/ 894360 w 3403366"/>
                  <a:gd name="connsiteY31" fmla="*/ 2926528 h 4003842"/>
                  <a:gd name="connsiteX32" fmla="*/ 717538 w 3403366"/>
                  <a:gd name="connsiteY32" fmla="*/ 2649764 h 4003842"/>
                  <a:gd name="connsiteX33" fmla="*/ 807230 w 3403366"/>
                  <a:gd name="connsiteY33" fmla="*/ 2470379 h 4003842"/>
                  <a:gd name="connsiteX34" fmla="*/ 930236 w 3403366"/>
                  <a:gd name="connsiteY34" fmla="*/ 2406314 h 4003842"/>
                  <a:gd name="connsiteX35" fmla="*/ 989177 w 3403366"/>
                  <a:gd name="connsiteY35" fmla="*/ 2398626 h 4003842"/>
                  <a:gd name="connsiteX36" fmla="*/ 1009678 w 3403366"/>
                  <a:gd name="connsiteY36" fmla="*/ 2414001 h 4003842"/>
                  <a:gd name="connsiteX37" fmla="*/ 999428 w 3403366"/>
                  <a:gd name="connsiteY37" fmla="*/ 2444753 h 4003842"/>
                  <a:gd name="connsiteX38" fmla="*/ 989177 w 3403366"/>
                  <a:gd name="connsiteY38" fmla="*/ 2475505 h 4003842"/>
                  <a:gd name="connsiteX39" fmla="*/ 973801 w 3403366"/>
                  <a:gd name="connsiteY39" fmla="*/ 2588261 h 4003842"/>
                  <a:gd name="connsiteX40" fmla="*/ 1054524 w 3403366"/>
                  <a:gd name="connsiteY40" fmla="*/ 2725362 h 4003842"/>
                  <a:gd name="connsiteX41" fmla="*/ 1230065 w 3403366"/>
                  <a:gd name="connsiteY41" fmla="*/ 2783021 h 4003842"/>
                  <a:gd name="connsiteX42" fmla="*/ 1494016 w 3403366"/>
                  <a:gd name="connsiteY42" fmla="*/ 2685641 h 4003842"/>
                  <a:gd name="connsiteX43" fmla="*/ 1599084 w 3403366"/>
                  <a:gd name="connsiteY43" fmla="*/ 2444753 h 4003842"/>
                  <a:gd name="connsiteX44" fmla="*/ 1386385 w 3403366"/>
                  <a:gd name="connsiteY44" fmla="*/ 2109048 h 4003842"/>
                  <a:gd name="connsiteX45" fmla="*/ 943050 w 3403366"/>
                  <a:gd name="connsiteY45" fmla="*/ 2003980 h 4003842"/>
                  <a:gd name="connsiteX46" fmla="*/ 371582 w 3403366"/>
                  <a:gd name="connsiteY46" fmla="*/ 2198740 h 4003842"/>
                  <a:gd name="connsiteX47" fmla="*/ 117881 w 3403366"/>
                  <a:gd name="connsiteY47" fmla="*/ 2711267 h 4003842"/>
                  <a:gd name="connsiteX48" fmla="*/ 499714 w 3403366"/>
                  <a:gd name="connsiteY48" fmla="*/ 3351926 h 4003842"/>
                  <a:gd name="connsiteX49" fmla="*/ 1312069 w 3403366"/>
                  <a:gd name="connsiteY49" fmla="*/ 3567187 h 4003842"/>
                  <a:gd name="connsiteX50" fmla="*/ 2134674 w 3403366"/>
                  <a:gd name="connsiteY50" fmla="*/ 3269921 h 4003842"/>
                  <a:gd name="connsiteX51" fmla="*/ 2490881 w 3403366"/>
                  <a:gd name="connsiteY51" fmla="*/ 2506256 h 4003842"/>
                  <a:gd name="connsiteX52" fmla="*/ 2372999 w 3403366"/>
                  <a:gd name="connsiteY52" fmla="*/ 2070608 h 4003842"/>
                  <a:gd name="connsiteX53" fmla="*/ 2057795 w 3403366"/>
                  <a:gd name="connsiteY53" fmla="*/ 1755405 h 4003842"/>
                  <a:gd name="connsiteX54" fmla="*/ 1614460 w 3403366"/>
                  <a:gd name="connsiteY54" fmla="*/ 1496578 h 4003842"/>
                  <a:gd name="connsiteX55" fmla="*/ 858483 w 3403366"/>
                  <a:gd name="connsiteY55" fmla="*/ 1135247 h 4003842"/>
                  <a:gd name="connsiteX56" fmla="*/ 476650 w 3403366"/>
                  <a:gd name="connsiteY56" fmla="*/ 609907 h 4003842"/>
                  <a:gd name="connsiteX57" fmla="*/ 781604 w 3403366"/>
                  <a:gd name="connsiteY57" fmla="*/ 143508 h 4003842"/>
                  <a:gd name="connsiteX58" fmla="*/ 1424825 w 3403366"/>
                  <a:gd name="connsiteY58" fmla="*/ 0 h 4003842"/>
                  <a:gd name="connsiteX0" fmla="*/ 1424825 w 3405535"/>
                  <a:gd name="connsiteY0" fmla="*/ 0 h 4003842"/>
                  <a:gd name="connsiteX1" fmla="*/ 1883536 w 3405535"/>
                  <a:gd name="connsiteY1" fmla="*/ 64066 h 4003842"/>
                  <a:gd name="connsiteX2" fmla="*/ 2116736 w 3405535"/>
                  <a:gd name="connsiteY2" fmla="*/ 353644 h 4003842"/>
                  <a:gd name="connsiteX3" fmla="*/ 2051389 w 3405535"/>
                  <a:gd name="connsiteY3" fmla="*/ 500995 h 4003842"/>
                  <a:gd name="connsiteX4" fmla="*/ 1936070 w 3405535"/>
                  <a:gd name="connsiteY4" fmla="*/ 571468 h 4003842"/>
                  <a:gd name="connsiteX5" fmla="*/ 1863035 w 3405535"/>
                  <a:gd name="connsiteY5" fmla="*/ 576593 h 4003842"/>
                  <a:gd name="connsiteX6" fmla="*/ 1768218 w 3405535"/>
                  <a:gd name="connsiteY6" fmla="*/ 558654 h 4003842"/>
                  <a:gd name="connsiteX7" fmla="*/ 1740029 w 3405535"/>
                  <a:gd name="connsiteY7" fmla="*/ 533028 h 4003842"/>
                  <a:gd name="connsiteX8" fmla="*/ 1757967 w 3405535"/>
                  <a:gd name="connsiteY8" fmla="*/ 502276 h 4003842"/>
                  <a:gd name="connsiteX9" fmla="*/ 1809220 w 3405535"/>
                  <a:gd name="connsiteY9" fmla="*/ 426679 h 4003842"/>
                  <a:gd name="connsiteX10" fmla="*/ 1824596 w 3405535"/>
                  <a:gd name="connsiteY10" fmla="*/ 343393 h 4003842"/>
                  <a:gd name="connsiteX11" fmla="*/ 1686214 w 3405535"/>
                  <a:gd name="connsiteY11" fmla="*/ 153758 h 4003842"/>
                  <a:gd name="connsiteX12" fmla="*/ 1409449 w 3405535"/>
                  <a:gd name="connsiteY12" fmla="*/ 102506 h 4003842"/>
                  <a:gd name="connsiteX13" fmla="*/ 960988 w 3405535"/>
                  <a:gd name="connsiteY13" fmla="*/ 187072 h 4003842"/>
                  <a:gd name="connsiteX14" fmla="*/ 743164 w 3405535"/>
                  <a:gd name="connsiteY14" fmla="*/ 481775 h 4003842"/>
                  <a:gd name="connsiteX15" fmla="*/ 899485 w 3405535"/>
                  <a:gd name="connsiteY15" fmla="*/ 740602 h 4003842"/>
                  <a:gd name="connsiteX16" fmla="*/ 1283880 w 3405535"/>
                  <a:gd name="connsiteY16" fmla="*/ 943050 h 4003842"/>
                  <a:gd name="connsiteX17" fmla="*/ 1730258 w 3405535"/>
                  <a:gd name="connsiteY17" fmla="*/ 1042349 h 4003842"/>
                  <a:gd name="connsiteX18" fmla="*/ 2391581 w 3405535"/>
                  <a:gd name="connsiteY18" fmla="*/ 1111775 h 4003842"/>
                  <a:gd name="connsiteX19" fmla="*/ 2983314 w 3405535"/>
                  <a:gd name="connsiteY19" fmla="*/ 1543339 h 4003842"/>
                  <a:gd name="connsiteX20" fmla="*/ 3377245 w 3405535"/>
                  <a:gd name="connsiteY20" fmla="*/ 2821306 h 4003842"/>
                  <a:gd name="connsiteX21" fmla="*/ 2358186 w 3405535"/>
                  <a:gd name="connsiteY21" fmla="*/ 3840356 h 4003842"/>
                  <a:gd name="connsiteX22" fmla="*/ 1251526 w 3405535"/>
                  <a:gd name="connsiteY22" fmla="*/ 3968244 h 4003842"/>
                  <a:gd name="connsiteX23" fmla="*/ 407459 w 3405535"/>
                  <a:gd name="connsiteY23" fmla="*/ 3490308 h 4003842"/>
                  <a:gd name="connsiteX24" fmla="*/ 0 w 3405535"/>
                  <a:gd name="connsiteY24" fmla="*/ 2711267 h 4003842"/>
                  <a:gd name="connsiteX25" fmla="*/ 283171 w 3405535"/>
                  <a:gd name="connsiteY25" fmla="*/ 2118017 h 4003842"/>
                  <a:gd name="connsiteX26" fmla="*/ 963551 w 3405535"/>
                  <a:gd name="connsiteY26" fmla="*/ 1870723 h 4003842"/>
                  <a:gd name="connsiteX27" fmla="*/ 1591396 w 3405535"/>
                  <a:gd name="connsiteY27" fmla="*/ 2019356 h 4003842"/>
                  <a:gd name="connsiteX28" fmla="*/ 1860473 w 3405535"/>
                  <a:gd name="connsiteY28" fmla="*/ 2490881 h 4003842"/>
                  <a:gd name="connsiteX29" fmla="*/ 1679807 w 3405535"/>
                  <a:gd name="connsiteY29" fmla="*/ 2861181 h 4003842"/>
                  <a:gd name="connsiteX30" fmla="*/ 1260816 w 3405535"/>
                  <a:gd name="connsiteY30" fmla="*/ 3008533 h 4003842"/>
                  <a:gd name="connsiteX31" fmla="*/ 894360 w 3405535"/>
                  <a:gd name="connsiteY31" fmla="*/ 2926528 h 4003842"/>
                  <a:gd name="connsiteX32" fmla="*/ 717538 w 3405535"/>
                  <a:gd name="connsiteY32" fmla="*/ 2649764 h 4003842"/>
                  <a:gd name="connsiteX33" fmla="*/ 807230 w 3405535"/>
                  <a:gd name="connsiteY33" fmla="*/ 2470379 h 4003842"/>
                  <a:gd name="connsiteX34" fmla="*/ 930236 w 3405535"/>
                  <a:gd name="connsiteY34" fmla="*/ 2406314 h 4003842"/>
                  <a:gd name="connsiteX35" fmla="*/ 989177 w 3405535"/>
                  <a:gd name="connsiteY35" fmla="*/ 2398626 h 4003842"/>
                  <a:gd name="connsiteX36" fmla="*/ 1009678 w 3405535"/>
                  <a:gd name="connsiteY36" fmla="*/ 2414001 h 4003842"/>
                  <a:gd name="connsiteX37" fmla="*/ 999428 w 3405535"/>
                  <a:gd name="connsiteY37" fmla="*/ 2444753 h 4003842"/>
                  <a:gd name="connsiteX38" fmla="*/ 989177 w 3405535"/>
                  <a:gd name="connsiteY38" fmla="*/ 2475505 h 4003842"/>
                  <a:gd name="connsiteX39" fmla="*/ 973801 w 3405535"/>
                  <a:gd name="connsiteY39" fmla="*/ 2588261 h 4003842"/>
                  <a:gd name="connsiteX40" fmla="*/ 1054524 w 3405535"/>
                  <a:gd name="connsiteY40" fmla="*/ 2725362 h 4003842"/>
                  <a:gd name="connsiteX41" fmla="*/ 1230065 w 3405535"/>
                  <a:gd name="connsiteY41" fmla="*/ 2783021 h 4003842"/>
                  <a:gd name="connsiteX42" fmla="*/ 1494016 w 3405535"/>
                  <a:gd name="connsiteY42" fmla="*/ 2685641 h 4003842"/>
                  <a:gd name="connsiteX43" fmla="*/ 1599084 w 3405535"/>
                  <a:gd name="connsiteY43" fmla="*/ 2444753 h 4003842"/>
                  <a:gd name="connsiteX44" fmla="*/ 1386385 w 3405535"/>
                  <a:gd name="connsiteY44" fmla="*/ 2109048 h 4003842"/>
                  <a:gd name="connsiteX45" fmla="*/ 943050 w 3405535"/>
                  <a:gd name="connsiteY45" fmla="*/ 2003980 h 4003842"/>
                  <a:gd name="connsiteX46" fmla="*/ 371582 w 3405535"/>
                  <a:gd name="connsiteY46" fmla="*/ 2198740 h 4003842"/>
                  <a:gd name="connsiteX47" fmla="*/ 117881 w 3405535"/>
                  <a:gd name="connsiteY47" fmla="*/ 2711267 h 4003842"/>
                  <a:gd name="connsiteX48" fmla="*/ 499714 w 3405535"/>
                  <a:gd name="connsiteY48" fmla="*/ 3351926 h 4003842"/>
                  <a:gd name="connsiteX49" fmla="*/ 1312069 w 3405535"/>
                  <a:gd name="connsiteY49" fmla="*/ 3567187 h 4003842"/>
                  <a:gd name="connsiteX50" fmla="*/ 2134674 w 3405535"/>
                  <a:gd name="connsiteY50" fmla="*/ 3269921 h 4003842"/>
                  <a:gd name="connsiteX51" fmla="*/ 2490881 w 3405535"/>
                  <a:gd name="connsiteY51" fmla="*/ 2506256 h 4003842"/>
                  <a:gd name="connsiteX52" fmla="*/ 2372999 w 3405535"/>
                  <a:gd name="connsiteY52" fmla="*/ 2070608 h 4003842"/>
                  <a:gd name="connsiteX53" fmla="*/ 2057795 w 3405535"/>
                  <a:gd name="connsiteY53" fmla="*/ 1755405 h 4003842"/>
                  <a:gd name="connsiteX54" fmla="*/ 1614460 w 3405535"/>
                  <a:gd name="connsiteY54" fmla="*/ 1496578 h 4003842"/>
                  <a:gd name="connsiteX55" fmla="*/ 858483 w 3405535"/>
                  <a:gd name="connsiteY55" fmla="*/ 1135247 h 4003842"/>
                  <a:gd name="connsiteX56" fmla="*/ 476650 w 3405535"/>
                  <a:gd name="connsiteY56" fmla="*/ 609907 h 4003842"/>
                  <a:gd name="connsiteX57" fmla="*/ 781604 w 3405535"/>
                  <a:gd name="connsiteY57" fmla="*/ 143508 h 4003842"/>
                  <a:gd name="connsiteX58" fmla="*/ 1424825 w 3405535"/>
                  <a:gd name="connsiteY58" fmla="*/ 0 h 4003842"/>
                  <a:gd name="connsiteX0" fmla="*/ 1424825 w 3403321"/>
                  <a:gd name="connsiteY0" fmla="*/ 0 h 4003842"/>
                  <a:gd name="connsiteX1" fmla="*/ 1883536 w 3403321"/>
                  <a:gd name="connsiteY1" fmla="*/ 64066 h 4003842"/>
                  <a:gd name="connsiteX2" fmla="*/ 2116736 w 3403321"/>
                  <a:gd name="connsiteY2" fmla="*/ 353644 h 4003842"/>
                  <a:gd name="connsiteX3" fmla="*/ 2051389 w 3403321"/>
                  <a:gd name="connsiteY3" fmla="*/ 500995 h 4003842"/>
                  <a:gd name="connsiteX4" fmla="*/ 1936070 w 3403321"/>
                  <a:gd name="connsiteY4" fmla="*/ 571468 h 4003842"/>
                  <a:gd name="connsiteX5" fmla="*/ 1863035 w 3403321"/>
                  <a:gd name="connsiteY5" fmla="*/ 576593 h 4003842"/>
                  <a:gd name="connsiteX6" fmla="*/ 1768218 w 3403321"/>
                  <a:gd name="connsiteY6" fmla="*/ 558654 h 4003842"/>
                  <a:gd name="connsiteX7" fmla="*/ 1740029 w 3403321"/>
                  <a:gd name="connsiteY7" fmla="*/ 533028 h 4003842"/>
                  <a:gd name="connsiteX8" fmla="*/ 1757967 w 3403321"/>
                  <a:gd name="connsiteY8" fmla="*/ 502276 h 4003842"/>
                  <a:gd name="connsiteX9" fmla="*/ 1809220 w 3403321"/>
                  <a:gd name="connsiteY9" fmla="*/ 426679 h 4003842"/>
                  <a:gd name="connsiteX10" fmla="*/ 1824596 w 3403321"/>
                  <a:gd name="connsiteY10" fmla="*/ 343393 h 4003842"/>
                  <a:gd name="connsiteX11" fmla="*/ 1686214 w 3403321"/>
                  <a:gd name="connsiteY11" fmla="*/ 153758 h 4003842"/>
                  <a:gd name="connsiteX12" fmla="*/ 1409449 w 3403321"/>
                  <a:gd name="connsiteY12" fmla="*/ 102506 h 4003842"/>
                  <a:gd name="connsiteX13" fmla="*/ 960988 w 3403321"/>
                  <a:gd name="connsiteY13" fmla="*/ 187072 h 4003842"/>
                  <a:gd name="connsiteX14" fmla="*/ 743164 w 3403321"/>
                  <a:gd name="connsiteY14" fmla="*/ 481775 h 4003842"/>
                  <a:gd name="connsiteX15" fmla="*/ 899485 w 3403321"/>
                  <a:gd name="connsiteY15" fmla="*/ 740602 h 4003842"/>
                  <a:gd name="connsiteX16" fmla="*/ 1283880 w 3403321"/>
                  <a:gd name="connsiteY16" fmla="*/ 943050 h 4003842"/>
                  <a:gd name="connsiteX17" fmla="*/ 1730258 w 3403321"/>
                  <a:gd name="connsiteY17" fmla="*/ 1042349 h 4003842"/>
                  <a:gd name="connsiteX18" fmla="*/ 2983314 w 3403321"/>
                  <a:gd name="connsiteY18" fmla="*/ 1543339 h 4003842"/>
                  <a:gd name="connsiteX19" fmla="*/ 3377245 w 3403321"/>
                  <a:gd name="connsiteY19" fmla="*/ 2821306 h 4003842"/>
                  <a:gd name="connsiteX20" fmla="*/ 2358186 w 3403321"/>
                  <a:gd name="connsiteY20" fmla="*/ 3840356 h 4003842"/>
                  <a:gd name="connsiteX21" fmla="*/ 1251526 w 3403321"/>
                  <a:gd name="connsiteY21" fmla="*/ 3968244 h 4003842"/>
                  <a:gd name="connsiteX22" fmla="*/ 407459 w 3403321"/>
                  <a:gd name="connsiteY22" fmla="*/ 3490308 h 4003842"/>
                  <a:gd name="connsiteX23" fmla="*/ 0 w 3403321"/>
                  <a:gd name="connsiteY23" fmla="*/ 2711267 h 4003842"/>
                  <a:gd name="connsiteX24" fmla="*/ 283171 w 3403321"/>
                  <a:gd name="connsiteY24" fmla="*/ 2118017 h 4003842"/>
                  <a:gd name="connsiteX25" fmla="*/ 963551 w 3403321"/>
                  <a:gd name="connsiteY25" fmla="*/ 1870723 h 4003842"/>
                  <a:gd name="connsiteX26" fmla="*/ 1591396 w 3403321"/>
                  <a:gd name="connsiteY26" fmla="*/ 2019356 h 4003842"/>
                  <a:gd name="connsiteX27" fmla="*/ 1860473 w 3403321"/>
                  <a:gd name="connsiteY27" fmla="*/ 2490881 h 4003842"/>
                  <a:gd name="connsiteX28" fmla="*/ 1679807 w 3403321"/>
                  <a:gd name="connsiteY28" fmla="*/ 2861181 h 4003842"/>
                  <a:gd name="connsiteX29" fmla="*/ 1260816 w 3403321"/>
                  <a:gd name="connsiteY29" fmla="*/ 3008533 h 4003842"/>
                  <a:gd name="connsiteX30" fmla="*/ 894360 w 3403321"/>
                  <a:gd name="connsiteY30" fmla="*/ 2926528 h 4003842"/>
                  <a:gd name="connsiteX31" fmla="*/ 717538 w 3403321"/>
                  <a:gd name="connsiteY31" fmla="*/ 2649764 h 4003842"/>
                  <a:gd name="connsiteX32" fmla="*/ 807230 w 3403321"/>
                  <a:gd name="connsiteY32" fmla="*/ 2470379 h 4003842"/>
                  <a:gd name="connsiteX33" fmla="*/ 930236 w 3403321"/>
                  <a:gd name="connsiteY33" fmla="*/ 2406314 h 4003842"/>
                  <a:gd name="connsiteX34" fmla="*/ 989177 w 3403321"/>
                  <a:gd name="connsiteY34" fmla="*/ 2398626 h 4003842"/>
                  <a:gd name="connsiteX35" fmla="*/ 1009678 w 3403321"/>
                  <a:gd name="connsiteY35" fmla="*/ 2414001 h 4003842"/>
                  <a:gd name="connsiteX36" fmla="*/ 999428 w 3403321"/>
                  <a:gd name="connsiteY36" fmla="*/ 2444753 h 4003842"/>
                  <a:gd name="connsiteX37" fmla="*/ 989177 w 3403321"/>
                  <a:gd name="connsiteY37" fmla="*/ 2475505 h 4003842"/>
                  <a:gd name="connsiteX38" fmla="*/ 973801 w 3403321"/>
                  <a:gd name="connsiteY38" fmla="*/ 2588261 h 4003842"/>
                  <a:gd name="connsiteX39" fmla="*/ 1054524 w 3403321"/>
                  <a:gd name="connsiteY39" fmla="*/ 2725362 h 4003842"/>
                  <a:gd name="connsiteX40" fmla="*/ 1230065 w 3403321"/>
                  <a:gd name="connsiteY40" fmla="*/ 2783021 h 4003842"/>
                  <a:gd name="connsiteX41" fmla="*/ 1494016 w 3403321"/>
                  <a:gd name="connsiteY41" fmla="*/ 2685641 h 4003842"/>
                  <a:gd name="connsiteX42" fmla="*/ 1599084 w 3403321"/>
                  <a:gd name="connsiteY42" fmla="*/ 2444753 h 4003842"/>
                  <a:gd name="connsiteX43" fmla="*/ 1386385 w 3403321"/>
                  <a:gd name="connsiteY43" fmla="*/ 2109048 h 4003842"/>
                  <a:gd name="connsiteX44" fmla="*/ 943050 w 3403321"/>
                  <a:gd name="connsiteY44" fmla="*/ 2003980 h 4003842"/>
                  <a:gd name="connsiteX45" fmla="*/ 371582 w 3403321"/>
                  <a:gd name="connsiteY45" fmla="*/ 2198740 h 4003842"/>
                  <a:gd name="connsiteX46" fmla="*/ 117881 w 3403321"/>
                  <a:gd name="connsiteY46" fmla="*/ 2711267 h 4003842"/>
                  <a:gd name="connsiteX47" fmla="*/ 499714 w 3403321"/>
                  <a:gd name="connsiteY47" fmla="*/ 3351926 h 4003842"/>
                  <a:gd name="connsiteX48" fmla="*/ 1312069 w 3403321"/>
                  <a:gd name="connsiteY48" fmla="*/ 3567187 h 4003842"/>
                  <a:gd name="connsiteX49" fmla="*/ 2134674 w 3403321"/>
                  <a:gd name="connsiteY49" fmla="*/ 3269921 h 4003842"/>
                  <a:gd name="connsiteX50" fmla="*/ 2490881 w 3403321"/>
                  <a:gd name="connsiteY50" fmla="*/ 2506256 h 4003842"/>
                  <a:gd name="connsiteX51" fmla="*/ 2372999 w 3403321"/>
                  <a:gd name="connsiteY51" fmla="*/ 2070608 h 4003842"/>
                  <a:gd name="connsiteX52" fmla="*/ 2057795 w 3403321"/>
                  <a:gd name="connsiteY52" fmla="*/ 1755405 h 4003842"/>
                  <a:gd name="connsiteX53" fmla="*/ 1614460 w 3403321"/>
                  <a:gd name="connsiteY53" fmla="*/ 1496578 h 4003842"/>
                  <a:gd name="connsiteX54" fmla="*/ 858483 w 3403321"/>
                  <a:gd name="connsiteY54" fmla="*/ 1135247 h 4003842"/>
                  <a:gd name="connsiteX55" fmla="*/ 476650 w 3403321"/>
                  <a:gd name="connsiteY55" fmla="*/ 609907 h 4003842"/>
                  <a:gd name="connsiteX56" fmla="*/ 781604 w 3403321"/>
                  <a:gd name="connsiteY56" fmla="*/ 143508 h 4003842"/>
                  <a:gd name="connsiteX57" fmla="*/ 1424825 w 3403321"/>
                  <a:gd name="connsiteY57" fmla="*/ 0 h 4003842"/>
                  <a:gd name="connsiteX0" fmla="*/ 1424825 w 3409854"/>
                  <a:gd name="connsiteY0" fmla="*/ 0 h 4003842"/>
                  <a:gd name="connsiteX1" fmla="*/ 1883536 w 3409854"/>
                  <a:gd name="connsiteY1" fmla="*/ 64066 h 4003842"/>
                  <a:gd name="connsiteX2" fmla="*/ 2116736 w 3409854"/>
                  <a:gd name="connsiteY2" fmla="*/ 353644 h 4003842"/>
                  <a:gd name="connsiteX3" fmla="*/ 2051389 w 3409854"/>
                  <a:gd name="connsiteY3" fmla="*/ 500995 h 4003842"/>
                  <a:gd name="connsiteX4" fmla="*/ 1936070 w 3409854"/>
                  <a:gd name="connsiteY4" fmla="*/ 571468 h 4003842"/>
                  <a:gd name="connsiteX5" fmla="*/ 1863035 w 3409854"/>
                  <a:gd name="connsiteY5" fmla="*/ 576593 h 4003842"/>
                  <a:gd name="connsiteX6" fmla="*/ 1768218 w 3409854"/>
                  <a:gd name="connsiteY6" fmla="*/ 558654 h 4003842"/>
                  <a:gd name="connsiteX7" fmla="*/ 1740029 w 3409854"/>
                  <a:gd name="connsiteY7" fmla="*/ 533028 h 4003842"/>
                  <a:gd name="connsiteX8" fmla="*/ 1757967 w 3409854"/>
                  <a:gd name="connsiteY8" fmla="*/ 502276 h 4003842"/>
                  <a:gd name="connsiteX9" fmla="*/ 1809220 w 3409854"/>
                  <a:gd name="connsiteY9" fmla="*/ 426679 h 4003842"/>
                  <a:gd name="connsiteX10" fmla="*/ 1824596 w 3409854"/>
                  <a:gd name="connsiteY10" fmla="*/ 343393 h 4003842"/>
                  <a:gd name="connsiteX11" fmla="*/ 1686214 w 3409854"/>
                  <a:gd name="connsiteY11" fmla="*/ 153758 h 4003842"/>
                  <a:gd name="connsiteX12" fmla="*/ 1409449 w 3409854"/>
                  <a:gd name="connsiteY12" fmla="*/ 102506 h 4003842"/>
                  <a:gd name="connsiteX13" fmla="*/ 960988 w 3409854"/>
                  <a:gd name="connsiteY13" fmla="*/ 187072 h 4003842"/>
                  <a:gd name="connsiteX14" fmla="*/ 743164 w 3409854"/>
                  <a:gd name="connsiteY14" fmla="*/ 481775 h 4003842"/>
                  <a:gd name="connsiteX15" fmla="*/ 899485 w 3409854"/>
                  <a:gd name="connsiteY15" fmla="*/ 740602 h 4003842"/>
                  <a:gd name="connsiteX16" fmla="*/ 1283880 w 3409854"/>
                  <a:gd name="connsiteY16" fmla="*/ 943050 h 4003842"/>
                  <a:gd name="connsiteX17" fmla="*/ 2983314 w 3409854"/>
                  <a:gd name="connsiteY17" fmla="*/ 1543339 h 4003842"/>
                  <a:gd name="connsiteX18" fmla="*/ 3377245 w 3409854"/>
                  <a:gd name="connsiteY18" fmla="*/ 2821306 h 4003842"/>
                  <a:gd name="connsiteX19" fmla="*/ 2358186 w 3409854"/>
                  <a:gd name="connsiteY19" fmla="*/ 3840356 h 4003842"/>
                  <a:gd name="connsiteX20" fmla="*/ 1251526 w 3409854"/>
                  <a:gd name="connsiteY20" fmla="*/ 3968244 h 4003842"/>
                  <a:gd name="connsiteX21" fmla="*/ 407459 w 3409854"/>
                  <a:gd name="connsiteY21" fmla="*/ 3490308 h 4003842"/>
                  <a:gd name="connsiteX22" fmla="*/ 0 w 3409854"/>
                  <a:gd name="connsiteY22" fmla="*/ 2711267 h 4003842"/>
                  <a:gd name="connsiteX23" fmla="*/ 283171 w 3409854"/>
                  <a:gd name="connsiteY23" fmla="*/ 2118017 h 4003842"/>
                  <a:gd name="connsiteX24" fmla="*/ 963551 w 3409854"/>
                  <a:gd name="connsiteY24" fmla="*/ 1870723 h 4003842"/>
                  <a:gd name="connsiteX25" fmla="*/ 1591396 w 3409854"/>
                  <a:gd name="connsiteY25" fmla="*/ 2019356 h 4003842"/>
                  <a:gd name="connsiteX26" fmla="*/ 1860473 w 3409854"/>
                  <a:gd name="connsiteY26" fmla="*/ 2490881 h 4003842"/>
                  <a:gd name="connsiteX27" fmla="*/ 1679807 w 3409854"/>
                  <a:gd name="connsiteY27" fmla="*/ 2861181 h 4003842"/>
                  <a:gd name="connsiteX28" fmla="*/ 1260816 w 3409854"/>
                  <a:gd name="connsiteY28" fmla="*/ 3008533 h 4003842"/>
                  <a:gd name="connsiteX29" fmla="*/ 894360 w 3409854"/>
                  <a:gd name="connsiteY29" fmla="*/ 2926528 h 4003842"/>
                  <a:gd name="connsiteX30" fmla="*/ 717538 w 3409854"/>
                  <a:gd name="connsiteY30" fmla="*/ 2649764 h 4003842"/>
                  <a:gd name="connsiteX31" fmla="*/ 807230 w 3409854"/>
                  <a:gd name="connsiteY31" fmla="*/ 2470379 h 4003842"/>
                  <a:gd name="connsiteX32" fmla="*/ 930236 w 3409854"/>
                  <a:gd name="connsiteY32" fmla="*/ 2406314 h 4003842"/>
                  <a:gd name="connsiteX33" fmla="*/ 989177 w 3409854"/>
                  <a:gd name="connsiteY33" fmla="*/ 2398626 h 4003842"/>
                  <a:gd name="connsiteX34" fmla="*/ 1009678 w 3409854"/>
                  <a:gd name="connsiteY34" fmla="*/ 2414001 h 4003842"/>
                  <a:gd name="connsiteX35" fmla="*/ 999428 w 3409854"/>
                  <a:gd name="connsiteY35" fmla="*/ 2444753 h 4003842"/>
                  <a:gd name="connsiteX36" fmla="*/ 989177 w 3409854"/>
                  <a:gd name="connsiteY36" fmla="*/ 2475505 h 4003842"/>
                  <a:gd name="connsiteX37" fmla="*/ 973801 w 3409854"/>
                  <a:gd name="connsiteY37" fmla="*/ 2588261 h 4003842"/>
                  <a:gd name="connsiteX38" fmla="*/ 1054524 w 3409854"/>
                  <a:gd name="connsiteY38" fmla="*/ 2725362 h 4003842"/>
                  <a:gd name="connsiteX39" fmla="*/ 1230065 w 3409854"/>
                  <a:gd name="connsiteY39" fmla="*/ 2783021 h 4003842"/>
                  <a:gd name="connsiteX40" fmla="*/ 1494016 w 3409854"/>
                  <a:gd name="connsiteY40" fmla="*/ 2685641 h 4003842"/>
                  <a:gd name="connsiteX41" fmla="*/ 1599084 w 3409854"/>
                  <a:gd name="connsiteY41" fmla="*/ 2444753 h 4003842"/>
                  <a:gd name="connsiteX42" fmla="*/ 1386385 w 3409854"/>
                  <a:gd name="connsiteY42" fmla="*/ 2109048 h 4003842"/>
                  <a:gd name="connsiteX43" fmla="*/ 943050 w 3409854"/>
                  <a:gd name="connsiteY43" fmla="*/ 2003980 h 4003842"/>
                  <a:gd name="connsiteX44" fmla="*/ 371582 w 3409854"/>
                  <a:gd name="connsiteY44" fmla="*/ 2198740 h 4003842"/>
                  <a:gd name="connsiteX45" fmla="*/ 117881 w 3409854"/>
                  <a:gd name="connsiteY45" fmla="*/ 2711267 h 4003842"/>
                  <a:gd name="connsiteX46" fmla="*/ 499714 w 3409854"/>
                  <a:gd name="connsiteY46" fmla="*/ 3351926 h 4003842"/>
                  <a:gd name="connsiteX47" fmla="*/ 1312069 w 3409854"/>
                  <a:gd name="connsiteY47" fmla="*/ 3567187 h 4003842"/>
                  <a:gd name="connsiteX48" fmla="*/ 2134674 w 3409854"/>
                  <a:gd name="connsiteY48" fmla="*/ 3269921 h 4003842"/>
                  <a:gd name="connsiteX49" fmla="*/ 2490881 w 3409854"/>
                  <a:gd name="connsiteY49" fmla="*/ 2506256 h 4003842"/>
                  <a:gd name="connsiteX50" fmla="*/ 2372999 w 3409854"/>
                  <a:gd name="connsiteY50" fmla="*/ 2070608 h 4003842"/>
                  <a:gd name="connsiteX51" fmla="*/ 2057795 w 3409854"/>
                  <a:gd name="connsiteY51" fmla="*/ 1755405 h 4003842"/>
                  <a:gd name="connsiteX52" fmla="*/ 1614460 w 3409854"/>
                  <a:gd name="connsiteY52" fmla="*/ 1496578 h 4003842"/>
                  <a:gd name="connsiteX53" fmla="*/ 858483 w 3409854"/>
                  <a:gd name="connsiteY53" fmla="*/ 1135247 h 4003842"/>
                  <a:gd name="connsiteX54" fmla="*/ 476650 w 3409854"/>
                  <a:gd name="connsiteY54" fmla="*/ 609907 h 4003842"/>
                  <a:gd name="connsiteX55" fmla="*/ 781604 w 3409854"/>
                  <a:gd name="connsiteY55" fmla="*/ 143508 h 4003842"/>
                  <a:gd name="connsiteX56" fmla="*/ 1424825 w 3409854"/>
                  <a:gd name="connsiteY56" fmla="*/ 0 h 4003842"/>
                  <a:gd name="connsiteX0" fmla="*/ 1424825 w 3409854"/>
                  <a:gd name="connsiteY0" fmla="*/ 0 h 3990022"/>
                  <a:gd name="connsiteX1" fmla="*/ 1883536 w 3409854"/>
                  <a:gd name="connsiteY1" fmla="*/ 64066 h 3990022"/>
                  <a:gd name="connsiteX2" fmla="*/ 2116736 w 3409854"/>
                  <a:gd name="connsiteY2" fmla="*/ 353644 h 3990022"/>
                  <a:gd name="connsiteX3" fmla="*/ 2051389 w 3409854"/>
                  <a:gd name="connsiteY3" fmla="*/ 500995 h 3990022"/>
                  <a:gd name="connsiteX4" fmla="*/ 1936070 w 3409854"/>
                  <a:gd name="connsiteY4" fmla="*/ 571468 h 3990022"/>
                  <a:gd name="connsiteX5" fmla="*/ 1863035 w 3409854"/>
                  <a:gd name="connsiteY5" fmla="*/ 576593 h 3990022"/>
                  <a:gd name="connsiteX6" fmla="*/ 1768218 w 3409854"/>
                  <a:gd name="connsiteY6" fmla="*/ 558654 h 3990022"/>
                  <a:gd name="connsiteX7" fmla="*/ 1740029 w 3409854"/>
                  <a:gd name="connsiteY7" fmla="*/ 533028 h 3990022"/>
                  <a:gd name="connsiteX8" fmla="*/ 1757967 w 3409854"/>
                  <a:gd name="connsiteY8" fmla="*/ 502276 h 3990022"/>
                  <a:gd name="connsiteX9" fmla="*/ 1809220 w 3409854"/>
                  <a:gd name="connsiteY9" fmla="*/ 426679 h 3990022"/>
                  <a:gd name="connsiteX10" fmla="*/ 1824596 w 3409854"/>
                  <a:gd name="connsiteY10" fmla="*/ 343393 h 3990022"/>
                  <a:gd name="connsiteX11" fmla="*/ 1686214 w 3409854"/>
                  <a:gd name="connsiteY11" fmla="*/ 153758 h 3990022"/>
                  <a:gd name="connsiteX12" fmla="*/ 1409449 w 3409854"/>
                  <a:gd name="connsiteY12" fmla="*/ 102506 h 3990022"/>
                  <a:gd name="connsiteX13" fmla="*/ 960988 w 3409854"/>
                  <a:gd name="connsiteY13" fmla="*/ 187072 h 3990022"/>
                  <a:gd name="connsiteX14" fmla="*/ 743164 w 3409854"/>
                  <a:gd name="connsiteY14" fmla="*/ 481775 h 3990022"/>
                  <a:gd name="connsiteX15" fmla="*/ 899485 w 3409854"/>
                  <a:gd name="connsiteY15" fmla="*/ 740602 h 3990022"/>
                  <a:gd name="connsiteX16" fmla="*/ 1283880 w 3409854"/>
                  <a:gd name="connsiteY16" fmla="*/ 943050 h 3990022"/>
                  <a:gd name="connsiteX17" fmla="*/ 2983314 w 3409854"/>
                  <a:gd name="connsiteY17" fmla="*/ 1543339 h 3990022"/>
                  <a:gd name="connsiteX18" fmla="*/ 3377245 w 3409854"/>
                  <a:gd name="connsiteY18" fmla="*/ 2821306 h 3990022"/>
                  <a:gd name="connsiteX19" fmla="*/ 2358186 w 3409854"/>
                  <a:gd name="connsiteY19" fmla="*/ 3840356 h 3990022"/>
                  <a:gd name="connsiteX20" fmla="*/ 1251526 w 3409854"/>
                  <a:gd name="connsiteY20" fmla="*/ 3968244 h 3990022"/>
                  <a:gd name="connsiteX21" fmla="*/ 407459 w 3409854"/>
                  <a:gd name="connsiteY21" fmla="*/ 3490308 h 3990022"/>
                  <a:gd name="connsiteX22" fmla="*/ 0 w 3409854"/>
                  <a:gd name="connsiteY22" fmla="*/ 2711267 h 3990022"/>
                  <a:gd name="connsiteX23" fmla="*/ 283171 w 3409854"/>
                  <a:gd name="connsiteY23" fmla="*/ 2118017 h 3990022"/>
                  <a:gd name="connsiteX24" fmla="*/ 963551 w 3409854"/>
                  <a:gd name="connsiteY24" fmla="*/ 1870723 h 3990022"/>
                  <a:gd name="connsiteX25" fmla="*/ 1591396 w 3409854"/>
                  <a:gd name="connsiteY25" fmla="*/ 2019356 h 3990022"/>
                  <a:gd name="connsiteX26" fmla="*/ 1860473 w 3409854"/>
                  <a:gd name="connsiteY26" fmla="*/ 2490881 h 3990022"/>
                  <a:gd name="connsiteX27" fmla="*/ 1679807 w 3409854"/>
                  <a:gd name="connsiteY27" fmla="*/ 2861181 h 3990022"/>
                  <a:gd name="connsiteX28" fmla="*/ 1260816 w 3409854"/>
                  <a:gd name="connsiteY28" fmla="*/ 3008533 h 3990022"/>
                  <a:gd name="connsiteX29" fmla="*/ 894360 w 3409854"/>
                  <a:gd name="connsiteY29" fmla="*/ 2926528 h 3990022"/>
                  <a:gd name="connsiteX30" fmla="*/ 717538 w 3409854"/>
                  <a:gd name="connsiteY30" fmla="*/ 2649764 h 3990022"/>
                  <a:gd name="connsiteX31" fmla="*/ 807230 w 3409854"/>
                  <a:gd name="connsiteY31" fmla="*/ 2470379 h 3990022"/>
                  <a:gd name="connsiteX32" fmla="*/ 930236 w 3409854"/>
                  <a:gd name="connsiteY32" fmla="*/ 2406314 h 3990022"/>
                  <a:gd name="connsiteX33" fmla="*/ 989177 w 3409854"/>
                  <a:gd name="connsiteY33" fmla="*/ 2398626 h 3990022"/>
                  <a:gd name="connsiteX34" fmla="*/ 1009678 w 3409854"/>
                  <a:gd name="connsiteY34" fmla="*/ 2414001 h 3990022"/>
                  <a:gd name="connsiteX35" fmla="*/ 999428 w 3409854"/>
                  <a:gd name="connsiteY35" fmla="*/ 2444753 h 3990022"/>
                  <a:gd name="connsiteX36" fmla="*/ 989177 w 3409854"/>
                  <a:gd name="connsiteY36" fmla="*/ 2475505 h 3990022"/>
                  <a:gd name="connsiteX37" fmla="*/ 973801 w 3409854"/>
                  <a:gd name="connsiteY37" fmla="*/ 2588261 h 3990022"/>
                  <a:gd name="connsiteX38" fmla="*/ 1054524 w 3409854"/>
                  <a:gd name="connsiteY38" fmla="*/ 2725362 h 3990022"/>
                  <a:gd name="connsiteX39" fmla="*/ 1230065 w 3409854"/>
                  <a:gd name="connsiteY39" fmla="*/ 2783021 h 3990022"/>
                  <a:gd name="connsiteX40" fmla="*/ 1494016 w 3409854"/>
                  <a:gd name="connsiteY40" fmla="*/ 2685641 h 3990022"/>
                  <a:gd name="connsiteX41" fmla="*/ 1599084 w 3409854"/>
                  <a:gd name="connsiteY41" fmla="*/ 2444753 h 3990022"/>
                  <a:gd name="connsiteX42" fmla="*/ 1386385 w 3409854"/>
                  <a:gd name="connsiteY42" fmla="*/ 2109048 h 3990022"/>
                  <a:gd name="connsiteX43" fmla="*/ 943050 w 3409854"/>
                  <a:gd name="connsiteY43" fmla="*/ 2003980 h 3990022"/>
                  <a:gd name="connsiteX44" fmla="*/ 371582 w 3409854"/>
                  <a:gd name="connsiteY44" fmla="*/ 2198740 h 3990022"/>
                  <a:gd name="connsiteX45" fmla="*/ 117881 w 3409854"/>
                  <a:gd name="connsiteY45" fmla="*/ 2711267 h 3990022"/>
                  <a:gd name="connsiteX46" fmla="*/ 499714 w 3409854"/>
                  <a:gd name="connsiteY46" fmla="*/ 3351926 h 3990022"/>
                  <a:gd name="connsiteX47" fmla="*/ 1312069 w 3409854"/>
                  <a:gd name="connsiteY47" fmla="*/ 3567187 h 3990022"/>
                  <a:gd name="connsiteX48" fmla="*/ 2134674 w 3409854"/>
                  <a:gd name="connsiteY48" fmla="*/ 3269921 h 3990022"/>
                  <a:gd name="connsiteX49" fmla="*/ 2490881 w 3409854"/>
                  <a:gd name="connsiteY49" fmla="*/ 2506256 h 3990022"/>
                  <a:gd name="connsiteX50" fmla="*/ 2372999 w 3409854"/>
                  <a:gd name="connsiteY50" fmla="*/ 2070608 h 3990022"/>
                  <a:gd name="connsiteX51" fmla="*/ 2057795 w 3409854"/>
                  <a:gd name="connsiteY51" fmla="*/ 1755405 h 3990022"/>
                  <a:gd name="connsiteX52" fmla="*/ 1614460 w 3409854"/>
                  <a:gd name="connsiteY52" fmla="*/ 1496578 h 3990022"/>
                  <a:gd name="connsiteX53" fmla="*/ 858483 w 3409854"/>
                  <a:gd name="connsiteY53" fmla="*/ 1135247 h 3990022"/>
                  <a:gd name="connsiteX54" fmla="*/ 476650 w 3409854"/>
                  <a:gd name="connsiteY54" fmla="*/ 609907 h 3990022"/>
                  <a:gd name="connsiteX55" fmla="*/ 781604 w 3409854"/>
                  <a:gd name="connsiteY55" fmla="*/ 143508 h 3990022"/>
                  <a:gd name="connsiteX56" fmla="*/ 1424825 w 3409854"/>
                  <a:gd name="connsiteY56" fmla="*/ 0 h 3990022"/>
                  <a:gd name="connsiteX0" fmla="*/ 1425671 w 3410700"/>
                  <a:gd name="connsiteY0" fmla="*/ 0 h 3988066"/>
                  <a:gd name="connsiteX1" fmla="*/ 1884382 w 3410700"/>
                  <a:gd name="connsiteY1" fmla="*/ 64066 h 3988066"/>
                  <a:gd name="connsiteX2" fmla="*/ 2117582 w 3410700"/>
                  <a:gd name="connsiteY2" fmla="*/ 353644 h 3988066"/>
                  <a:gd name="connsiteX3" fmla="*/ 2052235 w 3410700"/>
                  <a:gd name="connsiteY3" fmla="*/ 500995 h 3988066"/>
                  <a:gd name="connsiteX4" fmla="*/ 1936916 w 3410700"/>
                  <a:gd name="connsiteY4" fmla="*/ 571468 h 3988066"/>
                  <a:gd name="connsiteX5" fmla="*/ 1863881 w 3410700"/>
                  <a:gd name="connsiteY5" fmla="*/ 576593 h 3988066"/>
                  <a:gd name="connsiteX6" fmla="*/ 1769064 w 3410700"/>
                  <a:gd name="connsiteY6" fmla="*/ 558654 h 3988066"/>
                  <a:gd name="connsiteX7" fmla="*/ 1740875 w 3410700"/>
                  <a:gd name="connsiteY7" fmla="*/ 533028 h 3988066"/>
                  <a:gd name="connsiteX8" fmla="*/ 1758813 w 3410700"/>
                  <a:gd name="connsiteY8" fmla="*/ 502276 h 3988066"/>
                  <a:gd name="connsiteX9" fmla="*/ 1810066 w 3410700"/>
                  <a:gd name="connsiteY9" fmla="*/ 426679 h 3988066"/>
                  <a:gd name="connsiteX10" fmla="*/ 1825442 w 3410700"/>
                  <a:gd name="connsiteY10" fmla="*/ 343393 h 3988066"/>
                  <a:gd name="connsiteX11" fmla="*/ 1687060 w 3410700"/>
                  <a:gd name="connsiteY11" fmla="*/ 153758 h 3988066"/>
                  <a:gd name="connsiteX12" fmla="*/ 1410295 w 3410700"/>
                  <a:gd name="connsiteY12" fmla="*/ 102506 h 3988066"/>
                  <a:gd name="connsiteX13" fmla="*/ 961834 w 3410700"/>
                  <a:gd name="connsiteY13" fmla="*/ 187072 h 3988066"/>
                  <a:gd name="connsiteX14" fmla="*/ 744010 w 3410700"/>
                  <a:gd name="connsiteY14" fmla="*/ 481775 h 3988066"/>
                  <a:gd name="connsiteX15" fmla="*/ 900331 w 3410700"/>
                  <a:gd name="connsiteY15" fmla="*/ 740602 h 3988066"/>
                  <a:gd name="connsiteX16" fmla="*/ 1284726 w 3410700"/>
                  <a:gd name="connsiteY16" fmla="*/ 943050 h 3988066"/>
                  <a:gd name="connsiteX17" fmla="*/ 2984160 w 3410700"/>
                  <a:gd name="connsiteY17" fmla="*/ 1543339 h 3988066"/>
                  <a:gd name="connsiteX18" fmla="*/ 3378091 w 3410700"/>
                  <a:gd name="connsiteY18" fmla="*/ 2821306 h 3988066"/>
                  <a:gd name="connsiteX19" fmla="*/ 2359032 w 3410700"/>
                  <a:gd name="connsiteY19" fmla="*/ 3840356 h 3988066"/>
                  <a:gd name="connsiteX20" fmla="*/ 1252372 w 3410700"/>
                  <a:gd name="connsiteY20" fmla="*/ 3968244 h 3988066"/>
                  <a:gd name="connsiteX21" fmla="*/ 352887 w 3410700"/>
                  <a:gd name="connsiteY21" fmla="*/ 3518017 h 3988066"/>
                  <a:gd name="connsiteX22" fmla="*/ 846 w 3410700"/>
                  <a:gd name="connsiteY22" fmla="*/ 2711267 h 3988066"/>
                  <a:gd name="connsiteX23" fmla="*/ 284017 w 3410700"/>
                  <a:gd name="connsiteY23" fmla="*/ 2118017 h 3988066"/>
                  <a:gd name="connsiteX24" fmla="*/ 964397 w 3410700"/>
                  <a:gd name="connsiteY24" fmla="*/ 1870723 h 3988066"/>
                  <a:gd name="connsiteX25" fmla="*/ 1592242 w 3410700"/>
                  <a:gd name="connsiteY25" fmla="*/ 2019356 h 3988066"/>
                  <a:gd name="connsiteX26" fmla="*/ 1861319 w 3410700"/>
                  <a:gd name="connsiteY26" fmla="*/ 2490881 h 3988066"/>
                  <a:gd name="connsiteX27" fmla="*/ 1680653 w 3410700"/>
                  <a:gd name="connsiteY27" fmla="*/ 2861181 h 3988066"/>
                  <a:gd name="connsiteX28" fmla="*/ 1261662 w 3410700"/>
                  <a:gd name="connsiteY28" fmla="*/ 3008533 h 3988066"/>
                  <a:gd name="connsiteX29" fmla="*/ 895206 w 3410700"/>
                  <a:gd name="connsiteY29" fmla="*/ 2926528 h 3988066"/>
                  <a:gd name="connsiteX30" fmla="*/ 718384 w 3410700"/>
                  <a:gd name="connsiteY30" fmla="*/ 2649764 h 3988066"/>
                  <a:gd name="connsiteX31" fmla="*/ 808076 w 3410700"/>
                  <a:gd name="connsiteY31" fmla="*/ 2470379 h 3988066"/>
                  <a:gd name="connsiteX32" fmla="*/ 931082 w 3410700"/>
                  <a:gd name="connsiteY32" fmla="*/ 2406314 h 3988066"/>
                  <a:gd name="connsiteX33" fmla="*/ 990023 w 3410700"/>
                  <a:gd name="connsiteY33" fmla="*/ 2398626 h 3988066"/>
                  <a:gd name="connsiteX34" fmla="*/ 1010524 w 3410700"/>
                  <a:gd name="connsiteY34" fmla="*/ 2414001 h 3988066"/>
                  <a:gd name="connsiteX35" fmla="*/ 1000274 w 3410700"/>
                  <a:gd name="connsiteY35" fmla="*/ 2444753 h 3988066"/>
                  <a:gd name="connsiteX36" fmla="*/ 990023 w 3410700"/>
                  <a:gd name="connsiteY36" fmla="*/ 2475505 h 3988066"/>
                  <a:gd name="connsiteX37" fmla="*/ 974647 w 3410700"/>
                  <a:gd name="connsiteY37" fmla="*/ 2588261 h 3988066"/>
                  <a:gd name="connsiteX38" fmla="*/ 1055370 w 3410700"/>
                  <a:gd name="connsiteY38" fmla="*/ 2725362 h 3988066"/>
                  <a:gd name="connsiteX39" fmla="*/ 1230911 w 3410700"/>
                  <a:gd name="connsiteY39" fmla="*/ 2783021 h 3988066"/>
                  <a:gd name="connsiteX40" fmla="*/ 1494862 w 3410700"/>
                  <a:gd name="connsiteY40" fmla="*/ 2685641 h 3988066"/>
                  <a:gd name="connsiteX41" fmla="*/ 1599930 w 3410700"/>
                  <a:gd name="connsiteY41" fmla="*/ 2444753 h 3988066"/>
                  <a:gd name="connsiteX42" fmla="*/ 1387231 w 3410700"/>
                  <a:gd name="connsiteY42" fmla="*/ 2109048 h 3988066"/>
                  <a:gd name="connsiteX43" fmla="*/ 943896 w 3410700"/>
                  <a:gd name="connsiteY43" fmla="*/ 2003980 h 3988066"/>
                  <a:gd name="connsiteX44" fmla="*/ 372428 w 3410700"/>
                  <a:gd name="connsiteY44" fmla="*/ 2198740 h 3988066"/>
                  <a:gd name="connsiteX45" fmla="*/ 118727 w 3410700"/>
                  <a:gd name="connsiteY45" fmla="*/ 2711267 h 3988066"/>
                  <a:gd name="connsiteX46" fmla="*/ 500560 w 3410700"/>
                  <a:gd name="connsiteY46" fmla="*/ 3351926 h 3988066"/>
                  <a:gd name="connsiteX47" fmla="*/ 1312915 w 3410700"/>
                  <a:gd name="connsiteY47" fmla="*/ 3567187 h 3988066"/>
                  <a:gd name="connsiteX48" fmla="*/ 2135520 w 3410700"/>
                  <a:gd name="connsiteY48" fmla="*/ 3269921 h 3988066"/>
                  <a:gd name="connsiteX49" fmla="*/ 2491727 w 3410700"/>
                  <a:gd name="connsiteY49" fmla="*/ 2506256 h 3988066"/>
                  <a:gd name="connsiteX50" fmla="*/ 2373845 w 3410700"/>
                  <a:gd name="connsiteY50" fmla="*/ 2070608 h 3988066"/>
                  <a:gd name="connsiteX51" fmla="*/ 2058641 w 3410700"/>
                  <a:gd name="connsiteY51" fmla="*/ 1755405 h 3988066"/>
                  <a:gd name="connsiteX52" fmla="*/ 1615306 w 3410700"/>
                  <a:gd name="connsiteY52" fmla="*/ 1496578 h 3988066"/>
                  <a:gd name="connsiteX53" fmla="*/ 859329 w 3410700"/>
                  <a:gd name="connsiteY53" fmla="*/ 1135247 h 3988066"/>
                  <a:gd name="connsiteX54" fmla="*/ 477496 w 3410700"/>
                  <a:gd name="connsiteY54" fmla="*/ 609907 h 3988066"/>
                  <a:gd name="connsiteX55" fmla="*/ 782450 w 3410700"/>
                  <a:gd name="connsiteY55" fmla="*/ 143508 h 3988066"/>
                  <a:gd name="connsiteX56" fmla="*/ 1425671 w 3410700"/>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936916 w 3475899"/>
                  <a:gd name="connsiteY4" fmla="*/ 571468 h 3988066"/>
                  <a:gd name="connsiteX5" fmla="*/ 1863881 w 3475899"/>
                  <a:gd name="connsiteY5" fmla="*/ 576593 h 3988066"/>
                  <a:gd name="connsiteX6" fmla="*/ 1769064 w 3475899"/>
                  <a:gd name="connsiteY6" fmla="*/ 558654 h 3988066"/>
                  <a:gd name="connsiteX7" fmla="*/ 1740875 w 3475899"/>
                  <a:gd name="connsiteY7" fmla="*/ 533028 h 3988066"/>
                  <a:gd name="connsiteX8" fmla="*/ 1758813 w 3475899"/>
                  <a:gd name="connsiteY8" fmla="*/ 502276 h 3988066"/>
                  <a:gd name="connsiteX9" fmla="*/ 1810066 w 3475899"/>
                  <a:gd name="connsiteY9" fmla="*/ 426679 h 3988066"/>
                  <a:gd name="connsiteX10" fmla="*/ 1825442 w 3475899"/>
                  <a:gd name="connsiteY10" fmla="*/ 343393 h 3988066"/>
                  <a:gd name="connsiteX11" fmla="*/ 1687060 w 3475899"/>
                  <a:gd name="connsiteY11" fmla="*/ 153758 h 3988066"/>
                  <a:gd name="connsiteX12" fmla="*/ 1410295 w 3475899"/>
                  <a:gd name="connsiteY12" fmla="*/ 102506 h 3988066"/>
                  <a:gd name="connsiteX13" fmla="*/ 961834 w 3475899"/>
                  <a:gd name="connsiteY13" fmla="*/ 187072 h 3988066"/>
                  <a:gd name="connsiteX14" fmla="*/ 744010 w 3475899"/>
                  <a:gd name="connsiteY14" fmla="*/ 481775 h 3988066"/>
                  <a:gd name="connsiteX15" fmla="*/ 900331 w 3475899"/>
                  <a:gd name="connsiteY15" fmla="*/ 740602 h 3988066"/>
                  <a:gd name="connsiteX16" fmla="*/ 1284726 w 3475899"/>
                  <a:gd name="connsiteY16" fmla="*/ 943050 h 3988066"/>
                  <a:gd name="connsiteX17" fmla="*/ 2984160 w 3475899"/>
                  <a:gd name="connsiteY17" fmla="*/ 1543339 h 3988066"/>
                  <a:gd name="connsiteX18" fmla="*/ 3378091 w 3475899"/>
                  <a:gd name="connsiteY18" fmla="*/ 2821306 h 3988066"/>
                  <a:gd name="connsiteX19" fmla="*/ 2359032 w 3475899"/>
                  <a:gd name="connsiteY19" fmla="*/ 3840356 h 3988066"/>
                  <a:gd name="connsiteX20" fmla="*/ 1252372 w 3475899"/>
                  <a:gd name="connsiteY20" fmla="*/ 3968244 h 3988066"/>
                  <a:gd name="connsiteX21" fmla="*/ 352887 w 3475899"/>
                  <a:gd name="connsiteY21" fmla="*/ 3518017 h 3988066"/>
                  <a:gd name="connsiteX22" fmla="*/ 846 w 3475899"/>
                  <a:gd name="connsiteY22" fmla="*/ 2711267 h 3988066"/>
                  <a:gd name="connsiteX23" fmla="*/ 284017 w 3475899"/>
                  <a:gd name="connsiteY23" fmla="*/ 2118017 h 3988066"/>
                  <a:gd name="connsiteX24" fmla="*/ 964397 w 3475899"/>
                  <a:gd name="connsiteY24" fmla="*/ 1870723 h 3988066"/>
                  <a:gd name="connsiteX25" fmla="*/ 1592242 w 3475899"/>
                  <a:gd name="connsiteY25" fmla="*/ 2019356 h 3988066"/>
                  <a:gd name="connsiteX26" fmla="*/ 1861319 w 3475899"/>
                  <a:gd name="connsiteY26" fmla="*/ 2490881 h 3988066"/>
                  <a:gd name="connsiteX27" fmla="*/ 1680653 w 3475899"/>
                  <a:gd name="connsiteY27" fmla="*/ 2861181 h 3988066"/>
                  <a:gd name="connsiteX28" fmla="*/ 1261662 w 3475899"/>
                  <a:gd name="connsiteY28" fmla="*/ 3008533 h 3988066"/>
                  <a:gd name="connsiteX29" fmla="*/ 895206 w 3475899"/>
                  <a:gd name="connsiteY29" fmla="*/ 2926528 h 3988066"/>
                  <a:gd name="connsiteX30" fmla="*/ 718384 w 3475899"/>
                  <a:gd name="connsiteY30" fmla="*/ 2649764 h 3988066"/>
                  <a:gd name="connsiteX31" fmla="*/ 808076 w 3475899"/>
                  <a:gd name="connsiteY31" fmla="*/ 2470379 h 3988066"/>
                  <a:gd name="connsiteX32" fmla="*/ 931082 w 3475899"/>
                  <a:gd name="connsiteY32" fmla="*/ 2406314 h 3988066"/>
                  <a:gd name="connsiteX33" fmla="*/ 990023 w 3475899"/>
                  <a:gd name="connsiteY33" fmla="*/ 2398626 h 3988066"/>
                  <a:gd name="connsiteX34" fmla="*/ 1010524 w 3475899"/>
                  <a:gd name="connsiteY34" fmla="*/ 2414001 h 3988066"/>
                  <a:gd name="connsiteX35" fmla="*/ 1000274 w 3475899"/>
                  <a:gd name="connsiteY35" fmla="*/ 2444753 h 3988066"/>
                  <a:gd name="connsiteX36" fmla="*/ 990023 w 3475899"/>
                  <a:gd name="connsiteY36" fmla="*/ 2475505 h 3988066"/>
                  <a:gd name="connsiteX37" fmla="*/ 974647 w 3475899"/>
                  <a:gd name="connsiteY37" fmla="*/ 2588261 h 3988066"/>
                  <a:gd name="connsiteX38" fmla="*/ 1055370 w 3475899"/>
                  <a:gd name="connsiteY38" fmla="*/ 2725362 h 3988066"/>
                  <a:gd name="connsiteX39" fmla="*/ 1230911 w 3475899"/>
                  <a:gd name="connsiteY39" fmla="*/ 2783021 h 3988066"/>
                  <a:gd name="connsiteX40" fmla="*/ 1494862 w 3475899"/>
                  <a:gd name="connsiteY40" fmla="*/ 2685641 h 3988066"/>
                  <a:gd name="connsiteX41" fmla="*/ 1599930 w 3475899"/>
                  <a:gd name="connsiteY41" fmla="*/ 2444753 h 3988066"/>
                  <a:gd name="connsiteX42" fmla="*/ 1387231 w 3475899"/>
                  <a:gd name="connsiteY42" fmla="*/ 2109048 h 3988066"/>
                  <a:gd name="connsiteX43" fmla="*/ 943896 w 3475899"/>
                  <a:gd name="connsiteY43" fmla="*/ 2003980 h 3988066"/>
                  <a:gd name="connsiteX44" fmla="*/ 372428 w 3475899"/>
                  <a:gd name="connsiteY44" fmla="*/ 2198740 h 3988066"/>
                  <a:gd name="connsiteX45" fmla="*/ 118727 w 3475899"/>
                  <a:gd name="connsiteY45" fmla="*/ 2711267 h 3988066"/>
                  <a:gd name="connsiteX46" fmla="*/ 500560 w 3475899"/>
                  <a:gd name="connsiteY46" fmla="*/ 3351926 h 3988066"/>
                  <a:gd name="connsiteX47" fmla="*/ 1312915 w 3475899"/>
                  <a:gd name="connsiteY47" fmla="*/ 3567187 h 3988066"/>
                  <a:gd name="connsiteX48" fmla="*/ 2135520 w 3475899"/>
                  <a:gd name="connsiteY48" fmla="*/ 3269921 h 3988066"/>
                  <a:gd name="connsiteX49" fmla="*/ 2491727 w 3475899"/>
                  <a:gd name="connsiteY49" fmla="*/ 2506256 h 3988066"/>
                  <a:gd name="connsiteX50" fmla="*/ 2373845 w 3475899"/>
                  <a:gd name="connsiteY50" fmla="*/ 2070608 h 3988066"/>
                  <a:gd name="connsiteX51" fmla="*/ 2058641 w 3475899"/>
                  <a:gd name="connsiteY51" fmla="*/ 1755405 h 3988066"/>
                  <a:gd name="connsiteX52" fmla="*/ 1615306 w 3475899"/>
                  <a:gd name="connsiteY52" fmla="*/ 1496578 h 3988066"/>
                  <a:gd name="connsiteX53" fmla="*/ 859329 w 3475899"/>
                  <a:gd name="connsiteY53" fmla="*/ 1135247 h 3988066"/>
                  <a:gd name="connsiteX54" fmla="*/ 477496 w 3475899"/>
                  <a:gd name="connsiteY54" fmla="*/ 609907 h 3988066"/>
                  <a:gd name="connsiteX55" fmla="*/ 782450 w 3475899"/>
                  <a:gd name="connsiteY55" fmla="*/ 143508 h 3988066"/>
                  <a:gd name="connsiteX56" fmla="*/ 1425671 w 3475899"/>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10066 w 3475899"/>
                  <a:gd name="connsiteY8" fmla="*/ 426679 h 3988066"/>
                  <a:gd name="connsiteX9" fmla="*/ 1825442 w 3475899"/>
                  <a:gd name="connsiteY9" fmla="*/ 343393 h 3988066"/>
                  <a:gd name="connsiteX10" fmla="*/ 1687060 w 3475899"/>
                  <a:gd name="connsiteY10" fmla="*/ 153758 h 3988066"/>
                  <a:gd name="connsiteX11" fmla="*/ 1410295 w 3475899"/>
                  <a:gd name="connsiteY11" fmla="*/ 102506 h 3988066"/>
                  <a:gd name="connsiteX12" fmla="*/ 961834 w 3475899"/>
                  <a:gd name="connsiteY12" fmla="*/ 187072 h 3988066"/>
                  <a:gd name="connsiteX13" fmla="*/ 744010 w 3475899"/>
                  <a:gd name="connsiteY13" fmla="*/ 481775 h 3988066"/>
                  <a:gd name="connsiteX14" fmla="*/ 900331 w 3475899"/>
                  <a:gd name="connsiteY14" fmla="*/ 740602 h 3988066"/>
                  <a:gd name="connsiteX15" fmla="*/ 1284726 w 3475899"/>
                  <a:gd name="connsiteY15" fmla="*/ 943050 h 3988066"/>
                  <a:gd name="connsiteX16" fmla="*/ 2984160 w 3475899"/>
                  <a:gd name="connsiteY16" fmla="*/ 1543339 h 3988066"/>
                  <a:gd name="connsiteX17" fmla="*/ 3378091 w 3475899"/>
                  <a:gd name="connsiteY17" fmla="*/ 2821306 h 3988066"/>
                  <a:gd name="connsiteX18" fmla="*/ 2359032 w 3475899"/>
                  <a:gd name="connsiteY18" fmla="*/ 3840356 h 3988066"/>
                  <a:gd name="connsiteX19" fmla="*/ 1252372 w 3475899"/>
                  <a:gd name="connsiteY19" fmla="*/ 3968244 h 3988066"/>
                  <a:gd name="connsiteX20" fmla="*/ 352887 w 3475899"/>
                  <a:gd name="connsiteY20" fmla="*/ 3518017 h 3988066"/>
                  <a:gd name="connsiteX21" fmla="*/ 846 w 3475899"/>
                  <a:gd name="connsiteY21" fmla="*/ 2711267 h 3988066"/>
                  <a:gd name="connsiteX22" fmla="*/ 284017 w 3475899"/>
                  <a:gd name="connsiteY22" fmla="*/ 2118017 h 3988066"/>
                  <a:gd name="connsiteX23" fmla="*/ 964397 w 3475899"/>
                  <a:gd name="connsiteY23" fmla="*/ 1870723 h 3988066"/>
                  <a:gd name="connsiteX24" fmla="*/ 1592242 w 3475899"/>
                  <a:gd name="connsiteY24" fmla="*/ 2019356 h 3988066"/>
                  <a:gd name="connsiteX25" fmla="*/ 1861319 w 3475899"/>
                  <a:gd name="connsiteY25" fmla="*/ 2490881 h 3988066"/>
                  <a:gd name="connsiteX26" fmla="*/ 1680653 w 3475899"/>
                  <a:gd name="connsiteY26" fmla="*/ 2861181 h 3988066"/>
                  <a:gd name="connsiteX27" fmla="*/ 1261662 w 3475899"/>
                  <a:gd name="connsiteY27" fmla="*/ 3008533 h 3988066"/>
                  <a:gd name="connsiteX28" fmla="*/ 895206 w 3475899"/>
                  <a:gd name="connsiteY28" fmla="*/ 2926528 h 3988066"/>
                  <a:gd name="connsiteX29" fmla="*/ 718384 w 3475899"/>
                  <a:gd name="connsiteY29" fmla="*/ 2649764 h 3988066"/>
                  <a:gd name="connsiteX30" fmla="*/ 808076 w 3475899"/>
                  <a:gd name="connsiteY30" fmla="*/ 2470379 h 3988066"/>
                  <a:gd name="connsiteX31" fmla="*/ 931082 w 3475899"/>
                  <a:gd name="connsiteY31" fmla="*/ 2406314 h 3988066"/>
                  <a:gd name="connsiteX32" fmla="*/ 990023 w 3475899"/>
                  <a:gd name="connsiteY32" fmla="*/ 2398626 h 3988066"/>
                  <a:gd name="connsiteX33" fmla="*/ 1010524 w 3475899"/>
                  <a:gd name="connsiteY33" fmla="*/ 2414001 h 3988066"/>
                  <a:gd name="connsiteX34" fmla="*/ 1000274 w 3475899"/>
                  <a:gd name="connsiteY34" fmla="*/ 2444753 h 3988066"/>
                  <a:gd name="connsiteX35" fmla="*/ 990023 w 3475899"/>
                  <a:gd name="connsiteY35" fmla="*/ 2475505 h 3988066"/>
                  <a:gd name="connsiteX36" fmla="*/ 974647 w 3475899"/>
                  <a:gd name="connsiteY36" fmla="*/ 2588261 h 3988066"/>
                  <a:gd name="connsiteX37" fmla="*/ 1055370 w 3475899"/>
                  <a:gd name="connsiteY37" fmla="*/ 2725362 h 3988066"/>
                  <a:gd name="connsiteX38" fmla="*/ 1230911 w 3475899"/>
                  <a:gd name="connsiteY38" fmla="*/ 2783021 h 3988066"/>
                  <a:gd name="connsiteX39" fmla="*/ 1494862 w 3475899"/>
                  <a:gd name="connsiteY39" fmla="*/ 2685641 h 3988066"/>
                  <a:gd name="connsiteX40" fmla="*/ 1599930 w 3475899"/>
                  <a:gd name="connsiteY40" fmla="*/ 2444753 h 3988066"/>
                  <a:gd name="connsiteX41" fmla="*/ 1387231 w 3475899"/>
                  <a:gd name="connsiteY41" fmla="*/ 2109048 h 3988066"/>
                  <a:gd name="connsiteX42" fmla="*/ 943896 w 3475899"/>
                  <a:gd name="connsiteY42" fmla="*/ 2003980 h 3988066"/>
                  <a:gd name="connsiteX43" fmla="*/ 372428 w 3475899"/>
                  <a:gd name="connsiteY43" fmla="*/ 2198740 h 3988066"/>
                  <a:gd name="connsiteX44" fmla="*/ 118727 w 3475899"/>
                  <a:gd name="connsiteY44" fmla="*/ 2711267 h 3988066"/>
                  <a:gd name="connsiteX45" fmla="*/ 500560 w 3475899"/>
                  <a:gd name="connsiteY45" fmla="*/ 3351926 h 3988066"/>
                  <a:gd name="connsiteX46" fmla="*/ 1312915 w 3475899"/>
                  <a:gd name="connsiteY46" fmla="*/ 3567187 h 3988066"/>
                  <a:gd name="connsiteX47" fmla="*/ 2135520 w 3475899"/>
                  <a:gd name="connsiteY47" fmla="*/ 3269921 h 3988066"/>
                  <a:gd name="connsiteX48" fmla="*/ 2491727 w 3475899"/>
                  <a:gd name="connsiteY48" fmla="*/ 2506256 h 3988066"/>
                  <a:gd name="connsiteX49" fmla="*/ 2373845 w 3475899"/>
                  <a:gd name="connsiteY49" fmla="*/ 2070608 h 3988066"/>
                  <a:gd name="connsiteX50" fmla="*/ 2058641 w 3475899"/>
                  <a:gd name="connsiteY50" fmla="*/ 1755405 h 3988066"/>
                  <a:gd name="connsiteX51" fmla="*/ 1615306 w 3475899"/>
                  <a:gd name="connsiteY51" fmla="*/ 1496578 h 3988066"/>
                  <a:gd name="connsiteX52" fmla="*/ 859329 w 3475899"/>
                  <a:gd name="connsiteY52" fmla="*/ 1135247 h 3988066"/>
                  <a:gd name="connsiteX53" fmla="*/ 477496 w 3475899"/>
                  <a:gd name="connsiteY53" fmla="*/ 609907 h 3988066"/>
                  <a:gd name="connsiteX54" fmla="*/ 782450 w 3475899"/>
                  <a:gd name="connsiteY54" fmla="*/ 143508 h 3988066"/>
                  <a:gd name="connsiteX55" fmla="*/ 1425671 w 3475899"/>
                  <a:gd name="connsiteY55"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25442 w 3475899"/>
                  <a:gd name="connsiteY8" fmla="*/ 343393 h 3988066"/>
                  <a:gd name="connsiteX9" fmla="*/ 1687060 w 3475899"/>
                  <a:gd name="connsiteY9" fmla="*/ 153758 h 3988066"/>
                  <a:gd name="connsiteX10" fmla="*/ 1410295 w 3475899"/>
                  <a:gd name="connsiteY10" fmla="*/ 102506 h 3988066"/>
                  <a:gd name="connsiteX11" fmla="*/ 961834 w 3475899"/>
                  <a:gd name="connsiteY11" fmla="*/ 187072 h 3988066"/>
                  <a:gd name="connsiteX12" fmla="*/ 744010 w 3475899"/>
                  <a:gd name="connsiteY12" fmla="*/ 481775 h 3988066"/>
                  <a:gd name="connsiteX13" fmla="*/ 900331 w 3475899"/>
                  <a:gd name="connsiteY13" fmla="*/ 740602 h 3988066"/>
                  <a:gd name="connsiteX14" fmla="*/ 1284726 w 3475899"/>
                  <a:gd name="connsiteY14" fmla="*/ 943050 h 3988066"/>
                  <a:gd name="connsiteX15" fmla="*/ 2984160 w 3475899"/>
                  <a:gd name="connsiteY15" fmla="*/ 1543339 h 3988066"/>
                  <a:gd name="connsiteX16" fmla="*/ 3378091 w 3475899"/>
                  <a:gd name="connsiteY16" fmla="*/ 2821306 h 3988066"/>
                  <a:gd name="connsiteX17" fmla="*/ 2359032 w 3475899"/>
                  <a:gd name="connsiteY17" fmla="*/ 3840356 h 3988066"/>
                  <a:gd name="connsiteX18" fmla="*/ 1252372 w 3475899"/>
                  <a:gd name="connsiteY18" fmla="*/ 3968244 h 3988066"/>
                  <a:gd name="connsiteX19" fmla="*/ 352887 w 3475899"/>
                  <a:gd name="connsiteY19" fmla="*/ 3518017 h 3988066"/>
                  <a:gd name="connsiteX20" fmla="*/ 846 w 3475899"/>
                  <a:gd name="connsiteY20" fmla="*/ 2711267 h 3988066"/>
                  <a:gd name="connsiteX21" fmla="*/ 284017 w 3475899"/>
                  <a:gd name="connsiteY21" fmla="*/ 2118017 h 3988066"/>
                  <a:gd name="connsiteX22" fmla="*/ 964397 w 3475899"/>
                  <a:gd name="connsiteY22" fmla="*/ 1870723 h 3988066"/>
                  <a:gd name="connsiteX23" fmla="*/ 1592242 w 3475899"/>
                  <a:gd name="connsiteY23" fmla="*/ 2019356 h 3988066"/>
                  <a:gd name="connsiteX24" fmla="*/ 1861319 w 3475899"/>
                  <a:gd name="connsiteY24" fmla="*/ 2490881 h 3988066"/>
                  <a:gd name="connsiteX25" fmla="*/ 1680653 w 3475899"/>
                  <a:gd name="connsiteY25" fmla="*/ 2861181 h 3988066"/>
                  <a:gd name="connsiteX26" fmla="*/ 1261662 w 3475899"/>
                  <a:gd name="connsiteY26" fmla="*/ 3008533 h 3988066"/>
                  <a:gd name="connsiteX27" fmla="*/ 895206 w 3475899"/>
                  <a:gd name="connsiteY27" fmla="*/ 2926528 h 3988066"/>
                  <a:gd name="connsiteX28" fmla="*/ 718384 w 3475899"/>
                  <a:gd name="connsiteY28" fmla="*/ 2649764 h 3988066"/>
                  <a:gd name="connsiteX29" fmla="*/ 808076 w 3475899"/>
                  <a:gd name="connsiteY29" fmla="*/ 2470379 h 3988066"/>
                  <a:gd name="connsiteX30" fmla="*/ 931082 w 3475899"/>
                  <a:gd name="connsiteY30" fmla="*/ 2406314 h 3988066"/>
                  <a:gd name="connsiteX31" fmla="*/ 990023 w 3475899"/>
                  <a:gd name="connsiteY31" fmla="*/ 2398626 h 3988066"/>
                  <a:gd name="connsiteX32" fmla="*/ 1010524 w 3475899"/>
                  <a:gd name="connsiteY32" fmla="*/ 2414001 h 3988066"/>
                  <a:gd name="connsiteX33" fmla="*/ 1000274 w 3475899"/>
                  <a:gd name="connsiteY33" fmla="*/ 2444753 h 3988066"/>
                  <a:gd name="connsiteX34" fmla="*/ 990023 w 3475899"/>
                  <a:gd name="connsiteY34" fmla="*/ 2475505 h 3988066"/>
                  <a:gd name="connsiteX35" fmla="*/ 974647 w 3475899"/>
                  <a:gd name="connsiteY35" fmla="*/ 2588261 h 3988066"/>
                  <a:gd name="connsiteX36" fmla="*/ 1055370 w 3475899"/>
                  <a:gd name="connsiteY36" fmla="*/ 2725362 h 3988066"/>
                  <a:gd name="connsiteX37" fmla="*/ 1230911 w 3475899"/>
                  <a:gd name="connsiteY37" fmla="*/ 2783021 h 3988066"/>
                  <a:gd name="connsiteX38" fmla="*/ 1494862 w 3475899"/>
                  <a:gd name="connsiteY38" fmla="*/ 2685641 h 3988066"/>
                  <a:gd name="connsiteX39" fmla="*/ 1599930 w 3475899"/>
                  <a:gd name="connsiteY39" fmla="*/ 2444753 h 3988066"/>
                  <a:gd name="connsiteX40" fmla="*/ 1387231 w 3475899"/>
                  <a:gd name="connsiteY40" fmla="*/ 2109048 h 3988066"/>
                  <a:gd name="connsiteX41" fmla="*/ 943896 w 3475899"/>
                  <a:gd name="connsiteY41" fmla="*/ 2003980 h 3988066"/>
                  <a:gd name="connsiteX42" fmla="*/ 372428 w 3475899"/>
                  <a:gd name="connsiteY42" fmla="*/ 2198740 h 3988066"/>
                  <a:gd name="connsiteX43" fmla="*/ 118727 w 3475899"/>
                  <a:gd name="connsiteY43" fmla="*/ 2711267 h 3988066"/>
                  <a:gd name="connsiteX44" fmla="*/ 500560 w 3475899"/>
                  <a:gd name="connsiteY44" fmla="*/ 3351926 h 3988066"/>
                  <a:gd name="connsiteX45" fmla="*/ 1312915 w 3475899"/>
                  <a:gd name="connsiteY45" fmla="*/ 3567187 h 3988066"/>
                  <a:gd name="connsiteX46" fmla="*/ 2135520 w 3475899"/>
                  <a:gd name="connsiteY46" fmla="*/ 3269921 h 3988066"/>
                  <a:gd name="connsiteX47" fmla="*/ 2491727 w 3475899"/>
                  <a:gd name="connsiteY47" fmla="*/ 2506256 h 3988066"/>
                  <a:gd name="connsiteX48" fmla="*/ 2373845 w 3475899"/>
                  <a:gd name="connsiteY48" fmla="*/ 2070608 h 3988066"/>
                  <a:gd name="connsiteX49" fmla="*/ 2058641 w 3475899"/>
                  <a:gd name="connsiteY49" fmla="*/ 1755405 h 3988066"/>
                  <a:gd name="connsiteX50" fmla="*/ 1615306 w 3475899"/>
                  <a:gd name="connsiteY50" fmla="*/ 1496578 h 3988066"/>
                  <a:gd name="connsiteX51" fmla="*/ 859329 w 3475899"/>
                  <a:gd name="connsiteY51" fmla="*/ 1135247 h 3988066"/>
                  <a:gd name="connsiteX52" fmla="*/ 477496 w 3475899"/>
                  <a:gd name="connsiteY52" fmla="*/ 609907 h 3988066"/>
                  <a:gd name="connsiteX53" fmla="*/ 782450 w 3475899"/>
                  <a:gd name="connsiteY53" fmla="*/ 143508 h 3988066"/>
                  <a:gd name="connsiteX54" fmla="*/ 1425671 w 3475899"/>
                  <a:gd name="connsiteY54"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758813 w 3475899"/>
                  <a:gd name="connsiteY6" fmla="*/ 502276 h 3988066"/>
                  <a:gd name="connsiteX7" fmla="*/ 1825442 w 3475899"/>
                  <a:gd name="connsiteY7" fmla="*/ 343393 h 3988066"/>
                  <a:gd name="connsiteX8" fmla="*/ 1687060 w 3475899"/>
                  <a:gd name="connsiteY8" fmla="*/ 153758 h 3988066"/>
                  <a:gd name="connsiteX9" fmla="*/ 1410295 w 3475899"/>
                  <a:gd name="connsiteY9" fmla="*/ 102506 h 3988066"/>
                  <a:gd name="connsiteX10" fmla="*/ 961834 w 3475899"/>
                  <a:gd name="connsiteY10" fmla="*/ 187072 h 3988066"/>
                  <a:gd name="connsiteX11" fmla="*/ 744010 w 3475899"/>
                  <a:gd name="connsiteY11" fmla="*/ 481775 h 3988066"/>
                  <a:gd name="connsiteX12" fmla="*/ 900331 w 3475899"/>
                  <a:gd name="connsiteY12" fmla="*/ 740602 h 3988066"/>
                  <a:gd name="connsiteX13" fmla="*/ 1284726 w 3475899"/>
                  <a:gd name="connsiteY13" fmla="*/ 943050 h 3988066"/>
                  <a:gd name="connsiteX14" fmla="*/ 2984160 w 3475899"/>
                  <a:gd name="connsiteY14" fmla="*/ 1543339 h 3988066"/>
                  <a:gd name="connsiteX15" fmla="*/ 3378091 w 3475899"/>
                  <a:gd name="connsiteY15" fmla="*/ 2821306 h 3988066"/>
                  <a:gd name="connsiteX16" fmla="*/ 2359032 w 3475899"/>
                  <a:gd name="connsiteY16" fmla="*/ 3840356 h 3988066"/>
                  <a:gd name="connsiteX17" fmla="*/ 1252372 w 3475899"/>
                  <a:gd name="connsiteY17" fmla="*/ 3968244 h 3988066"/>
                  <a:gd name="connsiteX18" fmla="*/ 352887 w 3475899"/>
                  <a:gd name="connsiteY18" fmla="*/ 3518017 h 3988066"/>
                  <a:gd name="connsiteX19" fmla="*/ 846 w 3475899"/>
                  <a:gd name="connsiteY19" fmla="*/ 2711267 h 3988066"/>
                  <a:gd name="connsiteX20" fmla="*/ 284017 w 3475899"/>
                  <a:gd name="connsiteY20" fmla="*/ 2118017 h 3988066"/>
                  <a:gd name="connsiteX21" fmla="*/ 964397 w 3475899"/>
                  <a:gd name="connsiteY21" fmla="*/ 1870723 h 3988066"/>
                  <a:gd name="connsiteX22" fmla="*/ 1592242 w 3475899"/>
                  <a:gd name="connsiteY22" fmla="*/ 2019356 h 3988066"/>
                  <a:gd name="connsiteX23" fmla="*/ 1861319 w 3475899"/>
                  <a:gd name="connsiteY23" fmla="*/ 2490881 h 3988066"/>
                  <a:gd name="connsiteX24" fmla="*/ 1680653 w 3475899"/>
                  <a:gd name="connsiteY24" fmla="*/ 2861181 h 3988066"/>
                  <a:gd name="connsiteX25" fmla="*/ 1261662 w 3475899"/>
                  <a:gd name="connsiteY25" fmla="*/ 3008533 h 3988066"/>
                  <a:gd name="connsiteX26" fmla="*/ 895206 w 3475899"/>
                  <a:gd name="connsiteY26" fmla="*/ 2926528 h 3988066"/>
                  <a:gd name="connsiteX27" fmla="*/ 718384 w 3475899"/>
                  <a:gd name="connsiteY27" fmla="*/ 2649764 h 3988066"/>
                  <a:gd name="connsiteX28" fmla="*/ 808076 w 3475899"/>
                  <a:gd name="connsiteY28" fmla="*/ 2470379 h 3988066"/>
                  <a:gd name="connsiteX29" fmla="*/ 931082 w 3475899"/>
                  <a:gd name="connsiteY29" fmla="*/ 2406314 h 3988066"/>
                  <a:gd name="connsiteX30" fmla="*/ 990023 w 3475899"/>
                  <a:gd name="connsiteY30" fmla="*/ 2398626 h 3988066"/>
                  <a:gd name="connsiteX31" fmla="*/ 1010524 w 3475899"/>
                  <a:gd name="connsiteY31" fmla="*/ 2414001 h 3988066"/>
                  <a:gd name="connsiteX32" fmla="*/ 1000274 w 3475899"/>
                  <a:gd name="connsiteY32" fmla="*/ 2444753 h 3988066"/>
                  <a:gd name="connsiteX33" fmla="*/ 990023 w 3475899"/>
                  <a:gd name="connsiteY33" fmla="*/ 2475505 h 3988066"/>
                  <a:gd name="connsiteX34" fmla="*/ 974647 w 3475899"/>
                  <a:gd name="connsiteY34" fmla="*/ 2588261 h 3988066"/>
                  <a:gd name="connsiteX35" fmla="*/ 1055370 w 3475899"/>
                  <a:gd name="connsiteY35" fmla="*/ 2725362 h 3988066"/>
                  <a:gd name="connsiteX36" fmla="*/ 1230911 w 3475899"/>
                  <a:gd name="connsiteY36" fmla="*/ 2783021 h 3988066"/>
                  <a:gd name="connsiteX37" fmla="*/ 1494862 w 3475899"/>
                  <a:gd name="connsiteY37" fmla="*/ 2685641 h 3988066"/>
                  <a:gd name="connsiteX38" fmla="*/ 1599930 w 3475899"/>
                  <a:gd name="connsiteY38" fmla="*/ 2444753 h 3988066"/>
                  <a:gd name="connsiteX39" fmla="*/ 1387231 w 3475899"/>
                  <a:gd name="connsiteY39" fmla="*/ 2109048 h 3988066"/>
                  <a:gd name="connsiteX40" fmla="*/ 943896 w 3475899"/>
                  <a:gd name="connsiteY40" fmla="*/ 2003980 h 3988066"/>
                  <a:gd name="connsiteX41" fmla="*/ 372428 w 3475899"/>
                  <a:gd name="connsiteY41" fmla="*/ 2198740 h 3988066"/>
                  <a:gd name="connsiteX42" fmla="*/ 118727 w 3475899"/>
                  <a:gd name="connsiteY42" fmla="*/ 2711267 h 3988066"/>
                  <a:gd name="connsiteX43" fmla="*/ 500560 w 3475899"/>
                  <a:gd name="connsiteY43" fmla="*/ 3351926 h 3988066"/>
                  <a:gd name="connsiteX44" fmla="*/ 1312915 w 3475899"/>
                  <a:gd name="connsiteY44" fmla="*/ 3567187 h 3988066"/>
                  <a:gd name="connsiteX45" fmla="*/ 2135520 w 3475899"/>
                  <a:gd name="connsiteY45" fmla="*/ 3269921 h 3988066"/>
                  <a:gd name="connsiteX46" fmla="*/ 2491727 w 3475899"/>
                  <a:gd name="connsiteY46" fmla="*/ 2506256 h 3988066"/>
                  <a:gd name="connsiteX47" fmla="*/ 2373845 w 3475899"/>
                  <a:gd name="connsiteY47" fmla="*/ 2070608 h 3988066"/>
                  <a:gd name="connsiteX48" fmla="*/ 2058641 w 3475899"/>
                  <a:gd name="connsiteY48" fmla="*/ 1755405 h 3988066"/>
                  <a:gd name="connsiteX49" fmla="*/ 1615306 w 3475899"/>
                  <a:gd name="connsiteY49" fmla="*/ 1496578 h 3988066"/>
                  <a:gd name="connsiteX50" fmla="*/ 859329 w 3475899"/>
                  <a:gd name="connsiteY50" fmla="*/ 1135247 h 3988066"/>
                  <a:gd name="connsiteX51" fmla="*/ 477496 w 3475899"/>
                  <a:gd name="connsiteY51" fmla="*/ 609907 h 3988066"/>
                  <a:gd name="connsiteX52" fmla="*/ 782450 w 3475899"/>
                  <a:gd name="connsiteY52" fmla="*/ 143508 h 3988066"/>
                  <a:gd name="connsiteX53" fmla="*/ 1425671 w 3475899"/>
                  <a:gd name="connsiteY53"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825442 w 3475899"/>
                  <a:gd name="connsiteY6" fmla="*/ 343393 h 3988066"/>
                  <a:gd name="connsiteX7" fmla="*/ 1687060 w 3475899"/>
                  <a:gd name="connsiteY7" fmla="*/ 153758 h 3988066"/>
                  <a:gd name="connsiteX8" fmla="*/ 1410295 w 3475899"/>
                  <a:gd name="connsiteY8" fmla="*/ 102506 h 3988066"/>
                  <a:gd name="connsiteX9" fmla="*/ 961834 w 3475899"/>
                  <a:gd name="connsiteY9" fmla="*/ 187072 h 3988066"/>
                  <a:gd name="connsiteX10" fmla="*/ 744010 w 3475899"/>
                  <a:gd name="connsiteY10" fmla="*/ 481775 h 3988066"/>
                  <a:gd name="connsiteX11" fmla="*/ 900331 w 3475899"/>
                  <a:gd name="connsiteY11" fmla="*/ 740602 h 3988066"/>
                  <a:gd name="connsiteX12" fmla="*/ 1284726 w 3475899"/>
                  <a:gd name="connsiteY12" fmla="*/ 943050 h 3988066"/>
                  <a:gd name="connsiteX13" fmla="*/ 2984160 w 3475899"/>
                  <a:gd name="connsiteY13" fmla="*/ 1543339 h 3988066"/>
                  <a:gd name="connsiteX14" fmla="*/ 3378091 w 3475899"/>
                  <a:gd name="connsiteY14" fmla="*/ 2821306 h 3988066"/>
                  <a:gd name="connsiteX15" fmla="*/ 2359032 w 3475899"/>
                  <a:gd name="connsiteY15" fmla="*/ 3840356 h 3988066"/>
                  <a:gd name="connsiteX16" fmla="*/ 1252372 w 3475899"/>
                  <a:gd name="connsiteY16" fmla="*/ 3968244 h 3988066"/>
                  <a:gd name="connsiteX17" fmla="*/ 352887 w 3475899"/>
                  <a:gd name="connsiteY17" fmla="*/ 3518017 h 3988066"/>
                  <a:gd name="connsiteX18" fmla="*/ 846 w 3475899"/>
                  <a:gd name="connsiteY18" fmla="*/ 2711267 h 3988066"/>
                  <a:gd name="connsiteX19" fmla="*/ 284017 w 3475899"/>
                  <a:gd name="connsiteY19" fmla="*/ 2118017 h 3988066"/>
                  <a:gd name="connsiteX20" fmla="*/ 964397 w 3475899"/>
                  <a:gd name="connsiteY20" fmla="*/ 1870723 h 3988066"/>
                  <a:gd name="connsiteX21" fmla="*/ 1592242 w 3475899"/>
                  <a:gd name="connsiteY21" fmla="*/ 2019356 h 3988066"/>
                  <a:gd name="connsiteX22" fmla="*/ 1861319 w 3475899"/>
                  <a:gd name="connsiteY22" fmla="*/ 2490881 h 3988066"/>
                  <a:gd name="connsiteX23" fmla="*/ 1680653 w 3475899"/>
                  <a:gd name="connsiteY23" fmla="*/ 2861181 h 3988066"/>
                  <a:gd name="connsiteX24" fmla="*/ 1261662 w 3475899"/>
                  <a:gd name="connsiteY24" fmla="*/ 3008533 h 3988066"/>
                  <a:gd name="connsiteX25" fmla="*/ 895206 w 3475899"/>
                  <a:gd name="connsiteY25" fmla="*/ 2926528 h 3988066"/>
                  <a:gd name="connsiteX26" fmla="*/ 718384 w 3475899"/>
                  <a:gd name="connsiteY26" fmla="*/ 2649764 h 3988066"/>
                  <a:gd name="connsiteX27" fmla="*/ 808076 w 3475899"/>
                  <a:gd name="connsiteY27" fmla="*/ 2470379 h 3988066"/>
                  <a:gd name="connsiteX28" fmla="*/ 931082 w 3475899"/>
                  <a:gd name="connsiteY28" fmla="*/ 2406314 h 3988066"/>
                  <a:gd name="connsiteX29" fmla="*/ 990023 w 3475899"/>
                  <a:gd name="connsiteY29" fmla="*/ 2398626 h 3988066"/>
                  <a:gd name="connsiteX30" fmla="*/ 1010524 w 3475899"/>
                  <a:gd name="connsiteY30" fmla="*/ 2414001 h 3988066"/>
                  <a:gd name="connsiteX31" fmla="*/ 1000274 w 3475899"/>
                  <a:gd name="connsiteY31" fmla="*/ 2444753 h 3988066"/>
                  <a:gd name="connsiteX32" fmla="*/ 990023 w 3475899"/>
                  <a:gd name="connsiteY32" fmla="*/ 2475505 h 3988066"/>
                  <a:gd name="connsiteX33" fmla="*/ 974647 w 3475899"/>
                  <a:gd name="connsiteY33" fmla="*/ 2588261 h 3988066"/>
                  <a:gd name="connsiteX34" fmla="*/ 1055370 w 3475899"/>
                  <a:gd name="connsiteY34" fmla="*/ 2725362 h 3988066"/>
                  <a:gd name="connsiteX35" fmla="*/ 1230911 w 3475899"/>
                  <a:gd name="connsiteY35" fmla="*/ 2783021 h 3988066"/>
                  <a:gd name="connsiteX36" fmla="*/ 1494862 w 3475899"/>
                  <a:gd name="connsiteY36" fmla="*/ 2685641 h 3988066"/>
                  <a:gd name="connsiteX37" fmla="*/ 1599930 w 3475899"/>
                  <a:gd name="connsiteY37" fmla="*/ 2444753 h 3988066"/>
                  <a:gd name="connsiteX38" fmla="*/ 1387231 w 3475899"/>
                  <a:gd name="connsiteY38" fmla="*/ 2109048 h 3988066"/>
                  <a:gd name="connsiteX39" fmla="*/ 943896 w 3475899"/>
                  <a:gd name="connsiteY39" fmla="*/ 2003980 h 3988066"/>
                  <a:gd name="connsiteX40" fmla="*/ 372428 w 3475899"/>
                  <a:gd name="connsiteY40" fmla="*/ 2198740 h 3988066"/>
                  <a:gd name="connsiteX41" fmla="*/ 118727 w 3475899"/>
                  <a:gd name="connsiteY41" fmla="*/ 2711267 h 3988066"/>
                  <a:gd name="connsiteX42" fmla="*/ 500560 w 3475899"/>
                  <a:gd name="connsiteY42" fmla="*/ 3351926 h 3988066"/>
                  <a:gd name="connsiteX43" fmla="*/ 1312915 w 3475899"/>
                  <a:gd name="connsiteY43" fmla="*/ 3567187 h 3988066"/>
                  <a:gd name="connsiteX44" fmla="*/ 2135520 w 3475899"/>
                  <a:gd name="connsiteY44" fmla="*/ 3269921 h 3988066"/>
                  <a:gd name="connsiteX45" fmla="*/ 2491727 w 3475899"/>
                  <a:gd name="connsiteY45" fmla="*/ 2506256 h 3988066"/>
                  <a:gd name="connsiteX46" fmla="*/ 2373845 w 3475899"/>
                  <a:gd name="connsiteY46" fmla="*/ 2070608 h 3988066"/>
                  <a:gd name="connsiteX47" fmla="*/ 2058641 w 3475899"/>
                  <a:gd name="connsiteY47" fmla="*/ 1755405 h 3988066"/>
                  <a:gd name="connsiteX48" fmla="*/ 1615306 w 3475899"/>
                  <a:gd name="connsiteY48" fmla="*/ 1496578 h 3988066"/>
                  <a:gd name="connsiteX49" fmla="*/ 859329 w 3475899"/>
                  <a:gd name="connsiteY49" fmla="*/ 1135247 h 3988066"/>
                  <a:gd name="connsiteX50" fmla="*/ 477496 w 3475899"/>
                  <a:gd name="connsiteY50" fmla="*/ 609907 h 3988066"/>
                  <a:gd name="connsiteX51" fmla="*/ 782450 w 3475899"/>
                  <a:gd name="connsiteY51" fmla="*/ 143508 h 3988066"/>
                  <a:gd name="connsiteX52" fmla="*/ 1425671 w 3475899"/>
                  <a:gd name="connsiteY52"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825442 w 3475899"/>
                  <a:gd name="connsiteY5" fmla="*/ 343393 h 3988066"/>
                  <a:gd name="connsiteX6" fmla="*/ 1687060 w 3475899"/>
                  <a:gd name="connsiteY6" fmla="*/ 153758 h 3988066"/>
                  <a:gd name="connsiteX7" fmla="*/ 1410295 w 3475899"/>
                  <a:gd name="connsiteY7" fmla="*/ 102506 h 3988066"/>
                  <a:gd name="connsiteX8" fmla="*/ 961834 w 3475899"/>
                  <a:gd name="connsiteY8" fmla="*/ 187072 h 3988066"/>
                  <a:gd name="connsiteX9" fmla="*/ 744010 w 3475899"/>
                  <a:gd name="connsiteY9" fmla="*/ 481775 h 3988066"/>
                  <a:gd name="connsiteX10" fmla="*/ 900331 w 3475899"/>
                  <a:gd name="connsiteY10" fmla="*/ 740602 h 3988066"/>
                  <a:gd name="connsiteX11" fmla="*/ 1284726 w 3475899"/>
                  <a:gd name="connsiteY11" fmla="*/ 943050 h 3988066"/>
                  <a:gd name="connsiteX12" fmla="*/ 2984160 w 3475899"/>
                  <a:gd name="connsiteY12" fmla="*/ 1543339 h 3988066"/>
                  <a:gd name="connsiteX13" fmla="*/ 3378091 w 3475899"/>
                  <a:gd name="connsiteY13" fmla="*/ 2821306 h 3988066"/>
                  <a:gd name="connsiteX14" fmla="*/ 2359032 w 3475899"/>
                  <a:gd name="connsiteY14" fmla="*/ 3840356 h 3988066"/>
                  <a:gd name="connsiteX15" fmla="*/ 1252372 w 3475899"/>
                  <a:gd name="connsiteY15" fmla="*/ 3968244 h 3988066"/>
                  <a:gd name="connsiteX16" fmla="*/ 352887 w 3475899"/>
                  <a:gd name="connsiteY16" fmla="*/ 3518017 h 3988066"/>
                  <a:gd name="connsiteX17" fmla="*/ 846 w 3475899"/>
                  <a:gd name="connsiteY17" fmla="*/ 2711267 h 3988066"/>
                  <a:gd name="connsiteX18" fmla="*/ 284017 w 3475899"/>
                  <a:gd name="connsiteY18" fmla="*/ 2118017 h 3988066"/>
                  <a:gd name="connsiteX19" fmla="*/ 964397 w 3475899"/>
                  <a:gd name="connsiteY19" fmla="*/ 1870723 h 3988066"/>
                  <a:gd name="connsiteX20" fmla="*/ 1592242 w 3475899"/>
                  <a:gd name="connsiteY20" fmla="*/ 2019356 h 3988066"/>
                  <a:gd name="connsiteX21" fmla="*/ 1861319 w 3475899"/>
                  <a:gd name="connsiteY21" fmla="*/ 2490881 h 3988066"/>
                  <a:gd name="connsiteX22" fmla="*/ 1680653 w 3475899"/>
                  <a:gd name="connsiteY22" fmla="*/ 2861181 h 3988066"/>
                  <a:gd name="connsiteX23" fmla="*/ 1261662 w 3475899"/>
                  <a:gd name="connsiteY23" fmla="*/ 3008533 h 3988066"/>
                  <a:gd name="connsiteX24" fmla="*/ 895206 w 3475899"/>
                  <a:gd name="connsiteY24" fmla="*/ 2926528 h 3988066"/>
                  <a:gd name="connsiteX25" fmla="*/ 718384 w 3475899"/>
                  <a:gd name="connsiteY25" fmla="*/ 2649764 h 3988066"/>
                  <a:gd name="connsiteX26" fmla="*/ 808076 w 3475899"/>
                  <a:gd name="connsiteY26" fmla="*/ 2470379 h 3988066"/>
                  <a:gd name="connsiteX27" fmla="*/ 931082 w 3475899"/>
                  <a:gd name="connsiteY27" fmla="*/ 2406314 h 3988066"/>
                  <a:gd name="connsiteX28" fmla="*/ 990023 w 3475899"/>
                  <a:gd name="connsiteY28" fmla="*/ 2398626 h 3988066"/>
                  <a:gd name="connsiteX29" fmla="*/ 1010524 w 3475899"/>
                  <a:gd name="connsiteY29" fmla="*/ 2414001 h 3988066"/>
                  <a:gd name="connsiteX30" fmla="*/ 1000274 w 3475899"/>
                  <a:gd name="connsiteY30" fmla="*/ 2444753 h 3988066"/>
                  <a:gd name="connsiteX31" fmla="*/ 990023 w 3475899"/>
                  <a:gd name="connsiteY31" fmla="*/ 2475505 h 3988066"/>
                  <a:gd name="connsiteX32" fmla="*/ 974647 w 3475899"/>
                  <a:gd name="connsiteY32" fmla="*/ 2588261 h 3988066"/>
                  <a:gd name="connsiteX33" fmla="*/ 1055370 w 3475899"/>
                  <a:gd name="connsiteY33" fmla="*/ 2725362 h 3988066"/>
                  <a:gd name="connsiteX34" fmla="*/ 1230911 w 3475899"/>
                  <a:gd name="connsiteY34" fmla="*/ 2783021 h 3988066"/>
                  <a:gd name="connsiteX35" fmla="*/ 1494862 w 3475899"/>
                  <a:gd name="connsiteY35" fmla="*/ 2685641 h 3988066"/>
                  <a:gd name="connsiteX36" fmla="*/ 1599930 w 3475899"/>
                  <a:gd name="connsiteY36" fmla="*/ 2444753 h 3988066"/>
                  <a:gd name="connsiteX37" fmla="*/ 1387231 w 3475899"/>
                  <a:gd name="connsiteY37" fmla="*/ 2109048 h 3988066"/>
                  <a:gd name="connsiteX38" fmla="*/ 943896 w 3475899"/>
                  <a:gd name="connsiteY38" fmla="*/ 2003980 h 3988066"/>
                  <a:gd name="connsiteX39" fmla="*/ 372428 w 3475899"/>
                  <a:gd name="connsiteY39" fmla="*/ 2198740 h 3988066"/>
                  <a:gd name="connsiteX40" fmla="*/ 118727 w 3475899"/>
                  <a:gd name="connsiteY40" fmla="*/ 2711267 h 3988066"/>
                  <a:gd name="connsiteX41" fmla="*/ 500560 w 3475899"/>
                  <a:gd name="connsiteY41" fmla="*/ 3351926 h 3988066"/>
                  <a:gd name="connsiteX42" fmla="*/ 1312915 w 3475899"/>
                  <a:gd name="connsiteY42" fmla="*/ 3567187 h 3988066"/>
                  <a:gd name="connsiteX43" fmla="*/ 2135520 w 3475899"/>
                  <a:gd name="connsiteY43" fmla="*/ 3269921 h 3988066"/>
                  <a:gd name="connsiteX44" fmla="*/ 2491727 w 3475899"/>
                  <a:gd name="connsiteY44" fmla="*/ 2506256 h 3988066"/>
                  <a:gd name="connsiteX45" fmla="*/ 2373845 w 3475899"/>
                  <a:gd name="connsiteY45" fmla="*/ 2070608 h 3988066"/>
                  <a:gd name="connsiteX46" fmla="*/ 2058641 w 3475899"/>
                  <a:gd name="connsiteY46" fmla="*/ 1755405 h 3988066"/>
                  <a:gd name="connsiteX47" fmla="*/ 1615306 w 3475899"/>
                  <a:gd name="connsiteY47" fmla="*/ 1496578 h 3988066"/>
                  <a:gd name="connsiteX48" fmla="*/ 859329 w 3475899"/>
                  <a:gd name="connsiteY48" fmla="*/ 1135247 h 3988066"/>
                  <a:gd name="connsiteX49" fmla="*/ 477496 w 3475899"/>
                  <a:gd name="connsiteY49" fmla="*/ 609907 h 3988066"/>
                  <a:gd name="connsiteX50" fmla="*/ 782450 w 3475899"/>
                  <a:gd name="connsiteY50" fmla="*/ 143508 h 3988066"/>
                  <a:gd name="connsiteX51" fmla="*/ 1425671 w 3475899"/>
                  <a:gd name="connsiteY51"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825442 w 3475899"/>
                  <a:gd name="connsiteY4" fmla="*/ 343393 h 3988066"/>
                  <a:gd name="connsiteX5" fmla="*/ 1687060 w 3475899"/>
                  <a:gd name="connsiteY5" fmla="*/ 153758 h 3988066"/>
                  <a:gd name="connsiteX6" fmla="*/ 1410295 w 3475899"/>
                  <a:gd name="connsiteY6" fmla="*/ 102506 h 3988066"/>
                  <a:gd name="connsiteX7" fmla="*/ 961834 w 3475899"/>
                  <a:gd name="connsiteY7" fmla="*/ 187072 h 3988066"/>
                  <a:gd name="connsiteX8" fmla="*/ 744010 w 3475899"/>
                  <a:gd name="connsiteY8" fmla="*/ 481775 h 3988066"/>
                  <a:gd name="connsiteX9" fmla="*/ 900331 w 3475899"/>
                  <a:gd name="connsiteY9" fmla="*/ 740602 h 3988066"/>
                  <a:gd name="connsiteX10" fmla="*/ 1284726 w 3475899"/>
                  <a:gd name="connsiteY10" fmla="*/ 943050 h 3988066"/>
                  <a:gd name="connsiteX11" fmla="*/ 2984160 w 3475899"/>
                  <a:gd name="connsiteY11" fmla="*/ 1543339 h 3988066"/>
                  <a:gd name="connsiteX12" fmla="*/ 3378091 w 3475899"/>
                  <a:gd name="connsiteY12" fmla="*/ 2821306 h 3988066"/>
                  <a:gd name="connsiteX13" fmla="*/ 2359032 w 3475899"/>
                  <a:gd name="connsiteY13" fmla="*/ 3840356 h 3988066"/>
                  <a:gd name="connsiteX14" fmla="*/ 1252372 w 3475899"/>
                  <a:gd name="connsiteY14" fmla="*/ 3968244 h 3988066"/>
                  <a:gd name="connsiteX15" fmla="*/ 352887 w 3475899"/>
                  <a:gd name="connsiteY15" fmla="*/ 3518017 h 3988066"/>
                  <a:gd name="connsiteX16" fmla="*/ 846 w 3475899"/>
                  <a:gd name="connsiteY16" fmla="*/ 2711267 h 3988066"/>
                  <a:gd name="connsiteX17" fmla="*/ 284017 w 3475899"/>
                  <a:gd name="connsiteY17" fmla="*/ 2118017 h 3988066"/>
                  <a:gd name="connsiteX18" fmla="*/ 964397 w 3475899"/>
                  <a:gd name="connsiteY18" fmla="*/ 1870723 h 3988066"/>
                  <a:gd name="connsiteX19" fmla="*/ 1592242 w 3475899"/>
                  <a:gd name="connsiteY19" fmla="*/ 2019356 h 3988066"/>
                  <a:gd name="connsiteX20" fmla="*/ 1861319 w 3475899"/>
                  <a:gd name="connsiteY20" fmla="*/ 2490881 h 3988066"/>
                  <a:gd name="connsiteX21" fmla="*/ 1680653 w 3475899"/>
                  <a:gd name="connsiteY21" fmla="*/ 2861181 h 3988066"/>
                  <a:gd name="connsiteX22" fmla="*/ 1261662 w 3475899"/>
                  <a:gd name="connsiteY22" fmla="*/ 3008533 h 3988066"/>
                  <a:gd name="connsiteX23" fmla="*/ 895206 w 3475899"/>
                  <a:gd name="connsiteY23" fmla="*/ 2926528 h 3988066"/>
                  <a:gd name="connsiteX24" fmla="*/ 718384 w 3475899"/>
                  <a:gd name="connsiteY24" fmla="*/ 2649764 h 3988066"/>
                  <a:gd name="connsiteX25" fmla="*/ 808076 w 3475899"/>
                  <a:gd name="connsiteY25" fmla="*/ 2470379 h 3988066"/>
                  <a:gd name="connsiteX26" fmla="*/ 931082 w 3475899"/>
                  <a:gd name="connsiteY26" fmla="*/ 2406314 h 3988066"/>
                  <a:gd name="connsiteX27" fmla="*/ 990023 w 3475899"/>
                  <a:gd name="connsiteY27" fmla="*/ 2398626 h 3988066"/>
                  <a:gd name="connsiteX28" fmla="*/ 1010524 w 3475899"/>
                  <a:gd name="connsiteY28" fmla="*/ 2414001 h 3988066"/>
                  <a:gd name="connsiteX29" fmla="*/ 1000274 w 3475899"/>
                  <a:gd name="connsiteY29" fmla="*/ 2444753 h 3988066"/>
                  <a:gd name="connsiteX30" fmla="*/ 990023 w 3475899"/>
                  <a:gd name="connsiteY30" fmla="*/ 2475505 h 3988066"/>
                  <a:gd name="connsiteX31" fmla="*/ 974647 w 3475899"/>
                  <a:gd name="connsiteY31" fmla="*/ 2588261 h 3988066"/>
                  <a:gd name="connsiteX32" fmla="*/ 1055370 w 3475899"/>
                  <a:gd name="connsiteY32" fmla="*/ 2725362 h 3988066"/>
                  <a:gd name="connsiteX33" fmla="*/ 1230911 w 3475899"/>
                  <a:gd name="connsiteY33" fmla="*/ 2783021 h 3988066"/>
                  <a:gd name="connsiteX34" fmla="*/ 1494862 w 3475899"/>
                  <a:gd name="connsiteY34" fmla="*/ 2685641 h 3988066"/>
                  <a:gd name="connsiteX35" fmla="*/ 1599930 w 3475899"/>
                  <a:gd name="connsiteY35" fmla="*/ 2444753 h 3988066"/>
                  <a:gd name="connsiteX36" fmla="*/ 1387231 w 3475899"/>
                  <a:gd name="connsiteY36" fmla="*/ 2109048 h 3988066"/>
                  <a:gd name="connsiteX37" fmla="*/ 943896 w 3475899"/>
                  <a:gd name="connsiteY37" fmla="*/ 2003980 h 3988066"/>
                  <a:gd name="connsiteX38" fmla="*/ 372428 w 3475899"/>
                  <a:gd name="connsiteY38" fmla="*/ 2198740 h 3988066"/>
                  <a:gd name="connsiteX39" fmla="*/ 118727 w 3475899"/>
                  <a:gd name="connsiteY39" fmla="*/ 2711267 h 3988066"/>
                  <a:gd name="connsiteX40" fmla="*/ 500560 w 3475899"/>
                  <a:gd name="connsiteY40" fmla="*/ 3351926 h 3988066"/>
                  <a:gd name="connsiteX41" fmla="*/ 1312915 w 3475899"/>
                  <a:gd name="connsiteY41" fmla="*/ 3567187 h 3988066"/>
                  <a:gd name="connsiteX42" fmla="*/ 2135520 w 3475899"/>
                  <a:gd name="connsiteY42" fmla="*/ 3269921 h 3988066"/>
                  <a:gd name="connsiteX43" fmla="*/ 2491727 w 3475899"/>
                  <a:gd name="connsiteY43" fmla="*/ 2506256 h 3988066"/>
                  <a:gd name="connsiteX44" fmla="*/ 2373845 w 3475899"/>
                  <a:gd name="connsiteY44" fmla="*/ 2070608 h 3988066"/>
                  <a:gd name="connsiteX45" fmla="*/ 2058641 w 3475899"/>
                  <a:gd name="connsiteY45" fmla="*/ 1755405 h 3988066"/>
                  <a:gd name="connsiteX46" fmla="*/ 1615306 w 3475899"/>
                  <a:gd name="connsiteY46" fmla="*/ 1496578 h 3988066"/>
                  <a:gd name="connsiteX47" fmla="*/ 859329 w 3475899"/>
                  <a:gd name="connsiteY47" fmla="*/ 1135247 h 3988066"/>
                  <a:gd name="connsiteX48" fmla="*/ 477496 w 3475899"/>
                  <a:gd name="connsiteY48" fmla="*/ 609907 h 3988066"/>
                  <a:gd name="connsiteX49" fmla="*/ 782450 w 3475899"/>
                  <a:gd name="connsiteY49" fmla="*/ 143508 h 3988066"/>
                  <a:gd name="connsiteX50" fmla="*/ 1425671 w 3475899"/>
                  <a:gd name="connsiteY50"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25442 w 3475899"/>
                  <a:gd name="connsiteY3" fmla="*/ 343393 h 3988066"/>
                  <a:gd name="connsiteX4" fmla="*/ 1687060 w 3475899"/>
                  <a:gd name="connsiteY4" fmla="*/ 153758 h 3988066"/>
                  <a:gd name="connsiteX5" fmla="*/ 1410295 w 3475899"/>
                  <a:gd name="connsiteY5" fmla="*/ 102506 h 3988066"/>
                  <a:gd name="connsiteX6" fmla="*/ 961834 w 3475899"/>
                  <a:gd name="connsiteY6" fmla="*/ 187072 h 3988066"/>
                  <a:gd name="connsiteX7" fmla="*/ 744010 w 3475899"/>
                  <a:gd name="connsiteY7" fmla="*/ 481775 h 3988066"/>
                  <a:gd name="connsiteX8" fmla="*/ 900331 w 3475899"/>
                  <a:gd name="connsiteY8" fmla="*/ 740602 h 3988066"/>
                  <a:gd name="connsiteX9" fmla="*/ 1284726 w 3475899"/>
                  <a:gd name="connsiteY9" fmla="*/ 943050 h 3988066"/>
                  <a:gd name="connsiteX10" fmla="*/ 2984160 w 3475899"/>
                  <a:gd name="connsiteY10" fmla="*/ 1543339 h 3988066"/>
                  <a:gd name="connsiteX11" fmla="*/ 3378091 w 3475899"/>
                  <a:gd name="connsiteY11" fmla="*/ 2821306 h 3988066"/>
                  <a:gd name="connsiteX12" fmla="*/ 2359032 w 3475899"/>
                  <a:gd name="connsiteY12" fmla="*/ 3840356 h 3988066"/>
                  <a:gd name="connsiteX13" fmla="*/ 1252372 w 3475899"/>
                  <a:gd name="connsiteY13" fmla="*/ 3968244 h 3988066"/>
                  <a:gd name="connsiteX14" fmla="*/ 352887 w 3475899"/>
                  <a:gd name="connsiteY14" fmla="*/ 3518017 h 3988066"/>
                  <a:gd name="connsiteX15" fmla="*/ 846 w 3475899"/>
                  <a:gd name="connsiteY15" fmla="*/ 2711267 h 3988066"/>
                  <a:gd name="connsiteX16" fmla="*/ 284017 w 3475899"/>
                  <a:gd name="connsiteY16" fmla="*/ 2118017 h 3988066"/>
                  <a:gd name="connsiteX17" fmla="*/ 964397 w 3475899"/>
                  <a:gd name="connsiteY17" fmla="*/ 1870723 h 3988066"/>
                  <a:gd name="connsiteX18" fmla="*/ 1592242 w 3475899"/>
                  <a:gd name="connsiteY18" fmla="*/ 2019356 h 3988066"/>
                  <a:gd name="connsiteX19" fmla="*/ 1861319 w 3475899"/>
                  <a:gd name="connsiteY19" fmla="*/ 2490881 h 3988066"/>
                  <a:gd name="connsiteX20" fmla="*/ 1680653 w 3475899"/>
                  <a:gd name="connsiteY20" fmla="*/ 2861181 h 3988066"/>
                  <a:gd name="connsiteX21" fmla="*/ 1261662 w 3475899"/>
                  <a:gd name="connsiteY21" fmla="*/ 3008533 h 3988066"/>
                  <a:gd name="connsiteX22" fmla="*/ 895206 w 3475899"/>
                  <a:gd name="connsiteY22" fmla="*/ 2926528 h 3988066"/>
                  <a:gd name="connsiteX23" fmla="*/ 718384 w 3475899"/>
                  <a:gd name="connsiteY23" fmla="*/ 2649764 h 3988066"/>
                  <a:gd name="connsiteX24" fmla="*/ 808076 w 3475899"/>
                  <a:gd name="connsiteY24" fmla="*/ 2470379 h 3988066"/>
                  <a:gd name="connsiteX25" fmla="*/ 931082 w 3475899"/>
                  <a:gd name="connsiteY25" fmla="*/ 2406314 h 3988066"/>
                  <a:gd name="connsiteX26" fmla="*/ 990023 w 3475899"/>
                  <a:gd name="connsiteY26" fmla="*/ 2398626 h 3988066"/>
                  <a:gd name="connsiteX27" fmla="*/ 1010524 w 3475899"/>
                  <a:gd name="connsiteY27" fmla="*/ 2414001 h 3988066"/>
                  <a:gd name="connsiteX28" fmla="*/ 1000274 w 3475899"/>
                  <a:gd name="connsiteY28" fmla="*/ 2444753 h 3988066"/>
                  <a:gd name="connsiteX29" fmla="*/ 990023 w 3475899"/>
                  <a:gd name="connsiteY29" fmla="*/ 2475505 h 3988066"/>
                  <a:gd name="connsiteX30" fmla="*/ 974647 w 3475899"/>
                  <a:gd name="connsiteY30" fmla="*/ 2588261 h 3988066"/>
                  <a:gd name="connsiteX31" fmla="*/ 1055370 w 3475899"/>
                  <a:gd name="connsiteY31" fmla="*/ 2725362 h 3988066"/>
                  <a:gd name="connsiteX32" fmla="*/ 1230911 w 3475899"/>
                  <a:gd name="connsiteY32" fmla="*/ 2783021 h 3988066"/>
                  <a:gd name="connsiteX33" fmla="*/ 1494862 w 3475899"/>
                  <a:gd name="connsiteY33" fmla="*/ 2685641 h 3988066"/>
                  <a:gd name="connsiteX34" fmla="*/ 1599930 w 3475899"/>
                  <a:gd name="connsiteY34" fmla="*/ 2444753 h 3988066"/>
                  <a:gd name="connsiteX35" fmla="*/ 1387231 w 3475899"/>
                  <a:gd name="connsiteY35" fmla="*/ 2109048 h 3988066"/>
                  <a:gd name="connsiteX36" fmla="*/ 943896 w 3475899"/>
                  <a:gd name="connsiteY36" fmla="*/ 2003980 h 3988066"/>
                  <a:gd name="connsiteX37" fmla="*/ 372428 w 3475899"/>
                  <a:gd name="connsiteY37" fmla="*/ 2198740 h 3988066"/>
                  <a:gd name="connsiteX38" fmla="*/ 118727 w 3475899"/>
                  <a:gd name="connsiteY38" fmla="*/ 2711267 h 3988066"/>
                  <a:gd name="connsiteX39" fmla="*/ 500560 w 3475899"/>
                  <a:gd name="connsiteY39" fmla="*/ 3351926 h 3988066"/>
                  <a:gd name="connsiteX40" fmla="*/ 1312915 w 3475899"/>
                  <a:gd name="connsiteY40" fmla="*/ 3567187 h 3988066"/>
                  <a:gd name="connsiteX41" fmla="*/ 2135520 w 3475899"/>
                  <a:gd name="connsiteY41" fmla="*/ 3269921 h 3988066"/>
                  <a:gd name="connsiteX42" fmla="*/ 2491727 w 3475899"/>
                  <a:gd name="connsiteY42" fmla="*/ 2506256 h 3988066"/>
                  <a:gd name="connsiteX43" fmla="*/ 2373845 w 3475899"/>
                  <a:gd name="connsiteY43" fmla="*/ 2070608 h 3988066"/>
                  <a:gd name="connsiteX44" fmla="*/ 2058641 w 3475899"/>
                  <a:gd name="connsiteY44" fmla="*/ 1755405 h 3988066"/>
                  <a:gd name="connsiteX45" fmla="*/ 1615306 w 3475899"/>
                  <a:gd name="connsiteY45" fmla="*/ 1496578 h 3988066"/>
                  <a:gd name="connsiteX46" fmla="*/ 859329 w 3475899"/>
                  <a:gd name="connsiteY46" fmla="*/ 1135247 h 3988066"/>
                  <a:gd name="connsiteX47" fmla="*/ 477496 w 3475899"/>
                  <a:gd name="connsiteY47" fmla="*/ 609907 h 3988066"/>
                  <a:gd name="connsiteX48" fmla="*/ 782450 w 3475899"/>
                  <a:gd name="connsiteY48" fmla="*/ 143508 h 3988066"/>
                  <a:gd name="connsiteX49" fmla="*/ 1425671 w 3475899"/>
                  <a:gd name="connsiteY49" fmla="*/ 0 h 3988066"/>
                  <a:gd name="connsiteX0" fmla="*/ 1425671 w 3475899"/>
                  <a:gd name="connsiteY0" fmla="*/ 0 h 3988066"/>
                  <a:gd name="connsiteX1" fmla="*/ 1884382 w 3475899"/>
                  <a:gd name="connsiteY1" fmla="*/ 64066 h 3988066"/>
                  <a:gd name="connsiteX2" fmla="*/ 1825442 w 3475899"/>
                  <a:gd name="connsiteY2" fmla="*/ 343393 h 3988066"/>
                  <a:gd name="connsiteX3" fmla="*/ 1687060 w 3475899"/>
                  <a:gd name="connsiteY3" fmla="*/ 153758 h 3988066"/>
                  <a:gd name="connsiteX4" fmla="*/ 1410295 w 3475899"/>
                  <a:gd name="connsiteY4" fmla="*/ 102506 h 3988066"/>
                  <a:gd name="connsiteX5" fmla="*/ 961834 w 3475899"/>
                  <a:gd name="connsiteY5" fmla="*/ 187072 h 3988066"/>
                  <a:gd name="connsiteX6" fmla="*/ 744010 w 3475899"/>
                  <a:gd name="connsiteY6" fmla="*/ 481775 h 3988066"/>
                  <a:gd name="connsiteX7" fmla="*/ 900331 w 3475899"/>
                  <a:gd name="connsiteY7" fmla="*/ 740602 h 3988066"/>
                  <a:gd name="connsiteX8" fmla="*/ 1284726 w 3475899"/>
                  <a:gd name="connsiteY8" fmla="*/ 943050 h 3988066"/>
                  <a:gd name="connsiteX9" fmla="*/ 2984160 w 3475899"/>
                  <a:gd name="connsiteY9" fmla="*/ 1543339 h 3988066"/>
                  <a:gd name="connsiteX10" fmla="*/ 3378091 w 3475899"/>
                  <a:gd name="connsiteY10" fmla="*/ 2821306 h 3988066"/>
                  <a:gd name="connsiteX11" fmla="*/ 2359032 w 3475899"/>
                  <a:gd name="connsiteY11" fmla="*/ 3840356 h 3988066"/>
                  <a:gd name="connsiteX12" fmla="*/ 1252372 w 3475899"/>
                  <a:gd name="connsiteY12" fmla="*/ 3968244 h 3988066"/>
                  <a:gd name="connsiteX13" fmla="*/ 352887 w 3475899"/>
                  <a:gd name="connsiteY13" fmla="*/ 3518017 h 3988066"/>
                  <a:gd name="connsiteX14" fmla="*/ 846 w 3475899"/>
                  <a:gd name="connsiteY14" fmla="*/ 2711267 h 3988066"/>
                  <a:gd name="connsiteX15" fmla="*/ 284017 w 3475899"/>
                  <a:gd name="connsiteY15" fmla="*/ 2118017 h 3988066"/>
                  <a:gd name="connsiteX16" fmla="*/ 964397 w 3475899"/>
                  <a:gd name="connsiteY16" fmla="*/ 1870723 h 3988066"/>
                  <a:gd name="connsiteX17" fmla="*/ 1592242 w 3475899"/>
                  <a:gd name="connsiteY17" fmla="*/ 2019356 h 3988066"/>
                  <a:gd name="connsiteX18" fmla="*/ 1861319 w 3475899"/>
                  <a:gd name="connsiteY18" fmla="*/ 2490881 h 3988066"/>
                  <a:gd name="connsiteX19" fmla="*/ 1680653 w 3475899"/>
                  <a:gd name="connsiteY19" fmla="*/ 2861181 h 3988066"/>
                  <a:gd name="connsiteX20" fmla="*/ 1261662 w 3475899"/>
                  <a:gd name="connsiteY20" fmla="*/ 3008533 h 3988066"/>
                  <a:gd name="connsiteX21" fmla="*/ 895206 w 3475899"/>
                  <a:gd name="connsiteY21" fmla="*/ 2926528 h 3988066"/>
                  <a:gd name="connsiteX22" fmla="*/ 718384 w 3475899"/>
                  <a:gd name="connsiteY22" fmla="*/ 2649764 h 3988066"/>
                  <a:gd name="connsiteX23" fmla="*/ 808076 w 3475899"/>
                  <a:gd name="connsiteY23" fmla="*/ 2470379 h 3988066"/>
                  <a:gd name="connsiteX24" fmla="*/ 931082 w 3475899"/>
                  <a:gd name="connsiteY24" fmla="*/ 2406314 h 3988066"/>
                  <a:gd name="connsiteX25" fmla="*/ 990023 w 3475899"/>
                  <a:gd name="connsiteY25" fmla="*/ 2398626 h 3988066"/>
                  <a:gd name="connsiteX26" fmla="*/ 1010524 w 3475899"/>
                  <a:gd name="connsiteY26" fmla="*/ 2414001 h 3988066"/>
                  <a:gd name="connsiteX27" fmla="*/ 1000274 w 3475899"/>
                  <a:gd name="connsiteY27" fmla="*/ 2444753 h 3988066"/>
                  <a:gd name="connsiteX28" fmla="*/ 990023 w 3475899"/>
                  <a:gd name="connsiteY28" fmla="*/ 2475505 h 3988066"/>
                  <a:gd name="connsiteX29" fmla="*/ 974647 w 3475899"/>
                  <a:gd name="connsiteY29" fmla="*/ 2588261 h 3988066"/>
                  <a:gd name="connsiteX30" fmla="*/ 1055370 w 3475899"/>
                  <a:gd name="connsiteY30" fmla="*/ 2725362 h 3988066"/>
                  <a:gd name="connsiteX31" fmla="*/ 1230911 w 3475899"/>
                  <a:gd name="connsiteY31" fmla="*/ 2783021 h 3988066"/>
                  <a:gd name="connsiteX32" fmla="*/ 1494862 w 3475899"/>
                  <a:gd name="connsiteY32" fmla="*/ 2685641 h 3988066"/>
                  <a:gd name="connsiteX33" fmla="*/ 1599930 w 3475899"/>
                  <a:gd name="connsiteY33" fmla="*/ 2444753 h 3988066"/>
                  <a:gd name="connsiteX34" fmla="*/ 1387231 w 3475899"/>
                  <a:gd name="connsiteY34" fmla="*/ 2109048 h 3988066"/>
                  <a:gd name="connsiteX35" fmla="*/ 943896 w 3475899"/>
                  <a:gd name="connsiteY35" fmla="*/ 2003980 h 3988066"/>
                  <a:gd name="connsiteX36" fmla="*/ 372428 w 3475899"/>
                  <a:gd name="connsiteY36" fmla="*/ 2198740 h 3988066"/>
                  <a:gd name="connsiteX37" fmla="*/ 118727 w 3475899"/>
                  <a:gd name="connsiteY37" fmla="*/ 2711267 h 3988066"/>
                  <a:gd name="connsiteX38" fmla="*/ 500560 w 3475899"/>
                  <a:gd name="connsiteY38" fmla="*/ 3351926 h 3988066"/>
                  <a:gd name="connsiteX39" fmla="*/ 1312915 w 3475899"/>
                  <a:gd name="connsiteY39" fmla="*/ 3567187 h 3988066"/>
                  <a:gd name="connsiteX40" fmla="*/ 2135520 w 3475899"/>
                  <a:gd name="connsiteY40" fmla="*/ 3269921 h 3988066"/>
                  <a:gd name="connsiteX41" fmla="*/ 2491727 w 3475899"/>
                  <a:gd name="connsiteY41" fmla="*/ 2506256 h 3988066"/>
                  <a:gd name="connsiteX42" fmla="*/ 2373845 w 3475899"/>
                  <a:gd name="connsiteY42" fmla="*/ 2070608 h 3988066"/>
                  <a:gd name="connsiteX43" fmla="*/ 2058641 w 3475899"/>
                  <a:gd name="connsiteY43" fmla="*/ 1755405 h 3988066"/>
                  <a:gd name="connsiteX44" fmla="*/ 1615306 w 3475899"/>
                  <a:gd name="connsiteY44" fmla="*/ 1496578 h 3988066"/>
                  <a:gd name="connsiteX45" fmla="*/ 859329 w 3475899"/>
                  <a:gd name="connsiteY45" fmla="*/ 1135247 h 3988066"/>
                  <a:gd name="connsiteX46" fmla="*/ 477496 w 3475899"/>
                  <a:gd name="connsiteY46" fmla="*/ 609907 h 3988066"/>
                  <a:gd name="connsiteX47" fmla="*/ 782450 w 3475899"/>
                  <a:gd name="connsiteY47" fmla="*/ 143508 h 3988066"/>
                  <a:gd name="connsiteX48" fmla="*/ 1425671 w 3475899"/>
                  <a:gd name="connsiteY48" fmla="*/ 0 h 3988066"/>
                  <a:gd name="connsiteX0" fmla="*/ 1425671 w 3475899"/>
                  <a:gd name="connsiteY0" fmla="*/ 0 h 3988066"/>
                  <a:gd name="connsiteX1" fmla="*/ 1884382 w 3475899"/>
                  <a:gd name="connsiteY1" fmla="*/ 64066 h 3988066"/>
                  <a:gd name="connsiteX2" fmla="*/ 1687060 w 3475899"/>
                  <a:gd name="connsiteY2" fmla="*/ 153758 h 3988066"/>
                  <a:gd name="connsiteX3" fmla="*/ 1410295 w 3475899"/>
                  <a:gd name="connsiteY3" fmla="*/ 102506 h 3988066"/>
                  <a:gd name="connsiteX4" fmla="*/ 961834 w 3475899"/>
                  <a:gd name="connsiteY4" fmla="*/ 187072 h 3988066"/>
                  <a:gd name="connsiteX5" fmla="*/ 744010 w 3475899"/>
                  <a:gd name="connsiteY5" fmla="*/ 481775 h 3988066"/>
                  <a:gd name="connsiteX6" fmla="*/ 900331 w 3475899"/>
                  <a:gd name="connsiteY6" fmla="*/ 740602 h 3988066"/>
                  <a:gd name="connsiteX7" fmla="*/ 1284726 w 3475899"/>
                  <a:gd name="connsiteY7" fmla="*/ 943050 h 3988066"/>
                  <a:gd name="connsiteX8" fmla="*/ 2984160 w 3475899"/>
                  <a:gd name="connsiteY8" fmla="*/ 1543339 h 3988066"/>
                  <a:gd name="connsiteX9" fmla="*/ 3378091 w 3475899"/>
                  <a:gd name="connsiteY9" fmla="*/ 2821306 h 3988066"/>
                  <a:gd name="connsiteX10" fmla="*/ 2359032 w 3475899"/>
                  <a:gd name="connsiteY10" fmla="*/ 3840356 h 3988066"/>
                  <a:gd name="connsiteX11" fmla="*/ 1252372 w 3475899"/>
                  <a:gd name="connsiteY11" fmla="*/ 3968244 h 3988066"/>
                  <a:gd name="connsiteX12" fmla="*/ 352887 w 3475899"/>
                  <a:gd name="connsiteY12" fmla="*/ 3518017 h 3988066"/>
                  <a:gd name="connsiteX13" fmla="*/ 846 w 3475899"/>
                  <a:gd name="connsiteY13" fmla="*/ 2711267 h 3988066"/>
                  <a:gd name="connsiteX14" fmla="*/ 284017 w 3475899"/>
                  <a:gd name="connsiteY14" fmla="*/ 2118017 h 3988066"/>
                  <a:gd name="connsiteX15" fmla="*/ 964397 w 3475899"/>
                  <a:gd name="connsiteY15" fmla="*/ 1870723 h 3988066"/>
                  <a:gd name="connsiteX16" fmla="*/ 1592242 w 3475899"/>
                  <a:gd name="connsiteY16" fmla="*/ 2019356 h 3988066"/>
                  <a:gd name="connsiteX17" fmla="*/ 1861319 w 3475899"/>
                  <a:gd name="connsiteY17" fmla="*/ 2490881 h 3988066"/>
                  <a:gd name="connsiteX18" fmla="*/ 1680653 w 3475899"/>
                  <a:gd name="connsiteY18" fmla="*/ 2861181 h 3988066"/>
                  <a:gd name="connsiteX19" fmla="*/ 1261662 w 3475899"/>
                  <a:gd name="connsiteY19" fmla="*/ 3008533 h 3988066"/>
                  <a:gd name="connsiteX20" fmla="*/ 895206 w 3475899"/>
                  <a:gd name="connsiteY20" fmla="*/ 2926528 h 3988066"/>
                  <a:gd name="connsiteX21" fmla="*/ 718384 w 3475899"/>
                  <a:gd name="connsiteY21" fmla="*/ 2649764 h 3988066"/>
                  <a:gd name="connsiteX22" fmla="*/ 808076 w 3475899"/>
                  <a:gd name="connsiteY22" fmla="*/ 2470379 h 3988066"/>
                  <a:gd name="connsiteX23" fmla="*/ 931082 w 3475899"/>
                  <a:gd name="connsiteY23" fmla="*/ 2406314 h 3988066"/>
                  <a:gd name="connsiteX24" fmla="*/ 990023 w 3475899"/>
                  <a:gd name="connsiteY24" fmla="*/ 2398626 h 3988066"/>
                  <a:gd name="connsiteX25" fmla="*/ 1010524 w 3475899"/>
                  <a:gd name="connsiteY25" fmla="*/ 2414001 h 3988066"/>
                  <a:gd name="connsiteX26" fmla="*/ 1000274 w 3475899"/>
                  <a:gd name="connsiteY26" fmla="*/ 2444753 h 3988066"/>
                  <a:gd name="connsiteX27" fmla="*/ 990023 w 3475899"/>
                  <a:gd name="connsiteY27" fmla="*/ 2475505 h 3988066"/>
                  <a:gd name="connsiteX28" fmla="*/ 974647 w 3475899"/>
                  <a:gd name="connsiteY28" fmla="*/ 2588261 h 3988066"/>
                  <a:gd name="connsiteX29" fmla="*/ 1055370 w 3475899"/>
                  <a:gd name="connsiteY29" fmla="*/ 2725362 h 3988066"/>
                  <a:gd name="connsiteX30" fmla="*/ 1230911 w 3475899"/>
                  <a:gd name="connsiteY30" fmla="*/ 2783021 h 3988066"/>
                  <a:gd name="connsiteX31" fmla="*/ 1494862 w 3475899"/>
                  <a:gd name="connsiteY31" fmla="*/ 2685641 h 3988066"/>
                  <a:gd name="connsiteX32" fmla="*/ 1599930 w 3475899"/>
                  <a:gd name="connsiteY32" fmla="*/ 2444753 h 3988066"/>
                  <a:gd name="connsiteX33" fmla="*/ 1387231 w 3475899"/>
                  <a:gd name="connsiteY33" fmla="*/ 2109048 h 3988066"/>
                  <a:gd name="connsiteX34" fmla="*/ 943896 w 3475899"/>
                  <a:gd name="connsiteY34" fmla="*/ 2003980 h 3988066"/>
                  <a:gd name="connsiteX35" fmla="*/ 372428 w 3475899"/>
                  <a:gd name="connsiteY35" fmla="*/ 2198740 h 3988066"/>
                  <a:gd name="connsiteX36" fmla="*/ 118727 w 3475899"/>
                  <a:gd name="connsiteY36" fmla="*/ 2711267 h 3988066"/>
                  <a:gd name="connsiteX37" fmla="*/ 500560 w 3475899"/>
                  <a:gd name="connsiteY37" fmla="*/ 3351926 h 3988066"/>
                  <a:gd name="connsiteX38" fmla="*/ 1312915 w 3475899"/>
                  <a:gd name="connsiteY38" fmla="*/ 3567187 h 3988066"/>
                  <a:gd name="connsiteX39" fmla="*/ 2135520 w 3475899"/>
                  <a:gd name="connsiteY39" fmla="*/ 3269921 h 3988066"/>
                  <a:gd name="connsiteX40" fmla="*/ 2491727 w 3475899"/>
                  <a:gd name="connsiteY40" fmla="*/ 2506256 h 3988066"/>
                  <a:gd name="connsiteX41" fmla="*/ 2373845 w 3475899"/>
                  <a:gd name="connsiteY41" fmla="*/ 2070608 h 3988066"/>
                  <a:gd name="connsiteX42" fmla="*/ 2058641 w 3475899"/>
                  <a:gd name="connsiteY42" fmla="*/ 1755405 h 3988066"/>
                  <a:gd name="connsiteX43" fmla="*/ 1615306 w 3475899"/>
                  <a:gd name="connsiteY43" fmla="*/ 1496578 h 3988066"/>
                  <a:gd name="connsiteX44" fmla="*/ 859329 w 3475899"/>
                  <a:gd name="connsiteY44" fmla="*/ 1135247 h 3988066"/>
                  <a:gd name="connsiteX45" fmla="*/ 477496 w 3475899"/>
                  <a:gd name="connsiteY45" fmla="*/ 609907 h 3988066"/>
                  <a:gd name="connsiteX46" fmla="*/ 782450 w 3475899"/>
                  <a:gd name="connsiteY46" fmla="*/ 143508 h 3988066"/>
                  <a:gd name="connsiteX47" fmla="*/ 1425671 w 3475899"/>
                  <a:gd name="connsiteY47" fmla="*/ 0 h 3988066"/>
                  <a:gd name="connsiteX0" fmla="*/ 1425671 w 3475899"/>
                  <a:gd name="connsiteY0" fmla="*/ 0 h 3988066"/>
                  <a:gd name="connsiteX1" fmla="*/ 1687060 w 3475899"/>
                  <a:gd name="connsiteY1" fmla="*/ 153758 h 3988066"/>
                  <a:gd name="connsiteX2" fmla="*/ 1410295 w 3475899"/>
                  <a:gd name="connsiteY2" fmla="*/ 102506 h 3988066"/>
                  <a:gd name="connsiteX3" fmla="*/ 961834 w 3475899"/>
                  <a:gd name="connsiteY3" fmla="*/ 187072 h 3988066"/>
                  <a:gd name="connsiteX4" fmla="*/ 744010 w 3475899"/>
                  <a:gd name="connsiteY4" fmla="*/ 481775 h 3988066"/>
                  <a:gd name="connsiteX5" fmla="*/ 900331 w 3475899"/>
                  <a:gd name="connsiteY5" fmla="*/ 740602 h 3988066"/>
                  <a:gd name="connsiteX6" fmla="*/ 1284726 w 3475899"/>
                  <a:gd name="connsiteY6" fmla="*/ 943050 h 3988066"/>
                  <a:gd name="connsiteX7" fmla="*/ 2984160 w 3475899"/>
                  <a:gd name="connsiteY7" fmla="*/ 1543339 h 3988066"/>
                  <a:gd name="connsiteX8" fmla="*/ 3378091 w 3475899"/>
                  <a:gd name="connsiteY8" fmla="*/ 2821306 h 3988066"/>
                  <a:gd name="connsiteX9" fmla="*/ 2359032 w 3475899"/>
                  <a:gd name="connsiteY9" fmla="*/ 3840356 h 3988066"/>
                  <a:gd name="connsiteX10" fmla="*/ 1252372 w 3475899"/>
                  <a:gd name="connsiteY10" fmla="*/ 3968244 h 3988066"/>
                  <a:gd name="connsiteX11" fmla="*/ 352887 w 3475899"/>
                  <a:gd name="connsiteY11" fmla="*/ 3518017 h 3988066"/>
                  <a:gd name="connsiteX12" fmla="*/ 846 w 3475899"/>
                  <a:gd name="connsiteY12" fmla="*/ 2711267 h 3988066"/>
                  <a:gd name="connsiteX13" fmla="*/ 284017 w 3475899"/>
                  <a:gd name="connsiteY13" fmla="*/ 2118017 h 3988066"/>
                  <a:gd name="connsiteX14" fmla="*/ 964397 w 3475899"/>
                  <a:gd name="connsiteY14" fmla="*/ 1870723 h 3988066"/>
                  <a:gd name="connsiteX15" fmla="*/ 1592242 w 3475899"/>
                  <a:gd name="connsiteY15" fmla="*/ 2019356 h 3988066"/>
                  <a:gd name="connsiteX16" fmla="*/ 1861319 w 3475899"/>
                  <a:gd name="connsiteY16" fmla="*/ 2490881 h 3988066"/>
                  <a:gd name="connsiteX17" fmla="*/ 1680653 w 3475899"/>
                  <a:gd name="connsiteY17" fmla="*/ 2861181 h 3988066"/>
                  <a:gd name="connsiteX18" fmla="*/ 1261662 w 3475899"/>
                  <a:gd name="connsiteY18" fmla="*/ 3008533 h 3988066"/>
                  <a:gd name="connsiteX19" fmla="*/ 895206 w 3475899"/>
                  <a:gd name="connsiteY19" fmla="*/ 2926528 h 3988066"/>
                  <a:gd name="connsiteX20" fmla="*/ 718384 w 3475899"/>
                  <a:gd name="connsiteY20" fmla="*/ 2649764 h 3988066"/>
                  <a:gd name="connsiteX21" fmla="*/ 808076 w 3475899"/>
                  <a:gd name="connsiteY21" fmla="*/ 2470379 h 3988066"/>
                  <a:gd name="connsiteX22" fmla="*/ 931082 w 3475899"/>
                  <a:gd name="connsiteY22" fmla="*/ 2406314 h 3988066"/>
                  <a:gd name="connsiteX23" fmla="*/ 990023 w 3475899"/>
                  <a:gd name="connsiteY23" fmla="*/ 2398626 h 3988066"/>
                  <a:gd name="connsiteX24" fmla="*/ 1010524 w 3475899"/>
                  <a:gd name="connsiteY24" fmla="*/ 2414001 h 3988066"/>
                  <a:gd name="connsiteX25" fmla="*/ 1000274 w 3475899"/>
                  <a:gd name="connsiteY25" fmla="*/ 2444753 h 3988066"/>
                  <a:gd name="connsiteX26" fmla="*/ 990023 w 3475899"/>
                  <a:gd name="connsiteY26" fmla="*/ 2475505 h 3988066"/>
                  <a:gd name="connsiteX27" fmla="*/ 974647 w 3475899"/>
                  <a:gd name="connsiteY27" fmla="*/ 2588261 h 3988066"/>
                  <a:gd name="connsiteX28" fmla="*/ 1055370 w 3475899"/>
                  <a:gd name="connsiteY28" fmla="*/ 2725362 h 3988066"/>
                  <a:gd name="connsiteX29" fmla="*/ 1230911 w 3475899"/>
                  <a:gd name="connsiteY29" fmla="*/ 2783021 h 3988066"/>
                  <a:gd name="connsiteX30" fmla="*/ 1494862 w 3475899"/>
                  <a:gd name="connsiteY30" fmla="*/ 2685641 h 3988066"/>
                  <a:gd name="connsiteX31" fmla="*/ 1599930 w 3475899"/>
                  <a:gd name="connsiteY31" fmla="*/ 2444753 h 3988066"/>
                  <a:gd name="connsiteX32" fmla="*/ 1387231 w 3475899"/>
                  <a:gd name="connsiteY32" fmla="*/ 2109048 h 3988066"/>
                  <a:gd name="connsiteX33" fmla="*/ 943896 w 3475899"/>
                  <a:gd name="connsiteY33" fmla="*/ 2003980 h 3988066"/>
                  <a:gd name="connsiteX34" fmla="*/ 372428 w 3475899"/>
                  <a:gd name="connsiteY34" fmla="*/ 2198740 h 3988066"/>
                  <a:gd name="connsiteX35" fmla="*/ 118727 w 3475899"/>
                  <a:gd name="connsiteY35" fmla="*/ 2711267 h 3988066"/>
                  <a:gd name="connsiteX36" fmla="*/ 500560 w 3475899"/>
                  <a:gd name="connsiteY36" fmla="*/ 3351926 h 3988066"/>
                  <a:gd name="connsiteX37" fmla="*/ 1312915 w 3475899"/>
                  <a:gd name="connsiteY37" fmla="*/ 3567187 h 3988066"/>
                  <a:gd name="connsiteX38" fmla="*/ 2135520 w 3475899"/>
                  <a:gd name="connsiteY38" fmla="*/ 3269921 h 3988066"/>
                  <a:gd name="connsiteX39" fmla="*/ 2491727 w 3475899"/>
                  <a:gd name="connsiteY39" fmla="*/ 2506256 h 3988066"/>
                  <a:gd name="connsiteX40" fmla="*/ 2373845 w 3475899"/>
                  <a:gd name="connsiteY40" fmla="*/ 2070608 h 3988066"/>
                  <a:gd name="connsiteX41" fmla="*/ 2058641 w 3475899"/>
                  <a:gd name="connsiteY41" fmla="*/ 1755405 h 3988066"/>
                  <a:gd name="connsiteX42" fmla="*/ 1615306 w 3475899"/>
                  <a:gd name="connsiteY42" fmla="*/ 1496578 h 3988066"/>
                  <a:gd name="connsiteX43" fmla="*/ 859329 w 3475899"/>
                  <a:gd name="connsiteY43" fmla="*/ 1135247 h 3988066"/>
                  <a:gd name="connsiteX44" fmla="*/ 477496 w 3475899"/>
                  <a:gd name="connsiteY44" fmla="*/ 609907 h 3988066"/>
                  <a:gd name="connsiteX45" fmla="*/ 782450 w 3475899"/>
                  <a:gd name="connsiteY45" fmla="*/ 143508 h 3988066"/>
                  <a:gd name="connsiteX46" fmla="*/ 1425671 w 3475899"/>
                  <a:gd name="connsiteY46" fmla="*/ 0 h 3988066"/>
                  <a:gd name="connsiteX0" fmla="*/ 1425671 w 3475899"/>
                  <a:gd name="connsiteY0" fmla="*/ 421 h 3988487"/>
                  <a:gd name="connsiteX1" fmla="*/ 1410295 w 3475899"/>
                  <a:gd name="connsiteY1" fmla="*/ 102927 h 3988487"/>
                  <a:gd name="connsiteX2" fmla="*/ 961834 w 3475899"/>
                  <a:gd name="connsiteY2" fmla="*/ 187493 h 3988487"/>
                  <a:gd name="connsiteX3" fmla="*/ 744010 w 3475899"/>
                  <a:gd name="connsiteY3" fmla="*/ 482196 h 3988487"/>
                  <a:gd name="connsiteX4" fmla="*/ 900331 w 3475899"/>
                  <a:gd name="connsiteY4" fmla="*/ 741023 h 3988487"/>
                  <a:gd name="connsiteX5" fmla="*/ 1284726 w 3475899"/>
                  <a:gd name="connsiteY5" fmla="*/ 943471 h 3988487"/>
                  <a:gd name="connsiteX6" fmla="*/ 2984160 w 3475899"/>
                  <a:gd name="connsiteY6" fmla="*/ 1543760 h 3988487"/>
                  <a:gd name="connsiteX7" fmla="*/ 3378091 w 3475899"/>
                  <a:gd name="connsiteY7" fmla="*/ 2821727 h 3988487"/>
                  <a:gd name="connsiteX8" fmla="*/ 2359032 w 3475899"/>
                  <a:gd name="connsiteY8" fmla="*/ 3840777 h 3988487"/>
                  <a:gd name="connsiteX9" fmla="*/ 1252372 w 3475899"/>
                  <a:gd name="connsiteY9" fmla="*/ 3968665 h 3988487"/>
                  <a:gd name="connsiteX10" fmla="*/ 352887 w 3475899"/>
                  <a:gd name="connsiteY10" fmla="*/ 3518438 h 3988487"/>
                  <a:gd name="connsiteX11" fmla="*/ 846 w 3475899"/>
                  <a:gd name="connsiteY11" fmla="*/ 2711688 h 3988487"/>
                  <a:gd name="connsiteX12" fmla="*/ 284017 w 3475899"/>
                  <a:gd name="connsiteY12" fmla="*/ 2118438 h 3988487"/>
                  <a:gd name="connsiteX13" fmla="*/ 964397 w 3475899"/>
                  <a:gd name="connsiteY13" fmla="*/ 1871144 h 3988487"/>
                  <a:gd name="connsiteX14" fmla="*/ 1592242 w 3475899"/>
                  <a:gd name="connsiteY14" fmla="*/ 2019777 h 3988487"/>
                  <a:gd name="connsiteX15" fmla="*/ 1861319 w 3475899"/>
                  <a:gd name="connsiteY15" fmla="*/ 2491302 h 3988487"/>
                  <a:gd name="connsiteX16" fmla="*/ 1680653 w 3475899"/>
                  <a:gd name="connsiteY16" fmla="*/ 2861602 h 3988487"/>
                  <a:gd name="connsiteX17" fmla="*/ 1261662 w 3475899"/>
                  <a:gd name="connsiteY17" fmla="*/ 3008954 h 3988487"/>
                  <a:gd name="connsiteX18" fmla="*/ 895206 w 3475899"/>
                  <a:gd name="connsiteY18" fmla="*/ 2926949 h 3988487"/>
                  <a:gd name="connsiteX19" fmla="*/ 718384 w 3475899"/>
                  <a:gd name="connsiteY19" fmla="*/ 2650185 h 3988487"/>
                  <a:gd name="connsiteX20" fmla="*/ 808076 w 3475899"/>
                  <a:gd name="connsiteY20" fmla="*/ 2470800 h 3988487"/>
                  <a:gd name="connsiteX21" fmla="*/ 931082 w 3475899"/>
                  <a:gd name="connsiteY21" fmla="*/ 2406735 h 3988487"/>
                  <a:gd name="connsiteX22" fmla="*/ 990023 w 3475899"/>
                  <a:gd name="connsiteY22" fmla="*/ 2399047 h 3988487"/>
                  <a:gd name="connsiteX23" fmla="*/ 1010524 w 3475899"/>
                  <a:gd name="connsiteY23" fmla="*/ 2414422 h 3988487"/>
                  <a:gd name="connsiteX24" fmla="*/ 1000274 w 3475899"/>
                  <a:gd name="connsiteY24" fmla="*/ 2445174 h 3988487"/>
                  <a:gd name="connsiteX25" fmla="*/ 990023 w 3475899"/>
                  <a:gd name="connsiteY25" fmla="*/ 2475926 h 3988487"/>
                  <a:gd name="connsiteX26" fmla="*/ 974647 w 3475899"/>
                  <a:gd name="connsiteY26" fmla="*/ 2588682 h 3988487"/>
                  <a:gd name="connsiteX27" fmla="*/ 1055370 w 3475899"/>
                  <a:gd name="connsiteY27" fmla="*/ 2725783 h 3988487"/>
                  <a:gd name="connsiteX28" fmla="*/ 1230911 w 3475899"/>
                  <a:gd name="connsiteY28" fmla="*/ 2783442 h 3988487"/>
                  <a:gd name="connsiteX29" fmla="*/ 1494862 w 3475899"/>
                  <a:gd name="connsiteY29" fmla="*/ 2686062 h 3988487"/>
                  <a:gd name="connsiteX30" fmla="*/ 1599930 w 3475899"/>
                  <a:gd name="connsiteY30" fmla="*/ 2445174 h 3988487"/>
                  <a:gd name="connsiteX31" fmla="*/ 1387231 w 3475899"/>
                  <a:gd name="connsiteY31" fmla="*/ 2109469 h 3988487"/>
                  <a:gd name="connsiteX32" fmla="*/ 943896 w 3475899"/>
                  <a:gd name="connsiteY32" fmla="*/ 2004401 h 3988487"/>
                  <a:gd name="connsiteX33" fmla="*/ 372428 w 3475899"/>
                  <a:gd name="connsiteY33" fmla="*/ 2199161 h 3988487"/>
                  <a:gd name="connsiteX34" fmla="*/ 118727 w 3475899"/>
                  <a:gd name="connsiteY34" fmla="*/ 2711688 h 3988487"/>
                  <a:gd name="connsiteX35" fmla="*/ 500560 w 3475899"/>
                  <a:gd name="connsiteY35" fmla="*/ 3352347 h 3988487"/>
                  <a:gd name="connsiteX36" fmla="*/ 1312915 w 3475899"/>
                  <a:gd name="connsiteY36" fmla="*/ 3567608 h 3988487"/>
                  <a:gd name="connsiteX37" fmla="*/ 2135520 w 3475899"/>
                  <a:gd name="connsiteY37" fmla="*/ 3270342 h 3988487"/>
                  <a:gd name="connsiteX38" fmla="*/ 2491727 w 3475899"/>
                  <a:gd name="connsiteY38" fmla="*/ 2506677 h 3988487"/>
                  <a:gd name="connsiteX39" fmla="*/ 2373845 w 3475899"/>
                  <a:gd name="connsiteY39" fmla="*/ 2071029 h 3988487"/>
                  <a:gd name="connsiteX40" fmla="*/ 2058641 w 3475899"/>
                  <a:gd name="connsiteY40" fmla="*/ 1755826 h 3988487"/>
                  <a:gd name="connsiteX41" fmla="*/ 1615306 w 3475899"/>
                  <a:gd name="connsiteY41" fmla="*/ 1496999 h 3988487"/>
                  <a:gd name="connsiteX42" fmla="*/ 859329 w 3475899"/>
                  <a:gd name="connsiteY42" fmla="*/ 1135668 h 3988487"/>
                  <a:gd name="connsiteX43" fmla="*/ 477496 w 3475899"/>
                  <a:gd name="connsiteY43" fmla="*/ 610328 h 3988487"/>
                  <a:gd name="connsiteX44" fmla="*/ 782450 w 3475899"/>
                  <a:gd name="connsiteY44" fmla="*/ 143929 h 3988487"/>
                  <a:gd name="connsiteX45" fmla="*/ 1425671 w 3475899"/>
                  <a:gd name="connsiteY45" fmla="*/ 421 h 3988487"/>
                  <a:gd name="connsiteX0" fmla="*/ 1425671 w 3475899"/>
                  <a:gd name="connsiteY0" fmla="*/ 0 h 3988066"/>
                  <a:gd name="connsiteX1" fmla="*/ 961834 w 3475899"/>
                  <a:gd name="connsiteY1" fmla="*/ 187072 h 3988066"/>
                  <a:gd name="connsiteX2" fmla="*/ 744010 w 3475899"/>
                  <a:gd name="connsiteY2" fmla="*/ 481775 h 3988066"/>
                  <a:gd name="connsiteX3" fmla="*/ 900331 w 3475899"/>
                  <a:gd name="connsiteY3" fmla="*/ 740602 h 3988066"/>
                  <a:gd name="connsiteX4" fmla="*/ 1284726 w 3475899"/>
                  <a:gd name="connsiteY4" fmla="*/ 943050 h 3988066"/>
                  <a:gd name="connsiteX5" fmla="*/ 2984160 w 3475899"/>
                  <a:gd name="connsiteY5" fmla="*/ 1543339 h 3988066"/>
                  <a:gd name="connsiteX6" fmla="*/ 3378091 w 3475899"/>
                  <a:gd name="connsiteY6" fmla="*/ 2821306 h 3988066"/>
                  <a:gd name="connsiteX7" fmla="*/ 2359032 w 3475899"/>
                  <a:gd name="connsiteY7" fmla="*/ 3840356 h 3988066"/>
                  <a:gd name="connsiteX8" fmla="*/ 1252372 w 3475899"/>
                  <a:gd name="connsiteY8" fmla="*/ 3968244 h 3988066"/>
                  <a:gd name="connsiteX9" fmla="*/ 352887 w 3475899"/>
                  <a:gd name="connsiteY9" fmla="*/ 3518017 h 3988066"/>
                  <a:gd name="connsiteX10" fmla="*/ 846 w 3475899"/>
                  <a:gd name="connsiteY10" fmla="*/ 2711267 h 3988066"/>
                  <a:gd name="connsiteX11" fmla="*/ 284017 w 3475899"/>
                  <a:gd name="connsiteY11" fmla="*/ 2118017 h 3988066"/>
                  <a:gd name="connsiteX12" fmla="*/ 964397 w 3475899"/>
                  <a:gd name="connsiteY12" fmla="*/ 1870723 h 3988066"/>
                  <a:gd name="connsiteX13" fmla="*/ 1592242 w 3475899"/>
                  <a:gd name="connsiteY13" fmla="*/ 2019356 h 3988066"/>
                  <a:gd name="connsiteX14" fmla="*/ 1861319 w 3475899"/>
                  <a:gd name="connsiteY14" fmla="*/ 2490881 h 3988066"/>
                  <a:gd name="connsiteX15" fmla="*/ 1680653 w 3475899"/>
                  <a:gd name="connsiteY15" fmla="*/ 2861181 h 3988066"/>
                  <a:gd name="connsiteX16" fmla="*/ 1261662 w 3475899"/>
                  <a:gd name="connsiteY16" fmla="*/ 3008533 h 3988066"/>
                  <a:gd name="connsiteX17" fmla="*/ 895206 w 3475899"/>
                  <a:gd name="connsiteY17" fmla="*/ 2926528 h 3988066"/>
                  <a:gd name="connsiteX18" fmla="*/ 718384 w 3475899"/>
                  <a:gd name="connsiteY18" fmla="*/ 2649764 h 3988066"/>
                  <a:gd name="connsiteX19" fmla="*/ 808076 w 3475899"/>
                  <a:gd name="connsiteY19" fmla="*/ 2470379 h 3988066"/>
                  <a:gd name="connsiteX20" fmla="*/ 931082 w 3475899"/>
                  <a:gd name="connsiteY20" fmla="*/ 2406314 h 3988066"/>
                  <a:gd name="connsiteX21" fmla="*/ 990023 w 3475899"/>
                  <a:gd name="connsiteY21" fmla="*/ 2398626 h 3988066"/>
                  <a:gd name="connsiteX22" fmla="*/ 1010524 w 3475899"/>
                  <a:gd name="connsiteY22" fmla="*/ 2414001 h 3988066"/>
                  <a:gd name="connsiteX23" fmla="*/ 1000274 w 3475899"/>
                  <a:gd name="connsiteY23" fmla="*/ 2444753 h 3988066"/>
                  <a:gd name="connsiteX24" fmla="*/ 990023 w 3475899"/>
                  <a:gd name="connsiteY24" fmla="*/ 2475505 h 3988066"/>
                  <a:gd name="connsiteX25" fmla="*/ 974647 w 3475899"/>
                  <a:gd name="connsiteY25" fmla="*/ 2588261 h 3988066"/>
                  <a:gd name="connsiteX26" fmla="*/ 1055370 w 3475899"/>
                  <a:gd name="connsiteY26" fmla="*/ 2725362 h 3988066"/>
                  <a:gd name="connsiteX27" fmla="*/ 1230911 w 3475899"/>
                  <a:gd name="connsiteY27" fmla="*/ 2783021 h 3988066"/>
                  <a:gd name="connsiteX28" fmla="*/ 1494862 w 3475899"/>
                  <a:gd name="connsiteY28" fmla="*/ 2685641 h 3988066"/>
                  <a:gd name="connsiteX29" fmla="*/ 1599930 w 3475899"/>
                  <a:gd name="connsiteY29" fmla="*/ 2444753 h 3988066"/>
                  <a:gd name="connsiteX30" fmla="*/ 1387231 w 3475899"/>
                  <a:gd name="connsiteY30" fmla="*/ 2109048 h 3988066"/>
                  <a:gd name="connsiteX31" fmla="*/ 943896 w 3475899"/>
                  <a:gd name="connsiteY31" fmla="*/ 2003980 h 3988066"/>
                  <a:gd name="connsiteX32" fmla="*/ 372428 w 3475899"/>
                  <a:gd name="connsiteY32" fmla="*/ 2198740 h 3988066"/>
                  <a:gd name="connsiteX33" fmla="*/ 118727 w 3475899"/>
                  <a:gd name="connsiteY33" fmla="*/ 2711267 h 3988066"/>
                  <a:gd name="connsiteX34" fmla="*/ 500560 w 3475899"/>
                  <a:gd name="connsiteY34" fmla="*/ 3351926 h 3988066"/>
                  <a:gd name="connsiteX35" fmla="*/ 1312915 w 3475899"/>
                  <a:gd name="connsiteY35" fmla="*/ 3567187 h 3988066"/>
                  <a:gd name="connsiteX36" fmla="*/ 2135520 w 3475899"/>
                  <a:gd name="connsiteY36" fmla="*/ 3269921 h 3988066"/>
                  <a:gd name="connsiteX37" fmla="*/ 2491727 w 3475899"/>
                  <a:gd name="connsiteY37" fmla="*/ 2506256 h 3988066"/>
                  <a:gd name="connsiteX38" fmla="*/ 2373845 w 3475899"/>
                  <a:gd name="connsiteY38" fmla="*/ 2070608 h 3988066"/>
                  <a:gd name="connsiteX39" fmla="*/ 2058641 w 3475899"/>
                  <a:gd name="connsiteY39" fmla="*/ 1755405 h 3988066"/>
                  <a:gd name="connsiteX40" fmla="*/ 1615306 w 3475899"/>
                  <a:gd name="connsiteY40" fmla="*/ 1496578 h 3988066"/>
                  <a:gd name="connsiteX41" fmla="*/ 859329 w 3475899"/>
                  <a:gd name="connsiteY41" fmla="*/ 1135247 h 3988066"/>
                  <a:gd name="connsiteX42" fmla="*/ 477496 w 3475899"/>
                  <a:gd name="connsiteY42" fmla="*/ 609907 h 3988066"/>
                  <a:gd name="connsiteX43" fmla="*/ 782450 w 3475899"/>
                  <a:gd name="connsiteY43" fmla="*/ 143508 h 3988066"/>
                  <a:gd name="connsiteX44" fmla="*/ 1425671 w 3475899"/>
                  <a:gd name="connsiteY44" fmla="*/ 0 h 3988066"/>
                  <a:gd name="connsiteX0" fmla="*/ 782450 w 3475899"/>
                  <a:gd name="connsiteY0" fmla="*/ 32557 h 3877115"/>
                  <a:gd name="connsiteX1" fmla="*/ 961834 w 3475899"/>
                  <a:gd name="connsiteY1" fmla="*/ 76121 h 3877115"/>
                  <a:gd name="connsiteX2" fmla="*/ 744010 w 3475899"/>
                  <a:gd name="connsiteY2" fmla="*/ 370824 h 3877115"/>
                  <a:gd name="connsiteX3" fmla="*/ 900331 w 3475899"/>
                  <a:gd name="connsiteY3" fmla="*/ 629651 h 3877115"/>
                  <a:gd name="connsiteX4" fmla="*/ 1284726 w 3475899"/>
                  <a:gd name="connsiteY4" fmla="*/ 832099 h 3877115"/>
                  <a:gd name="connsiteX5" fmla="*/ 2984160 w 3475899"/>
                  <a:gd name="connsiteY5" fmla="*/ 1432388 h 3877115"/>
                  <a:gd name="connsiteX6" fmla="*/ 3378091 w 3475899"/>
                  <a:gd name="connsiteY6" fmla="*/ 2710355 h 3877115"/>
                  <a:gd name="connsiteX7" fmla="*/ 2359032 w 3475899"/>
                  <a:gd name="connsiteY7" fmla="*/ 3729405 h 3877115"/>
                  <a:gd name="connsiteX8" fmla="*/ 1252372 w 3475899"/>
                  <a:gd name="connsiteY8" fmla="*/ 3857293 h 3877115"/>
                  <a:gd name="connsiteX9" fmla="*/ 352887 w 3475899"/>
                  <a:gd name="connsiteY9" fmla="*/ 3407066 h 3877115"/>
                  <a:gd name="connsiteX10" fmla="*/ 846 w 3475899"/>
                  <a:gd name="connsiteY10" fmla="*/ 2600316 h 3877115"/>
                  <a:gd name="connsiteX11" fmla="*/ 284017 w 3475899"/>
                  <a:gd name="connsiteY11" fmla="*/ 2007066 h 3877115"/>
                  <a:gd name="connsiteX12" fmla="*/ 964397 w 3475899"/>
                  <a:gd name="connsiteY12" fmla="*/ 1759772 h 3877115"/>
                  <a:gd name="connsiteX13" fmla="*/ 1592242 w 3475899"/>
                  <a:gd name="connsiteY13" fmla="*/ 1908405 h 3877115"/>
                  <a:gd name="connsiteX14" fmla="*/ 1861319 w 3475899"/>
                  <a:gd name="connsiteY14" fmla="*/ 2379930 h 3877115"/>
                  <a:gd name="connsiteX15" fmla="*/ 1680653 w 3475899"/>
                  <a:gd name="connsiteY15" fmla="*/ 2750230 h 3877115"/>
                  <a:gd name="connsiteX16" fmla="*/ 1261662 w 3475899"/>
                  <a:gd name="connsiteY16" fmla="*/ 2897582 h 3877115"/>
                  <a:gd name="connsiteX17" fmla="*/ 895206 w 3475899"/>
                  <a:gd name="connsiteY17" fmla="*/ 2815577 h 3877115"/>
                  <a:gd name="connsiteX18" fmla="*/ 718384 w 3475899"/>
                  <a:gd name="connsiteY18" fmla="*/ 2538813 h 3877115"/>
                  <a:gd name="connsiteX19" fmla="*/ 808076 w 3475899"/>
                  <a:gd name="connsiteY19" fmla="*/ 2359428 h 3877115"/>
                  <a:gd name="connsiteX20" fmla="*/ 931082 w 3475899"/>
                  <a:gd name="connsiteY20" fmla="*/ 2295363 h 3877115"/>
                  <a:gd name="connsiteX21" fmla="*/ 990023 w 3475899"/>
                  <a:gd name="connsiteY21" fmla="*/ 2287675 h 3877115"/>
                  <a:gd name="connsiteX22" fmla="*/ 1010524 w 3475899"/>
                  <a:gd name="connsiteY22" fmla="*/ 2303050 h 3877115"/>
                  <a:gd name="connsiteX23" fmla="*/ 1000274 w 3475899"/>
                  <a:gd name="connsiteY23" fmla="*/ 2333802 h 3877115"/>
                  <a:gd name="connsiteX24" fmla="*/ 990023 w 3475899"/>
                  <a:gd name="connsiteY24" fmla="*/ 2364554 h 3877115"/>
                  <a:gd name="connsiteX25" fmla="*/ 974647 w 3475899"/>
                  <a:gd name="connsiteY25" fmla="*/ 2477310 h 3877115"/>
                  <a:gd name="connsiteX26" fmla="*/ 1055370 w 3475899"/>
                  <a:gd name="connsiteY26" fmla="*/ 2614411 h 3877115"/>
                  <a:gd name="connsiteX27" fmla="*/ 1230911 w 3475899"/>
                  <a:gd name="connsiteY27" fmla="*/ 2672070 h 3877115"/>
                  <a:gd name="connsiteX28" fmla="*/ 1494862 w 3475899"/>
                  <a:gd name="connsiteY28" fmla="*/ 2574690 h 3877115"/>
                  <a:gd name="connsiteX29" fmla="*/ 1599930 w 3475899"/>
                  <a:gd name="connsiteY29" fmla="*/ 2333802 h 3877115"/>
                  <a:gd name="connsiteX30" fmla="*/ 1387231 w 3475899"/>
                  <a:gd name="connsiteY30" fmla="*/ 1998097 h 3877115"/>
                  <a:gd name="connsiteX31" fmla="*/ 943896 w 3475899"/>
                  <a:gd name="connsiteY31" fmla="*/ 1893029 h 3877115"/>
                  <a:gd name="connsiteX32" fmla="*/ 372428 w 3475899"/>
                  <a:gd name="connsiteY32" fmla="*/ 2087789 h 3877115"/>
                  <a:gd name="connsiteX33" fmla="*/ 118727 w 3475899"/>
                  <a:gd name="connsiteY33" fmla="*/ 2600316 h 3877115"/>
                  <a:gd name="connsiteX34" fmla="*/ 500560 w 3475899"/>
                  <a:gd name="connsiteY34" fmla="*/ 3240975 h 3877115"/>
                  <a:gd name="connsiteX35" fmla="*/ 1312915 w 3475899"/>
                  <a:gd name="connsiteY35" fmla="*/ 3456236 h 3877115"/>
                  <a:gd name="connsiteX36" fmla="*/ 2135520 w 3475899"/>
                  <a:gd name="connsiteY36" fmla="*/ 3158970 h 3877115"/>
                  <a:gd name="connsiteX37" fmla="*/ 2491727 w 3475899"/>
                  <a:gd name="connsiteY37" fmla="*/ 2395305 h 3877115"/>
                  <a:gd name="connsiteX38" fmla="*/ 2373845 w 3475899"/>
                  <a:gd name="connsiteY38" fmla="*/ 1959657 h 3877115"/>
                  <a:gd name="connsiteX39" fmla="*/ 2058641 w 3475899"/>
                  <a:gd name="connsiteY39" fmla="*/ 1644454 h 3877115"/>
                  <a:gd name="connsiteX40" fmla="*/ 1615306 w 3475899"/>
                  <a:gd name="connsiteY40" fmla="*/ 1385627 h 3877115"/>
                  <a:gd name="connsiteX41" fmla="*/ 859329 w 3475899"/>
                  <a:gd name="connsiteY41" fmla="*/ 1024296 h 3877115"/>
                  <a:gd name="connsiteX42" fmla="*/ 477496 w 3475899"/>
                  <a:gd name="connsiteY42" fmla="*/ 498956 h 3877115"/>
                  <a:gd name="connsiteX43" fmla="*/ 782450 w 3475899"/>
                  <a:gd name="connsiteY43" fmla="*/ 32557 h 3877115"/>
                  <a:gd name="connsiteX0" fmla="*/ 477496 w 3475899"/>
                  <a:gd name="connsiteY0" fmla="*/ 424506 h 3802665"/>
                  <a:gd name="connsiteX1" fmla="*/ 961834 w 3475899"/>
                  <a:gd name="connsiteY1" fmla="*/ 1671 h 3802665"/>
                  <a:gd name="connsiteX2" fmla="*/ 744010 w 3475899"/>
                  <a:gd name="connsiteY2" fmla="*/ 296374 h 3802665"/>
                  <a:gd name="connsiteX3" fmla="*/ 900331 w 3475899"/>
                  <a:gd name="connsiteY3" fmla="*/ 555201 h 3802665"/>
                  <a:gd name="connsiteX4" fmla="*/ 1284726 w 3475899"/>
                  <a:gd name="connsiteY4" fmla="*/ 757649 h 3802665"/>
                  <a:gd name="connsiteX5" fmla="*/ 2984160 w 3475899"/>
                  <a:gd name="connsiteY5" fmla="*/ 1357938 h 3802665"/>
                  <a:gd name="connsiteX6" fmla="*/ 3378091 w 3475899"/>
                  <a:gd name="connsiteY6" fmla="*/ 2635905 h 3802665"/>
                  <a:gd name="connsiteX7" fmla="*/ 2359032 w 3475899"/>
                  <a:gd name="connsiteY7" fmla="*/ 3654955 h 3802665"/>
                  <a:gd name="connsiteX8" fmla="*/ 1252372 w 3475899"/>
                  <a:gd name="connsiteY8" fmla="*/ 3782843 h 3802665"/>
                  <a:gd name="connsiteX9" fmla="*/ 352887 w 3475899"/>
                  <a:gd name="connsiteY9" fmla="*/ 3332616 h 3802665"/>
                  <a:gd name="connsiteX10" fmla="*/ 846 w 3475899"/>
                  <a:gd name="connsiteY10" fmla="*/ 2525866 h 3802665"/>
                  <a:gd name="connsiteX11" fmla="*/ 284017 w 3475899"/>
                  <a:gd name="connsiteY11" fmla="*/ 1932616 h 3802665"/>
                  <a:gd name="connsiteX12" fmla="*/ 964397 w 3475899"/>
                  <a:gd name="connsiteY12" fmla="*/ 1685322 h 3802665"/>
                  <a:gd name="connsiteX13" fmla="*/ 1592242 w 3475899"/>
                  <a:gd name="connsiteY13" fmla="*/ 1833955 h 3802665"/>
                  <a:gd name="connsiteX14" fmla="*/ 1861319 w 3475899"/>
                  <a:gd name="connsiteY14" fmla="*/ 2305480 h 3802665"/>
                  <a:gd name="connsiteX15" fmla="*/ 1680653 w 3475899"/>
                  <a:gd name="connsiteY15" fmla="*/ 2675780 h 3802665"/>
                  <a:gd name="connsiteX16" fmla="*/ 1261662 w 3475899"/>
                  <a:gd name="connsiteY16" fmla="*/ 2823132 h 3802665"/>
                  <a:gd name="connsiteX17" fmla="*/ 895206 w 3475899"/>
                  <a:gd name="connsiteY17" fmla="*/ 2741127 h 3802665"/>
                  <a:gd name="connsiteX18" fmla="*/ 718384 w 3475899"/>
                  <a:gd name="connsiteY18" fmla="*/ 2464363 h 3802665"/>
                  <a:gd name="connsiteX19" fmla="*/ 808076 w 3475899"/>
                  <a:gd name="connsiteY19" fmla="*/ 2284978 h 3802665"/>
                  <a:gd name="connsiteX20" fmla="*/ 931082 w 3475899"/>
                  <a:gd name="connsiteY20" fmla="*/ 2220913 h 3802665"/>
                  <a:gd name="connsiteX21" fmla="*/ 990023 w 3475899"/>
                  <a:gd name="connsiteY21" fmla="*/ 2213225 h 3802665"/>
                  <a:gd name="connsiteX22" fmla="*/ 1010524 w 3475899"/>
                  <a:gd name="connsiteY22" fmla="*/ 2228600 h 3802665"/>
                  <a:gd name="connsiteX23" fmla="*/ 1000274 w 3475899"/>
                  <a:gd name="connsiteY23" fmla="*/ 2259352 h 3802665"/>
                  <a:gd name="connsiteX24" fmla="*/ 990023 w 3475899"/>
                  <a:gd name="connsiteY24" fmla="*/ 2290104 h 3802665"/>
                  <a:gd name="connsiteX25" fmla="*/ 974647 w 3475899"/>
                  <a:gd name="connsiteY25" fmla="*/ 2402860 h 3802665"/>
                  <a:gd name="connsiteX26" fmla="*/ 1055370 w 3475899"/>
                  <a:gd name="connsiteY26" fmla="*/ 2539961 h 3802665"/>
                  <a:gd name="connsiteX27" fmla="*/ 1230911 w 3475899"/>
                  <a:gd name="connsiteY27" fmla="*/ 2597620 h 3802665"/>
                  <a:gd name="connsiteX28" fmla="*/ 1494862 w 3475899"/>
                  <a:gd name="connsiteY28" fmla="*/ 2500240 h 3802665"/>
                  <a:gd name="connsiteX29" fmla="*/ 1599930 w 3475899"/>
                  <a:gd name="connsiteY29" fmla="*/ 2259352 h 3802665"/>
                  <a:gd name="connsiteX30" fmla="*/ 1387231 w 3475899"/>
                  <a:gd name="connsiteY30" fmla="*/ 1923647 h 3802665"/>
                  <a:gd name="connsiteX31" fmla="*/ 943896 w 3475899"/>
                  <a:gd name="connsiteY31" fmla="*/ 1818579 h 3802665"/>
                  <a:gd name="connsiteX32" fmla="*/ 372428 w 3475899"/>
                  <a:gd name="connsiteY32" fmla="*/ 2013339 h 3802665"/>
                  <a:gd name="connsiteX33" fmla="*/ 118727 w 3475899"/>
                  <a:gd name="connsiteY33" fmla="*/ 2525866 h 3802665"/>
                  <a:gd name="connsiteX34" fmla="*/ 500560 w 3475899"/>
                  <a:gd name="connsiteY34" fmla="*/ 3166525 h 3802665"/>
                  <a:gd name="connsiteX35" fmla="*/ 1312915 w 3475899"/>
                  <a:gd name="connsiteY35" fmla="*/ 3381786 h 3802665"/>
                  <a:gd name="connsiteX36" fmla="*/ 2135520 w 3475899"/>
                  <a:gd name="connsiteY36" fmla="*/ 3084520 h 3802665"/>
                  <a:gd name="connsiteX37" fmla="*/ 2491727 w 3475899"/>
                  <a:gd name="connsiteY37" fmla="*/ 2320855 h 3802665"/>
                  <a:gd name="connsiteX38" fmla="*/ 2373845 w 3475899"/>
                  <a:gd name="connsiteY38" fmla="*/ 1885207 h 3802665"/>
                  <a:gd name="connsiteX39" fmla="*/ 2058641 w 3475899"/>
                  <a:gd name="connsiteY39" fmla="*/ 1570004 h 3802665"/>
                  <a:gd name="connsiteX40" fmla="*/ 1615306 w 3475899"/>
                  <a:gd name="connsiteY40" fmla="*/ 1311177 h 3802665"/>
                  <a:gd name="connsiteX41" fmla="*/ 859329 w 3475899"/>
                  <a:gd name="connsiteY41" fmla="*/ 949846 h 3802665"/>
                  <a:gd name="connsiteX42" fmla="*/ 477496 w 3475899"/>
                  <a:gd name="connsiteY42" fmla="*/ 424506 h 380266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491727 w 3475899"/>
                  <a:gd name="connsiteY37" fmla="*/ 3216785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769638 w 3475899"/>
                  <a:gd name="connsiteY39" fmla="*/ 2113659 h 4698595"/>
                  <a:gd name="connsiteX40" fmla="*/ 859329 w 3475899"/>
                  <a:gd name="connsiteY40" fmla="*/ 1845776 h 4698595"/>
                  <a:gd name="connsiteX41" fmla="*/ 477496 w 3475899"/>
                  <a:gd name="connsiteY41" fmla="*/ 1320436 h 4698595"/>
                  <a:gd name="connsiteX0" fmla="*/ 477496 w 3411483"/>
                  <a:gd name="connsiteY0" fmla="*/ 1320436 h 4698595"/>
                  <a:gd name="connsiteX1" fmla="*/ 391637 w 3411483"/>
                  <a:gd name="connsiteY1" fmla="*/ 346 h 4698595"/>
                  <a:gd name="connsiteX2" fmla="*/ 744010 w 3411483"/>
                  <a:gd name="connsiteY2" fmla="*/ 1192304 h 4698595"/>
                  <a:gd name="connsiteX3" fmla="*/ 900331 w 3411483"/>
                  <a:gd name="connsiteY3" fmla="*/ 1451131 h 4698595"/>
                  <a:gd name="connsiteX4" fmla="*/ 1240632 w 3411483"/>
                  <a:gd name="connsiteY4" fmla="*/ 1733678 h 4698595"/>
                  <a:gd name="connsiteX5" fmla="*/ 2984160 w 3411483"/>
                  <a:gd name="connsiteY5" fmla="*/ 2253868 h 4698595"/>
                  <a:gd name="connsiteX6" fmla="*/ 3378091 w 3411483"/>
                  <a:gd name="connsiteY6" fmla="*/ 3531835 h 4698595"/>
                  <a:gd name="connsiteX7" fmla="*/ 2359032 w 3411483"/>
                  <a:gd name="connsiteY7" fmla="*/ 4550885 h 4698595"/>
                  <a:gd name="connsiteX8" fmla="*/ 1252372 w 3411483"/>
                  <a:gd name="connsiteY8" fmla="*/ 4678773 h 4698595"/>
                  <a:gd name="connsiteX9" fmla="*/ 352887 w 3411483"/>
                  <a:gd name="connsiteY9" fmla="*/ 4228546 h 4698595"/>
                  <a:gd name="connsiteX10" fmla="*/ 846 w 3411483"/>
                  <a:gd name="connsiteY10" fmla="*/ 3421796 h 4698595"/>
                  <a:gd name="connsiteX11" fmla="*/ 284017 w 3411483"/>
                  <a:gd name="connsiteY11" fmla="*/ 2828546 h 4698595"/>
                  <a:gd name="connsiteX12" fmla="*/ 964397 w 3411483"/>
                  <a:gd name="connsiteY12" fmla="*/ 2581252 h 4698595"/>
                  <a:gd name="connsiteX13" fmla="*/ 1592242 w 3411483"/>
                  <a:gd name="connsiteY13" fmla="*/ 2729885 h 4698595"/>
                  <a:gd name="connsiteX14" fmla="*/ 1861319 w 3411483"/>
                  <a:gd name="connsiteY14" fmla="*/ 3201410 h 4698595"/>
                  <a:gd name="connsiteX15" fmla="*/ 1680653 w 3411483"/>
                  <a:gd name="connsiteY15" fmla="*/ 3571710 h 4698595"/>
                  <a:gd name="connsiteX16" fmla="*/ 1261662 w 3411483"/>
                  <a:gd name="connsiteY16" fmla="*/ 3719062 h 4698595"/>
                  <a:gd name="connsiteX17" fmla="*/ 895206 w 3411483"/>
                  <a:gd name="connsiteY17" fmla="*/ 3637057 h 4698595"/>
                  <a:gd name="connsiteX18" fmla="*/ 718384 w 3411483"/>
                  <a:gd name="connsiteY18" fmla="*/ 3360293 h 4698595"/>
                  <a:gd name="connsiteX19" fmla="*/ 808076 w 3411483"/>
                  <a:gd name="connsiteY19" fmla="*/ 3180908 h 4698595"/>
                  <a:gd name="connsiteX20" fmla="*/ 931082 w 3411483"/>
                  <a:gd name="connsiteY20" fmla="*/ 3116843 h 4698595"/>
                  <a:gd name="connsiteX21" fmla="*/ 990023 w 3411483"/>
                  <a:gd name="connsiteY21" fmla="*/ 3109155 h 4698595"/>
                  <a:gd name="connsiteX22" fmla="*/ 1010524 w 3411483"/>
                  <a:gd name="connsiteY22" fmla="*/ 3124530 h 4698595"/>
                  <a:gd name="connsiteX23" fmla="*/ 1000274 w 3411483"/>
                  <a:gd name="connsiteY23" fmla="*/ 3155282 h 4698595"/>
                  <a:gd name="connsiteX24" fmla="*/ 990023 w 3411483"/>
                  <a:gd name="connsiteY24" fmla="*/ 3186034 h 4698595"/>
                  <a:gd name="connsiteX25" fmla="*/ 974647 w 3411483"/>
                  <a:gd name="connsiteY25" fmla="*/ 3298790 h 4698595"/>
                  <a:gd name="connsiteX26" fmla="*/ 1055370 w 3411483"/>
                  <a:gd name="connsiteY26" fmla="*/ 3435891 h 4698595"/>
                  <a:gd name="connsiteX27" fmla="*/ 1230911 w 3411483"/>
                  <a:gd name="connsiteY27" fmla="*/ 3493550 h 4698595"/>
                  <a:gd name="connsiteX28" fmla="*/ 1494862 w 3411483"/>
                  <a:gd name="connsiteY28" fmla="*/ 3396170 h 4698595"/>
                  <a:gd name="connsiteX29" fmla="*/ 1599930 w 3411483"/>
                  <a:gd name="connsiteY29" fmla="*/ 3155282 h 4698595"/>
                  <a:gd name="connsiteX30" fmla="*/ 1387231 w 3411483"/>
                  <a:gd name="connsiteY30" fmla="*/ 2819577 h 4698595"/>
                  <a:gd name="connsiteX31" fmla="*/ 943896 w 3411483"/>
                  <a:gd name="connsiteY31" fmla="*/ 2714509 h 4698595"/>
                  <a:gd name="connsiteX32" fmla="*/ 372428 w 3411483"/>
                  <a:gd name="connsiteY32" fmla="*/ 2909269 h 4698595"/>
                  <a:gd name="connsiteX33" fmla="*/ 118727 w 3411483"/>
                  <a:gd name="connsiteY33" fmla="*/ 3421796 h 4698595"/>
                  <a:gd name="connsiteX34" fmla="*/ 500560 w 3411483"/>
                  <a:gd name="connsiteY34" fmla="*/ 4062455 h 4698595"/>
                  <a:gd name="connsiteX35" fmla="*/ 1312915 w 3411483"/>
                  <a:gd name="connsiteY35" fmla="*/ 4277716 h 4698595"/>
                  <a:gd name="connsiteX36" fmla="*/ 2195013 w 3411483"/>
                  <a:gd name="connsiteY36" fmla="*/ 3993179 h 4698595"/>
                  <a:gd name="connsiteX37" fmla="*/ 2705552 w 3411483"/>
                  <a:gd name="connsiteY37" fmla="*/ 3234379 h 4698595"/>
                  <a:gd name="connsiteX38" fmla="*/ 2587666 w 3411483"/>
                  <a:gd name="connsiteY38" fmla="*/ 2728357 h 4698595"/>
                  <a:gd name="connsiteX39" fmla="*/ 1769638 w 3411483"/>
                  <a:gd name="connsiteY39" fmla="*/ 2113659 h 4698595"/>
                  <a:gd name="connsiteX40" fmla="*/ 859329 w 3411483"/>
                  <a:gd name="connsiteY40" fmla="*/ 1845776 h 4698595"/>
                  <a:gd name="connsiteX41" fmla="*/ 477496 w 3411483"/>
                  <a:gd name="connsiteY41" fmla="*/ 1320436 h 4698595"/>
                  <a:gd name="connsiteX0" fmla="*/ 477496 w 3411485"/>
                  <a:gd name="connsiteY0" fmla="*/ 760057 h 4138216"/>
                  <a:gd name="connsiteX1" fmla="*/ 810541 w 3411485"/>
                  <a:gd name="connsiteY1" fmla="*/ 659 h 4138216"/>
                  <a:gd name="connsiteX2" fmla="*/ 744010 w 3411485"/>
                  <a:gd name="connsiteY2" fmla="*/ 631925 h 4138216"/>
                  <a:gd name="connsiteX3" fmla="*/ 900331 w 3411485"/>
                  <a:gd name="connsiteY3" fmla="*/ 890752 h 4138216"/>
                  <a:gd name="connsiteX4" fmla="*/ 1240632 w 3411485"/>
                  <a:gd name="connsiteY4" fmla="*/ 1173299 h 4138216"/>
                  <a:gd name="connsiteX5" fmla="*/ 2984160 w 3411485"/>
                  <a:gd name="connsiteY5" fmla="*/ 1693489 h 4138216"/>
                  <a:gd name="connsiteX6" fmla="*/ 3378091 w 3411485"/>
                  <a:gd name="connsiteY6" fmla="*/ 2971456 h 4138216"/>
                  <a:gd name="connsiteX7" fmla="*/ 2359032 w 3411485"/>
                  <a:gd name="connsiteY7" fmla="*/ 3990506 h 4138216"/>
                  <a:gd name="connsiteX8" fmla="*/ 1252372 w 3411485"/>
                  <a:gd name="connsiteY8" fmla="*/ 4118394 h 4138216"/>
                  <a:gd name="connsiteX9" fmla="*/ 352887 w 3411485"/>
                  <a:gd name="connsiteY9" fmla="*/ 3668167 h 4138216"/>
                  <a:gd name="connsiteX10" fmla="*/ 846 w 3411485"/>
                  <a:gd name="connsiteY10" fmla="*/ 2861417 h 4138216"/>
                  <a:gd name="connsiteX11" fmla="*/ 284017 w 3411485"/>
                  <a:gd name="connsiteY11" fmla="*/ 2268167 h 4138216"/>
                  <a:gd name="connsiteX12" fmla="*/ 964397 w 3411485"/>
                  <a:gd name="connsiteY12" fmla="*/ 2020873 h 4138216"/>
                  <a:gd name="connsiteX13" fmla="*/ 1592242 w 3411485"/>
                  <a:gd name="connsiteY13" fmla="*/ 2169506 h 4138216"/>
                  <a:gd name="connsiteX14" fmla="*/ 1861319 w 3411485"/>
                  <a:gd name="connsiteY14" fmla="*/ 2641031 h 4138216"/>
                  <a:gd name="connsiteX15" fmla="*/ 1680653 w 3411485"/>
                  <a:gd name="connsiteY15" fmla="*/ 3011331 h 4138216"/>
                  <a:gd name="connsiteX16" fmla="*/ 1261662 w 3411485"/>
                  <a:gd name="connsiteY16" fmla="*/ 3158683 h 4138216"/>
                  <a:gd name="connsiteX17" fmla="*/ 895206 w 3411485"/>
                  <a:gd name="connsiteY17" fmla="*/ 3076678 h 4138216"/>
                  <a:gd name="connsiteX18" fmla="*/ 718384 w 3411485"/>
                  <a:gd name="connsiteY18" fmla="*/ 2799914 h 4138216"/>
                  <a:gd name="connsiteX19" fmla="*/ 808076 w 3411485"/>
                  <a:gd name="connsiteY19" fmla="*/ 2620529 h 4138216"/>
                  <a:gd name="connsiteX20" fmla="*/ 931082 w 3411485"/>
                  <a:gd name="connsiteY20" fmla="*/ 2556464 h 4138216"/>
                  <a:gd name="connsiteX21" fmla="*/ 990023 w 3411485"/>
                  <a:gd name="connsiteY21" fmla="*/ 2548776 h 4138216"/>
                  <a:gd name="connsiteX22" fmla="*/ 1010524 w 3411485"/>
                  <a:gd name="connsiteY22" fmla="*/ 2564151 h 4138216"/>
                  <a:gd name="connsiteX23" fmla="*/ 1000274 w 3411485"/>
                  <a:gd name="connsiteY23" fmla="*/ 2594903 h 4138216"/>
                  <a:gd name="connsiteX24" fmla="*/ 990023 w 3411485"/>
                  <a:gd name="connsiteY24" fmla="*/ 2625655 h 4138216"/>
                  <a:gd name="connsiteX25" fmla="*/ 974647 w 3411485"/>
                  <a:gd name="connsiteY25" fmla="*/ 2738411 h 4138216"/>
                  <a:gd name="connsiteX26" fmla="*/ 1055370 w 3411485"/>
                  <a:gd name="connsiteY26" fmla="*/ 2875512 h 4138216"/>
                  <a:gd name="connsiteX27" fmla="*/ 1230911 w 3411485"/>
                  <a:gd name="connsiteY27" fmla="*/ 2933171 h 4138216"/>
                  <a:gd name="connsiteX28" fmla="*/ 1494862 w 3411485"/>
                  <a:gd name="connsiteY28" fmla="*/ 2835791 h 4138216"/>
                  <a:gd name="connsiteX29" fmla="*/ 1599930 w 3411485"/>
                  <a:gd name="connsiteY29" fmla="*/ 2594903 h 4138216"/>
                  <a:gd name="connsiteX30" fmla="*/ 1387231 w 3411485"/>
                  <a:gd name="connsiteY30" fmla="*/ 2259198 h 4138216"/>
                  <a:gd name="connsiteX31" fmla="*/ 943896 w 3411485"/>
                  <a:gd name="connsiteY31" fmla="*/ 2154130 h 4138216"/>
                  <a:gd name="connsiteX32" fmla="*/ 372428 w 3411485"/>
                  <a:gd name="connsiteY32" fmla="*/ 2348890 h 4138216"/>
                  <a:gd name="connsiteX33" fmla="*/ 118727 w 3411485"/>
                  <a:gd name="connsiteY33" fmla="*/ 2861417 h 4138216"/>
                  <a:gd name="connsiteX34" fmla="*/ 500560 w 3411485"/>
                  <a:gd name="connsiteY34" fmla="*/ 3502076 h 4138216"/>
                  <a:gd name="connsiteX35" fmla="*/ 1312915 w 3411485"/>
                  <a:gd name="connsiteY35" fmla="*/ 3717337 h 4138216"/>
                  <a:gd name="connsiteX36" fmla="*/ 2195013 w 3411485"/>
                  <a:gd name="connsiteY36" fmla="*/ 3432800 h 4138216"/>
                  <a:gd name="connsiteX37" fmla="*/ 2705552 w 3411485"/>
                  <a:gd name="connsiteY37" fmla="*/ 2674000 h 4138216"/>
                  <a:gd name="connsiteX38" fmla="*/ 2587666 w 3411485"/>
                  <a:gd name="connsiteY38" fmla="*/ 2167978 h 4138216"/>
                  <a:gd name="connsiteX39" fmla="*/ 1769638 w 3411485"/>
                  <a:gd name="connsiteY39" fmla="*/ 1553280 h 4138216"/>
                  <a:gd name="connsiteX40" fmla="*/ 859329 w 3411485"/>
                  <a:gd name="connsiteY40" fmla="*/ 1285397 h 4138216"/>
                  <a:gd name="connsiteX41" fmla="*/ 477496 w 3411485"/>
                  <a:gd name="connsiteY41" fmla="*/ 760057 h 4138216"/>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3958557"/>
                  <a:gd name="connsiteX1" fmla="*/ 810541 w 3415891"/>
                  <a:gd name="connsiteY1" fmla="*/ 659 h 3958557"/>
                  <a:gd name="connsiteX2" fmla="*/ 744010 w 3415891"/>
                  <a:gd name="connsiteY2" fmla="*/ 631925 h 3958557"/>
                  <a:gd name="connsiteX3" fmla="*/ 900331 w 3415891"/>
                  <a:gd name="connsiteY3" fmla="*/ 890752 h 3958557"/>
                  <a:gd name="connsiteX4" fmla="*/ 1240632 w 3415891"/>
                  <a:gd name="connsiteY4" fmla="*/ 1173299 h 3958557"/>
                  <a:gd name="connsiteX5" fmla="*/ 2984160 w 3415891"/>
                  <a:gd name="connsiteY5" fmla="*/ 1693489 h 3958557"/>
                  <a:gd name="connsiteX6" fmla="*/ 3378091 w 3415891"/>
                  <a:gd name="connsiteY6" fmla="*/ 2971456 h 3958557"/>
                  <a:gd name="connsiteX7" fmla="*/ 2292890 w 3415891"/>
                  <a:gd name="connsiteY7" fmla="*/ 3857009 h 3958557"/>
                  <a:gd name="connsiteX8" fmla="*/ 1075991 w 3415891"/>
                  <a:gd name="connsiteY8" fmla="*/ 3918147 h 3958557"/>
                  <a:gd name="connsiteX9" fmla="*/ 352887 w 3415891"/>
                  <a:gd name="connsiteY9" fmla="*/ 3668167 h 3958557"/>
                  <a:gd name="connsiteX10" fmla="*/ 846 w 3415891"/>
                  <a:gd name="connsiteY10" fmla="*/ 2861417 h 3958557"/>
                  <a:gd name="connsiteX11" fmla="*/ 284017 w 3415891"/>
                  <a:gd name="connsiteY11" fmla="*/ 2268167 h 3958557"/>
                  <a:gd name="connsiteX12" fmla="*/ 964397 w 3415891"/>
                  <a:gd name="connsiteY12" fmla="*/ 2020873 h 3958557"/>
                  <a:gd name="connsiteX13" fmla="*/ 1592242 w 3415891"/>
                  <a:gd name="connsiteY13" fmla="*/ 2169506 h 3958557"/>
                  <a:gd name="connsiteX14" fmla="*/ 1861319 w 3415891"/>
                  <a:gd name="connsiteY14" fmla="*/ 2641031 h 3958557"/>
                  <a:gd name="connsiteX15" fmla="*/ 1680653 w 3415891"/>
                  <a:gd name="connsiteY15" fmla="*/ 3011331 h 3958557"/>
                  <a:gd name="connsiteX16" fmla="*/ 1261662 w 3415891"/>
                  <a:gd name="connsiteY16" fmla="*/ 3158683 h 3958557"/>
                  <a:gd name="connsiteX17" fmla="*/ 895206 w 3415891"/>
                  <a:gd name="connsiteY17" fmla="*/ 3076678 h 3958557"/>
                  <a:gd name="connsiteX18" fmla="*/ 718384 w 3415891"/>
                  <a:gd name="connsiteY18" fmla="*/ 2799914 h 3958557"/>
                  <a:gd name="connsiteX19" fmla="*/ 808076 w 3415891"/>
                  <a:gd name="connsiteY19" fmla="*/ 2620529 h 3958557"/>
                  <a:gd name="connsiteX20" fmla="*/ 931082 w 3415891"/>
                  <a:gd name="connsiteY20" fmla="*/ 2556464 h 3958557"/>
                  <a:gd name="connsiteX21" fmla="*/ 990023 w 3415891"/>
                  <a:gd name="connsiteY21" fmla="*/ 2548776 h 3958557"/>
                  <a:gd name="connsiteX22" fmla="*/ 1010524 w 3415891"/>
                  <a:gd name="connsiteY22" fmla="*/ 2564151 h 3958557"/>
                  <a:gd name="connsiteX23" fmla="*/ 1000274 w 3415891"/>
                  <a:gd name="connsiteY23" fmla="*/ 2594903 h 3958557"/>
                  <a:gd name="connsiteX24" fmla="*/ 990023 w 3415891"/>
                  <a:gd name="connsiteY24" fmla="*/ 2625655 h 3958557"/>
                  <a:gd name="connsiteX25" fmla="*/ 974647 w 3415891"/>
                  <a:gd name="connsiteY25" fmla="*/ 2738411 h 3958557"/>
                  <a:gd name="connsiteX26" fmla="*/ 1055370 w 3415891"/>
                  <a:gd name="connsiteY26" fmla="*/ 2875512 h 3958557"/>
                  <a:gd name="connsiteX27" fmla="*/ 1230911 w 3415891"/>
                  <a:gd name="connsiteY27" fmla="*/ 2933171 h 3958557"/>
                  <a:gd name="connsiteX28" fmla="*/ 1494862 w 3415891"/>
                  <a:gd name="connsiteY28" fmla="*/ 2835791 h 3958557"/>
                  <a:gd name="connsiteX29" fmla="*/ 1599930 w 3415891"/>
                  <a:gd name="connsiteY29" fmla="*/ 2594903 h 3958557"/>
                  <a:gd name="connsiteX30" fmla="*/ 1387231 w 3415891"/>
                  <a:gd name="connsiteY30" fmla="*/ 2259198 h 3958557"/>
                  <a:gd name="connsiteX31" fmla="*/ 943896 w 3415891"/>
                  <a:gd name="connsiteY31" fmla="*/ 2154130 h 3958557"/>
                  <a:gd name="connsiteX32" fmla="*/ 372428 w 3415891"/>
                  <a:gd name="connsiteY32" fmla="*/ 2348890 h 3958557"/>
                  <a:gd name="connsiteX33" fmla="*/ 118727 w 3415891"/>
                  <a:gd name="connsiteY33" fmla="*/ 2861417 h 3958557"/>
                  <a:gd name="connsiteX34" fmla="*/ 500560 w 3415891"/>
                  <a:gd name="connsiteY34" fmla="*/ 3502076 h 3958557"/>
                  <a:gd name="connsiteX35" fmla="*/ 1312915 w 3415891"/>
                  <a:gd name="connsiteY35" fmla="*/ 3717337 h 3958557"/>
                  <a:gd name="connsiteX36" fmla="*/ 2195013 w 3415891"/>
                  <a:gd name="connsiteY36" fmla="*/ 3432800 h 3958557"/>
                  <a:gd name="connsiteX37" fmla="*/ 2705552 w 3415891"/>
                  <a:gd name="connsiteY37" fmla="*/ 2674000 h 3958557"/>
                  <a:gd name="connsiteX38" fmla="*/ 2587666 w 3415891"/>
                  <a:gd name="connsiteY38" fmla="*/ 2167978 h 3958557"/>
                  <a:gd name="connsiteX39" fmla="*/ 1769638 w 3415891"/>
                  <a:gd name="connsiteY39" fmla="*/ 1553280 h 3958557"/>
                  <a:gd name="connsiteX40" fmla="*/ 859329 w 3415891"/>
                  <a:gd name="connsiteY40" fmla="*/ 1285397 h 3958557"/>
                  <a:gd name="connsiteX41" fmla="*/ 477496 w 3415891"/>
                  <a:gd name="connsiteY41" fmla="*/ 760057 h 3958557"/>
                  <a:gd name="connsiteX0" fmla="*/ 565295 w 3503690"/>
                  <a:gd name="connsiteY0" fmla="*/ 760057 h 3958557"/>
                  <a:gd name="connsiteX1" fmla="*/ 898340 w 3503690"/>
                  <a:gd name="connsiteY1" fmla="*/ 659 h 3958557"/>
                  <a:gd name="connsiteX2" fmla="*/ 831809 w 3503690"/>
                  <a:gd name="connsiteY2" fmla="*/ 631925 h 3958557"/>
                  <a:gd name="connsiteX3" fmla="*/ 988130 w 3503690"/>
                  <a:gd name="connsiteY3" fmla="*/ 890752 h 3958557"/>
                  <a:gd name="connsiteX4" fmla="*/ 1328431 w 3503690"/>
                  <a:gd name="connsiteY4" fmla="*/ 1173299 h 3958557"/>
                  <a:gd name="connsiteX5" fmla="*/ 3071959 w 3503690"/>
                  <a:gd name="connsiteY5" fmla="*/ 1693489 h 3958557"/>
                  <a:gd name="connsiteX6" fmla="*/ 3465890 w 3503690"/>
                  <a:gd name="connsiteY6" fmla="*/ 2971456 h 3958557"/>
                  <a:gd name="connsiteX7" fmla="*/ 2380689 w 3503690"/>
                  <a:gd name="connsiteY7" fmla="*/ 3857009 h 3958557"/>
                  <a:gd name="connsiteX8" fmla="*/ 1163790 w 3503690"/>
                  <a:gd name="connsiteY8" fmla="*/ 3918147 h 3958557"/>
                  <a:gd name="connsiteX9" fmla="*/ 440686 w 3503690"/>
                  <a:gd name="connsiteY9" fmla="*/ 3668167 h 3958557"/>
                  <a:gd name="connsiteX10" fmla="*/ 454 w 3503690"/>
                  <a:gd name="connsiteY10" fmla="*/ 2861417 h 3958557"/>
                  <a:gd name="connsiteX11" fmla="*/ 371816 w 3503690"/>
                  <a:gd name="connsiteY11" fmla="*/ 2268167 h 3958557"/>
                  <a:gd name="connsiteX12" fmla="*/ 1052196 w 3503690"/>
                  <a:gd name="connsiteY12" fmla="*/ 2020873 h 3958557"/>
                  <a:gd name="connsiteX13" fmla="*/ 1680041 w 3503690"/>
                  <a:gd name="connsiteY13" fmla="*/ 2169506 h 3958557"/>
                  <a:gd name="connsiteX14" fmla="*/ 1949118 w 3503690"/>
                  <a:gd name="connsiteY14" fmla="*/ 2641031 h 3958557"/>
                  <a:gd name="connsiteX15" fmla="*/ 1768452 w 3503690"/>
                  <a:gd name="connsiteY15" fmla="*/ 3011331 h 3958557"/>
                  <a:gd name="connsiteX16" fmla="*/ 1349461 w 3503690"/>
                  <a:gd name="connsiteY16" fmla="*/ 3158683 h 3958557"/>
                  <a:gd name="connsiteX17" fmla="*/ 983005 w 3503690"/>
                  <a:gd name="connsiteY17" fmla="*/ 3076678 h 3958557"/>
                  <a:gd name="connsiteX18" fmla="*/ 806183 w 3503690"/>
                  <a:gd name="connsiteY18" fmla="*/ 2799914 h 3958557"/>
                  <a:gd name="connsiteX19" fmla="*/ 895875 w 3503690"/>
                  <a:gd name="connsiteY19" fmla="*/ 2620529 h 3958557"/>
                  <a:gd name="connsiteX20" fmla="*/ 1018881 w 3503690"/>
                  <a:gd name="connsiteY20" fmla="*/ 2556464 h 3958557"/>
                  <a:gd name="connsiteX21" fmla="*/ 1077822 w 3503690"/>
                  <a:gd name="connsiteY21" fmla="*/ 2548776 h 3958557"/>
                  <a:gd name="connsiteX22" fmla="*/ 1098323 w 3503690"/>
                  <a:gd name="connsiteY22" fmla="*/ 2564151 h 3958557"/>
                  <a:gd name="connsiteX23" fmla="*/ 1088073 w 3503690"/>
                  <a:gd name="connsiteY23" fmla="*/ 2594903 h 3958557"/>
                  <a:gd name="connsiteX24" fmla="*/ 1077822 w 3503690"/>
                  <a:gd name="connsiteY24" fmla="*/ 2625655 h 3958557"/>
                  <a:gd name="connsiteX25" fmla="*/ 1062446 w 3503690"/>
                  <a:gd name="connsiteY25" fmla="*/ 2738411 h 3958557"/>
                  <a:gd name="connsiteX26" fmla="*/ 1143169 w 3503690"/>
                  <a:gd name="connsiteY26" fmla="*/ 2875512 h 3958557"/>
                  <a:gd name="connsiteX27" fmla="*/ 1318710 w 3503690"/>
                  <a:gd name="connsiteY27" fmla="*/ 2933171 h 3958557"/>
                  <a:gd name="connsiteX28" fmla="*/ 1582661 w 3503690"/>
                  <a:gd name="connsiteY28" fmla="*/ 2835791 h 3958557"/>
                  <a:gd name="connsiteX29" fmla="*/ 1687729 w 3503690"/>
                  <a:gd name="connsiteY29" fmla="*/ 2594903 h 3958557"/>
                  <a:gd name="connsiteX30" fmla="*/ 1475030 w 3503690"/>
                  <a:gd name="connsiteY30" fmla="*/ 2259198 h 3958557"/>
                  <a:gd name="connsiteX31" fmla="*/ 1031695 w 3503690"/>
                  <a:gd name="connsiteY31" fmla="*/ 2154130 h 3958557"/>
                  <a:gd name="connsiteX32" fmla="*/ 460227 w 3503690"/>
                  <a:gd name="connsiteY32" fmla="*/ 2348890 h 3958557"/>
                  <a:gd name="connsiteX33" fmla="*/ 206526 w 3503690"/>
                  <a:gd name="connsiteY33" fmla="*/ 2861417 h 3958557"/>
                  <a:gd name="connsiteX34" fmla="*/ 588359 w 3503690"/>
                  <a:gd name="connsiteY34" fmla="*/ 3502076 h 3958557"/>
                  <a:gd name="connsiteX35" fmla="*/ 1400714 w 3503690"/>
                  <a:gd name="connsiteY35" fmla="*/ 3717337 h 3958557"/>
                  <a:gd name="connsiteX36" fmla="*/ 2282812 w 3503690"/>
                  <a:gd name="connsiteY36" fmla="*/ 3432800 h 3958557"/>
                  <a:gd name="connsiteX37" fmla="*/ 2793351 w 3503690"/>
                  <a:gd name="connsiteY37" fmla="*/ 2674000 h 3958557"/>
                  <a:gd name="connsiteX38" fmla="*/ 2675465 w 3503690"/>
                  <a:gd name="connsiteY38" fmla="*/ 2167978 h 3958557"/>
                  <a:gd name="connsiteX39" fmla="*/ 1857437 w 3503690"/>
                  <a:gd name="connsiteY39" fmla="*/ 1553280 h 3958557"/>
                  <a:gd name="connsiteX40" fmla="*/ 947128 w 3503690"/>
                  <a:gd name="connsiteY40" fmla="*/ 1285397 h 3958557"/>
                  <a:gd name="connsiteX41" fmla="*/ 565295 w 3503690"/>
                  <a:gd name="connsiteY41" fmla="*/ 760057 h 3958557"/>
                  <a:gd name="connsiteX0" fmla="*/ 565297 w 3505172"/>
                  <a:gd name="connsiteY0" fmla="*/ 760057 h 3929318"/>
                  <a:gd name="connsiteX1" fmla="*/ 898342 w 3505172"/>
                  <a:gd name="connsiteY1" fmla="*/ 659 h 3929318"/>
                  <a:gd name="connsiteX2" fmla="*/ 831811 w 3505172"/>
                  <a:gd name="connsiteY2" fmla="*/ 631925 h 3929318"/>
                  <a:gd name="connsiteX3" fmla="*/ 988132 w 3505172"/>
                  <a:gd name="connsiteY3" fmla="*/ 890752 h 3929318"/>
                  <a:gd name="connsiteX4" fmla="*/ 1328433 w 3505172"/>
                  <a:gd name="connsiteY4" fmla="*/ 1173299 h 3929318"/>
                  <a:gd name="connsiteX5" fmla="*/ 3071961 w 3505172"/>
                  <a:gd name="connsiteY5" fmla="*/ 1693489 h 3929318"/>
                  <a:gd name="connsiteX6" fmla="*/ 3465892 w 3505172"/>
                  <a:gd name="connsiteY6" fmla="*/ 2971456 h 3929318"/>
                  <a:gd name="connsiteX7" fmla="*/ 2358642 w 3505172"/>
                  <a:gd name="connsiteY7" fmla="*/ 3790260 h 3929318"/>
                  <a:gd name="connsiteX8" fmla="*/ 1163792 w 3505172"/>
                  <a:gd name="connsiteY8" fmla="*/ 3918147 h 3929318"/>
                  <a:gd name="connsiteX9" fmla="*/ 440688 w 3505172"/>
                  <a:gd name="connsiteY9" fmla="*/ 3668167 h 3929318"/>
                  <a:gd name="connsiteX10" fmla="*/ 456 w 3505172"/>
                  <a:gd name="connsiteY10" fmla="*/ 2861417 h 3929318"/>
                  <a:gd name="connsiteX11" fmla="*/ 371818 w 3505172"/>
                  <a:gd name="connsiteY11" fmla="*/ 2268167 h 3929318"/>
                  <a:gd name="connsiteX12" fmla="*/ 1052198 w 3505172"/>
                  <a:gd name="connsiteY12" fmla="*/ 2020873 h 3929318"/>
                  <a:gd name="connsiteX13" fmla="*/ 1680043 w 3505172"/>
                  <a:gd name="connsiteY13" fmla="*/ 2169506 h 3929318"/>
                  <a:gd name="connsiteX14" fmla="*/ 1949120 w 3505172"/>
                  <a:gd name="connsiteY14" fmla="*/ 2641031 h 3929318"/>
                  <a:gd name="connsiteX15" fmla="*/ 1768454 w 3505172"/>
                  <a:gd name="connsiteY15" fmla="*/ 3011331 h 3929318"/>
                  <a:gd name="connsiteX16" fmla="*/ 1349463 w 3505172"/>
                  <a:gd name="connsiteY16" fmla="*/ 3158683 h 3929318"/>
                  <a:gd name="connsiteX17" fmla="*/ 983007 w 3505172"/>
                  <a:gd name="connsiteY17" fmla="*/ 3076678 h 3929318"/>
                  <a:gd name="connsiteX18" fmla="*/ 806185 w 3505172"/>
                  <a:gd name="connsiteY18" fmla="*/ 2799914 h 3929318"/>
                  <a:gd name="connsiteX19" fmla="*/ 895877 w 3505172"/>
                  <a:gd name="connsiteY19" fmla="*/ 2620529 h 3929318"/>
                  <a:gd name="connsiteX20" fmla="*/ 1018883 w 3505172"/>
                  <a:gd name="connsiteY20" fmla="*/ 2556464 h 3929318"/>
                  <a:gd name="connsiteX21" fmla="*/ 1077824 w 3505172"/>
                  <a:gd name="connsiteY21" fmla="*/ 2548776 h 3929318"/>
                  <a:gd name="connsiteX22" fmla="*/ 1098325 w 3505172"/>
                  <a:gd name="connsiteY22" fmla="*/ 2564151 h 3929318"/>
                  <a:gd name="connsiteX23" fmla="*/ 1088075 w 3505172"/>
                  <a:gd name="connsiteY23" fmla="*/ 2594903 h 3929318"/>
                  <a:gd name="connsiteX24" fmla="*/ 1077824 w 3505172"/>
                  <a:gd name="connsiteY24" fmla="*/ 2625655 h 3929318"/>
                  <a:gd name="connsiteX25" fmla="*/ 1062448 w 3505172"/>
                  <a:gd name="connsiteY25" fmla="*/ 2738411 h 3929318"/>
                  <a:gd name="connsiteX26" fmla="*/ 1143171 w 3505172"/>
                  <a:gd name="connsiteY26" fmla="*/ 2875512 h 3929318"/>
                  <a:gd name="connsiteX27" fmla="*/ 1318712 w 3505172"/>
                  <a:gd name="connsiteY27" fmla="*/ 2933171 h 3929318"/>
                  <a:gd name="connsiteX28" fmla="*/ 1582663 w 3505172"/>
                  <a:gd name="connsiteY28" fmla="*/ 2835791 h 3929318"/>
                  <a:gd name="connsiteX29" fmla="*/ 1687731 w 3505172"/>
                  <a:gd name="connsiteY29" fmla="*/ 2594903 h 3929318"/>
                  <a:gd name="connsiteX30" fmla="*/ 1475032 w 3505172"/>
                  <a:gd name="connsiteY30" fmla="*/ 2259198 h 3929318"/>
                  <a:gd name="connsiteX31" fmla="*/ 1031697 w 3505172"/>
                  <a:gd name="connsiteY31" fmla="*/ 2154130 h 3929318"/>
                  <a:gd name="connsiteX32" fmla="*/ 460229 w 3505172"/>
                  <a:gd name="connsiteY32" fmla="*/ 2348890 h 3929318"/>
                  <a:gd name="connsiteX33" fmla="*/ 206528 w 3505172"/>
                  <a:gd name="connsiteY33" fmla="*/ 2861417 h 3929318"/>
                  <a:gd name="connsiteX34" fmla="*/ 588361 w 3505172"/>
                  <a:gd name="connsiteY34" fmla="*/ 3502076 h 3929318"/>
                  <a:gd name="connsiteX35" fmla="*/ 1400716 w 3505172"/>
                  <a:gd name="connsiteY35" fmla="*/ 3717337 h 3929318"/>
                  <a:gd name="connsiteX36" fmla="*/ 2282814 w 3505172"/>
                  <a:gd name="connsiteY36" fmla="*/ 3432800 h 3929318"/>
                  <a:gd name="connsiteX37" fmla="*/ 2793353 w 3505172"/>
                  <a:gd name="connsiteY37" fmla="*/ 2674000 h 3929318"/>
                  <a:gd name="connsiteX38" fmla="*/ 2675467 w 3505172"/>
                  <a:gd name="connsiteY38" fmla="*/ 2167978 h 3929318"/>
                  <a:gd name="connsiteX39" fmla="*/ 1857439 w 3505172"/>
                  <a:gd name="connsiteY39" fmla="*/ 1553280 h 3929318"/>
                  <a:gd name="connsiteX40" fmla="*/ 947130 w 3505172"/>
                  <a:gd name="connsiteY40" fmla="*/ 1285397 h 3929318"/>
                  <a:gd name="connsiteX41" fmla="*/ 565297 w 3505172"/>
                  <a:gd name="connsiteY41" fmla="*/ 760057 h 3929318"/>
                  <a:gd name="connsiteX0" fmla="*/ 565297 w 3359163"/>
                  <a:gd name="connsiteY0" fmla="*/ 760057 h 3930630"/>
                  <a:gd name="connsiteX1" fmla="*/ 898342 w 3359163"/>
                  <a:gd name="connsiteY1" fmla="*/ 659 h 3930630"/>
                  <a:gd name="connsiteX2" fmla="*/ 831811 w 3359163"/>
                  <a:gd name="connsiteY2" fmla="*/ 631925 h 3930630"/>
                  <a:gd name="connsiteX3" fmla="*/ 988132 w 3359163"/>
                  <a:gd name="connsiteY3" fmla="*/ 890752 h 3930630"/>
                  <a:gd name="connsiteX4" fmla="*/ 1328433 w 3359163"/>
                  <a:gd name="connsiteY4" fmla="*/ 1173299 h 3930630"/>
                  <a:gd name="connsiteX5" fmla="*/ 3071961 w 3359163"/>
                  <a:gd name="connsiteY5" fmla="*/ 1693489 h 3930630"/>
                  <a:gd name="connsiteX6" fmla="*/ 3289512 w 3359163"/>
                  <a:gd name="connsiteY6" fmla="*/ 2931407 h 3930630"/>
                  <a:gd name="connsiteX7" fmla="*/ 2358642 w 3359163"/>
                  <a:gd name="connsiteY7" fmla="*/ 3790260 h 3930630"/>
                  <a:gd name="connsiteX8" fmla="*/ 1163792 w 3359163"/>
                  <a:gd name="connsiteY8" fmla="*/ 3918147 h 3930630"/>
                  <a:gd name="connsiteX9" fmla="*/ 440688 w 3359163"/>
                  <a:gd name="connsiteY9" fmla="*/ 3668167 h 3930630"/>
                  <a:gd name="connsiteX10" fmla="*/ 456 w 3359163"/>
                  <a:gd name="connsiteY10" fmla="*/ 2861417 h 3930630"/>
                  <a:gd name="connsiteX11" fmla="*/ 371818 w 3359163"/>
                  <a:gd name="connsiteY11" fmla="*/ 2268167 h 3930630"/>
                  <a:gd name="connsiteX12" fmla="*/ 1052198 w 3359163"/>
                  <a:gd name="connsiteY12" fmla="*/ 2020873 h 3930630"/>
                  <a:gd name="connsiteX13" fmla="*/ 1680043 w 3359163"/>
                  <a:gd name="connsiteY13" fmla="*/ 2169506 h 3930630"/>
                  <a:gd name="connsiteX14" fmla="*/ 1949120 w 3359163"/>
                  <a:gd name="connsiteY14" fmla="*/ 2641031 h 3930630"/>
                  <a:gd name="connsiteX15" fmla="*/ 1768454 w 3359163"/>
                  <a:gd name="connsiteY15" fmla="*/ 3011331 h 3930630"/>
                  <a:gd name="connsiteX16" fmla="*/ 1349463 w 3359163"/>
                  <a:gd name="connsiteY16" fmla="*/ 3158683 h 3930630"/>
                  <a:gd name="connsiteX17" fmla="*/ 983007 w 3359163"/>
                  <a:gd name="connsiteY17" fmla="*/ 3076678 h 3930630"/>
                  <a:gd name="connsiteX18" fmla="*/ 806185 w 3359163"/>
                  <a:gd name="connsiteY18" fmla="*/ 2799914 h 3930630"/>
                  <a:gd name="connsiteX19" fmla="*/ 895877 w 3359163"/>
                  <a:gd name="connsiteY19" fmla="*/ 2620529 h 3930630"/>
                  <a:gd name="connsiteX20" fmla="*/ 1018883 w 3359163"/>
                  <a:gd name="connsiteY20" fmla="*/ 2556464 h 3930630"/>
                  <a:gd name="connsiteX21" fmla="*/ 1077824 w 3359163"/>
                  <a:gd name="connsiteY21" fmla="*/ 2548776 h 3930630"/>
                  <a:gd name="connsiteX22" fmla="*/ 1098325 w 3359163"/>
                  <a:gd name="connsiteY22" fmla="*/ 2564151 h 3930630"/>
                  <a:gd name="connsiteX23" fmla="*/ 1088075 w 3359163"/>
                  <a:gd name="connsiteY23" fmla="*/ 2594903 h 3930630"/>
                  <a:gd name="connsiteX24" fmla="*/ 1077824 w 3359163"/>
                  <a:gd name="connsiteY24" fmla="*/ 2625655 h 3930630"/>
                  <a:gd name="connsiteX25" fmla="*/ 1062448 w 3359163"/>
                  <a:gd name="connsiteY25" fmla="*/ 2738411 h 3930630"/>
                  <a:gd name="connsiteX26" fmla="*/ 1143171 w 3359163"/>
                  <a:gd name="connsiteY26" fmla="*/ 2875512 h 3930630"/>
                  <a:gd name="connsiteX27" fmla="*/ 1318712 w 3359163"/>
                  <a:gd name="connsiteY27" fmla="*/ 2933171 h 3930630"/>
                  <a:gd name="connsiteX28" fmla="*/ 1582663 w 3359163"/>
                  <a:gd name="connsiteY28" fmla="*/ 2835791 h 3930630"/>
                  <a:gd name="connsiteX29" fmla="*/ 1687731 w 3359163"/>
                  <a:gd name="connsiteY29" fmla="*/ 2594903 h 3930630"/>
                  <a:gd name="connsiteX30" fmla="*/ 1475032 w 3359163"/>
                  <a:gd name="connsiteY30" fmla="*/ 2259198 h 3930630"/>
                  <a:gd name="connsiteX31" fmla="*/ 1031697 w 3359163"/>
                  <a:gd name="connsiteY31" fmla="*/ 2154130 h 3930630"/>
                  <a:gd name="connsiteX32" fmla="*/ 460229 w 3359163"/>
                  <a:gd name="connsiteY32" fmla="*/ 2348890 h 3930630"/>
                  <a:gd name="connsiteX33" fmla="*/ 206528 w 3359163"/>
                  <a:gd name="connsiteY33" fmla="*/ 2861417 h 3930630"/>
                  <a:gd name="connsiteX34" fmla="*/ 588361 w 3359163"/>
                  <a:gd name="connsiteY34" fmla="*/ 3502076 h 3930630"/>
                  <a:gd name="connsiteX35" fmla="*/ 1400716 w 3359163"/>
                  <a:gd name="connsiteY35" fmla="*/ 3717337 h 3930630"/>
                  <a:gd name="connsiteX36" fmla="*/ 2282814 w 3359163"/>
                  <a:gd name="connsiteY36" fmla="*/ 3432800 h 3930630"/>
                  <a:gd name="connsiteX37" fmla="*/ 2793353 w 3359163"/>
                  <a:gd name="connsiteY37" fmla="*/ 2674000 h 3930630"/>
                  <a:gd name="connsiteX38" fmla="*/ 2675467 w 3359163"/>
                  <a:gd name="connsiteY38" fmla="*/ 2167978 h 3930630"/>
                  <a:gd name="connsiteX39" fmla="*/ 1857439 w 3359163"/>
                  <a:gd name="connsiteY39" fmla="*/ 1553280 h 3930630"/>
                  <a:gd name="connsiteX40" fmla="*/ 947130 w 3359163"/>
                  <a:gd name="connsiteY40" fmla="*/ 1285397 h 3930630"/>
                  <a:gd name="connsiteX41" fmla="*/ 565297 w 3359163"/>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947130 w 3314397"/>
                  <a:gd name="connsiteY40" fmla="*/ 1285397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857439 w 3314397"/>
                  <a:gd name="connsiteY37" fmla="*/ 1554027 h 3931377"/>
                  <a:gd name="connsiteX38" fmla="*/ 1035318 w 3314397"/>
                  <a:gd name="connsiteY38" fmla="*/ 1259445 h 3931377"/>
                  <a:gd name="connsiteX39" fmla="*/ 587343 w 3314397"/>
                  <a:gd name="connsiteY39"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4170059"/>
                  <a:gd name="connsiteX1" fmla="*/ 898342 w 3314397"/>
                  <a:gd name="connsiteY1" fmla="*/ 1406 h 4170059"/>
                  <a:gd name="connsiteX2" fmla="*/ 831811 w 3314397"/>
                  <a:gd name="connsiteY2" fmla="*/ 632672 h 4170059"/>
                  <a:gd name="connsiteX3" fmla="*/ 1328433 w 3314397"/>
                  <a:gd name="connsiteY3" fmla="*/ 1174046 h 4170059"/>
                  <a:gd name="connsiteX4" fmla="*/ 2895583 w 3314397"/>
                  <a:gd name="connsiteY4" fmla="*/ 1827735 h 4170059"/>
                  <a:gd name="connsiteX5" fmla="*/ 3289512 w 3314397"/>
                  <a:gd name="connsiteY5" fmla="*/ 2932154 h 4170059"/>
                  <a:gd name="connsiteX6" fmla="*/ 2358642 w 3314397"/>
                  <a:gd name="connsiteY6" fmla="*/ 3791007 h 4170059"/>
                  <a:gd name="connsiteX7" fmla="*/ 1163792 w 3314397"/>
                  <a:gd name="connsiteY7" fmla="*/ 3918894 h 4170059"/>
                  <a:gd name="connsiteX8" fmla="*/ 440688 w 3314397"/>
                  <a:gd name="connsiteY8" fmla="*/ 3668914 h 4170059"/>
                  <a:gd name="connsiteX9" fmla="*/ 456 w 3314397"/>
                  <a:gd name="connsiteY9" fmla="*/ 2862164 h 4170059"/>
                  <a:gd name="connsiteX10" fmla="*/ 371818 w 3314397"/>
                  <a:gd name="connsiteY10" fmla="*/ 2268914 h 4170059"/>
                  <a:gd name="connsiteX11" fmla="*/ 1052198 w 3314397"/>
                  <a:gd name="connsiteY11" fmla="*/ 2021620 h 4170059"/>
                  <a:gd name="connsiteX12" fmla="*/ 1680043 w 3314397"/>
                  <a:gd name="connsiteY12" fmla="*/ 2170253 h 4170059"/>
                  <a:gd name="connsiteX13" fmla="*/ 1949120 w 3314397"/>
                  <a:gd name="connsiteY13" fmla="*/ 2641778 h 4170059"/>
                  <a:gd name="connsiteX14" fmla="*/ 1768454 w 3314397"/>
                  <a:gd name="connsiteY14" fmla="*/ 3012078 h 4170059"/>
                  <a:gd name="connsiteX15" fmla="*/ 1349463 w 3314397"/>
                  <a:gd name="connsiteY15" fmla="*/ 3159430 h 4170059"/>
                  <a:gd name="connsiteX16" fmla="*/ 983007 w 3314397"/>
                  <a:gd name="connsiteY16" fmla="*/ 3077425 h 4170059"/>
                  <a:gd name="connsiteX17" fmla="*/ 806185 w 3314397"/>
                  <a:gd name="connsiteY17" fmla="*/ 2800661 h 4170059"/>
                  <a:gd name="connsiteX18" fmla="*/ 895877 w 3314397"/>
                  <a:gd name="connsiteY18" fmla="*/ 2621276 h 4170059"/>
                  <a:gd name="connsiteX19" fmla="*/ 1018883 w 3314397"/>
                  <a:gd name="connsiteY19" fmla="*/ 2557211 h 4170059"/>
                  <a:gd name="connsiteX20" fmla="*/ 1077824 w 3314397"/>
                  <a:gd name="connsiteY20" fmla="*/ 2549523 h 4170059"/>
                  <a:gd name="connsiteX21" fmla="*/ 1098325 w 3314397"/>
                  <a:gd name="connsiteY21" fmla="*/ 2564898 h 4170059"/>
                  <a:gd name="connsiteX22" fmla="*/ 1088075 w 3314397"/>
                  <a:gd name="connsiteY22" fmla="*/ 2595650 h 4170059"/>
                  <a:gd name="connsiteX23" fmla="*/ 1077824 w 3314397"/>
                  <a:gd name="connsiteY23" fmla="*/ 2626402 h 4170059"/>
                  <a:gd name="connsiteX24" fmla="*/ 1062448 w 3314397"/>
                  <a:gd name="connsiteY24" fmla="*/ 2739158 h 4170059"/>
                  <a:gd name="connsiteX25" fmla="*/ 1143171 w 3314397"/>
                  <a:gd name="connsiteY25" fmla="*/ 2876259 h 4170059"/>
                  <a:gd name="connsiteX26" fmla="*/ 1318712 w 3314397"/>
                  <a:gd name="connsiteY26" fmla="*/ 2933918 h 4170059"/>
                  <a:gd name="connsiteX27" fmla="*/ 1582663 w 3314397"/>
                  <a:gd name="connsiteY27" fmla="*/ 2836538 h 4170059"/>
                  <a:gd name="connsiteX28" fmla="*/ 1687731 w 3314397"/>
                  <a:gd name="connsiteY28" fmla="*/ 2595650 h 4170059"/>
                  <a:gd name="connsiteX29" fmla="*/ 1475032 w 3314397"/>
                  <a:gd name="connsiteY29" fmla="*/ 2259945 h 4170059"/>
                  <a:gd name="connsiteX30" fmla="*/ 1031697 w 3314397"/>
                  <a:gd name="connsiteY30" fmla="*/ 2154877 h 4170059"/>
                  <a:gd name="connsiteX31" fmla="*/ 460229 w 3314397"/>
                  <a:gd name="connsiteY31" fmla="*/ 2349637 h 4170059"/>
                  <a:gd name="connsiteX32" fmla="*/ 206528 w 3314397"/>
                  <a:gd name="connsiteY32" fmla="*/ 2862164 h 4170059"/>
                  <a:gd name="connsiteX33" fmla="*/ 588361 w 3314397"/>
                  <a:gd name="connsiteY33" fmla="*/ 3502823 h 4170059"/>
                  <a:gd name="connsiteX34" fmla="*/ 1400716 w 3314397"/>
                  <a:gd name="connsiteY34" fmla="*/ 3718084 h 4170059"/>
                  <a:gd name="connsiteX35" fmla="*/ 2348956 w 3314397"/>
                  <a:gd name="connsiteY35" fmla="*/ 3433547 h 4170059"/>
                  <a:gd name="connsiteX36" fmla="*/ 1035318 w 3314397"/>
                  <a:gd name="connsiteY36" fmla="*/ 1259445 h 4170059"/>
                  <a:gd name="connsiteX37" fmla="*/ 587343 w 3314397"/>
                  <a:gd name="connsiteY37" fmla="*/ 814203 h 4170059"/>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298501"/>
                  <a:gd name="connsiteY0" fmla="*/ 773622 h 3930846"/>
                  <a:gd name="connsiteX1" fmla="*/ 898342 w 3298501"/>
                  <a:gd name="connsiteY1" fmla="*/ 875 h 3930846"/>
                  <a:gd name="connsiteX2" fmla="*/ 831811 w 3298501"/>
                  <a:gd name="connsiteY2" fmla="*/ 632141 h 3930846"/>
                  <a:gd name="connsiteX3" fmla="*/ 1328433 w 3298501"/>
                  <a:gd name="connsiteY3" fmla="*/ 1173515 h 3930846"/>
                  <a:gd name="connsiteX4" fmla="*/ 2741251 w 3298501"/>
                  <a:gd name="connsiteY4" fmla="*/ 1880604 h 3930846"/>
                  <a:gd name="connsiteX5" fmla="*/ 3289512 w 3298501"/>
                  <a:gd name="connsiteY5" fmla="*/ 2931623 h 3930846"/>
                  <a:gd name="connsiteX6" fmla="*/ 2358642 w 3298501"/>
                  <a:gd name="connsiteY6" fmla="*/ 3790476 h 3930846"/>
                  <a:gd name="connsiteX7" fmla="*/ 1163792 w 3298501"/>
                  <a:gd name="connsiteY7" fmla="*/ 3918363 h 3930846"/>
                  <a:gd name="connsiteX8" fmla="*/ 440688 w 3298501"/>
                  <a:gd name="connsiteY8" fmla="*/ 3668383 h 3930846"/>
                  <a:gd name="connsiteX9" fmla="*/ 456 w 3298501"/>
                  <a:gd name="connsiteY9" fmla="*/ 2861633 h 3930846"/>
                  <a:gd name="connsiteX10" fmla="*/ 371818 w 3298501"/>
                  <a:gd name="connsiteY10" fmla="*/ 2268383 h 3930846"/>
                  <a:gd name="connsiteX11" fmla="*/ 1052198 w 3298501"/>
                  <a:gd name="connsiteY11" fmla="*/ 2021089 h 3930846"/>
                  <a:gd name="connsiteX12" fmla="*/ 1680043 w 3298501"/>
                  <a:gd name="connsiteY12" fmla="*/ 2169722 h 3930846"/>
                  <a:gd name="connsiteX13" fmla="*/ 1949120 w 3298501"/>
                  <a:gd name="connsiteY13" fmla="*/ 2641247 h 3930846"/>
                  <a:gd name="connsiteX14" fmla="*/ 1768454 w 3298501"/>
                  <a:gd name="connsiteY14" fmla="*/ 3011547 h 3930846"/>
                  <a:gd name="connsiteX15" fmla="*/ 1349463 w 3298501"/>
                  <a:gd name="connsiteY15" fmla="*/ 3158899 h 3930846"/>
                  <a:gd name="connsiteX16" fmla="*/ 983007 w 3298501"/>
                  <a:gd name="connsiteY16" fmla="*/ 3076894 h 3930846"/>
                  <a:gd name="connsiteX17" fmla="*/ 806185 w 3298501"/>
                  <a:gd name="connsiteY17" fmla="*/ 2800130 h 3930846"/>
                  <a:gd name="connsiteX18" fmla="*/ 895877 w 3298501"/>
                  <a:gd name="connsiteY18" fmla="*/ 2620745 h 3930846"/>
                  <a:gd name="connsiteX19" fmla="*/ 1018883 w 3298501"/>
                  <a:gd name="connsiteY19" fmla="*/ 2556680 h 3930846"/>
                  <a:gd name="connsiteX20" fmla="*/ 1077824 w 3298501"/>
                  <a:gd name="connsiteY20" fmla="*/ 2548992 h 3930846"/>
                  <a:gd name="connsiteX21" fmla="*/ 1098325 w 3298501"/>
                  <a:gd name="connsiteY21" fmla="*/ 2564367 h 3930846"/>
                  <a:gd name="connsiteX22" fmla="*/ 1088075 w 3298501"/>
                  <a:gd name="connsiteY22" fmla="*/ 2595119 h 3930846"/>
                  <a:gd name="connsiteX23" fmla="*/ 1077824 w 3298501"/>
                  <a:gd name="connsiteY23" fmla="*/ 2625871 h 3930846"/>
                  <a:gd name="connsiteX24" fmla="*/ 1062448 w 3298501"/>
                  <a:gd name="connsiteY24" fmla="*/ 2738627 h 3930846"/>
                  <a:gd name="connsiteX25" fmla="*/ 1143171 w 3298501"/>
                  <a:gd name="connsiteY25" fmla="*/ 2875728 h 3930846"/>
                  <a:gd name="connsiteX26" fmla="*/ 1318712 w 3298501"/>
                  <a:gd name="connsiteY26" fmla="*/ 2933387 h 3930846"/>
                  <a:gd name="connsiteX27" fmla="*/ 1582663 w 3298501"/>
                  <a:gd name="connsiteY27" fmla="*/ 2836007 h 3930846"/>
                  <a:gd name="connsiteX28" fmla="*/ 1687731 w 3298501"/>
                  <a:gd name="connsiteY28" fmla="*/ 2595119 h 3930846"/>
                  <a:gd name="connsiteX29" fmla="*/ 1475032 w 3298501"/>
                  <a:gd name="connsiteY29" fmla="*/ 2259414 h 3930846"/>
                  <a:gd name="connsiteX30" fmla="*/ 1031697 w 3298501"/>
                  <a:gd name="connsiteY30" fmla="*/ 2154346 h 3930846"/>
                  <a:gd name="connsiteX31" fmla="*/ 460229 w 3298501"/>
                  <a:gd name="connsiteY31" fmla="*/ 2349106 h 3930846"/>
                  <a:gd name="connsiteX32" fmla="*/ 206528 w 3298501"/>
                  <a:gd name="connsiteY32" fmla="*/ 2861633 h 3930846"/>
                  <a:gd name="connsiteX33" fmla="*/ 588361 w 3298501"/>
                  <a:gd name="connsiteY33" fmla="*/ 3502292 h 3930846"/>
                  <a:gd name="connsiteX34" fmla="*/ 1400716 w 3298501"/>
                  <a:gd name="connsiteY34" fmla="*/ 3717553 h 3930846"/>
                  <a:gd name="connsiteX35" fmla="*/ 2348956 w 3298501"/>
                  <a:gd name="connsiteY35" fmla="*/ 3433016 h 3930846"/>
                  <a:gd name="connsiteX36" fmla="*/ 1035318 w 3298501"/>
                  <a:gd name="connsiteY36" fmla="*/ 1258914 h 3930846"/>
                  <a:gd name="connsiteX37" fmla="*/ 433011 w 3298501"/>
                  <a:gd name="connsiteY37" fmla="*/ 773622 h 3930846"/>
                  <a:gd name="connsiteX0" fmla="*/ 543248 w 3298501"/>
                  <a:gd name="connsiteY0" fmla="*/ 706252 h 3930225"/>
                  <a:gd name="connsiteX1" fmla="*/ 898342 w 3298501"/>
                  <a:gd name="connsiteY1" fmla="*/ 254 h 3930225"/>
                  <a:gd name="connsiteX2" fmla="*/ 831811 w 3298501"/>
                  <a:gd name="connsiteY2" fmla="*/ 631520 h 3930225"/>
                  <a:gd name="connsiteX3" fmla="*/ 1328433 w 3298501"/>
                  <a:gd name="connsiteY3" fmla="*/ 1172894 h 3930225"/>
                  <a:gd name="connsiteX4" fmla="*/ 2741251 w 3298501"/>
                  <a:gd name="connsiteY4" fmla="*/ 1879983 h 3930225"/>
                  <a:gd name="connsiteX5" fmla="*/ 3289512 w 3298501"/>
                  <a:gd name="connsiteY5" fmla="*/ 2931002 h 3930225"/>
                  <a:gd name="connsiteX6" fmla="*/ 2358642 w 3298501"/>
                  <a:gd name="connsiteY6" fmla="*/ 3789855 h 3930225"/>
                  <a:gd name="connsiteX7" fmla="*/ 1163792 w 3298501"/>
                  <a:gd name="connsiteY7" fmla="*/ 3917742 h 3930225"/>
                  <a:gd name="connsiteX8" fmla="*/ 440688 w 3298501"/>
                  <a:gd name="connsiteY8" fmla="*/ 3667762 h 3930225"/>
                  <a:gd name="connsiteX9" fmla="*/ 456 w 3298501"/>
                  <a:gd name="connsiteY9" fmla="*/ 2861012 h 3930225"/>
                  <a:gd name="connsiteX10" fmla="*/ 371818 w 3298501"/>
                  <a:gd name="connsiteY10" fmla="*/ 2267762 h 3930225"/>
                  <a:gd name="connsiteX11" fmla="*/ 1052198 w 3298501"/>
                  <a:gd name="connsiteY11" fmla="*/ 2020468 h 3930225"/>
                  <a:gd name="connsiteX12" fmla="*/ 1680043 w 3298501"/>
                  <a:gd name="connsiteY12" fmla="*/ 2169101 h 3930225"/>
                  <a:gd name="connsiteX13" fmla="*/ 1949120 w 3298501"/>
                  <a:gd name="connsiteY13" fmla="*/ 2640626 h 3930225"/>
                  <a:gd name="connsiteX14" fmla="*/ 1768454 w 3298501"/>
                  <a:gd name="connsiteY14" fmla="*/ 3010926 h 3930225"/>
                  <a:gd name="connsiteX15" fmla="*/ 1349463 w 3298501"/>
                  <a:gd name="connsiteY15" fmla="*/ 3158278 h 3930225"/>
                  <a:gd name="connsiteX16" fmla="*/ 983007 w 3298501"/>
                  <a:gd name="connsiteY16" fmla="*/ 3076273 h 3930225"/>
                  <a:gd name="connsiteX17" fmla="*/ 806185 w 3298501"/>
                  <a:gd name="connsiteY17" fmla="*/ 2799509 h 3930225"/>
                  <a:gd name="connsiteX18" fmla="*/ 895877 w 3298501"/>
                  <a:gd name="connsiteY18" fmla="*/ 2620124 h 3930225"/>
                  <a:gd name="connsiteX19" fmla="*/ 1018883 w 3298501"/>
                  <a:gd name="connsiteY19" fmla="*/ 2556059 h 3930225"/>
                  <a:gd name="connsiteX20" fmla="*/ 1077824 w 3298501"/>
                  <a:gd name="connsiteY20" fmla="*/ 2548371 h 3930225"/>
                  <a:gd name="connsiteX21" fmla="*/ 1098325 w 3298501"/>
                  <a:gd name="connsiteY21" fmla="*/ 2563746 h 3930225"/>
                  <a:gd name="connsiteX22" fmla="*/ 1088075 w 3298501"/>
                  <a:gd name="connsiteY22" fmla="*/ 2594498 h 3930225"/>
                  <a:gd name="connsiteX23" fmla="*/ 1077824 w 3298501"/>
                  <a:gd name="connsiteY23" fmla="*/ 2625250 h 3930225"/>
                  <a:gd name="connsiteX24" fmla="*/ 1062448 w 3298501"/>
                  <a:gd name="connsiteY24" fmla="*/ 2738006 h 3930225"/>
                  <a:gd name="connsiteX25" fmla="*/ 1143171 w 3298501"/>
                  <a:gd name="connsiteY25" fmla="*/ 2875107 h 3930225"/>
                  <a:gd name="connsiteX26" fmla="*/ 1318712 w 3298501"/>
                  <a:gd name="connsiteY26" fmla="*/ 2932766 h 3930225"/>
                  <a:gd name="connsiteX27" fmla="*/ 1582663 w 3298501"/>
                  <a:gd name="connsiteY27" fmla="*/ 2835386 h 3930225"/>
                  <a:gd name="connsiteX28" fmla="*/ 1687731 w 3298501"/>
                  <a:gd name="connsiteY28" fmla="*/ 2594498 h 3930225"/>
                  <a:gd name="connsiteX29" fmla="*/ 1475032 w 3298501"/>
                  <a:gd name="connsiteY29" fmla="*/ 2258793 h 3930225"/>
                  <a:gd name="connsiteX30" fmla="*/ 1031697 w 3298501"/>
                  <a:gd name="connsiteY30" fmla="*/ 2153725 h 3930225"/>
                  <a:gd name="connsiteX31" fmla="*/ 460229 w 3298501"/>
                  <a:gd name="connsiteY31" fmla="*/ 2348485 h 3930225"/>
                  <a:gd name="connsiteX32" fmla="*/ 206528 w 3298501"/>
                  <a:gd name="connsiteY32" fmla="*/ 2861012 h 3930225"/>
                  <a:gd name="connsiteX33" fmla="*/ 588361 w 3298501"/>
                  <a:gd name="connsiteY33" fmla="*/ 3501671 h 3930225"/>
                  <a:gd name="connsiteX34" fmla="*/ 1400716 w 3298501"/>
                  <a:gd name="connsiteY34" fmla="*/ 3716932 h 3930225"/>
                  <a:gd name="connsiteX35" fmla="*/ 2348956 w 3298501"/>
                  <a:gd name="connsiteY35" fmla="*/ 3432395 h 3930225"/>
                  <a:gd name="connsiteX36" fmla="*/ 1035318 w 3298501"/>
                  <a:gd name="connsiteY36" fmla="*/ 1258293 h 3930225"/>
                  <a:gd name="connsiteX37" fmla="*/ 543248 w 3298501"/>
                  <a:gd name="connsiteY37" fmla="*/ 706252 h 3930225"/>
                  <a:gd name="connsiteX0" fmla="*/ 543248 w 3212681"/>
                  <a:gd name="connsiteY0" fmla="*/ 706252 h 3930225"/>
                  <a:gd name="connsiteX1" fmla="*/ 898342 w 3212681"/>
                  <a:gd name="connsiteY1" fmla="*/ 254 h 3930225"/>
                  <a:gd name="connsiteX2" fmla="*/ 831811 w 3212681"/>
                  <a:gd name="connsiteY2" fmla="*/ 631520 h 3930225"/>
                  <a:gd name="connsiteX3" fmla="*/ 1328433 w 3212681"/>
                  <a:gd name="connsiteY3" fmla="*/ 1172894 h 3930225"/>
                  <a:gd name="connsiteX4" fmla="*/ 2741251 w 3212681"/>
                  <a:gd name="connsiteY4" fmla="*/ 1879983 h 3930225"/>
                  <a:gd name="connsiteX5" fmla="*/ 3201322 w 3212681"/>
                  <a:gd name="connsiteY5" fmla="*/ 2931002 h 3930225"/>
                  <a:gd name="connsiteX6" fmla="*/ 2358642 w 3212681"/>
                  <a:gd name="connsiteY6" fmla="*/ 3789855 h 3930225"/>
                  <a:gd name="connsiteX7" fmla="*/ 1163792 w 3212681"/>
                  <a:gd name="connsiteY7" fmla="*/ 3917742 h 3930225"/>
                  <a:gd name="connsiteX8" fmla="*/ 440688 w 3212681"/>
                  <a:gd name="connsiteY8" fmla="*/ 3667762 h 3930225"/>
                  <a:gd name="connsiteX9" fmla="*/ 456 w 3212681"/>
                  <a:gd name="connsiteY9" fmla="*/ 2861012 h 3930225"/>
                  <a:gd name="connsiteX10" fmla="*/ 371818 w 3212681"/>
                  <a:gd name="connsiteY10" fmla="*/ 2267762 h 3930225"/>
                  <a:gd name="connsiteX11" fmla="*/ 1052198 w 3212681"/>
                  <a:gd name="connsiteY11" fmla="*/ 2020468 h 3930225"/>
                  <a:gd name="connsiteX12" fmla="*/ 1680043 w 3212681"/>
                  <a:gd name="connsiteY12" fmla="*/ 2169101 h 3930225"/>
                  <a:gd name="connsiteX13" fmla="*/ 1949120 w 3212681"/>
                  <a:gd name="connsiteY13" fmla="*/ 2640626 h 3930225"/>
                  <a:gd name="connsiteX14" fmla="*/ 1768454 w 3212681"/>
                  <a:gd name="connsiteY14" fmla="*/ 3010926 h 3930225"/>
                  <a:gd name="connsiteX15" fmla="*/ 1349463 w 3212681"/>
                  <a:gd name="connsiteY15" fmla="*/ 3158278 h 3930225"/>
                  <a:gd name="connsiteX16" fmla="*/ 983007 w 3212681"/>
                  <a:gd name="connsiteY16" fmla="*/ 3076273 h 3930225"/>
                  <a:gd name="connsiteX17" fmla="*/ 806185 w 3212681"/>
                  <a:gd name="connsiteY17" fmla="*/ 2799509 h 3930225"/>
                  <a:gd name="connsiteX18" fmla="*/ 895877 w 3212681"/>
                  <a:gd name="connsiteY18" fmla="*/ 2620124 h 3930225"/>
                  <a:gd name="connsiteX19" fmla="*/ 1018883 w 3212681"/>
                  <a:gd name="connsiteY19" fmla="*/ 2556059 h 3930225"/>
                  <a:gd name="connsiteX20" fmla="*/ 1077824 w 3212681"/>
                  <a:gd name="connsiteY20" fmla="*/ 2548371 h 3930225"/>
                  <a:gd name="connsiteX21" fmla="*/ 1098325 w 3212681"/>
                  <a:gd name="connsiteY21" fmla="*/ 2563746 h 3930225"/>
                  <a:gd name="connsiteX22" fmla="*/ 1088075 w 3212681"/>
                  <a:gd name="connsiteY22" fmla="*/ 2594498 h 3930225"/>
                  <a:gd name="connsiteX23" fmla="*/ 1077824 w 3212681"/>
                  <a:gd name="connsiteY23" fmla="*/ 2625250 h 3930225"/>
                  <a:gd name="connsiteX24" fmla="*/ 1062448 w 3212681"/>
                  <a:gd name="connsiteY24" fmla="*/ 2738006 h 3930225"/>
                  <a:gd name="connsiteX25" fmla="*/ 1143171 w 3212681"/>
                  <a:gd name="connsiteY25" fmla="*/ 2875107 h 3930225"/>
                  <a:gd name="connsiteX26" fmla="*/ 1318712 w 3212681"/>
                  <a:gd name="connsiteY26" fmla="*/ 2932766 h 3930225"/>
                  <a:gd name="connsiteX27" fmla="*/ 1582663 w 3212681"/>
                  <a:gd name="connsiteY27" fmla="*/ 2835386 h 3930225"/>
                  <a:gd name="connsiteX28" fmla="*/ 1687731 w 3212681"/>
                  <a:gd name="connsiteY28" fmla="*/ 2594498 h 3930225"/>
                  <a:gd name="connsiteX29" fmla="*/ 1475032 w 3212681"/>
                  <a:gd name="connsiteY29" fmla="*/ 2258793 h 3930225"/>
                  <a:gd name="connsiteX30" fmla="*/ 1031697 w 3212681"/>
                  <a:gd name="connsiteY30" fmla="*/ 2153725 h 3930225"/>
                  <a:gd name="connsiteX31" fmla="*/ 460229 w 3212681"/>
                  <a:gd name="connsiteY31" fmla="*/ 2348485 h 3930225"/>
                  <a:gd name="connsiteX32" fmla="*/ 206528 w 3212681"/>
                  <a:gd name="connsiteY32" fmla="*/ 2861012 h 3930225"/>
                  <a:gd name="connsiteX33" fmla="*/ 588361 w 3212681"/>
                  <a:gd name="connsiteY33" fmla="*/ 3501671 h 3930225"/>
                  <a:gd name="connsiteX34" fmla="*/ 1400716 w 3212681"/>
                  <a:gd name="connsiteY34" fmla="*/ 3716932 h 3930225"/>
                  <a:gd name="connsiteX35" fmla="*/ 2348956 w 3212681"/>
                  <a:gd name="connsiteY35" fmla="*/ 3432395 h 3930225"/>
                  <a:gd name="connsiteX36" fmla="*/ 1035318 w 3212681"/>
                  <a:gd name="connsiteY36" fmla="*/ 1258293 h 3930225"/>
                  <a:gd name="connsiteX37" fmla="*/ 543248 w 3212681"/>
                  <a:gd name="connsiteY37" fmla="*/ 706252 h 3930225"/>
                  <a:gd name="connsiteX0" fmla="*/ 366867 w 3212681"/>
                  <a:gd name="connsiteY0" fmla="*/ 679406 h 3930078"/>
                  <a:gd name="connsiteX1" fmla="*/ 898342 w 3212681"/>
                  <a:gd name="connsiteY1" fmla="*/ 107 h 3930078"/>
                  <a:gd name="connsiteX2" fmla="*/ 831811 w 3212681"/>
                  <a:gd name="connsiteY2" fmla="*/ 631373 h 3930078"/>
                  <a:gd name="connsiteX3" fmla="*/ 1328433 w 3212681"/>
                  <a:gd name="connsiteY3" fmla="*/ 1172747 h 3930078"/>
                  <a:gd name="connsiteX4" fmla="*/ 2741251 w 3212681"/>
                  <a:gd name="connsiteY4" fmla="*/ 1879836 h 3930078"/>
                  <a:gd name="connsiteX5" fmla="*/ 3201322 w 3212681"/>
                  <a:gd name="connsiteY5" fmla="*/ 2930855 h 3930078"/>
                  <a:gd name="connsiteX6" fmla="*/ 2358642 w 3212681"/>
                  <a:gd name="connsiteY6" fmla="*/ 3789708 h 3930078"/>
                  <a:gd name="connsiteX7" fmla="*/ 1163792 w 3212681"/>
                  <a:gd name="connsiteY7" fmla="*/ 3917595 h 3930078"/>
                  <a:gd name="connsiteX8" fmla="*/ 440688 w 3212681"/>
                  <a:gd name="connsiteY8" fmla="*/ 3667615 h 3930078"/>
                  <a:gd name="connsiteX9" fmla="*/ 456 w 3212681"/>
                  <a:gd name="connsiteY9" fmla="*/ 2860865 h 3930078"/>
                  <a:gd name="connsiteX10" fmla="*/ 371818 w 3212681"/>
                  <a:gd name="connsiteY10" fmla="*/ 2267615 h 3930078"/>
                  <a:gd name="connsiteX11" fmla="*/ 1052198 w 3212681"/>
                  <a:gd name="connsiteY11" fmla="*/ 2020321 h 3930078"/>
                  <a:gd name="connsiteX12" fmla="*/ 1680043 w 3212681"/>
                  <a:gd name="connsiteY12" fmla="*/ 2168954 h 3930078"/>
                  <a:gd name="connsiteX13" fmla="*/ 1949120 w 3212681"/>
                  <a:gd name="connsiteY13" fmla="*/ 2640479 h 3930078"/>
                  <a:gd name="connsiteX14" fmla="*/ 1768454 w 3212681"/>
                  <a:gd name="connsiteY14" fmla="*/ 3010779 h 3930078"/>
                  <a:gd name="connsiteX15" fmla="*/ 1349463 w 3212681"/>
                  <a:gd name="connsiteY15" fmla="*/ 3158131 h 3930078"/>
                  <a:gd name="connsiteX16" fmla="*/ 983007 w 3212681"/>
                  <a:gd name="connsiteY16" fmla="*/ 3076126 h 3930078"/>
                  <a:gd name="connsiteX17" fmla="*/ 806185 w 3212681"/>
                  <a:gd name="connsiteY17" fmla="*/ 2799362 h 3930078"/>
                  <a:gd name="connsiteX18" fmla="*/ 895877 w 3212681"/>
                  <a:gd name="connsiteY18" fmla="*/ 2619977 h 3930078"/>
                  <a:gd name="connsiteX19" fmla="*/ 1018883 w 3212681"/>
                  <a:gd name="connsiteY19" fmla="*/ 2555912 h 3930078"/>
                  <a:gd name="connsiteX20" fmla="*/ 1077824 w 3212681"/>
                  <a:gd name="connsiteY20" fmla="*/ 2548224 h 3930078"/>
                  <a:gd name="connsiteX21" fmla="*/ 1098325 w 3212681"/>
                  <a:gd name="connsiteY21" fmla="*/ 2563599 h 3930078"/>
                  <a:gd name="connsiteX22" fmla="*/ 1088075 w 3212681"/>
                  <a:gd name="connsiteY22" fmla="*/ 2594351 h 3930078"/>
                  <a:gd name="connsiteX23" fmla="*/ 1077824 w 3212681"/>
                  <a:gd name="connsiteY23" fmla="*/ 2625103 h 3930078"/>
                  <a:gd name="connsiteX24" fmla="*/ 1062448 w 3212681"/>
                  <a:gd name="connsiteY24" fmla="*/ 2737859 h 3930078"/>
                  <a:gd name="connsiteX25" fmla="*/ 1143171 w 3212681"/>
                  <a:gd name="connsiteY25" fmla="*/ 2874960 h 3930078"/>
                  <a:gd name="connsiteX26" fmla="*/ 1318712 w 3212681"/>
                  <a:gd name="connsiteY26" fmla="*/ 2932619 h 3930078"/>
                  <a:gd name="connsiteX27" fmla="*/ 1582663 w 3212681"/>
                  <a:gd name="connsiteY27" fmla="*/ 2835239 h 3930078"/>
                  <a:gd name="connsiteX28" fmla="*/ 1687731 w 3212681"/>
                  <a:gd name="connsiteY28" fmla="*/ 2594351 h 3930078"/>
                  <a:gd name="connsiteX29" fmla="*/ 1475032 w 3212681"/>
                  <a:gd name="connsiteY29" fmla="*/ 2258646 h 3930078"/>
                  <a:gd name="connsiteX30" fmla="*/ 1031697 w 3212681"/>
                  <a:gd name="connsiteY30" fmla="*/ 2153578 h 3930078"/>
                  <a:gd name="connsiteX31" fmla="*/ 460229 w 3212681"/>
                  <a:gd name="connsiteY31" fmla="*/ 2348338 h 3930078"/>
                  <a:gd name="connsiteX32" fmla="*/ 206528 w 3212681"/>
                  <a:gd name="connsiteY32" fmla="*/ 2860865 h 3930078"/>
                  <a:gd name="connsiteX33" fmla="*/ 588361 w 3212681"/>
                  <a:gd name="connsiteY33" fmla="*/ 3501524 h 3930078"/>
                  <a:gd name="connsiteX34" fmla="*/ 1400716 w 3212681"/>
                  <a:gd name="connsiteY34" fmla="*/ 3716785 h 3930078"/>
                  <a:gd name="connsiteX35" fmla="*/ 2348956 w 3212681"/>
                  <a:gd name="connsiteY35" fmla="*/ 3432248 h 3930078"/>
                  <a:gd name="connsiteX36" fmla="*/ 1035318 w 3212681"/>
                  <a:gd name="connsiteY36" fmla="*/ 1258146 h 3930078"/>
                  <a:gd name="connsiteX37" fmla="*/ 366867 w 3212681"/>
                  <a:gd name="connsiteY37" fmla="*/ 679406 h 3930078"/>
                  <a:gd name="connsiteX0" fmla="*/ 366867 w 3212681"/>
                  <a:gd name="connsiteY0" fmla="*/ 679319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19 h 3929991"/>
                  <a:gd name="connsiteX0" fmla="*/ 366867 w 3212681"/>
                  <a:gd name="connsiteY0" fmla="*/ 679320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20 h 3929991"/>
                  <a:gd name="connsiteX0" fmla="*/ 366867 w 3208014"/>
                  <a:gd name="connsiteY0" fmla="*/ 679320 h 3929991"/>
                  <a:gd name="connsiteX1" fmla="*/ 898342 w 3208014"/>
                  <a:gd name="connsiteY1" fmla="*/ 20 h 3929991"/>
                  <a:gd name="connsiteX2" fmla="*/ 699527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208014" h="3929991">
                    <a:moveTo>
                      <a:pt x="366867" y="679320"/>
                    </a:moveTo>
                    <a:cubicBezTo>
                      <a:pt x="317808" y="427842"/>
                      <a:pt x="857597" y="3576"/>
                      <a:pt x="898342" y="20"/>
                    </a:cubicBezTo>
                    <a:cubicBezTo>
                      <a:pt x="939087" y="-3536"/>
                      <a:pt x="549678" y="459157"/>
                      <a:pt x="611338" y="657986"/>
                    </a:cubicBezTo>
                    <a:cubicBezTo>
                      <a:pt x="705067" y="960224"/>
                      <a:pt x="918328" y="991283"/>
                      <a:pt x="1328433" y="1172660"/>
                    </a:cubicBezTo>
                    <a:cubicBezTo>
                      <a:pt x="1738538" y="1354037"/>
                      <a:pt x="2362961" y="1613432"/>
                      <a:pt x="2675109" y="1906450"/>
                    </a:cubicBezTo>
                    <a:cubicBezTo>
                      <a:pt x="2987257" y="2199468"/>
                      <a:pt x="3254066" y="2616906"/>
                      <a:pt x="3201322" y="2930768"/>
                    </a:cubicBezTo>
                    <a:cubicBezTo>
                      <a:pt x="3148578" y="3244630"/>
                      <a:pt x="2698230" y="3625164"/>
                      <a:pt x="2358642" y="3789621"/>
                    </a:cubicBezTo>
                    <a:cubicBezTo>
                      <a:pt x="2019054" y="3954078"/>
                      <a:pt x="1483451" y="3937857"/>
                      <a:pt x="1163792" y="3917508"/>
                    </a:cubicBezTo>
                    <a:cubicBezTo>
                      <a:pt x="844133" y="3897159"/>
                      <a:pt x="810958" y="3870348"/>
                      <a:pt x="440688" y="3667528"/>
                    </a:cubicBezTo>
                    <a:cubicBezTo>
                      <a:pt x="70418" y="3464708"/>
                      <a:pt x="11934" y="3094111"/>
                      <a:pt x="456" y="2860778"/>
                    </a:cubicBezTo>
                    <a:cubicBezTo>
                      <a:pt x="-11022" y="2627445"/>
                      <a:pt x="196528" y="2407619"/>
                      <a:pt x="371818" y="2267528"/>
                    </a:cubicBezTo>
                    <a:cubicBezTo>
                      <a:pt x="547108" y="2127437"/>
                      <a:pt x="787392" y="2020234"/>
                      <a:pt x="1052198" y="2020234"/>
                    </a:cubicBezTo>
                    <a:cubicBezTo>
                      <a:pt x="1310169" y="2020234"/>
                      <a:pt x="1519451" y="2069778"/>
                      <a:pt x="1680043" y="2168867"/>
                    </a:cubicBezTo>
                    <a:cubicBezTo>
                      <a:pt x="1859427" y="2279914"/>
                      <a:pt x="1949120" y="2437089"/>
                      <a:pt x="1949120" y="2640392"/>
                    </a:cubicBezTo>
                    <a:cubicBezTo>
                      <a:pt x="1949120" y="2789024"/>
                      <a:pt x="1888898" y="2912458"/>
                      <a:pt x="1768454" y="3010692"/>
                    </a:cubicBezTo>
                    <a:cubicBezTo>
                      <a:pt x="1648010" y="3108927"/>
                      <a:pt x="1508347" y="3158044"/>
                      <a:pt x="1349463" y="3158044"/>
                    </a:cubicBezTo>
                    <a:cubicBezTo>
                      <a:pt x="1204247" y="3158044"/>
                      <a:pt x="1082095" y="3130709"/>
                      <a:pt x="983007" y="3076039"/>
                    </a:cubicBezTo>
                    <a:cubicBezTo>
                      <a:pt x="865125" y="3011120"/>
                      <a:pt x="806185" y="2918865"/>
                      <a:pt x="806185" y="2799275"/>
                    </a:cubicBezTo>
                    <a:cubicBezTo>
                      <a:pt x="806185" y="2727521"/>
                      <a:pt x="836082" y="2667726"/>
                      <a:pt x="895877" y="2619890"/>
                    </a:cubicBezTo>
                    <a:cubicBezTo>
                      <a:pt x="942004" y="2582305"/>
                      <a:pt x="983007" y="2560950"/>
                      <a:pt x="1018883" y="2555825"/>
                    </a:cubicBezTo>
                    <a:cubicBezTo>
                      <a:pt x="1054760" y="2550699"/>
                      <a:pt x="1074407" y="2548137"/>
                      <a:pt x="1077824" y="2548137"/>
                    </a:cubicBezTo>
                    <a:cubicBezTo>
                      <a:pt x="1091491" y="2548137"/>
                      <a:pt x="1098325" y="2553262"/>
                      <a:pt x="1098325" y="2563512"/>
                    </a:cubicBezTo>
                    <a:lnTo>
                      <a:pt x="1088075" y="2594264"/>
                    </a:lnTo>
                    <a:cubicBezTo>
                      <a:pt x="1086366" y="2597681"/>
                      <a:pt x="1082949" y="2607932"/>
                      <a:pt x="1077824" y="2625016"/>
                    </a:cubicBezTo>
                    <a:cubicBezTo>
                      <a:pt x="1067573" y="2659184"/>
                      <a:pt x="1062448" y="2696769"/>
                      <a:pt x="1062448" y="2737772"/>
                    </a:cubicBezTo>
                    <a:cubicBezTo>
                      <a:pt x="1062448" y="2790733"/>
                      <a:pt x="1089356" y="2836433"/>
                      <a:pt x="1143171" y="2874873"/>
                    </a:cubicBezTo>
                    <a:cubicBezTo>
                      <a:pt x="1196987" y="2913312"/>
                      <a:pt x="1255500" y="2932532"/>
                      <a:pt x="1318712" y="2932532"/>
                    </a:cubicBezTo>
                    <a:cubicBezTo>
                      <a:pt x="1424634" y="2932532"/>
                      <a:pt x="1512618" y="2900072"/>
                      <a:pt x="1582663" y="2835152"/>
                    </a:cubicBezTo>
                    <a:cubicBezTo>
                      <a:pt x="1652708" y="2770232"/>
                      <a:pt x="1687731" y="2689936"/>
                      <a:pt x="1687731" y="2594264"/>
                    </a:cubicBezTo>
                    <a:cubicBezTo>
                      <a:pt x="1687731" y="2450757"/>
                      <a:pt x="1616831" y="2338855"/>
                      <a:pt x="1475032" y="2258559"/>
                    </a:cubicBezTo>
                    <a:cubicBezTo>
                      <a:pt x="1352026" y="2188514"/>
                      <a:pt x="1204247" y="2153491"/>
                      <a:pt x="1031697" y="2153491"/>
                    </a:cubicBezTo>
                    <a:cubicBezTo>
                      <a:pt x="811310" y="2153491"/>
                      <a:pt x="620821" y="2218411"/>
                      <a:pt x="460229" y="2348251"/>
                    </a:cubicBezTo>
                    <a:cubicBezTo>
                      <a:pt x="291095" y="2484925"/>
                      <a:pt x="206528" y="2655767"/>
                      <a:pt x="206528" y="2860778"/>
                    </a:cubicBezTo>
                    <a:cubicBezTo>
                      <a:pt x="206528" y="3127292"/>
                      <a:pt x="333806" y="3340845"/>
                      <a:pt x="588361" y="3501437"/>
                    </a:cubicBezTo>
                    <a:cubicBezTo>
                      <a:pt x="815581" y="3644944"/>
                      <a:pt x="1107284" y="3728244"/>
                      <a:pt x="1400716" y="3716698"/>
                    </a:cubicBezTo>
                    <a:cubicBezTo>
                      <a:pt x="1694148" y="3705152"/>
                      <a:pt x="1880715" y="3668386"/>
                      <a:pt x="2348956" y="3432161"/>
                    </a:cubicBezTo>
                    <a:cubicBezTo>
                      <a:pt x="2817197" y="3195936"/>
                      <a:pt x="3445477" y="2041712"/>
                      <a:pt x="1035318" y="1258059"/>
                    </a:cubicBezTo>
                    <a:cubicBezTo>
                      <a:pt x="477146" y="968350"/>
                      <a:pt x="415926" y="930798"/>
                      <a:pt x="366867" y="679320"/>
                    </a:cubicBezTo>
                    <a:close/>
                  </a:path>
                </a:pathLst>
              </a:custGeom>
              <a:grpFill/>
              <a:ln>
                <a:noFill/>
              </a:ln>
              <a:effectLst/>
              <a:sp3d>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41300" dirty="0">
                  <a:latin typeface="Harrington" panose="04040505050A02020702" pitchFamily="82" charset="0"/>
                </a:endParaRPr>
              </a:p>
            </p:txBody>
          </p:sp>
          <p:sp>
            <p:nvSpPr>
              <p:cNvPr id="41" name="CuadroTexto 6"/>
              <p:cNvSpPr txBox="1"/>
              <p:nvPr/>
            </p:nvSpPr>
            <p:spPr>
              <a:xfrm rot="10800000" flipH="1">
                <a:off x="1763688" y="1707654"/>
                <a:ext cx="936104" cy="1944216"/>
              </a:xfrm>
              <a:custGeom>
                <a:avLst/>
                <a:gdLst>
                  <a:gd name="connsiteX0" fmla="*/ 1424825 w 3432663"/>
                  <a:gd name="connsiteY0" fmla="*/ 0 h 3746571"/>
                  <a:gd name="connsiteX1" fmla="*/ 1883536 w 3432663"/>
                  <a:gd name="connsiteY1" fmla="*/ 64066 h 3746571"/>
                  <a:gd name="connsiteX2" fmla="*/ 2116736 w 3432663"/>
                  <a:gd name="connsiteY2" fmla="*/ 353644 h 3746571"/>
                  <a:gd name="connsiteX3" fmla="*/ 2051389 w 3432663"/>
                  <a:gd name="connsiteY3" fmla="*/ 500995 h 3746571"/>
                  <a:gd name="connsiteX4" fmla="*/ 1936070 w 3432663"/>
                  <a:gd name="connsiteY4" fmla="*/ 571468 h 3746571"/>
                  <a:gd name="connsiteX5" fmla="*/ 1863035 w 3432663"/>
                  <a:gd name="connsiteY5" fmla="*/ 576593 h 3746571"/>
                  <a:gd name="connsiteX6" fmla="*/ 1768218 w 3432663"/>
                  <a:gd name="connsiteY6" fmla="*/ 558654 h 3746571"/>
                  <a:gd name="connsiteX7" fmla="*/ 1740029 w 3432663"/>
                  <a:gd name="connsiteY7" fmla="*/ 533028 h 3746571"/>
                  <a:gd name="connsiteX8" fmla="*/ 1757967 w 3432663"/>
                  <a:gd name="connsiteY8" fmla="*/ 502276 h 3746571"/>
                  <a:gd name="connsiteX9" fmla="*/ 1809220 w 3432663"/>
                  <a:gd name="connsiteY9" fmla="*/ 426679 h 3746571"/>
                  <a:gd name="connsiteX10" fmla="*/ 1824596 w 3432663"/>
                  <a:gd name="connsiteY10" fmla="*/ 343393 h 3746571"/>
                  <a:gd name="connsiteX11" fmla="*/ 1686214 w 3432663"/>
                  <a:gd name="connsiteY11" fmla="*/ 153758 h 3746571"/>
                  <a:gd name="connsiteX12" fmla="*/ 1409449 w 3432663"/>
                  <a:gd name="connsiteY12" fmla="*/ 102506 h 3746571"/>
                  <a:gd name="connsiteX13" fmla="*/ 960988 w 3432663"/>
                  <a:gd name="connsiteY13" fmla="*/ 187072 h 3746571"/>
                  <a:gd name="connsiteX14" fmla="*/ 743164 w 3432663"/>
                  <a:gd name="connsiteY14" fmla="*/ 481775 h 3746571"/>
                  <a:gd name="connsiteX15" fmla="*/ 899485 w 3432663"/>
                  <a:gd name="connsiteY15" fmla="*/ 740602 h 3746571"/>
                  <a:gd name="connsiteX16" fmla="*/ 1283880 w 3432663"/>
                  <a:gd name="connsiteY16" fmla="*/ 943050 h 3746571"/>
                  <a:gd name="connsiteX17" fmla="*/ 1757967 w 3432663"/>
                  <a:gd name="connsiteY17" fmla="*/ 1153185 h 3746571"/>
                  <a:gd name="connsiteX18" fmla="*/ 2280745 w 3432663"/>
                  <a:gd name="connsiteY18" fmla="*/ 1458139 h 3746571"/>
                  <a:gd name="connsiteX19" fmla="*/ 2636951 w 3432663"/>
                  <a:gd name="connsiteY19" fmla="*/ 1875848 h 3746571"/>
                  <a:gd name="connsiteX20" fmla="*/ 3432663 w 3432663"/>
                  <a:gd name="connsiteY20" fmla="*/ 2904434 h 3746571"/>
                  <a:gd name="connsiteX21" fmla="*/ 2316622 w 3432663"/>
                  <a:gd name="connsiteY21" fmla="*/ 3410866 h 3746571"/>
                  <a:gd name="connsiteX22" fmla="*/ 1306944 w 3432663"/>
                  <a:gd name="connsiteY22" fmla="*/ 3746571 h 3746571"/>
                  <a:gd name="connsiteX23" fmla="*/ 407459 w 3432663"/>
                  <a:gd name="connsiteY23" fmla="*/ 3490308 h 3746571"/>
                  <a:gd name="connsiteX24" fmla="*/ 0 w 3432663"/>
                  <a:gd name="connsiteY24" fmla="*/ 2711267 h 3746571"/>
                  <a:gd name="connsiteX25" fmla="*/ 283171 w 3432663"/>
                  <a:gd name="connsiteY25" fmla="*/ 2118017 h 3746571"/>
                  <a:gd name="connsiteX26" fmla="*/ 963551 w 3432663"/>
                  <a:gd name="connsiteY26" fmla="*/ 1870723 h 3746571"/>
                  <a:gd name="connsiteX27" fmla="*/ 1591396 w 3432663"/>
                  <a:gd name="connsiteY27" fmla="*/ 2019356 h 3746571"/>
                  <a:gd name="connsiteX28" fmla="*/ 1860473 w 3432663"/>
                  <a:gd name="connsiteY28" fmla="*/ 2490881 h 3746571"/>
                  <a:gd name="connsiteX29" fmla="*/ 1679807 w 3432663"/>
                  <a:gd name="connsiteY29" fmla="*/ 2861181 h 3746571"/>
                  <a:gd name="connsiteX30" fmla="*/ 1260816 w 3432663"/>
                  <a:gd name="connsiteY30" fmla="*/ 3008533 h 3746571"/>
                  <a:gd name="connsiteX31" fmla="*/ 894360 w 3432663"/>
                  <a:gd name="connsiteY31" fmla="*/ 2926528 h 3746571"/>
                  <a:gd name="connsiteX32" fmla="*/ 717538 w 3432663"/>
                  <a:gd name="connsiteY32" fmla="*/ 2649764 h 3746571"/>
                  <a:gd name="connsiteX33" fmla="*/ 807230 w 3432663"/>
                  <a:gd name="connsiteY33" fmla="*/ 2470379 h 3746571"/>
                  <a:gd name="connsiteX34" fmla="*/ 930236 w 3432663"/>
                  <a:gd name="connsiteY34" fmla="*/ 2406314 h 3746571"/>
                  <a:gd name="connsiteX35" fmla="*/ 989177 w 3432663"/>
                  <a:gd name="connsiteY35" fmla="*/ 2398626 h 3746571"/>
                  <a:gd name="connsiteX36" fmla="*/ 1009678 w 3432663"/>
                  <a:gd name="connsiteY36" fmla="*/ 2414001 h 3746571"/>
                  <a:gd name="connsiteX37" fmla="*/ 999428 w 3432663"/>
                  <a:gd name="connsiteY37" fmla="*/ 2444753 h 3746571"/>
                  <a:gd name="connsiteX38" fmla="*/ 989177 w 3432663"/>
                  <a:gd name="connsiteY38" fmla="*/ 2475505 h 3746571"/>
                  <a:gd name="connsiteX39" fmla="*/ 973801 w 3432663"/>
                  <a:gd name="connsiteY39" fmla="*/ 2588261 h 3746571"/>
                  <a:gd name="connsiteX40" fmla="*/ 1054524 w 3432663"/>
                  <a:gd name="connsiteY40" fmla="*/ 2725362 h 3746571"/>
                  <a:gd name="connsiteX41" fmla="*/ 1230065 w 3432663"/>
                  <a:gd name="connsiteY41" fmla="*/ 2783021 h 3746571"/>
                  <a:gd name="connsiteX42" fmla="*/ 1494016 w 3432663"/>
                  <a:gd name="connsiteY42" fmla="*/ 2685641 h 3746571"/>
                  <a:gd name="connsiteX43" fmla="*/ 1599084 w 3432663"/>
                  <a:gd name="connsiteY43" fmla="*/ 2444753 h 3746571"/>
                  <a:gd name="connsiteX44" fmla="*/ 1386385 w 3432663"/>
                  <a:gd name="connsiteY44" fmla="*/ 2109048 h 3746571"/>
                  <a:gd name="connsiteX45" fmla="*/ 943050 w 3432663"/>
                  <a:gd name="connsiteY45" fmla="*/ 2003980 h 3746571"/>
                  <a:gd name="connsiteX46" fmla="*/ 371582 w 3432663"/>
                  <a:gd name="connsiteY46" fmla="*/ 2198740 h 3746571"/>
                  <a:gd name="connsiteX47" fmla="*/ 117881 w 3432663"/>
                  <a:gd name="connsiteY47" fmla="*/ 2711267 h 3746571"/>
                  <a:gd name="connsiteX48" fmla="*/ 499714 w 3432663"/>
                  <a:gd name="connsiteY48" fmla="*/ 3351926 h 3746571"/>
                  <a:gd name="connsiteX49" fmla="*/ 1312069 w 3432663"/>
                  <a:gd name="connsiteY49" fmla="*/ 3567187 h 3746571"/>
                  <a:gd name="connsiteX50" fmla="*/ 2134674 w 3432663"/>
                  <a:gd name="connsiteY50" fmla="*/ 3269921 h 3746571"/>
                  <a:gd name="connsiteX51" fmla="*/ 2490881 w 3432663"/>
                  <a:gd name="connsiteY51" fmla="*/ 2506256 h 3746571"/>
                  <a:gd name="connsiteX52" fmla="*/ 2372999 w 3432663"/>
                  <a:gd name="connsiteY52" fmla="*/ 2070608 h 3746571"/>
                  <a:gd name="connsiteX53" fmla="*/ 2057795 w 3432663"/>
                  <a:gd name="connsiteY53" fmla="*/ 1755405 h 3746571"/>
                  <a:gd name="connsiteX54" fmla="*/ 1614460 w 3432663"/>
                  <a:gd name="connsiteY54" fmla="*/ 1496578 h 3746571"/>
                  <a:gd name="connsiteX55" fmla="*/ 858483 w 3432663"/>
                  <a:gd name="connsiteY55" fmla="*/ 1135247 h 3746571"/>
                  <a:gd name="connsiteX56" fmla="*/ 476650 w 3432663"/>
                  <a:gd name="connsiteY56" fmla="*/ 609907 h 3746571"/>
                  <a:gd name="connsiteX57" fmla="*/ 781604 w 3432663"/>
                  <a:gd name="connsiteY57" fmla="*/ 143508 h 3746571"/>
                  <a:gd name="connsiteX58" fmla="*/ 1424825 w 3432663"/>
                  <a:gd name="connsiteY58" fmla="*/ 0 h 3746571"/>
                  <a:gd name="connsiteX0" fmla="*/ 1424825 w 3453135"/>
                  <a:gd name="connsiteY0" fmla="*/ 0 h 3746571"/>
                  <a:gd name="connsiteX1" fmla="*/ 1883536 w 3453135"/>
                  <a:gd name="connsiteY1" fmla="*/ 64066 h 3746571"/>
                  <a:gd name="connsiteX2" fmla="*/ 2116736 w 3453135"/>
                  <a:gd name="connsiteY2" fmla="*/ 353644 h 3746571"/>
                  <a:gd name="connsiteX3" fmla="*/ 2051389 w 3453135"/>
                  <a:gd name="connsiteY3" fmla="*/ 500995 h 3746571"/>
                  <a:gd name="connsiteX4" fmla="*/ 1936070 w 3453135"/>
                  <a:gd name="connsiteY4" fmla="*/ 571468 h 3746571"/>
                  <a:gd name="connsiteX5" fmla="*/ 1863035 w 3453135"/>
                  <a:gd name="connsiteY5" fmla="*/ 576593 h 3746571"/>
                  <a:gd name="connsiteX6" fmla="*/ 1768218 w 3453135"/>
                  <a:gd name="connsiteY6" fmla="*/ 558654 h 3746571"/>
                  <a:gd name="connsiteX7" fmla="*/ 1740029 w 3453135"/>
                  <a:gd name="connsiteY7" fmla="*/ 533028 h 3746571"/>
                  <a:gd name="connsiteX8" fmla="*/ 1757967 w 3453135"/>
                  <a:gd name="connsiteY8" fmla="*/ 502276 h 3746571"/>
                  <a:gd name="connsiteX9" fmla="*/ 1809220 w 3453135"/>
                  <a:gd name="connsiteY9" fmla="*/ 426679 h 3746571"/>
                  <a:gd name="connsiteX10" fmla="*/ 1824596 w 3453135"/>
                  <a:gd name="connsiteY10" fmla="*/ 343393 h 3746571"/>
                  <a:gd name="connsiteX11" fmla="*/ 1686214 w 3453135"/>
                  <a:gd name="connsiteY11" fmla="*/ 153758 h 3746571"/>
                  <a:gd name="connsiteX12" fmla="*/ 1409449 w 3453135"/>
                  <a:gd name="connsiteY12" fmla="*/ 102506 h 3746571"/>
                  <a:gd name="connsiteX13" fmla="*/ 960988 w 3453135"/>
                  <a:gd name="connsiteY13" fmla="*/ 187072 h 3746571"/>
                  <a:gd name="connsiteX14" fmla="*/ 743164 w 3453135"/>
                  <a:gd name="connsiteY14" fmla="*/ 481775 h 3746571"/>
                  <a:gd name="connsiteX15" fmla="*/ 899485 w 3453135"/>
                  <a:gd name="connsiteY15" fmla="*/ 740602 h 3746571"/>
                  <a:gd name="connsiteX16" fmla="*/ 1283880 w 3453135"/>
                  <a:gd name="connsiteY16" fmla="*/ 943050 h 3746571"/>
                  <a:gd name="connsiteX17" fmla="*/ 1757967 w 3453135"/>
                  <a:gd name="connsiteY17" fmla="*/ 1153185 h 3746571"/>
                  <a:gd name="connsiteX18" fmla="*/ 2280745 w 3453135"/>
                  <a:gd name="connsiteY18" fmla="*/ 1458139 h 3746571"/>
                  <a:gd name="connsiteX19" fmla="*/ 2983314 w 3453135"/>
                  <a:gd name="connsiteY19" fmla="*/ 1543339 h 3746571"/>
                  <a:gd name="connsiteX20" fmla="*/ 3432663 w 3453135"/>
                  <a:gd name="connsiteY20" fmla="*/ 2904434 h 3746571"/>
                  <a:gd name="connsiteX21" fmla="*/ 2316622 w 3453135"/>
                  <a:gd name="connsiteY21" fmla="*/ 3410866 h 3746571"/>
                  <a:gd name="connsiteX22" fmla="*/ 1306944 w 3453135"/>
                  <a:gd name="connsiteY22" fmla="*/ 3746571 h 3746571"/>
                  <a:gd name="connsiteX23" fmla="*/ 407459 w 3453135"/>
                  <a:gd name="connsiteY23" fmla="*/ 3490308 h 3746571"/>
                  <a:gd name="connsiteX24" fmla="*/ 0 w 3453135"/>
                  <a:gd name="connsiteY24" fmla="*/ 2711267 h 3746571"/>
                  <a:gd name="connsiteX25" fmla="*/ 283171 w 3453135"/>
                  <a:gd name="connsiteY25" fmla="*/ 2118017 h 3746571"/>
                  <a:gd name="connsiteX26" fmla="*/ 963551 w 3453135"/>
                  <a:gd name="connsiteY26" fmla="*/ 1870723 h 3746571"/>
                  <a:gd name="connsiteX27" fmla="*/ 1591396 w 3453135"/>
                  <a:gd name="connsiteY27" fmla="*/ 2019356 h 3746571"/>
                  <a:gd name="connsiteX28" fmla="*/ 1860473 w 3453135"/>
                  <a:gd name="connsiteY28" fmla="*/ 2490881 h 3746571"/>
                  <a:gd name="connsiteX29" fmla="*/ 1679807 w 3453135"/>
                  <a:gd name="connsiteY29" fmla="*/ 2861181 h 3746571"/>
                  <a:gd name="connsiteX30" fmla="*/ 1260816 w 3453135"/>
                  <a:gd name="connsiteY30" fmla="*/ 3008533 h 3746571"/>
                  <a:gd name="connsiteX31" fmla="*/ 894360 w 3453135"/>
                  <a:gd name="connsiteY31" fmla="*/ 2926528 h 3746571"/>
                  <a:gd name="connsiteX32" fmla="*/ 717538 w 3453135"/>
                  <a:gd name="connsiteY32" fmla="*/ 2649764 h 3746571"/>
                  <a:gd name="connsiteX33" fmla="*/ 807230 w 3453135"/>
                  <a:gd name="connsiteY33" fmla="*/ 2470379 h 3746571"/>
                  <a:gd name="connsiteX34" fmla="*/ 930236 w 3453135"/>
                  <a:gd name="connsiteY34" fmla="*/ 2406314 h 3746571"/>
                  <a:gd name="connsiteX35" fmla="*/ 989177 w 3453135"/>
                  <a:gd name="connsiteY35" fmla="*/ 2398626 h 3746571"/>
                  <a:gd name="connsiteX36" fmla="*/ 1009678 w 3453135"/>
                  <a:gd name="connsiteY36" fmla="*/ 2414001 h 3746571"/>
                  <a:gd name="connsiteX37" fmla="*/ 999428 w 3453135"/>
                  <a:gd name="connsiteY37" fmla="*/ 2444753 h 3746571"/>
                  <a:gd name="connsiteX38" fmla="*/ 989177 w 3453135"/>
                  <a:gd name="connsiteY38" fmla="*/ 2475505 h 3746571"/>
                  <a:gd name="connsiteX39" fmla="*/ 973801 w 3453135"/>
                  <a:gd name="connsiteY39" fmla="*/ 2588261 h 3746571"/>
                  <a:gd name="connsiteX40" fmla="*/ 1054524 w 3453135"/>
                  <a:gd name="connsiteY40" fmla="*/ 2725362 h 3746571"/>
                  <a:gd name="connsiteX41" fmla="*/ 1230065 w 3453135"/>
                  <a:gd name="connsiteY41" fmla="*/ 2783021 h 3746571"/>
                  <a:gd name="connsiteX42" fmla="*/ 1494016 w 3453135"/>
                  <a:gd name="connsiteY42" fmla="*/ 2685641 h 3746571"/>
                  <a:gd name="connsiteX43" fmla="*/ 1599084 w 3453135"/>
                  <a:gd name="connsiteY43" fmla="*/ 2444753 h 3746571"/>
                  <a:gd name="connsiteX44" fmla="*/ 1386385 w 3453135"/>
                  <a:gd name="connsiteY44" fmla="*/ 2109048 h 3746571"/>
                  <a:gd name="connsiteX45" fmla="*/ 943050 w 3453135"/>
                  <a:gd name="connsiteY45" fmla="*/ 2003980 h 3746571"/>
                  <a:gd name="connsiteX46" fmla="*/ 371582 w 3453135"/>
                  <a:gd name="connsiteY46" fmla="*/ 2198740 h 3746571"/>
                  <a:gd name="connsiteX47" fmla="*/ 117881 w 3453135"/>
                  <a:gd name="connsiteY47" fmla="*/ 2711267 h 3746571"/>
                  <a:gd name="connsiteX48" fmla="*/ 499714 w 3453135"/>
                  <a:gd name="connsiteY48" fmla="*/ 3351926 h 3746571"/>
                  <a:gd name="connsiteX49" fmla="*/ 1312069 w 3453135"/>
                  <a:gd name="connsiteY49" fmla="*/ 3567187 h 3746571"/>
                  <a:gd name="connsiteX50" fmla="*/ 2134674 w 3453135"/>
                  <a:gd name="connsiteY50" fmla="*/ 3269921 h 3746571"/>
                  <a:gd name="connsiteX51" fmla="*/ 2490881 w 3453135"/>
                  <a:gd name="connsiteY51" fmla="*/ 2506256 h 3746571"/>
                  <a:gd name="connsiteX52" fmla="*/ 2372999 w 3453135"/>
                  <a:gd name="connsiteY52" fmla="*/ 2070608 h 3746571"/>
                  <a:gd name="connsiteX53" fmla="*/ 2057795 w 3453135"/>
                  <a:gd name="connsiteY53" fmla="*/ 1755405 h 3746571"/>
                  <a:gd name="connsiteX54" fmla="*/ 1614460 w 3453135"/>
                  <a:gd name="connsiteY54" fmla="*/ 1496578 h 3746571"/>
                  <a:gd name="connsiteX55" fmla="*/ 858483 w 3453135"/>
                  <a:gd name="connsiteY55" fmla="*/ 1135247 h 3746571"/>
                  <a:gd name="connsiteX56" fmla="*/ 476650 w 3453135"/>
                  <a:gd name="connsiteY56" fmla="*/ 609907 h 3746571"/>
                  <a:gd name="connsiteX57" fmla="*/ 781604 w 3453135"/>
                  <a:gd name="connsiteY57" fmla="*/ 143508 h 3746571"/>
                  <a:gd name="connsiteX58" fmla="*/ 1424825 w 3453135"/>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57967 w 3452383"/>
                  <a:gd name="connsiteY17" fmla="*/ 1153185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30258 w 3452383"/>
                  <a:gd name="connsiteY17" fmla="*/ 1042349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1091"/>
                  <a:gd name="connsiteY0" fmla="*/ 0 h 3837621"/>
                  <a:gd name="connsiteX1" fmla="*/ 1883536 w 3451091"/>
                  <a:gd name="connsiteY1" fmla="*/ 64066 h 3837621"/>
                  <a:gd name="connsiteX2" fmla="*/ 2116736 w 3451091"/>
                  <a:gd name="connsiteY2" fmla="*/ 353644 h 3837621"/>
                  <a:gd name="connsiteX3" fmla="*/ 2051389 w 3451091"/>
                  <a:gd name="connsiteY3" fmla="*/ 500995 h 3837621"/>
                  <a:gd name="connsiteX4" fmla="*/ 1936070 w 3451091"/>
                  <a:gd name="connsiteY4" fmla="*/ 571468 h 3837621"/>
                  <a:gd name="connsiteX5" fmla="*/ 1863035 w 3451091"/>
                  <a:gd name="connsiteY5" fmla="*/ 576593 h 3837621"/>
                  <a:gd name="connsiteX6" fmla="*/ 1768218 w 3451091"/>
                  <a:gd name="connsiteY6" fmla="*/ 558654 h 3837621"/>
                  <a:gd name="connsiteX7" fmla="*/ 1740029 w 3451091"/>
                  <a:gd name="connsiteY7" fmla="*/ 533028 h 3837621"/>
                  <a:gd name="connsiteX8" fmla="*/ 1757967 w 3451091"/>
                  <a:gd name="connsiteY8" fmla="*/ 502276 h 3837621"/>
                  <a:gd name="connsiteX9" fmla="*/ 1809220 w 3451091"/>
                  <a:gd name="connsiteY9" fmla="*/ 426679 h 3837621"/>
                  <a:gd name="connsiteX10" fmla="*/ 1824596 w 3451091"/>
                  <a:gd name="connsiteY10" fmla="*/ 343393 h 3837621"/>
                  <a:gd name="connsiteX11" fmla="*/ 1686214 w 3451091"/>
                  <a:gd name="connsiteY11" fmla="*/ 153758 h 3837621"/>
                  <a:gd name="connsiteX12" fmla="*/ 1409449 w 3451091"/>
                  <a:gd name="connsiteY12" fmla="*/ 102506 h 3837621"/>
                  <a:gd name="connsiteX13" fmla="*/ 960988 w 3451091"/>
                  <a:gd name="connsiteY13" fmla="*/ 187072 h 3837621"/>
                  <a:gd name="connsiteX14" fmla="*/ 743164 w 3451091"/>
                  <a:gd name="connsiteY14" fmla="*/ 481775 h 3837621"/>
                  <a:gd name="connsiteX15" fmla="*/ 899485 w 3451091"/>
                  <a:gd name="connsiteY15" fmla="*/ 740602 h 3837621"/>
                  <a:gd name="connsiteX16" fmla="*/ 1283880 w 3451091"/>
                  <a:gd name="connsiteY16" fmla="*/ 943050 h 3837621"/>
                  <a:gd name="connsiteX17" fmla="*/ 1730258 w 3451091"/>
                  <a:gd name="connsiteY17" fmla="*/ 1042349 h 3837621"/>
                  <a:gd name="connsiteX18" fmla="*/ 2391581 w 3451091"/>
                  <a:gd name="connsiteY18" fmla="*/ 1111775 h 3837621"/>
                  <a:gd name="connsiteX19" fmla="*/ 2983314 w 3451091"/>
                  <a:gd name="connsiteY19" fmla="*/ 1543339 h 3837621"/>
                  <a:gd name="connsiteX20" fmla="*/ 3432663 w 3451091"/>
                  <a:gd name="connsiteY20" fmla="*/ 2904434 h 3837621"/>
                  <a:gd name="connsiteX21" fmla="*/ 2344331 w 3451091"/>
                  <a:gd name="connsiteY21" fmla="*/ 3771084 h 3837621"/>
                  <a:gd name="connsiteX22" fmla="*/ 1306944 w 3451091"/>
                  <a:gd name="connsiteY22" fmla="*/ 3746571 h 3837621"/>
                  <a:gd name="connsiteX23" fmla="*/ 407459 w 3451091"/>
                  <a:gd name="connsiteY23" fmla="*/ 3490308 h 3837621"/>
                  <a:gd name="connsiteX24" fmla="*/ 0 w 3451091"/>
                  <a:gd name="connsiteY24" fmla="*/ 2711267 h 3837621"/>
                  <a:gd name="connsiteX25" fmla="*/ 283171 w 3451091"/>
                  <a:gd name="connsiteY25" fmla="*/ 2118017 h 3837621"/>
                  <a:gd name="connsiteX26" fmla="*/ 963551 w 3451091"/>
                  <a:gd name="connsiteY26" fmla="*/ 1870723 h 3837621"/>
                  <a:gd name="connsiteX27" fmla="*/ 1591396 w 3451091"/>
                  <a:gd name="connsiteY27" fmla="*/ 2019356 h 3837621"/>
                  <a:gd name="connsiteX28" fmla="*/ 1860473 w 3451091"/>
                  <a:gd name="connsiteY28" fmla="*/ 2490881 h 3837621"/>
                  <a:gd name="connsiteX29" fmla="*/ 1679807 w 3451091"/>
                  <a:gd name="connsiteY29" fmla="*/ 2861181 h 3837621"/>
                  <a:gd name="connsiteX30" fmla="*/ 1260816 w 3451091"/>
                  <a:gd name="connsiteY30" fmla="*/ 3008533 h 3837621"/>
                  <a:gd name="connsiteX31" fmla="*/ 894360 w 3451091"/>
                  <a:gd name="connsiteY31" fmla="*/ 2926528 h 3837621"/>
                  <a:gd name="connsiteX32" fmla="*/ 717538 w 3451091"/>
                  <a:gd name="connsiteY32" fmla="*/ 2649764 h 3837621"/>
                  <a:gd name="connsiteX33" fmla="*/ 807230 w 3451091"/>
                  <a:gd name="connsiteY33" fmla="*/ 2470379 h 3837621"/>
                  <a:gd name="connsiteX34" fmla="*/ 930236 w 3451091"/>
                  <a:gd name="connsiteY34" fmla="*/ 2406314 h 3837621"/>
                  <a:gd name="connsiteX35" fmla="*/ 989177 w 3451091"/>
                  <a:gd name="connsiteY35" fmla="*/ 2398626 h 3837621"/>
                  <a:gd name="connsiteX36" fmla="*/ 1009678 w 3451091"/>
                  <a:gd name="connsiteY36" fmla="*/ 2414001 h 3837621"/>
                  <a:gd name="connsiteX37" fmla="*/ 999428 w 3451091"/>
                  <a:gd name="connsiteY37" fmla="*/ 2444753 h 3837621"/>
                  <a:gd name="connsiteX38" fmla="*/ 989177 w 3451091"/>
                  <a:gd name="connsiteY38" fmla="*/ 2475505 h 3837621"/>
                  <a:gd name="connsiteX39" fmla="*/ 973801 w 3451091"/>
                  <a:gd name="connsiteY39" fmla="*/ 2588261 h 3837621"/>
                  <a:gd name="connsiteX40" fmla="*/ 1054524 w 3451091"/>
                  <a:gd name="connsiteY40" fmla="*/ 2725362 h 3837621"/>
                  <a:gd name="connsiteX41" fmla="*/ 1230065 w 3451091"/>
                  <a:gd name="connsiteY41" fmla="*/ 2783021 h 3837621"/>
                  <a:gd name="connsiteX42" fmla="*/ 1494016 w 3451091"/>
                  <a:gd name="connsiteY42" fmla="*/ 2685641 h 3837621"/>
                  <a:gd name="connsiteX43" fmla="*/ 1599084 w 3451091"/>
                  <a:gd name="connsiteY43" fmla="*/ 2444753 h 3837621"/>
                  <a:gd name="connsiteX44" fmla="*/ 1386385 w 3451091"/>
                  <a:gd name="connsiteY44" fmla="*/ 2109048 h 3837621"/>
                  <a:gd name="connsiteX45" fmla="*/ 943050 w 3451091"/>
                  <a:gd name="connsiteY45" fmla="*/ 2003980 h 3837621"/>
                  <a:gd name="connsiteX46" fmla="*/ 371582 w 3451091"/>
                  <a:gd name="connsiteY46" fmla="*/ 2198740 h 3837621"/>
                  <a:gd name="connsiteX47" fmla="*/ 117881 w 3451091"/>
                  <a:gd name="connsiteY47" fmla="*/ 2711267 h 3837621"/>
                  <a:gd name="connsiteX48" fmla="*/ 499714 w 3451091"/>
                  <a:gd name="connsiteY48" fmla="*/ 3351926 h 3837621"/>
                  <a:gd name="connsiteX49" fmla="*/ 1312069 w 3451091"/>
                  <a:gd name="connsiteY49" fmla="*/ 3567187 h 3837621"/>
                  <a:gd name="connsiteX50" fmla="*/ 2134674 w 3451091"/>
                  <a:gd name="connsiteY50" fmla="*/ 3269921 h 3837621"/>
                  <a:gd name="connsiteX51" fmla="*/ 2490881 w 3451091"/>
                  <a:gd name="connsiteY51" fmla="*/ 2506256 h 3837621"/>
                  <a:gd name="connsiteX52" fmla="*/ 2372999 w 3451091"/>
                  <a:gd name="connsiteY52" fmla="*/ 2070608 h 3837621"/>
                  <a:gd name="connsiteX53" fmla="*/ 2057795 w 3451091"/>
                  <a:gd name="connsiteY53" fmla="*/ 1755405 h 3837621"/>
                  <a:gd name="connsiteX54" fmla="*/ 1614460 w 3451091"/>
                  <a:gd name="connsiteY54" fmla="*/ 1496578 h 3837621"/>
                  <a:gd name="connsiteX55" fmla="*/ 858483 w 3451091"/>
                  <a:gd name="connsiteY55" fmla="*/ 1135247 h 3837621"/>
                  <a:gd name="connsiteX56" fmla="*/ 476650 w 3451091"/>
                  <a:gd name="connsiteY56" fmla="*/ 609907 h 3837621"/>
                  <a:gd name="connsiteX57" fmla="*/ 781604 w 3451091"/>
                  <a:gd name="connsiteY57" fmla="*/ 143508 h 3837621"/>
                  <a:gd name="connsiteX58" fmla="*/ 1424825 w 3451091"/>
                  <a:gd name="connsiteY58" fmla="*/ 0 h 3837621"/>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50454"/>
                  <a:gd name="connsiteY0" fmla="*/ 0 h 4000455"/>
                  <a:gd name="connsiteX1" fmla="*/ 1883536 w 3450454"/>
                  <a:gd name="connsiteY1" fmla="*/ 64066 h 4000455"/>
                  <a:gd name="connsiteX2" fmla="*/ 2116736 w 3450454"/>
                  <a:gd name="connsiteY2" fmla="*/ 353644 h 4000455"/>
                  <a:gd name="connsiteX3" fmla="*/ 2051389 w 3450454"/>
                  <a:gd name="connsiteY3" fmla="*/ 500995 h 4000455"/>
                  <a:gd name="connsiteX4" fmla="*/ 1936070 w 3450454"/>
                  <a:gd name="connsiteY4" fmla="*/ 571468 h 4000455"/>
                  <a:gd name="connsiteX5" fmla="*/ 1863035 w 3450454"/>
                  <a:gd name="connsiteY5" fmla="*/ 576593 h 4000455"/>
                  <a:gd name="connsiteX6" fmla="*/ 1768218 w 3450454"/>
                  <a:gd name="connsiteY6" fmla="*/ 558654 h 4000455"/>
                  <a:gd name="connsiteX7" fmla="*/ 1740029 w 3450454"/>
                  <a:gd name="connsiteY7" fmla="*/ 533028 h 4000455"/>
                  <a:gd name="connsiteX8" fmla="*/ 1757967 w 3450454"/>
                  <a:gd name="connsiteY8" fmla="*/ 502276 h 4000455"/>
                  <a:gd name="connsiteX9" fmla="*/ 1809220 w 3450454"/>
                  <a:gd name="connsiteY9" fmla="*/ 426679 h 4000455"/>
                  <a:gd name="connsiteX10" fmla="*/ 1824596 w 3450454"/>
                  <a:gd name="connsiteY10" fmla="*/ 343393 h 4000455"/>
                  <a:gd name="connsiteX11" fmla="*/ 1686214 w 3450454"/>
                  <a:gd name="connsiteY11" fmla="*/ 153758 h 4000455"/>
                  <a:gd name="connsiteX12" fmla="*/ 1409449 w 3450454"/>
                  <a:gd name="connsiteY12" fmla="*/ 102506 h 4000455"/>
                  <a:gd name="connsiteX13" fmla="*/ 960988 w 3450454"/>
                  <a:gd name="connsiteY13" fmla="*/ 187072 h 4000455"/>
                  <a:gd name="connsiteX14" fmla="*/ 743164 w 3450454"/>
                  <a:gd name="connsiteY14" fmla="*/ 481775 h 4000455"/>
                  <a:gd name="connsiteX15" fmla="*/ 899485 w 3450454"/>
                  <a:gd name="connsiteY15" fmla="*/ 740602 h 4000455"/>
                  <a:gd name="connsiteX16" fmla="*/ 1283880 w 3450454"/>
                  <a:gd name="connsiteY16" fmla="*/ 943050 h 4000455"/>
                  <a:gd name="connsiteX17" fmla="*/ 1730258 w 3450454"/>
                  <a:gd name="connsiteY17" fmla="*/ 1042349 h 4000455"/>
                  <a:gd name="connsiteX18" fmla="*/ 2391581 w 3450454"/>
                  <a:gd name="connsiteY18" fmla="*/ 1111775 h 4000455"/>
                  <a:gd name="connsiteX19" fmla="*/ 2983314 w 3450454"/>
                  <a:gd name="connsiteY19" fmla="*/ 1543339 h 4000455"/>
                  <a:gd name="connsiteX20" fmla="*/ 3432663 w 3450454"/>
                  <a:gd name="connsiteY20" fmla="*/ 2904434 h 4000455"/>
                  <a:gd name="connsiteX21" fmla="*/ 2358186 w 3450454"/>
                  <a:gd name="connsiteY21" fmla="*/ 3840356 h 4000455"/>
                  <a:gd name="connsiteX22" fmla="*/ 1251526 w 3450454"/>
                  <a:gd name="connsiteY22" fmla="*/ 3968244 h 4000455"/>
                  <a:gd name="connsiteX23" fmla="*/ 407459 w 3450454"/>
                  <a:gd name="connsiteY23" fmla="*/ 3490308 h 4000455"/>
                  <a:gd name="connsiteX24" fmla="*/ 0 w 3450454"/>
                  <a:gd name="connsiteY24" fmla="*/ 2711267 h 4000455"/>
                  <a:gd name="connsiteX25" fmla="*/ 283171 w 3450454"/>
                  <a:gd name="connsiteY25" fmla="*/ 2118017 h 4000455"/>
                  <a:gd name="connsiteX26" fmla="*/ 963551 w 3450454"/>
                  <a:gd name="connsiteY26" fmla="*/ 1870723 h 4000455"/>
                  <a:gd name="connsiteX27" fmla="*/ 1591396 w 3450454"/>
                  <a:gd name="connsiteY27" fmla="*/ 2019356 h 4000455"/>
                  <a:gd name="connsiteX28" fmla="*/ 1860473 w 3450454"/>
                  <a:gd name="connsiteY28" fmla="*/ 2490881 h 4000455"/>
                  <a:gd name="connsiteX29" fmla="*/ 1679807 w 3450454"/>
                  <a:gd name="connsiteY29" fmla="*/ 2861181 h 4000455"/>
                  <a:gd name="connsiteX30" fmla="*/ 1260816 w 3450454"/>
                  <a:gd name="connsiteY30" fmla="*/ 3008533 h 4000455"/>
                  <a:gd name="connsiteX31" fmla="*/ 894360 w 3450454"/>
                  <a:gd name="connsiteY31" fmla="*/ 2926528 h 4000455"/>
                  <a:gd name="connsiteX32" fmla="*/ 717538 w 3450454"/>
                  <a:gd name="connsiteY32" fmla="*/ 2649764 h 4000455"/>
                  <a:gd name="connsiteX33" fmla="*/ 807230 w 3450454"/>
                  <a:gd name="connsiteY33" fmla="*/ 2470379 h 4000455"/>
                  <a:gd name="connsiteX34" fmla="*/ 930236 w 3450454"/>
                  <a:gd name="connsiteY34" fmla="*/ 2406314 h 4000455"/>
                  <a:gd name="connsiteX35" fmla="*/ 989177 w 3450454"/>
                  <a:gd name="connsiteY35" fmla="*/ 2398626 h 4000455"/>
                  <a:gd name="connsiteX36" fmla="*/ 1009678 w 3450454"/>
                  <a:gd name="connsiteY36" fmla="*/ 2414001 h 4000455"/>
                  <a:gd name="connsiteX37" fmla="*/ 999428 w 3450454"/>
                  <a:gd name="connsiteY37" fmla="*/ 2444753 h 4000455"/>
                  <a:gd name="connsiteX38" fmla="*/ 989177 w 3450454"/>
                  <a:gd name="connsiteY38" fmla="*/ 2475505 h 4000455"/>
                  <a:gd name="connsiteX39" fmla="*/ 973801 w 3450454"/>
                  <a:gd name="connsiteY39" fmla="*/ 2588261 h 4000455"/>
                  <a:gd name="connsiteX40" fmla="*/ 1054524 w 3450454"/>
                  <a:gd name="connsiteY40" fmla="*/ 2725362 h 4000455"/>
                  <a:gd name="connsiteX41" fmla="*/ 1230065 w 3450454"/>
                  <a:gd name="connsiteY41" fmla="*/ 2783021 h 4000455"/>
                  <a:gd name="connsiteX42" fmla="*/ 1494016 w 3450454"/>
                  <a:gd name="connsiteY42" fmla="*/ 2685641 h 4000455"/>
                  <a:gd name="connsiteX43" fmla="*/ 1599084 w 3450454"/>
                  <a:gd name="connsiteY43" fmla="*/ 2444753 h 4000455"/>
                  <a:gd name="connsiteX44" fmla="*/ 1386385 w 3450454"/>
                  <a:gd name="connsiteY44" fmla="*/ 2109048 h 4000455"/>
                  <a:gd name="connsiteX45" fmla="*/ 943050 w 3450454"/>
                  <a:gd name="connsiteY45" fmla="*/ 2003980 h 4000455"/>
                  <a:gd name="connsiteX46" fmla="*/ 371582 w 3450454"/>
                  <a:gd name="connsiteY46" fmla="*/ 2198740 h 4000455"/>
                  <a:gd name="connsiteX47" fmla="*/ 117881 w 3450454"/>
                  <a:gd name="connsiteY47" fmla="*/ 2711267 h 4000455"/>
                  <a:gd name="connsiteX48" fmla="*/ 499714 w 3450454"/>
                  <a:gd name="connsiteY48" fmla="*/ 3351926 h 4000455"/>
                  <a:gd name="connsiteX49" fmla="*/ 1312069 w 3450454"/>
                  <a:gd name="connsiteY49" fmla="*/ 3567187 h 4000455"/>
                  <a:gd name="connsiteX50" fmla="*/ 2134674 w 3450454"/>
                  <a:gd name="connsiteY50" fmla="*/ 3269921 h 4000455"/>
                  <a:gd name="connsiteX51" fmla="*/ 2490881 w 3450454"/>
                  <a:gd name="connsiteY51" fmla="*/ 2506256 h 4000455"/>
                  <a:gd name="connsiteX52" fmla="*/ 2372999 w 3450454"/>
                  <a:gd name="connsiteY52" fmla="*/ 2070608 h 4000455"/>
                  <a:gd name="connsiteX53" fmla="*/ 2057795 w 3450454"/>
                  <a:gd name="connsiteY53" fmla="*/ 1755405 h 4000455"/>
                  <a:gd name="connsiteX54" fmla="*/ 1614460 w 3450454"/>
                  <a:gd name="connsiteY54" fmla="*/ 1496578 h 4000455"/>
                  <a:gd name="connsiteX55" fmla="*/ 858483 w 3450454"/>
                  <a:gd name="connsiteY55" fmla="*/ 1135247 h 4000455"/>
                  <a:gd name="connsiteX56" fmla="*/ 476650 w 3450454"/>
                  <a:gd name="connsiteY56" fmla="*/ 609907 h 4000455"/>
                  <a:gd name="connsiteX57" fmla="*/ 781604 w 3450454"/>
                  <a:gd name="connsiteY57" fmla="*/ 143508 h 4000455"/>
                  <a:gd name="connsiteX58" fmla="*/ 1424825 w 3450454"/>
                  <a:gd name="connsiteY58" fmla="*/ 0 h 4000455"/>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403366"/>
                  <a:gd name="connsiteY0" fmla="*/ 0 h 4003842"/>
                  <a:gd name="connsiteX1" fmla="*/ 1883536 w 3403366"/>
                  <a:gd name="connsiteY1" fmla="*/ 64066 h 4003842"/>
                  <a:gd name="connsiteX2" fmla="*/ 2116736 w 3403366"/>
                  <a:gd name="connsiteY2" fmla="*/ 353644 h 4003842"/>
                  <a:gd name="connsiteX3" fmla="*/ 2051389 w 3403366"/>
                  <a:gd name="connsiteY3" fmla="*/ 500995 h 4003842"/>
                  <a:gd name="connsiteX4" fmla="*/ 1936070 w 3403366"/>
                  <a:gd name="connsiteY4" fmla="*/ 571468 h 4003842"/>
                  <a:gd name="connsiteX5" fmla="*/ 1863035 w 3403366"/>
                  <a:gd name="connsiteY5" fmla="*/ 576593 h 4003842"/>
                  <a:gd name="connsiteX6" fmla="*/ 1768218 w 3403366"/>
                  <a:gd name="connsiteY6" fmla="*/ 558654 h 4003842"/>
                  <a:gd name="connsiteX7" fmla="*/ 1740029 w 3403366"/>
                  <a:gd name="connsiteY7" fmla="*/ 533028 h 4003842"/>
                  <a:gd name="connsiteX8" fmla="*/ 1757967 w 3403366"/>
                  <a:gd name="connsiteY8" fmla="*/ 502276 h 4003842"/>
                  <a:gd name="connsiteX9" fmla="*/ 1809220 w 3403366"/>
                  <a:gd name="connsiteY9" fmla="*/ 426679 h 4003842"/>
                  <a:gd name="connsiteX10" fmla="*/ 1824596 w 3403366"/>
                  <a:gd name="connsiteY10" fmla="*/ 343393 h 4003842"/>
                  <a:gd name="connsiteX11" fmla="*/ 1686214 w 3403366"/>
                  <a:gd name="connsiteY11" fmla="*/ 153758 h 4003842"/>
                  <a:gd name="connsiteX12" fmla="*/ 1409449 w 3403366"/>
                  <a:gd name="connsiteY12" fmla="*/ 102506 h 4003842"/>
                  <a:gd name="connsiteX13" fmla="*/ 960988 w 3403366"/>
                  <a:gd name="connsiteY13" fmla="*/ 187072 h 4003842"/>
                  <a:gd name="connsiteX14" fmla="*/ 743164 w 3403366"/>
                  <a:gd name="connsiteY14" fmla="*/ 481775 h 4003842"/>
                  <a:gd name="connsiteX15" fmla="*/ 899485 w 3403366"/>
                  <a:gd name="connsiteY15" fmla="*/ 740602 h 4003842"/>
                  <a:gd name="connsiteX16" fmla="*/ 1283880 w 3403366"/>
                  <a:gd name="connsiteY16" fmla="*/ 943050 h 4003842"/>
                  <a:gd name="connsiteX17" fmla="*/ 1730258 w 3403366"/>
                  <a:gd name="connsiteY17" fmla="*/ 1042349 h 4003842"/>
                  <a:gd name="connsiteX18" fmla="*/ 2391581 w 3403366"/>
                  <a:gd name="connsiteY18" fmla="*/ 1111775 h 4003842"/>
                  <a:gd name="connsiteX19" fmla="*/ 2983314 w 3403366"/>
                  <a:gd name="connsiteY19" fmla="*/ 1543339 h 4003842"/>
                  <a:gd name="connsiteX20" fmla="*/ 3377245 w 3403366"/>
                  <a:gd name="connsiteY20" fmla="*/ 2821306 h 4003842"/>
                  <a:gd name="connsiteX21" fmla="*/ 2358186 w 3403366"/>
                  <a:gd name="connsiteY21" fmla="*/ 3840356 h 4003842"/>
                  <a:gd name="connsiteX22" fmla="*/ 1251526 w 3403366"/>
                  <a:gd name="connsiteY22" fmla="*/ 3968244 h 4003842"/>
                  <a:gd name="connsiteX23" fmla="*/ 407459 w 3403366"/>
                  <a:gd name="connsiteY23" fmla="*/ 3490308 h 4003842"/>
                  <a:gd name="connsiteX24" fmla="*/ 0 w 3403366"/>
                  <a:gd name="connsiteY24" fmla="*/ 2711267 h 4003842"/>
                  <a:gd name="connsiteX25" fmla="*/ 283171 w 3403366"/>
                  <a:gd name="connsiteY25" fmla="*/ 2118017 h 4003842"/>
                  <a:gd name="connsiteX26" fmla="*/ 963551 w 3403366"/>
                  <a:gd name="connsiteY26" fmla="*/ 1870723 h 4003842"/>
                  <a:gd name="connsiteX27" fmla="*/ 1591396 w 3403366"/>
                  <a:gd name="connsiteY27" fmla="*/ 2019356 h 4003842"/>
                  <a:gd name="connsiteX28" fmla="*/ 1860473 w 3403366"/>
                  <a:gd name="connsiteY28" fmla="*/ 2490881 h 4003842"/>
                  <a:gd name="connsiteX29" fmla="*/ 1679807 w 3403366"/>
                  <a:gd name="connsiteY29" fmla="*/ 2861181 h 4003842"/>
                  <a:gd name="connsiteX30" fmla="*/ 1260816 w 3403366"/>
                  <a:gd name="connsiteY30" fmla="*/ 3008533 h 4003842"/>
                  <a:gd name="connsiteX31" fmla="*/ 894360 w 3403366"/>
                  <a:gd name="connsiteY31" fmla="*/ 2926528 h 4003842"/>
                  <a:gd name="connsiteX32" fmla="*/ 717538 w 3403366"/>
                  <a:gd name="connsiteY32" fmla="*/ 2649764 h 4003842"/>
                  <a:gd name="connsiteX33" fmla="*/ 807230 w 3403366"/>
                  <a:gd name="connsiteY33" fmla="*/ 2470379 h 4003842"/>
                  <a:gd name="connsiteX34" fmla="*/ 930236 w 3403366"/>
                  <a:gd name="connsiteY34" fmla="*/ 2406314 h 4003842"/>
                  <a:gd name="connsiteX35" fmla="*/ 989177 w 3403366"/>
                  <a:gd name="connsiteY35" fmla="*/ 2398626 h 4003842"/>
                  <a:gd name="connsiteX36" fmla="*/ 1009678 w 3403366"/>
                  <a:gd name="connsiteY36" fmla="*/ 2414001 h 4003842"/>
                  <a:gd name="connsiteX37" fmla="*/ 999428 w 3403366"/>
                  <a:gd name="connsiteY37" fmla="*/ 2444753 h 4003842"/>
                  <a:gd name="connsiteX38" fmla="*/ 989177 w 3403366"/>
                  <a:gd name="connsiteY38" fmla="*/ 2475505 h 4003842"/>
                  <a:gd name="connsiteX39" fmla="*/ 973801 w 3403366"/>
                  <a:gd name="connsiteY39" fmla="*/ 2588261 h 4003842"/>
                  <a:gd name="connsiteX40" fmla="*/ 1054524 w 3403366"/>
                  <a:gd name="connsiteY40" fmla="*/ 2725362 h 4003842"/>
                  <a:gd name="connsiteX41" fmla="*/ 1230065 w 3403366"/>
                  <a:gd name="connsiteY41" fmla="*/ 2783021 h 4003842"/>
                  <a:gd name="connsiteX42" fmla="*/ 1494016 w 3403366"/>
                  <a:gd name="connsiteY42" fmla="*/ 2685641 h 4003842"/>
                  <a:gd name="connsiteX43" fmla="*/ 1599084 w 3403366"/>
                  <a:gd name="connsiteY43" fmla="*/ 2444753 h 4003842"/>
                  <a:gd name="connsiteX44" fmla="*/ 1386385 w 3403366"/>
                  <a:gd name="connsiteY44" fmla="*/ 2109048 h 4003842"/>
                  <a:gd name="connsiteX45" fmla="*/ 943050 w 3403366"/>
                  <a:gd name="connsiteY45" fmla="*/ 2003980 h 4003842"/>
                  <a:gd name="connsiteX46" fmla="*/ 371582 w 3403366"/>
                  <a:gd name="connsiteY46" fmla="*/ 2198740 h 4003842"/>
                  <a:gd name="connsiteX47" fmla="*/ 117881 w 3403366"/>
                  <a:gd name="connsiteY47" fmla="*/ 2711267 h 4003842"/>
                  <a:gd name="connsiteX48" fmla="*/ 499714 w 3403366"/>
                  <a:gd name="connsiteY48" fmla="*/ 3351926 h 4003842"/>
                  <a:gd name="connsiteX49" fmla="*/ 1312069 w 3403366"/>
                  <a:gd name="connsiteY49" fmla="*/ 3567187 h 4003842"/>
                  <a:gd name="connsiteX50" fmla="*/ 2134674 w 3403366"/>
                  <a:gd name="connsiteY50" fmla="*/ 3269921 h 4003842"/>
                  <a:gd name="connsiteX51" fmla="*/ 2490881 w 3403366"/>
                  <a:gd name="connsiteY51" fmla="*/ 2506256 h 4003842"/>
                  <a:gd name="connsiteX52" fmla="*/ 2372999 w 3403366"/>
                  <a:gd name="connsiteY52" fmla="*/ 2070608 h 4003842"/>
                  <a:gd name="connsiteX53" fmla="*/ 2057795 w 3403366"/>
                  <a:gd name="connsiteY53" fmla="*/ 1755405 h 4003842"/>
                  <a:gd name="connsiteX54" fmla="*/ 1614460 w 3403366"/>
                  <a:gd name="connsiteY54" fmla="*/ 1496578 h 4003842"/>
                  <a:gd name="connsiteX55" fmla="*/ 858483 w 3403366"/>
                  <a:gd name="connsiteY55" fmla="*/ 1135247 h 4003842"/>
                  <a:gd name="connsiteX56" fmla="*/ 476650 w 3403366"/>
                  <a:gd name="connsiteY56" fmla="*/ 609907 h 4003842"/>
                  <a:gd name="connsiteX57" fmla="*/ 781604 w 3403366"/>
                  <a:gd name="connsiteY57" fmla="*/ 143508 h 4003842"/>
                  <a:gd name="connsiteX58" fmla="*/ 1424825 w 3403366"/>
                  <a:gd name="connsiteY58" fmla="*/ 0 h 4003842"/>
                  <a:gd name="connsiteX0" fmla="*/ 1424825 w 3405535"/>
                  <a:gd name="connsiteY0" fmla="*/ 0 h 4003842"/>
                  <a:gd name="connsiteX1" fmla="*/ 1883536 w 3405535"/>
                  <a:gd name="connsiteY1" fmla="*/ 64066 h 4003842"/>
                  <a:gd name="connsiteX2" fmla="*/ 2116736 w 3405535"/>
                  <a:gd name="connsiteY2" fmla="*/ 353644 h 4003842"/>
                  <a:gd name="connsiteX3" fmla="*/ 2051389 w 3405535"/>
                  <a:gd name="connsiteY3" fmla="*/ 500995 h 4003842"/>
                  <a:gd name="connsiteX4" fmla="*/ 1936070 w 3405535"/>
                  <a:gd name="connsiteY4" fmla="*/ 571468 h 4003842"/>
                  <a:gd name="connsiteX5" fmla="*/ 1863035 w 3405535"/>
                  <a:gd name="connsiteY5" fmla="*/ 576593 h 4003842"/>
                  <a:gd name="connsiteX6" fmla="*/ 1768218 w 3405535"/>
                  <a:gd name="connsiteY6" fmla="*/ 558654 h 4003842"/>
                  <a:gd name="connsiteX7" fmla="*/ 1740029 w 3405535"/>
                  <a:gd name="connsiteY7" fmla="*/ 533028 h 4003842"/>
                  <a:gd name="connsiteX8" fmla="*/ 1757967 w 3405535"/>
                  <a:gd name="connsiteY8" fmla="*/ 502276 h 4003842"/>
                  <a:gd name="connsiteX9" fmla="*/ 1809220 w 3405535"/>
                  <a:gd name="connsiteY9" fmla="*/ 426679 h 4003842"/>
                  <a:gd name="connsiteX10" fmla="*/ 1824596 w 3405535"/>
                  <a:gd name="connsiteY10" fmla="*/ 343393 h 4003842"/>
                  <a:gd name="connsiteX11" fmla="*/ 1686214 w 3405535"/>
                  <a:gd name="connsiteY11" fmla="*/ 153758 h 4003842"/>
                  <a:gd name="connsiteX12" fmla="*/ 1409449 w 3405535"/>
                  <a:gd name="connsiteY12" fmla="*/ 102506 h 4003842"/>
                  <a:gd name="connsiteX13" fmla="*/ 960988 w 3405535"/>
                  <a:gd name="connsiteY13" fmla="*/ 187072 h 4003842"/>
                  <a:gd name="connsiteX14" fmla="*/ 743164 w 3405535"/>
                  <a:gd name="connsiteY14" fmla="*/ 481775 h 4003842"/>
                  <a:gd name="connsiteX15" fmla="*/ 899485 w 3405535"/>
                  <a:gd name="connsiteY15" fmla="*/ 740602 h 4003842"/>
                  <a:gd name="connsiteX16" fmla="*/ 1283880 w 3405535"/>
                  <a:gd name="connsiteY16" fmla="*/ 943050 h 4003842"/>
                  <a:gd name="connsiteX17" fmla="*/ 1730258 w 3405535"/>
                  <a:gd name="connsiteY17" fmla="*/ 1042349 h 4003842"/>
                  <a:gd name="connsiteX18" fmla="*/ 2391581 w 3405535"/>
                  <a:gd name="connsiteY18" fmla="*/ 1111775 h 4003842"/>
                  <a:gd name="connsiteX19" fmla="*/ 2983314 w 3405535"/>
                  <a:gd name="connsiteY19" fmla="*/ 1543339 h 4003842"/>
                  <a:gd name="connsiteX20" fmla="*/ 3377245 w 3405535"/>
                  <a:gd name="connsiteY20" fmla="*/ 2821306 h 4003842"/>
                  <a:gd name="connsiteX21" fmla="*/ 2358186 w 3405535"/>
                  <a:gd name="connsiteY21" fmla="*/ 3840356 h 4003842"/>
                  <a:gd name="connsiteX22" fmla="*/ 1251526 w 3405535"/>
                  <a:gd name="connsiteY22" fmla="*/ 3968244 h 4003842"/>
                  <a:gd name="connsiteX23" fmla="*/ 407459 w 3405535"/>
                  <a:gd name="connsiteY23" fmla="*/ 3490308 h 4003842"/>
                  <a:gd name="connsiteX24" fmla="*/ 0 w 3405535"/>
                  <a:gd name="connsiteY24" fmla="*/ 2711267 h 4003842"/>
                  <a:gd name="connsiteX25" fmla="*/ 283171 w 3405535"/>
                  <a:gd name="connsiteY25" fmla="*/ 2118017 h 4003842"/>
                  <a:gd name="connsiteX26" fmla="*/ 963551 w 3405535"/>
                  <a:gd name="connsiteY26" fmla="*/ 1870723 h 4003842"/>
                  <a:gd name="connsiteX27" fmla="*/ 1591396 w 3405535"/>
                  <a:gd name="connsiteY27" fmla="*/ 2019356 h 4003842"/>
                  <a:gd name="connsiteX28" fmla="*/ 1860473 w 3405535"/>
                  <a:gd name="connsiteY28" fmla="*/ 2490881 h 4003842"/>
                  <a:gd name="connsiteX29" fmla="*/ 1679807 w 3405535"/>
                  <a:gd name="connsiteY29" fmla="*/ 2861181 h 4003842"/>
                  <a:gd name="connsiteX30" fmla="*/ 1260816 w 3405535"/>
                  <a:gd name="connsiteY30" fmla="*/ 3008533 h 4003842"/>
                  <a:gd name="connsiteX31" fmla="*/ 894360 w 3405535"/>
                  <a:gd name="connsiteY31" fmla="*/ 2926528 h 4003842"/>
                  <a:gd name="connsiteX32" fmla="*/ 717538 w 3405535"/>
                  <a:gd name="connsiteY32" fmla="*/ 2649764 h 4003842"/>
                  <a:gd name="connsiteX33" fmla="*/ 807230 w 3405535"/>
                  <a:gd name="connsiteY33" fmla="*/ 2470379 h 4003842"/>
                  <a:gd name="connsiteX34" fmla="*/ 930236 w 3405535"/>
                  <a:gd name="connsiteY34" fmla="*/ 2406314 h 4003842"/>
                  <a:gd name="connsiteX35" fmla="*/ 989177 w 3405535"/>
                  <a:gd name="connsiteY35" fmla="*/ 2398626 h 4003842"/>
                  <a:gd name="connsiteX36" fmla="*/ 1009678 w 3405535"/>
                  <a:gd name="connsiteY36" fmla="*/ 2414001 h 4003842"/>
                  <a:gd name="connsiteX37" fmla="*/ 999428 w 3405535"/>
                  <a:gd name="connsiteY37" fmla="*/ 2444753 h 4003842"/>
                  <a:gd name="connsiteX38" fmla="*/ 989177 w 3405535"/>
                  <a:gd name="connsiteY38" fmla="*/ 2475505 h 4003842"/>
                  <a:gd name="connsiteX39" fmla="*/ 973801 w 3405535"/>
                  <a:gd name="connsiteY39" fmla="*/ 2588261 h 4003842"/>
                  <a:gd name="connsiteX40" fmla="*/ 1054524 w 3405535"/>
                  <a:gd name="connsiteY40" fmla="*/ 2725362 h 4003842"/>
                  <a:gd name="connsiteX41" fmla="*/ 1230065 w 3405535"/>
                  <a:gd name="connsiteY41" fmla="*/ 2783021 h 4003842"/>
                  <a:gd name="connsiteX42" fmla="*/ 1494016 w 3405535"/>
                  <a:gd name="connsiteY42" fmla="*/ 2685641 h 4003842"/>
                  <a:gd name="connsiteX43" fmla="*/ 1599084 w 3405535"/>
                  <a:gd name="connsiteY43" fmla="*/ 2444753 h 4003842"/>
                  <a:gd name="connsiteX44" fmla="*/ 1386385 w 3405535"/>
                  <a:gd name="connsiteY44" fmla="*/ 2109048 h 4003842"/>
                  <a:gd name="connsiteX45" fmla="*/ 943050 w 3405535"/>
                  <a:gd name="connsiteY45" fmla="*/ 2003980 h 4003842"/>
                  <a:gd name="connsiteX46" fmla="*/ 371582 w 3405535"/>
                  <a:gd name="connsiteY46" fmla="*/ 2198740 h 4003842"/>
                  <a:gd name="connsiteX47" fmla="*/ 117881 w 3405535"/>
                  <a:gd name="connsiteY47" fmla="*/ 2711267 h 4003842"/>
                  <a:gd name="connsiteX48" fmla="*/ 499714 w 3405535"/>
                  <a:gd name="connsiteY48" fmla="*/ 3351926 h 4003842"/>
                  <a:gd name="connsiteX49" fmla="*/ 1312069 w 3405535"/>
                  <a:gd name="connsiteY49" fmla="*/ 3567187 h 4003842"/>
                  <a:gd name="connsiteX50" fmla="*/ 2134674 w 3405535"/>
                  <a:gd name="connsiteY50" fmla="*/ 3269921 h 4003842"/>
                  <a:gd name="connsiteX51" fmla="*/ 2490881 w 3405535"/>
                  <a:gd name="connsiteY51" fmla="*/ 2506256 h 4003842"/>
                  <a:gd name="connsiteX52" fmla="*/ 2372999 w 3405535"/>
                  <a:gd name="connsiteY52" fmla="*/ 2070608 h 4003842"/>
                  <a:gd name="connsiteX53" fmla="*/ 2057795 w 3405535"/>
                  <a:gd name="connsiteY53" fmla="*/ 1755405 h 4003842"/>
                  <a:gd name="connsiteX54" fmla="*/ 1614460 w 3405535"/>
                  <a:gd name="connsiteY54" fmla="*/ 1496578 h 4003842"/>
                  <a:gd name="connsiteX55" fmla="*/ 858483 w 3405535"/>
                  <a:gd name="connsiteY55" fmla="*/ 1135247 h 4003842"/>
                  <a:gd name="connsiteX56" fmla="*/ 476650 w 3405535"/>
                  <a:gd name="connsiteY56" fmla="*/ 609907 h 4003842"/>
                  <a:gd name="connsiteX57" fmla="*/ 781604 w 3405535"/>
                  <a:gd name="connsiteY57" fmla="*/ 143508 h 4003842"/>
                  <a:gd name="connsiteX58" fmla="*/ 1424825 w 3405535"/>
                  <a:gd name="connsiteY58" fmla="*/ 0 h 4003842"/>
                  <a:gd name="connsiteX0" fmla="*/ 1424825 w 3403321"/>
                  <a:gd name="connsiteY0" fmla="*/ 0 h 4003842"/>
                  <a:gd name="connsiteX1" fmla="*/ 1883536 w 3403321"/>
                  <a:gd name="connsiteY1" fmla="*/ 64066 h 4003842"/>
                  <a:gd name="connsiteX2" fmla="*/ 2116736 w 3403321"/>
                  <a:gd name="connsiteY2" fmla="*/ 353644 h 4003842"/>
                  <a:gd name="connsiteX3" fmla="*/ 2051389 w 3403321"/>
                  <a:gd name="connsiteY3" fmla="*/ 500995 h 4003842"/>
                  <a:gd name="connsiteX4" fmla="*/ 1936070 w 3403321"/>
                  <a:gd name="connsiteY4" fmla="*/ 571468 h 4003842"/>
                  <a:gd name="connsiteX5" fmla="*/ 1863035 w 3403321"/>
                  <a:gd name="connsiteY5" fmla="*/ 576593 h 4003842"/>
                  <a:gd name="connsiteX6" fmla="*/ 1768218 w 3403321"/>
                  <a:gd name="connsiteY6" fmla="*/ 558654 h 4003842"/>
                  <a:gd name="connsiteX7" fmla="*/ 1740029 w 3403321"/>
                  <a:gd name="connsiteY7" fmla="*/ 533028 h 4003842"/>
                  <a:gd name="connsiteX8" fmla="*/ 1757967 w 3403321"/>
                  <a:gd name="connsiteY8" fmla="*/ 502276 h 4003842"/>
                  <a:gd name="connsiteX9" fmla="*/ 1809220 w 3403321"/>
                  <a:gd name="connsiteY9" fmla="*/ 426679 h 4003842"/>
                  <a:gd name="connsiteX10" fmla="*/ 1824596 w 3403321"/>
                  <a:gd name="connsiteY10" fmla="*/ 343393 h 4003842"/>
                  <a:gd name="connsiteX11" fmla="*/ 1686214 w 3403321"/>
                  <a:gd name="connsiteY11" fmla="*/ 153758 h 4003842"/>
                  <a:gd name="connsiteX12" fmla="*/ 1409449 w 3403321"/>
                  <a:gd name="connsiteY12" fmla="*/ 102506 h 4003842"/>
                  <a:gd name="connsiteX13" fmla="*/ 960988 w 3403321"/>
                  <a:gd name="connsiteY13" fmla="*/ 187072 h 4003842"/>
                  <a:gd name="connsiteX14" fmla="*/ 743164 w 3403321"/>
                  <a:gd name="connsiteY14" fmla="*/ 481775 h 4003842"/>
                  <a:gd name="connsiteX15" fmla="*/ 899485 w 3403321"/>
                  <a:gd name="connsiteY15" fmla="*/ 740602 h 4003842"/>
                  <a:gd name="connsiteX16" fmla="*/ 1283880 w 3403321"/>
                  <a:gd name="connsiteY16" fmla="*/ 943050 h 4003842"/>
                  <a:gd name="connsiteX17" fmla="*/ 1730258 w 3403321"/>
                  <a:gd name="connsiteY17" fmla="*/ 1042349 h 4003842"/>
                  <a:gd name="connsiteX18" fmla="*/ 2983314 w 3403321"/>
                  <a:gd name="connsiteY18" fmla="*/ 1543339 h 4003842"/>
                  <a:gd name="connsiteX19" fmla="*/ 3377245 w 3403321"/>
                  <a:gd name="connsiteY19" fmla="*/ 2821306 h 4003842"/>
                  <a:gd name="connsiteX20" fmla="*/ 2358186 w 3403321"/>
                  <a:gd name="connsiteY20" fmla="*/ 3840356 h 4003842"/>
                  <a:gd name="connsiteX21" fmla="*/ 1251526 w 3403321"/>
                  <a:gd name="connsiteY21" fmla="*/ 3968244 h 4003842"/>
                  <a:gd name="connsiteX22" fmla="*/ 407459 w 3403321"/>
                  <a:gd name="connsiteY22" fmla="*/ 3490308 h 4003842"/>
                  <a:gd name="connsiteX23" fmla="*/ 0 w 3403321"/>
                  <a:gd name="connsiteY23" fmla="*/ 2711267 h 4003842"/>
                  <a:gd name="connsiteX24" fmla="*/ 283171 w 3403321"/>
                  <a:gd name="connsiteY24" fmla="*/ 2118017 h 4003842"/>
                  <a:gd name="connsiteX25" fmla="*/ 963551 w 3403321"/>
                  <a:gd name="connsiteY25" fmla="*/ 1870723 h 4003842"/>
                  <a:gd name="connsiteX26" fmla="*/ 1591396 w 3403321"/>
                  <a:gd name="connsiteY26" fmla="*/ 2019356 h 4003842"/>
                  <a:gd name="connsiteX27" fmla="*/ 1860473 w 3403321"/>
                  <a:gd name="connsiteY27" fmla="*/ 2490881 h 4003842"/>
                  <a:gd name="connsiteX28" fmla="*/ 1679807 w 3403321"/>
                  <a:gd name="connsiteY28" fmla="*/ 2861181 h 4003842"/>
                  <a:gd name="connsiteX29" fmla="*/ 1260816 w 3403321"/>
                  <a:gd name="connsiteY29" fmla="*/ 3008533 h 4003842"/>
                  <a:gd name="connsiteX30" fmla="*/ 894360 w 3403321"/>
                  <a:gd name="connsiteY30" fmla="*/ 2926528 h 4003842"/>
                  <a:gd name="connsiteX31" fmla="*/ 717538 w 3403321"/>
                  <a:gd name="connsiteY31" fmla="*/ 2649764 h 4003842"/>
                  <a:gd name="connsiteX32" fmla="*/ 807230 w 3403321"/>
                  <a:gd name="connsiteY32" fmla="*/ 2470379 h 4003842"/>
                  <a:gd name="connsiteX33" fmla="*/ 930236 w 3403321"/>
                  <a:gd name="connsiteY33" fmla="*/ 2406314 h 4003842"/>
                  <a:gd name="connsiteX34" fmla="*/ 989177 w 3403321"/>
                  <a:gd name="connsiteY34" fmla="*/ 2398626 h 4003842"/>
                  <a:gd name="connsiteX35" fmla="*/ 1009678 w 3403321"/>
                  <a:gd name="connsiteY35" fmla="*/ 2414001 h 4003842"/>
                  <a:gd name="connsiteX36" fmla="*/ 999428 w 3403321"/>
                  <a:gd name="connsiteY36" fmla="*/ 2444753 h 4003842"/>
                  <a:gd name="connsiteX37" fmla="*/ 989177 w 3403321"/>
                  <a:gd name="connsiteY37" fmla="*/ 2475505 h 4003842"/>
                  <a:gd name="connsiteX38" fmla="*/ 973801 w 3403321"/>
                  <a:gd name="connsiteY38" fmla="*/ 2588261 h 4003842"/>
                  <a:gd name="connsiteX39" fmla="*/ 1054524 w 3403321"/>
                  <a:gd name="connsiteY39" fmla="*/ 2725362 h 4003842"/>
                  <a:gd name="connsiteX40" fmla="*/ 1230065 w 3403321"/>
                  <a:gd name="connsiteY40" fmla="*/ 2783021 h 4003842"/>
                  <a:gd name="connsiteX41" fmla="*/ 1494016 w 3403321"/>
                  <a:gd name="connsiteY41" fmla="*/ 2685641 h 4003842"/>
                  <a:gd name="connsiteX42" fmla="*/ 1599084 w 3403321"/>
                  <a:gd name="connsiteY42" fmla="*/ 2444753 h 4003842"/>
                  <a:gd name="connsiteX43" fmla="*/ 1386385 w 3403321"/>
                  <a:gd name="connsiteY43" fmla="*/ 2109048 h 4003842"/>
                  <a:gd name="connsiteX44" fmla="*/ 943050 w 3403321"/>
                  <a:gd name="connsiteY44" fmla="*/ 2003980 h 4003842"/>
                  <a:gd name="connsiteX45" fmla="*/ 371582 w 3403321"/>
                  <a:gd name="connsiteY45" fmla="*/ 2198740 h 4003842"/>
                  <a:gd name="connsiteX46" fmla="*/ 117881 w 3403321"/>
                  <a:gd name="connsiteY46" fmla="*/ 2711267 h 4003842"/>
                  <a:gd name="connsiteX47" fmla="*/ 499714 w 3403321"/>
                  <a:gd name="connsiteY47" fmla="*/ 3351926 h 4003842"/>
                  <a:gd name="connsiteX48" fmla="*/ 1312069 w 3403321"/>
                  <a:gd name="connsiteY48" fmla="*/ 3567187 h 4003842"/>
                  <a:gd name="connsiteX49" fmla="*/ 2134674 w 3403321"/>
                  <a:gd name="connsiteY49" fmla="*/ 3269921 h 4003842"/>
                  <a:gd name="connsiteX50" fmla="*/ 2490881 w 3403321"/>
                  <a:gd name="connsiteY50" fmla="*/ 2506256 h 4003842"/>
                  <a:gd name="connsiteX51" fmla="*/ 2372999 w 3403321"/>
                  <a:gd name="connsiteY51" fmla="*/ 2070608 h 4003842"/>
                  <a:gd name="connsiteX52" fmla="*/ 2057795 w 3403321"/>
                  <a:gd name="connsiteY52" fmla="*/ 1755405 h 4003842"/>
                  <a:gd name="connsiteX53" fmla="*/ 1614460 w 3403321"/>
                  <a:gd name="connsiteY53" fmla="*/ 1496578 h 4003842"/>
                  <a:gd name="connsiteX54" fmla="*/ 858483 w 3403321"/>
                  <a:gd name="connsiteY54" fmla="*/ 1135247 h 4003842"/>
                  <a:gd name="connsiteX55" fmla="*/ 476650 w 3403321"/>
                  <a:gd name="connsiteY55" fmla="*/ 609907 h 4003842"/>
                  <a:gd name="connsiteX56" fmla="*/ 781604 w 3403321"/>
                  <a:gd name="connsiteY56" fmla="*/ 143508 h 4003842"/>
                  <a:gd name="connsiteX57" fmla="*/ 1424825 w 3403321"/>
                  <a:gd name="connsiteY57" fmla="*/ 0 h 4003842"/>
                  <a:gd name="connsiteX0" fmla="*/ 1424825 w 3409854"/>
                  <a:gd name="connsiteY0" fmla="*/ 0 h 4003842"/>
                  <a:gd name="connsiteX1" fmla="*/ 1883536 w 3409854"/>
                  <a:gd name="connsiteY1" fmla="*/ 64066 h 4003842"/>
                  <a:gd name="connsiteX2" fmla="*/ 2116736 w 3409854"/>
                  <a:gd name="connsiteY2" fmla="*/ 353644 h 4003842"/>
                  <a:gd name="connsiteX3" fmla="*/ 2051389 w 3409854"/>
                  <a:gd name="connsiteY3" fmla="*/ 500995 h 4003842"/>
                  <a:gd name="connsiteX4" fmla="*/ 1936070 w 3409854"/>
                  <a:gd name="connsiteY4" fmla="*/ 571468 h 4003842"/>
                  <a:gd name="connsiteX5" fmla="*/ 1863035 w 3409854"/>
                  <a:gd name="connsiteY5" fmla="*/ 576593 h 4003842"/>
                  <a:gd name="connsiteX6" fmla="*/ 1768218 w 3409854"/>
                  <a:gd name="connsiteY6" fmla="*/ 558654 h 4003842"/>
                  <a:gd name="connsiteX7" fmla="*/ 1740029 w 3409854"/>
                  <a:gd name="connsiteY7" fmla="*/ 533028 h 4003842"/>
                  <a:gd name="connsiteX8" fmla="*/ 1757967 w 3409854"/>
                  <a:gd name="connsiteY8" fmla="*/ 502276 h 4003842"/>
                  <a:gd name="connsiteX9" fmla="*/ 1809220 w 3409854"/>
                  <a:gd name="connsiteY9" fmla="*/ 426679 h 4003842"/>
                  <a:gd name="connsiteX10" fmla="*/ 1824596 w 3409854"/>
                  <a:gd name="connsiteY10" fmla="*/ 343393 h 4003842"/>
                  <a:gd name="connsiteX11" fmla="*/ 1686214 w 3409854"/>
                  <a:gd name="connsiteY11" fmla="*/ 153758 h 4003842"/>
                  <a:gd name="connsiteX12" fmla="*/ 1409449 w 3409854"/>
                  <a:gd name="connsiteY12" fmla="*/ 102506 h 4003842"/>
                  <a:gd name="connsiteX13" fmla="*/ 960988 w 3409854"/>
                  <a:gd name="connsiteY13" fmla="*/ 187072 h 4003842"/>
                  <a:gd name="connsiteX14" fmla="*/ 743164 w 3409854"/>
                  <a:gd name="connsiteY14" fmla="*/ 481775 h 4003842"/>
                  <a:gd name="connsiteX15" fmla="*/ 899485 w 3409854"/>
                  <a:gd name="connsiteY15" fmla="*/ 740602 h 4003842"/>
                  <a:gd name="connsiteX16" fmla="*/ 1283880 w 3409854"/>
                  <a:gd name="connsiteY16" fmla="*/ 943050 h 4003842"/>
                  <a:gd name="connsiteX17" fmla="*/ 2983314 w 3409854"/>
                  <a:gd name="connsiteY17" fmla="*/ 1543339 h 4003842"/>
                  <a:gd name="connsiteX18" fmla="*/ 3377245 w 3409854"/>
                  <a:gd name="connsiteY18" fmla="*/ 2821306 h 4003842"/>
                  <a:gd name="connsiteX19" fmla="*/ 2358186 w 3409854"/>
                  <a:gd name="connsiteY19" fmla="*/ 3840356 h 4003842"/>
                  <a:gd name="connsiteX20" fmla="*/ 1251526 w 3409854"/>
                  <a:gd name="connsiteY20" fmla="*/ 3968244 h 4003842"/>
                  <a:gd name="connsiteX21" fmla="*/ 407459 w 3409854"/>
                  <a:gd name="connsiteY21" fmla="*/ 3490308 h 4003842"/>
                  <a:gd name="connsiteX22" fmla="*/ 0 w 3409854"/>
                  <a:gd name="connsiteY22" fmla="*/ 2711267 h 4003842"/>
                  <a:gd name="connsiteX23" fmla="*/ 283171 w 3409854"/>
                  <a:gd name="connsiteY23" fmla="*/ 2118017 h 4003842"/>
                  <a:gd name="connsiteX24" fmla="*/ 963551 w 3409854"/>
                  <a:gd name="connsiteY24" fmla="*/ 1870723 h 4003842"/>
                  <a:gd name="connsiteX25" fmla="*/ 1591396 w 3409854"/>
                  <a:gd name="connsiteY25" fmla="*/ 2019356 h 4003842"/>
                  <a:gd name="connsiteX26" fmla="*/ 1860473 w 3409854"/>
                  <a:gd name="connsiteY26" fmla="*/ 2490881 h 4003842"/>
                  <a:gd name="connsiteX27" fmla="*/ 1679807 w 3409854"/>
                  <a:gd name="connsiteY27" fmla="*/ 2861181 h 4003842"/>
                  <a:gd name="connsiteX28" fmla="*/ 1260816 w 3409854"/>
                  <a:gd name="connsiteY28" fmla="*/ 3008533 h 4003842"/>
                  <a:gd name="connsiteX29" fmla="*/ 894360 w 3409854"/>
                  <a:gd name="connsiteY29" fmla="*/ 2926528 h 4003842"/>
                  <a:gd name="connsiteX30" fmla="*/ 717538 w 3409854"/>
                  <a:gd name="connsiteY30" fmla="*/ 2649764 h 4003842"/>
                  <a:gd name="connsiteX31" fmla="*/ 807230 w 3409854"/>
                  <a:gd name="connsiteY31" fmla="*/ 2470379 h 4003842"/>
                  <a:gd name="connsiteX32" fmla="*/ 930236 w 3409854"/>
                  <a:gd name="connsiteY32" fmla="*/ 2406314 h 4003842"/>
                  <a:gd name="connsiteX33" fmla="*/ 989177 w 3409854"/>
                  <a:gd name="connsiteY33" fmla="*/ 2398626 h 4003842"/>
                  <a:gd name="connsiteX34" fmla="*/ 1009678 w 3409854"/>
                  <a:gd name="connsiteY34" fmla="*/ 2414001 h 4003842"/>
                  <a:gd name="connsiteX35" fmla="*/ 999428 w 3409854"/>
                  <a:gd name="connsiteY35" fmla="*/ 2444753 h 4003842"/>
                  <a:gd name="connsiteX36" fmla="*/ 989177 w 3409854"/>
                  <a:gd name="connsiteY36" fmla="*/ 2475505 h 4003842"/>
                  <a:gd name="connsiteX37" fmla="*/ 973801 w 3409854"/>
                  <a:gd name="connsiteY37" fmla="*/ 2588261 h 4003842"/>
                  <a:gd name="connsiteX38" fmla="*/ 1054524 w 3409854"/>
                  <a:gd name="connsiteY38" fmla="*/ 2725362 h 4003842"/>
                  <a:gd name="connsiteX39" fmla="*/ 1230065 w 3409854"/>
                  <a:gd name="connsiteY39" fmla="*/ 2783021 h 4003842"/>
                  <a:gd name="connsiteX40" fmla="*/ 1494016 w 3409854"/>
                  <a:gd name="connsiteY40" fmla="*/ 2685641 h 4003842"/>
                  <a:gd name="connsiteX41" fmla="*/ 1599084 w 3409854"/>
                  <a:gd name="connsiteY41" fmla="*/ 2444753 h 4003842"/>
                  <a:gd name="connsiteX42" fmla="*/ 1386385 w 3409854"/>
                  <a:gd name="connsiteY42" fmla="*/ 2109048 h 4003842"/>
                  <a:gd name="connsiteX43" fmla="*/ 943050 w 3409854"/>
                  <a:gd name="connsiteY43" fmla="*/ 2003980 h 4003842"/>
                  <a:gd name="connsiteX44" fmla="*/ 371582 w 3409854"/>
                  <a:gd name="connsiteY44" fmla="*/ 2198740 h 4003842"/>
                  <a:gd name="connsiteX45" fmla="*/ 117881 w 3409854"/>
                  <a:gd name="connsiteY45" fmla="*/ 2711267 h 4003842"/>
                  <a:gd name="connsiteX46" fmla="*/ 499714 w 3409854"/>
                  <a:gd name="connsiteY46" fmla="*/ 3351926 h 4003842"/>
                  <a:gd name="connsiteX47" fmla="*/ 1312069 w 3409854"/>
                  <a:gd name="connsiteY47" fmla="*/ 3567187 h 4003842"/>
                  <a:gd name="connsiteX48" fmla="*/ 2134674 w 3409854"/>
                  <a:gd name="connsiteY48" fmla="*/ 3269921 h 4003842"/>
                  <a:gd name="connsiteX49" fmla="*/ 2490881 w 3409854"/>
                  <a:gd name="connsiteY49" fmla="*/ 2506256 h 4003842"/>
                  <a:gd name="connsiteX50" fmla="*/ 2372999 w 3409854"/>
                  <a:gd name="connsiteY50" fmla="*/ 2070608 h 4003842"/>
                  <a:gd name="connsiteX51" fmla="*/ 2057795 w 3409854"/>
                  <a:gd name="connsiteY51" fmla="*/ 1755405 h 4003842"/>
                  <a:gd name="connsiteX52" fmla="*/ 1614460 w 3409854"/>
                  <a:gd name="connsiteY52" fmla="*/ 1496578 h 4003842"/>
                  <a:gd name="connsiteX53" fmla="*/ 858483 w 3409854"/>
                  <a:gd name="connsiteY53" fmla="*/ 1135247 h 4003842"/>
                  <a:gd name="connsiteX54" fmla="*/ 476650 w 3409854"/>
                  <a:gd name="connsiteY54" fmla="*/ 609907 h 4003842"/>
                  <a:gd name="connsiteX55" fmla="*/ 781604 w 3409854"/>
                  <a:gd name="connsiteY55" fmla="*/ 143508 h 4003842"/>
                  <a:gd name="connsiteX56" fmla="*/ 1424825 w 3409854"/>
                  <a:gd name="connsiteY56" fmla="*/ 0 h 4003842"/>
                  <a:gd name="connsiteX0" fmla="*/ 1424825 w 3409854"/>
                  <a:gd name="connsiteY0" fmla="*/ 0 h 3990022"/>
                  <a:gd name="connsiteX1" fmla="*/ 1883536 w 3409854"/>
                  <a:gd name="connsiteY1" fmla="*/ 64066 h 3990022"/>
                  <a:gd name="connsiteX2" fmla="*/ 2116736 w 3409854"/>
                  <a:gd name="connsiteY2" fmla="*/ 353644 h 3990022"/>
                  <a:gd name="connsiteX3" fmla="*/ 2051389 w 3409854"/>
                  <a:gd name="connsiteY3" fmla="*/ 500995 h 3990022"/>
                  <a:gd name="connsiteX4" fmla="*/ 1936070 w 3409854"/>
                  <a:gd name="connsiteY4" fmla="*/ 571468 h 3990022"/>
                  <a:gd name="connsiteX5" fmla="*/ 1863035 w 3409854"/>
                  <a:gd name="connsiteY5" fmla="*/ 576593 h 3990022"/>
                  <a:gd name="connsiteX6" fmla="*/ 1768218 w 3409854"/>
                  <a:gd name="connsiteY6" fmla="*/ 558654 h 3990022"/>
                  <a:gd name="connsiteX7" fmla="*/ 1740029 w 3409854"/>
                  <a:gd name="connsiteY7" fmla="*/ 533028 h 3990022"/>
                  <a:gd name="connsiteX8" fmla="*/ 1757967 w 3409854"/>
                  <a:gd name="connsiteY8" fmla="*/ 502276 h 3990022"/>
                  <a:gd name="connsiteX9" fmla="*/ 1809220 w 3409854"/>
                  <a:gd name="connsiteY9" fmla="*/ 426679 h 3990022"/>
                  <a:gd name="connsiteX10" fmla="*/ 1824596 w 3409854"/>
                  <a:gd name="connsiteY10" fmla="*/ 343393 h 3990022"/>
                  <a:gd name="connsiteX11" fmla="*/ 1686214 w 3409854"/>
                  <a:gd name="connsiteY11" fmla="*/ 153758 h 3990022"/>
                  <a:gd name="connsiteX12" fmla="*/ 1409449 w 3409854"/>
                  <a:gd name="connsiteY12" fmla="*/ 102506 h 3990022"/>
                  <a:gd name="connsiteX13" fmla="*/ 960988 w 3409854"/>
                  <a:gd name="connsiteY13" fmla="*/ 187072 h 3990022"/>
                  <a:gd name="connsiteX14" fmla="*/ 743164 w 3409854"/>
                  <a:gd name="connsiteY14" fmla="*/ 481775 h 3990022"/>
                  <a:gd name="connsiteX15" fmla="*/ 899485 w 3409854"/>
                  <a:gd name="connsiteY15" fmla="*/ 740602 h 3990022"/>
                  <a:gd name="connsiteX16" fmla="*/ 1283880 w 3409854"/>
                  <a:gd name="connsiteY16" fmla="*/ 943050 h 3990022"/>
                  <a:gd name="connsiteX17" fmla="*/ 2983314 w 3409854"/>
                  <a:gd name="connsiteY17" fmla="*/ 1543339 h 3990022"/>
                  <a:gd name="connsiteX18" fmla="*/ 3377245 w 3409854"/>
                  <a:gd name="connsiteY18" fmla="*/ 2821306 h 3990022"/>
                  <a:gd name="connsiteX19" fmla="*/ 2358186 w 3409854"/>
                  <a:gd name="connsiteY19" fmla="*/ 3840356 h 3990022"/>
                  <a:gd name="connsiteX20" fmla="*/ 1251526 w 3409854"/>
                  <a:gd name="connsiteY20" fmla="*/ 3968244 h 3990022"/>
                  <a:gd name="connsiteX21" fmla="*/ 407459 w 3409854"/>
                  <a:gd name="connsiteY21" fmla="*/ 3490308 h 3990022"/>
                  <a:gd name="connsiteX22" fmla="*/ 0 w 3409854"/>
                  <a:gd name="connsiteY22" fmla="*/ 2711267 h 3990022"/>
                  <a:gd name="connsiteX23" fmla="*/ 283171 w 3409854"/>
                  <a:gd name="connsiteY23" fmla="*/ 2118017 h 3990022"/>
                  <a:gd name="connsiteX24" fmla="*/ 963551 w 3409854"/>
                  <a:gd name="connsiteY24" fmla="*/ 1870723 h 3990022"/>
                  <a:gd name="connsiteX25" fmla="*/ 1591396 w 3409854"/>
                  <a:gd name="connsiteY25" fmla="*/ 2019356 h 3990022"/>
                  <a:gd name="connsiteX26" fmla="*/ 1860473 w 3409854"/>
                  <a:gd name="connsiteY26" fmla="*/ 2490881 h 3990022"/>
                  <a:gd name="connsiteX27" fmla="*/ 1679807 w 3409854"/>
                  <a:gd name="connsiteY27" fmla="*/ 2861181 h 3990022"/>
                  <a:gd name="connsiteX28" fmla="*/ 1260816 w 3409854"/>
                  <a:gd name="connsiteY28" fmla="*/ 3008533 h 3990022"/>
                  <a:gd name="connsiteX29" fmla="*/ 894360 w 3409854"/>
                  <a:gd name="connsiteY29" fmla="*/ 2926528 h 3990022"/>
                  <a:gd name="connsiteX30" fmla="*/ 717538 w 3409854"/>
                  <a:gd name="connsiteY30" fmla="*/ 2649764 h 3990022"/>
                  <a:gd name="connsiteX31" fmla="*/ 807230 w 3409854"/>
                  <a:gd name="connsiteY31" fmla="*/ 2470379 h 3990022"/>
                  <a:gd name="connsiteX32" fmla="*/ 930236 w 3409854"/>
                  <a:gd name="connsiteY32" fmla="*/ 2406314 h 3990022"/>
                  <a:gd name="connsiteX33" fmla="*/ 989177 w 3409854"/>
                  <a:gd name="connsiteY33" fmla="*/ 2398626 h 3990022"/>
                  <a:gd name="connsiteX34" fmla="*/ 1009678 w 3409854"/>
                  <a:gd name="connsiteY34" fmla="*/ 2414001 h 3990022"/>
                  <a:gd name="connsiteX35" fmla="*/ 999428 w 3409854"/>
                  <a:gd name="connsiteY35" fmla="*/ 2444753 h 3990022"/>
                  <a:gd name="connsiteX36" fmla="*/ 989177 w 3409854"/>
                  <a:gd name="connsiteY36" fmla="*/ 2475505 h 3990022"/>
                  <a:gd name="connsiteX37" fmla="*/ 973801 w 3409854"/>
                  <a:gd name="connsiteY37" fmla="*/ 2588261 h 3990022"/>
                  <a:gd name="connsiteX38" fmla="*/ 1054524 w 3409854"/>
                  <a:gd name="connsiteY38" fmla="*/ 2725362 h 3990022"/>
                  <a:gd name="connsiteX39" fmla="*/ 1230065 w 3409854"/>
                  <a:gd name="connsiteY39" fmla="*/ 2783021 h 3990022"/>
                  <a:gd name="connsiteX40" fmla="*/ 1494016 w 3409854"/>
                  <a:gd name="connsiteY40" fmla="*/ 2685641 h 3990022"/>
                  <a:gd name="connsiteX41" fmla="*/ 1599084 w 3409854"/>
                  <a:gd name="connsiteY41" fmla="*/ 2444753 h 3990022"/>
                  <a:gd name="connsiteX42" fmla="*/ 1386385 w 3409854"/>
                  <a:gd name="connsiteY42" fmla="*/ 2109048 h 3990022"/>
                  <a:gd name="connsiteX43" fmla="*/ 943050 w 3409854"/>
                  <a:gd name="connsiteY43" fmla="*/ 2003980 h 3990022"/>
                  <a:gd name="connsiteX44" fmla="*/ 371582 w 3409854"/>
                  <a:gd name="connsiteY44" fmla="*/ 2198740 h 3990022"/>
                  <a:gd name="connsiteX45" fmla="*/ 117881 w 3409854"/>
                  <a:gd name="connsiteY45" fmla="*/ 2711267 h 3990022"/>
                  <a:gd name="connsiteX46" fmla="*/ 499714 w 3409854"/>
                  <a:gd name="connsiteY46" fmla="*/ 3351926 h 3990022"/>
                  <a:gd name="connsiteX47" fmla="*/ 1312069 w 3409854"/>
                  <a:gd name="connsiteY47" fmla="*/ 3567187 h 3990022"/>
                  <a:gd name="connsiteX48" fmla="*/ 2134674 w 3409854"/>
                  <a:gd name="connsiteY48" fmla="*/ 3269921 h 3990022"/>
                  <a:gd name="connsiteX49" fmla="*/ 2490881 w 3409854"/>
                  <a:gd name="connsiteY49" fmla="*/ 2506256 h 3990022"/>
                  <a:gd name="connsiteX50" fmla="*/ 2372999 w 3409854"/>
                  <a:gd name="connsiteY50" fmla="*/ 2070608 h 3990022"/>
                  <a:gd name="connsiteX51" fmla="*/ 2057795 w 3409854"/>
                  <a:gd name="connsiteY51" fmla="*/ 1755405 h 3990022"/>
                  <a:gd name="connsiteX52" fmla="*/ 1614460 w 3409854"/>
                  <a:gd name="connsiteY52" fmla="*/ 1496578 h 3990022"/>
                  <a:gd name="connsiteX53" fmla="*/ 858483 w 3409854"/>
                  <a:gd name="connsiteY53" fmla="*/ 1135247 h 3990022"/>
                  <a:gd name="connsiteX54" fmla="*/ 476650 w 3409854"/>
                  <a:gd name="connsiteY54" fmla="*/ 609907 h 3990022"/>
                  <a:gd name="connsiteX55" fmla="*/ 781604 w 3409854"/>
                  <a:gd name="connsiteY55" fmla="*/ 143508 h 3990022"/>
                  <a:gd name="connsiteX56" fmla="*/ 1424825 w 3409854"/>
                  <a:gd name="connsiteY56" fmla="*/ 0 h 3990022"/>
                  <a:gd name="connsiteX0" fmla="*/ 1425671 w 3410700"/>
                  <a:gd name="connsiteY0" fmla="*/ 0 h 3988066"/>
                  <a:gd name="connsiteX1" fmla="*/ 1884382 w 3410700"/>
                  <a:gd name="connsiteY1" fmla="*/ 64066 h 3988066"/>
                  <a:gd name="connsiteX2" fmla="*/ 2117582 w 3410700"/>
                  <a:gd name="connsiteY2" fmla="*/ 353644 h 3988066"/>
                  <a:gd name="connsiteX3" fmla="*/ 2052235 w 3410700"/>
                  <a:gd name="connsiteY3" fmla="*/ 500995 h 3988066"/>
                  <a:gd name="connsiteX4" fmla="*/ 1936916 w 3410700"/>
                  <a:gd name="connsiteY4" fmla="*/ 571468 h 3988066"/>
                  <a:gd name="connsiteX5" fmla="*/ 1863881 w 3410700"/>
                  <a:gd name="connsiteY5" fmla="*/ 576593 h 3988066"/>
                  <a:gd name="connsiteX6" fmla="*/ 1769064 w 3410700"/>
                  <a:gd name="connsiteY6" fmla="*/ 558654 h 3988066"/>
                  <a:gd name="connsiteX7" fmla="*/ 1740875 w 3410700"/>
                  <a:gd name="connsiteY7" fmla="*/ 533028 h 3988066"/>
                  <a:gd name="connsiteX8" fmla="*/ 1758813 w 3410700"/>
                  <a:gd name="connsiteY8" fmla="*/ 502276 h 3988066"/>
                  <a:gd name="connsiteX9" fmla="*/ 1810066 w 3410700"/>
                  <a:gd name="connsiteY9" fmla="*/ 426679 h 3988066"/>
                  <a:gd name="connsiteX10" fmla="*/ 1825442 w 3410700"/>
                  <a:gd name="connsiteY10" fmla="*/ 343393 h 3988066"/>
                  <a:gd name="connsiteX11" fmla="*/ 1687060 w 3410700"/>
                  <a:gd name="connsiteY11" fmla="*/ 153758 h 3988066"/>
                  <a:gd name="connsiteX12" fmla="*/ 1410295 w 3410700"/>
                  <a:gd name="connsiteY12" fmla="*/ 102506 h 3988066"/>
                  <a:gd name="connsiteX13" fmla="*/ 961834 w 3410700"/>
                  <a:gd name="connsiteY13" fmla="*/ 187072 h 3988066"/>
                  <a:gd name="connsiteX14" fmla="*/ 744010 w 3410700"/>
                  <a:gd name="connsiteY14" fmla="*/ 481775 h 3988066"/>
                  <a:gd name="connsiteX15" fmla="*/ 900331 w 3410700"/>
                  <a:gd name="connsiteY15" fmla="*/ 740602 h 3988066"/>
                  <a:gd name="connsiteX16" fmla="*/ 1284726 w 3410700"/>
                  <a:gd name="connsiteY16" fmla="*/ 943050 h 3988066"/>
                  <a:gd name="connsiteX17" fmla="*/ 2984160 w 3410700"/>
                  <a:gd name="connsiteY17" fmla="*/ 1543339 h 3988066"/>
                  <a:gd name="connsiteX18" fmla="*/ 3378091 w 3410700"/>
                  <a:gd name="connsiteY18" fmla="*/ 2821306 h 3988066"/>
                  <a:gd name="connsiteX19" fmla="*/ 2359032 w 3410700"/>
                  <a:gd name="connsiteY19" fmla="*/ 3840356 h 3988066"/>
                  <a:gd name="connsiteX20" fmla="*/ 1252372 w 3410700"/>
                  <a:gd name="connsiteY20" fmla="*/ 3968244 h 3988066"/>
                  <a:gd name="connsiteX21" fmla="*/ 352887 w 3410700"/>
                  <a:gd name="connsiteY21" fmla="*/ 3518017 h 3988066"/>
                  <a:gd name="connsiteX22" fmla="*/ 846 w 3410700"/>
                  <a:gd name="connsiteY22" fmla="*/ 2711267 h 3988066"/>
                  <a:gd name="connsiteX23" fmla="*/ 284017 w 3410700"/>
                  <a:gd name="connsiteY23" fmla="*/ 2118017 h 3988066"/>
                  <a:gd name="connsiteX24" fmla="*/ 964397 w 3410700"/>
                  <a:gd name="connsiteY24" fmla="*/ 1870723 h 3988066"/>
                  <a:gd name="connsiteX25" fmla="*/ 1592242 w 3410700"/>
                  <a:gd name="connsiteY25" fmla="*/ 2019356 h 3988066"/>
                  <a:gd name="connsiteX26" fmla="*/ 1861319 w 3410700"/>
                  <a:gd name="connsiteY26" fmla="*/ 2490881 h 3988066"/>
                  <a:gd name="connsiteX27" fmla="*/ 1680653 w 3410700"/>
                  <a:gd name="connsiteY27" fmla="*/ 2861181 h 3988066"/>
                  <a:gd name="connsiteX28" fmla="*/ 1261662 w 3410700"/>
                  <a:gd name="connsiteY28" fmla="*/ 3008533 h 3988066"/>
                  <a:gd name="connsiteX29" fmla="*/ 895206 w 3410700"/>
                  <a:gd name="connsiteY29" fmla="*/ 2926528 h 3988066"/>
                  <a:gd name="connsiteX30" fmla="*/ 718384 w 3410700"/>
                  <a:gd name="connsiteY30" fmla="*/ 2649764 h 3988066"/>
                  <a:gd name="connsiteX31" fmla="*/ 808076 w 3410700"/>
                  <a:gd name="connsiteY31" fmla="*/ 2470379 h 3988066"/>
                  <a:gd name="connsiteX32" fmla="*/ 931082 w 3410700"/>
                  <a:gd name="connsiteY32" fmla="*/ 2406314 h 3988066"/>
                  <a:gd name="connsiteX33" fmla="*/ 990023 w 3410700"/>
                  <a:gd name="connsiteY33" fmla="*/ 2398626 h 3988066"/>
                  <a:gd name="connsiteX34" fmla="*/ 1010524 w 3410700"/>
                  <a:gd name="connsiteY34" fmla="*/ 2414001 h 3988066"/>
                  <a:gd name="connsiteX35" fmla="*/ 1000274 w 3410700"/>
                  <a:gd name="connsiteY35" fmla="*/ 2444753 h 3988066"/>
                  <a:gd name="connsiteX36" fmla="*/ 990023 w 3410700"/>
                  <a:gd name="connsiteY36" fmla="*/ 2475505 h 3988066"/>
                  <a:gd name="connsiteX37" fmla="*/ 974647 w 3410700"/>
                  <a:gd name="connsiteY37" fmla="*/ 2588261 h 3988066"/>
                  <a:gd name="connsiteX38" fmla="*/ 1055370 w 3410700"/>
                  <a:gd name="connsiteY38" fmla="*/ 2725362 h 3988066"/>
                  <a:gd name="connsiteX39" fmla="*/ 1230911 w 3410700"/>
                  <a:gd name="connsiteY39" fmla="*/ 2783021 h 3988066"/>
                  <a:gd name="connsiteX40" fmla="*/ 1494862 w 3410700"/>
                  <a:gd name="connsiteY40" fmla="*/ 2685641 h 3988066"/>
                  <a:gd name="connsiteX41" fmla="*/ 1599930 w 3410700"/>
                  <a:gd name="connsiteY41" fmla="*/ 2444753 h 3988066"/>
                  <a:gd name="connsiteX42" fmla="*/ 1387231 w 3410700"/>
                  <a:gd name="connsiteY42" fmla="*/ 2109048 h 3988066"/>
                  <a:gd name="connsiteX43" fmla="*/ 943896 w 3410700"/>
                  <a:gd name="connsiteY43" fmla="*/ 2003980 h 3988066"/>
                  <a:gd name="connsiteX44" fmla="*/ 372428 w 3410700"/>
                  <a:gd name="connsiteY44" fmla="*/ 2198740 h 3988066"/>
                  <a:gd name="connsiteX45" fmla="*/ 118727 w 3410700"/>
                  <a:gd name="connsiteY45" fmla="*/ 2711267 h 3988066"/>
                  <a:gd name="connsiteX46" fmla="*/ 500560 w 3410700"/>
                  <a:gd name="connsiteY46" fmla="*/ 3351926 h 3988066"/>
                  <a:gd name="connsiteX47" fmla="*/ 1312915 w 3410700"/>
                  <a:gd name="connsiteY47" fmla="*/ 3567187 h 3988066"/>
                  <a:gd name="connsiteX48" fmla="*/ 2135520 w 3410700"/>
                  <a:gd name="connsiteY48" fmla="*/ 3269921 h 3988066"/>
                  <a:gd name="connsiteX49" fmla="*/ 2491727 w 3410700"/>
                  <a:gd name="connsiteY49" fmla="*/ 2506256 h 3988066"/>
                  <a:gd name="connsiteX50" fmla="*/ 2373845 w 3410700"/>
                  <a:gd name="connsiteY50" fmla="*/ 2070608 h 3988066"/>
                  <a:gd name="connsiteX51" fmla="*/ 2058641 w 3410700"/>
                  <a:gd name="connsiteY51" fmla="*/ 1755405 h 3988066"/>
                  <a:gd name="connsiteX52" fmla="*/ 1615306 w 3410700"/>
                  <a:gd name="connsiteY52" fmla="*/ 1496578 h 3988066"/>
                  <a:gd name="connsiteX53" fmla="*/ 859329 w 3410700"/>
                  <a:gd name="connsiteY53" fmla="*/ 1135247 h 3988066"/>
                  <a:gd name="connsiteX54" fmla="*/ 477496 w 3410700"/>
                  <a:gd name="connsiteY54" fmla="*/ 609907 h 3988066"/>
                  <a:gd name="connsiteX55" fmla="*/ 782450 w 3410700"/>
                  <a:gd name="connsiteY55" fmla="*/ 143508 h 3988066"/>
                  <a:gd name="connsiteX56" fmla="*/ 1425671 w 3410700"/>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936916 w 3475899"/>
                  <a:gd name="connsiteY4" fmla="*/ 571468 h 3988066"/>
                  <a:gd name="connsiteX5" fmla="*/ 1863881 w 3475899"/>
                  <a:gd name="connsiteY5" fmla="*/ 576593 h 3988066"/>
                  <a:gd name="connsiteX6" fmla="*/ 1769064 w 3475899"/>
                  <a:gd name="connsiteY6" fmla="*/ 558654 h 3988066"/>
                  <a:gd name="connsiteX7" fmla="*/ 1740875 w 3475899"/>
                  <a:gd name="connsiteY7" fmla="*/ 533028 h 3988066"/>
                  <a:gd name="connsiteX8" fmla="*/ 1758813 w 3475899"/>
                  <a:gd name="connsiteY8" fmla="*/ 502276 h 3988066"/>
                  <a:gd name="connsiteX9" fmla="*/ 1810066 w 3475899"/>
                  <a:gd name="connsiteY9" fmla="*/ 426679 h 3988066"/>
                  <a:gd name="connsiteX10" fmla="*/ 1825442 w 3475899"/>
                  <a:gd name="connsiteY10" fmla="*/ 343393 h 3988066"/>
                  <a:gd name="connsiteX11" fmla="*/ 1687060 w 3475899"/>
                  <a:gd name="connsiteY11" fmla="*/ 153758 h 3988066"/>
                  <a:gd name="connsiteX12" fmla="*/ 1410295 w 3475899"/>
                  <a:gd name="connsiteY12" fmla="*/ 102506 h 3988066"/>
                  <a:gd name="connsiteX13" fmla="*/ 961834 w 3475899"/>
                  <a:gd name="connsiteY13" fmla="*/ 187072 h 3988066"/>
                  <a:gd name="connsiteX14" fmla="*/ 744010 w 3475899"/>
                  <a:gd name="connsiteY14" fmla="*/ 481775 h 3988066"/>
                  <a:gd name="connsiteX15" fmla="*/ 900331 w 3475899"/>
                  <a:gd name="connsiteY15" fmla="*/ 740602 h 3988066"/>
                  <a:gd name="connsiteX16" fmla="*/ 1284726 w 3475899"/>
                  <a:gd name="connsiteY16" fmla="*/ 943050 h 3988066"/>
                  <a:gd name="connsiteX17" fmla="*/ 2984160 w 3475899"/>
                  <a:gd name="connsiteY17" fmla="*/ 1543339 h 3988066"/>
                  <a:gd name="connsiteX18" fmla="*/ 3378091 w 3475899"/>
                  <a:gd name="connsiteY18" fmla="*/ 2821306 h 3988066"/>
                  <a:gd name="connsiteX19" fmla="*/ 2359032 w 3475899"/>
                  <a:gd name="connsiteY19" fmla="*/ 3840356 h 3988066"/>
                  <a:gd name="connsiteX20" fmla="*/ 1252372 w 3475899"/>
                  <a:gd name="connsiteY20" fmla="*/ 3968244 h 3988066"/>
                  <a:gd name="connsiteX21" fmla="*/ 352887 w 3475899"/>
                  <a:gd name="connsiteY21" fmla="*/ 3518017 h 3988066"/>
                  <a:gd name="connsiteX22" fmla="*/ 846 w 3475899"/>
                  <a:gd name="connsiteY22" fmla="*/ 2711267 h 3988066"/>
                  <a:gd name="connsiteX23" fmla="*/ 284017 w 3475899"/>
                  <a:gd name="connsiteY23" fmla="*/ 2118017 h 3988066"/>
                  <a:gd name="connsiteX24" fmla="*/ 964397 w 3475899"/>
                  <a:gd name="connsiteY24" fmla="*/ 1870723 h 3988066"/>
                  <a:gd name="connsiteX25" fmla="*/ 1592242 w 3475899"/>
                  <a:gd name="connsiteY25" fmla="*/ 2019356 h 3988066"/>
                  <a:gd name="connsiteX26" fmla="*/ 1861319 w 3475899"/>
                  <a:gd name="connsiteY26" fmla="*/ 2490881 h 3988066"/>
                  <a:gd name="connsiteX27" fmla="*/ 1680653 w 3475899"/>
                  <a:gd name="connsiteY27" fmla="*/ 2861181 h 3988066"/>
                  <a:gd name="connsiteX28" fmla="*/ 1261662 w 3475899"/>
                  <a:gd name="connsiteY28" fmla="*/ 3008533 h 3988066"/>
                  <a:gd name="connsiteX29" fmla="*/ 895206 w 3475899"/>
                  <a:gd name="connsiteY29" fmla="*/ 2926528 h 3988066"/>
                  <a:gd name="connsiteX30" fmla="*/ 718384 w 3475899"/>
                  <a:gd name="connsiteY30" fmla="*/ 2649764 h 3988066"/>
                  <a:gd name="connsiteX31" fmla="*/ 808076 w 3475899"/>
                  <a:gd name="connsiteY31" fmla="*/ 2470379 h 3988066"/>
                  <a:gd name="connsiteX32" fmla="*/ 931082 w 3475899"/>
                  <a:gd name="connsiteY32" fmla="*/ 2406314 h 3988066"/>
                  <a:gd name="connsiteX33" fmla="*/ 990023 w 3475899"/>
                  <a:gd name="connsiteY33" fmla="*/ 2398626 h 3988066"/>
                  <a:gd name="connsiteX34" fmla="*/ 1010524 w 3475899"/>
                  <a:gd name="connsiteY34" fmla="*/ 2414001 h 3988066"/>
                  <a:gd name="connsiteX35" fmla="*/ 1000274 w 3475899"/>
                  <a:gd name="connsiteY35" fmla="*/ 2444753 h 3988066"/>
                  <a:gd name="connsiteX36" fmla="*/ 990023 w 3475899"/>
                  <a:gd name="connsiteY36" fmla="*/ 2475505 h 3988066"/>
                  <a:gd name="connsiteX37" fmla="*/ 974647 w 3475899"/>
                  <a:gd name="connsiteY37" fmla="*/ 2588261 h 3988066"/>
                  <a:gd name="connsiteX38" fmla="*/ 1055370 w 3475899"/>
                  <a:gd name="connsiteY38" fmla="*/ 2725362 h 3988066"/>
                  <a:gd name="connsiteX39" fmla="*/ 1230911 w 3475899"/>
                  <a:gd name="connsiteY39" fmla="*/ 2783021 h 3988066"/>
                  <a:gd name="connsiteX40" fmla="*/ 1494862 w 3475899"/>
                  <a:gd name="connsiteY40" fmla="*/ 2685641 h 3988066"/>
                  <a:gd name="connsiteX41" fmla="*/ 1599930 w 3475899"/>
                  <a:gd name="connsiteY41" fmla="*/ 2444753 h 3988066"/>
                  <a:gd name="connsiteX42" fmla="*/ 1387231 w 3475899"/>
                  <a:gd name="connsiteY42" fmla="*/ 2109048 h 3988066"/>
                  <a:gd name="connsiteX43" fmla="*/ 943896 w 3475899"/>
                  <a:gd name="connsiteY43" fmla="*/ 2003980 h 3988066"/>
                  <a:gd name="connsiteX44" fmla="*/ 372428 w 3475899"/>
                  <a:gd name="connsiteY44" fmla="*/ 2198740 h 3988066"/>
                  <a:gd name="connsiteX45" fmla="*/ 118727 w 3475899"/>
                  <a:gd name="connsiteY45" fmla="*/ 2711267 h 3988066"/>
                  <a:gd name="connsiteX46" fmla="*/ 500560 w 3475899"/>
                  <a:gd name="connsiteY46" fmla="*/ 3351926 h 3988066"/>
                  <a:gd name="connsiteX47" fmla="*/ 1312915 w 3475899"/>
                  <a:gd name="connsiteY47" fmla="*/ 3567187 h 3988066"/>
                  <a:gd name="connsiteX48" fmla="*/ 2135520 w 3475899"/>
                  <a:gd name="connsiteY48" fmla="*/ 3269921 h 3988066"/>
                  <a:gd name="connsiteX49" fmla="*/ 2491727 w 3475899"/>
                  <a:gd name="connsiteY49" fmla="*/ 2506256 h 3988066"/>
                  <a:gd name="connsiteX50" fmla="*/ 2373845 w 3475899"/>
                  <a:gd name="connsiteY50" fmla="*/ 2070608 h 3988066"/>
                  <a:gd name="connsiteX51" fmla="*/ 2058641 w 3475899"/>
                  <a:gd name="connsiteY51" fmla="*/ 1755405 h 3988066"/>
                  <a:gd name="connsiteX52" fmla="*/ 1615306 w 3475899"/>
                  <a:gd name="connsiteY52" fmla="*/ 1496578 h 3988066"/>
                  <a:gd name="connsiteX53" fmla="*/ 859329 w 3475899"/>
                  <a:gd name="connsiteY53" fmla="*/ 1135247 h 3988066"/>
                  <a:gd name="connsiteX54" fmla="*/ 477496 w 3475899"/>
                  <a:gd name="connsiteY54" fmla="*/ 609907 h 3988066"/>
                  <a:gd name="connsiteX55" fmla="*/ 782450 w 3475899"/>
                  <a:gd name="connsiteY55" fmla="*/ 143508 h 3988066"/>
                  <a:gd name="connsiteX56" fmla="*/ 1425671 w 3475899"/>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10066 w 3475899"/>
                  <a:gd name="connsiteY8" fmla="*/ 426679 h 3988066"/>
                  <a:gd name="connsiteX9" fmla="*/ 1825442 w 3475899"/>
                  <a:gd name="connsiteY9" fmla="*/ 343393 h 3988066"/>
                  <a:gd name="connsiteX10" fmla="*/ 1687060 w 3475899"/>
                  <a:gd name="connsiteY10" fmla="*/ 153758 h 3988066"/>
                  <a:gd name="connsiteX11" fmla="*/ 1410295 w 3475899"/>
                  <a:gd name="connsiteY11" fmla="*/ 102506 h 3988066"/>
                  <a:gd name="connsiteX12" fmla="*/ 961834 w 3475899"/>
                  <a:gd name="connsiteY12" fmla="*/ 187072 h 3988066"/>
                  <a:gd name="connsiteX13" fmla="*/ 744010 w 3475899"/>
                  <a:gd name="connsiteY13" fmla="*/ 481775 h 3988066"/>
                  <a:gd name="connsiteX14" fmla="*/ 900331 w 3475899"/>
                  <a:gd name="connsiteY14" fmla="*/ 740602 h 3988066"/>
                  <a:gd name="connsiteX15" fmla="*/ 1284726 w 3475899"/>
                  <a:gd name="connsiteY15" fmla="*/ 943050 h 3988066"/>
                  <a:gd name="connsiteX16" fmla="*/ 2984160 w 3475899"/>
                  <a:gd name="connsiteY16" fmla="*/ 1543339 h 3988066"/>
                  <a:gd name="connsiteX17" fmla="*/ 3378091 w 3475899"/>
                  <a:gd name="connsiteY17" fmla="*/ 2821306 h 3988066"/>
                  <a:gd name="connsiteX18" fmla="*/ 2359032 w 3475899"/>
                  <a:gd name="connsiteY18" fmla="*/ 3840356 h 3988066"/>
                  <a:gd name="connsiteX19" fmla="*/ 1252372 w 3475899"/>
                  <a:gd name="connsiteY19" fmla="*/ 3968244 h 3988066"/>
                  <a:gd name="connsiteX20" fmla="*/ 352887 w 3475899"/>
                  <a:gd name="connsiteY20" fmla="*/ 3518017 h 3988066"/>
                  <a:gd name="connsiteX21" fmla="*/ 846 w 3475899"/>
                  <a:gd name="connsiteY21" fmla="*/ 2711267 h 3988066"/>
                  <a:gd name="connsiteX22" fmla="*/ 284017 w 3475899"/>
                  <a:gd name="connsiteY22" fmla="*/ 2118017 h 3988066"/>
                  <a:gd name="connsiteX23" fmla="*/ 964397 w 3475899"/>
                  <a:gd name="connsiteY23" fmla="*/ 1870723 h 3988066"/>
                  <a:gd name="connsiteX24" fmla="*/ 1592242 w 3475899"/>
                  <a:gd name="connsiteY24" fmla="*/ 2019356 h 3988066"/>
                  <a:gd name="connsiteX25" fmla="*/ 1861319 w 3475899"/>
                  <a:gd name="connsiteY25" fmla="*/ 2490881 h 3988066"/>
                  <a:gd name="connsiteX26" fmla="*/ 1680653 w 3475899"/>
                  <a:gd name="connsiteY26" fmla="*/ 2861181 h 3988066"/>
                  <a:gd name="connsiteX27" fmla="*/ 1261662 w 3475899"/>
                  <a:gd name="connsiteY27" fmla="*/ 3008533 h 3988066"/>
                  <a:gd name="connsiteX28" fmla="*/ 895206 w 3475899"/>
                  <a:gd name="connsiteY28" fmla="*/ 2926528 h 3988066"/>
                  <a:gd name="connsiteX29" fmla="*/ 718384 w 3475899"/>
                  <a:gd name="connsiteY29" fmla="*/ 2649764 h 3988066"/>
                  <a:gd name="connsiteX30" fmla="*/ 808076 w 3475899"/>
                  <a:gd name="connsiteY30" fmla="*/ 2470379 h 3988066"/>
                  <a:gd name="connsiteX31" fmla="*/ 931082 w 3475899"/>
                  <a:gd name="connsiteY31" fmla="*/ 2406314 h 3988066"/>
                  <a:gd name="connsiteX32" fmla="*/ 990023 w 3475899"/>
                  <a:gd name="connsiteY32" fmla="*/ 2398626 h 3988066"/>
                  <a:gd name="connsiteX33" fmla="*/ 1010524 w 3475899"/>
                  <a:gd name="connsiteY33" fmla="*/ 2414001 h 3988066"/>
                  <a:gd name="connsiteX34" fmla="*/ 1000274 w 3475899"/>
                  <a:gd name="connsiteY34" fmla="*/ 2444753 h 3988066"/>
                  <a:gd name="connsiteX35" fmla="*/ 990023 w 3475899"/>
                  <a:gd name="connsiteY35" fmla="*/ 2475505 h 3988066"/>
                  <a:gd name="connsiteX36" fmla="*/ 974647 w 3475899"/>
                  <a:gd name="connsiteY36" fmla="*/ 2588261 h 3988066"/>
                  <a:gd name="connsiteX37" fmla="*/ 1055370 w 3475899"/>
                  <a:gd name="connsiteY37" fmla="*/ 2725362 h 3988066"/>
                  <a:gd name="connsiteX38" fmla="*/ 1230911 w 3475899"/>
                  <a:gd name="connsiteY38" fmla="*/ 2783021 h 3988066"/>
                  <a:gd name="connsiteX39" fmla="*/ 1494862 w 3475899"/>
                  <a:gd name="connsiteY39" fmla="*/ 2685641 h 3988066"/>
                  <a:gd name="connsiteX40" fmla="*/ 1599930 w 3475899"/>
                  <a:gd name="connsiteY40" fmla="*/ 2444753 h 3988066"/>
                  <a:gd name="connsiteX41" fmla="*/ 1387231 w 3475899"/>
                  <a:gd name="connsiteY41" fmla="*/ 2109048 h 3988066"/>
                  <a:gd name="connsiteX42" fmla="*/ 943896 w 3475899"/>
                  <a:gd name="connsiteY42" fmla="*/ 2003980 h 3988066"/>
                  <a:gd name="connsiteX43" fmla="*/ 372428 w 3475899"/>
                  <a:gd name="connsiteY43" fmla="*/ 2198740 h 3988066"/>
                  <a:gd name="connsiteX44" fmla="*/ 118727 w 3475899"/>
                  <a:gd name="connsiteY44" fmla="*/ 2711267 h 3988066"/>
                  <a:gd name="connsiteX45" fmla="*/ 500560 w 3475899"/>
                  <a:gd name="connsiteY45" fmla="*/ 3351926 h 3988066"/>
                  <a:gd name="connsiteX46" fmla="*/ 1312915 w 3475899"/>
                  <a:gd name="connsiteY46" fmla="*/ 3567187 h 3988066"/>
                  <a:gd name="connsiteX47" fmla="*/ 2135520 w 3475899"/>
                  <a:gd name="connsiteY47" fmla="*/ 3269921 h 3988066"/>
                  <a:gd name="connsiteX48" fmla="*/ 2491727 w 3475899"/>
                  <a:gd name="connsiteY48" fmla="*/ 2506256 h 3988066"/>
                  <a:gd name="connsiteX49" fmla="*/ 2373845 w 3475899"/>
                  <a:gd name="connsiteY49" fmla="*/ 2070608 h 3988066"/>
                  <a:gd name="connsiteX50" fmla="*/ 2058641 w 3475899"/>
                  <a:gd name="connsiteY50" fmla="*/ 1755405 h 3988066"/>
                  <a:gd name="connsiteX51" fmla="*/ 1615306 w 3475899"/>
                  <a:gd name="connsiteY51" fmla="*/ 1496578 h 3988066"/>
                  <a:gd name="connsiteX52" fmla="*/ 859329 w 3475899"/>
                  <a:gd name="connsiteY52" fmla="*/ 1135247 h 3988066"/>
                  <a:gd name="connsiteX53" fmla="*/ 477496 w 3475899"/>
                  <a:gd name="connsiteY53" fmla="*/ 609907 h 3988066"/>
                  <a:gd name="connsiteX54" fmla="*/ 782450 w 3475899"/>
                  <a:gd name="connsiteY54" fmla="*/ 143508 h 3988066"/>
                  <a:gd name="connsiteX55" fmla="*/ 1425671 w 3475899"/>
                  <a:gd name="connsiteY55"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25442 w 3475899"/>
                  <a:gd name="connsiteY8" fmla="*/ 343393 h 3988066"/>
                  <a:gd name="connsiteX9" fmla="*/ 1687060 w 3475899"/>
                  <a:gd name="connsiteY9" fmla="*/ 153758 h 3988066"/>
                  <a:gd name="connsiteX10" fmla="*/ 1410295 w 3475899"/>
                  <a:gd name="connsiteY10" fmla="*/ 102506 h 3988066"/>
                  <a:gd name="connsiteX11" fmla="*/ 961834 w 3475899"/>
                  <a:gd name="connsiteY11" fmla="*/ 187072 h 3988066"/>
                  <a:gd name="connsiteX12" fmla="*/ 744010 w 3475899"/>
                  <a:gd name="connsiteY12" fmla="*/ 481775 h 3988066"/>
                  <a:gd name="connsiteX13" fmla="*/ 900331 w 3475899"/>
                  <a:gd name="connsiteY13" fmla="*/ 740602 h 3988066"/>
                  <a:gd name="connsiteX14" fmla="*/ 1284726 w 3475899"/>
                  <a:gd name="connsiteY14" fmla="*/ 943050 h 3988066"/>
                  <a:gd name="connsiteX15" fmla="*/ 2984160 w 3475899"/>
                  <a:gd name="connsiteY15" fmla="*/ 1543339 h 3988066"/>
                  <a:gd name="connsiteX16" fmla="*/ 3378091 w 3475899"/>
                  <a:gd name="connsiteY16" fmla="*/ 2821306 h 3988066"/>
                  <a:gd name="connsiteX17" fmla="*/ 2359032 w 3475899"/>
                  <a:gd name="connsiteY17" fmla="*/ 3840356 h 3988066"/>
                  <a:gd name="connsiteX18" fmla="*/ 1252372 w 3475899"/>
                  <a:gd name="connsiteY18" fmla="*/ 3968244 h 3988066"/>
                  <a:gd name="connsiteX19" fmla="*/ 352887 w 3475899"/>
                  <a:gd name="connsiteY19" fmla="*/ 3518017 h 3988066"/>
                  <a:gd name="connsiteX20" fmla="*/ 846 w 3475899"/>
                  <a:gd name="connsiteY20" fmla="*/ 2711267 h 3988066"/>
                  <a:gd name="connsiteX21" fmla="*/ 284017 w 3475899"/>
                  <a:gd name="connsiteY21" fmla="*/ 2118017 h 3988066"/>
                  <a:gd name="connsiteX22" fmla="*/ 964397 w 3475899"/>
                  <a:gd name="connsiteY22" fmla="*/ 1870723 h 3988066"/>
                  <a:gd name="connsiteX23" fmla="*/ 1592242 w 3475899"/>
                  <a:gd name="connsiteY23" fmla="*/ 2019356 h 3988066"/>
                  <a:gd name="connsiteX24" fmla="*/ 1861319 w 3475899"/>
                  <a:gd name="connsiteY24" fmla="*/ 2490881 h 3988066"/>
                  <a:gd name="connsiteX25" fmla="*/ 1680653 w 3475899"/>
                  <a:gd name="connsiteY25" fmla="*/ 2861181 h 3988066"/>
                  <a:gd name="connsiteX26" fmla="*/ 1261662 w 3475899"/>
                  <a:gd name="connsiteY26" fmla="*/ 3008533 h 3988066"/>
                  <a:gd name="connsiteX27" fmla="*/ 895206 w 3475899"/>
                  <a:gd name="connsiteY27" fmla="*/ 2926528 h 3988066"/>
                  <a:gd name="connsiteX28" fmla="*/ 718384 w 3475899"/>
                  <a:gd name="connsiteY28" fmla="*/ 2649764 h 3988066"/>
                  <a:gd name="connsiteX29" fmla="*/ 808076 w 3475899"/>
                  <a:gd name="connsiteY29" fmla="*/ 2470379 h 3988066"/>
                  <a:gd name="connsiteX30" fmla="*/ 931082 w 3475899"/>
                  <a:gd name="connsiteY30" fmla="*/ 2406314 h 3988066"/>
                  <a:gd name="connsiteX31" fmla="*/ 990023 w 3475899"/>
                  <a:gd name="connsiteY31" fmla="*/ 2398626 h 3988066"/>
                  <a:gd name="connsiteX32" fmla="*/ 1010524 w 3475899"/>
                  <a:gd name="connsiteY32" fmla="*/ 2414001 h 3988066"/>
                  <a:gd name="connsiteX33" fmla="*/ 1000274 w 3475899"/>
                  <a:gd name="connsiteY33" fmla="*/ 2444753 h 3988066"/>
                  <a:gd name="connsiteX34" fmla="*/ 990023 w 3475899"/>
                  <a:gd name="connsiteY34" fmla="*/ 2475505 h 3988066"/>
                  <a:gd name="connsiteX35" fmla="*/ 974647 w 3475899"/>
                  <a:gd name="connsiteY35" fmla="*/ 2588261 h 3988066"/>
                  <a:gd name="connsiteX36" fmla="*/ 1055370 w 3475899"/>
                  <a:gd name="connsiteY36" fmla="*/ 2725362 h 3988066"/>
                  <a:gd name="connsiteX37" fmla="*/ 1230911 w 3475899"/>
                  <a:gd name="connsiteY37" fmla="*/ 2783021 h 3988066"/>
                  <a:gd name="connsiteX38" fmla="*/ 1494862 w 3475899"/>
                  <a:gd name="connsiteY38" fmla="*/ 2685641 h 3988066"/>
                  <a:gd name="connsiteX39" fmla="*/ 1599930 w 3475899"/>
                  <a:gd name="connsiteY39" fmla="*/ 2444753 h 3988066"/>
                  <a:gd name="connsiteX40" fmla="*/ 1387231 w 3475899"/>
                  <a:gd name="connsiteY40" fmla="*/ 2109048 h 3988066"/>
                  <a:gd name="connsiteX41" fmla="*/ 943896 w 3475899"/>
                  <a:gd name="connsiteY41" fmla="*/ 2003980 h 3988066"/>
                  <a:gd name="connsiteX42" fmla="*/ 372428 w 3475899"/>
                  <a:gd name="connsiteY42" fmla="*/ 2198740 h 3988066"/>
                  <a:gd name="connsiteX43" fmla="*/ 118727 w 3475899"/>
                  <a:gd name="connsiteY43" fmla="*/ 2711267 h 3988066"/>
                  <a:gd name="connsiteX44" fmla="*/ 500560 w 3475899"/>
                  <a:gd name="connsiteY44" fmla="*/ 3351926 h 3988066"/>
                  <a:gd name="connsiteX45" fmla="*/ 1312915 w 3475899"/>
                  <a:gd name="connsiteY45" fmla="*/ 3567187 h 3988066"/>
                  <a:gd name="connsiteX46" fmla="*/ 2135520 w 3475899"/>
                  <a:gd name="connsiteY46" fmla="*/ 3269921 h 3988066"/>
                  <a:gd name="connsiteX47" fmla="*/ 2491727 w 3475899"/>
                  <a:gd name="connsiteY47" fmla="*/ 2506256 h 3988066"/>
                  <a:gd name="connsiteX48" fmla="*/ 2373845 w 3475899"/>
                  <a:gd name="connsiteY48" fmla="*/ 2070608 h 3988066"/>
                  <a:gd name="connsiteX49" fmla="*/ 2058641 w 3475899"/>
                  <a:gd name="connsiteY49" fmla="*/ 1755405 h 3988066"/>
                  <a:gd name="connsiteX50" fmla="*/ 1615306 w 3475899"/>
                  <a:gd name="connsiteY50" fmla="*/ 1496578 h 3988066"/>
                  <a:gd name="connsiteX51" fmla="*/ 859329 w 3475899"/>
                  <a:gd name="connsiteY51" fmla="*/ 1135247 h 3988066"/>
                  <a:gd name="connsiteX52" fmla="*/ 477496 w 3475899"/>
                  <a:gd name="connsiteY52" fmla="*/ 609907 h 3988066"/>
                  <a:gd name="connsiteX53" fmla="*/ 782450 w 3475899"/>
                  <a:gd name="connsiteY53" fmla="*/ 143508 h 3988066"/>
                  <a:gd name="connsiteX54" fmla="*/ 1425671 w 3475899"/>
                  <a:gd name="connsiteY54"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758813 w 3475899"/>
                  <a:gd name="connsiteY6" fmla="*/ 502276 h 3988066"/>
                  <a:gd name="connsiteX7" fmla="*/ 1825442 w 3475899"/>
                  <a:gd name="connsiteY7" fmla="*/ 343393 h 3988066"/>
                  <a:gd name="connsiteX8" fmla="*/ 1687060 w 3475899"/>
                  <a:gd name="connsiteY8" fmla="*/ 153758 h 3988066"/>
                  <a:gd name="connsiteX9" fmla="*/ 1410295 w 3475899"/>
                  <a:gd name="connsiteY9" fmla="*/ 102506 h 3988066"/>
                  <a:gd name="connsiteX10" fmla="*/ 961834 w 3475899"/>
                  <a:gd name="connsiteY10" fmla="*/ 187072 h 3988066"/>
                  <a:gd name="connsiteX11" fmla="*/ 744010 w 3475899"/>
                  <a:gd name="connsiteY11" fmla="*/ 481775 h 3988066"/>
                  <a:gd name="connsiteX12" fmla="*/ 900331 w 3475899"/>
                  <a:gd name="connsiteY12" fmla="*/ 740602 h 3988066"/>
                  <a:gd name="connsiteX13" fmla="*/ 1284726 w 3475899"/>
                  <a:gd name="connsiteY13" fmla="*/ 943050 h 3988066"/>
                  <a:gd name="connsiteX14" fmla="*/ 2984160 w 3475899"/>
                  <a:gd name="connsiteY14" fmla="*/ 1543339 h 3988066"/>
                  <a:gd name="connsiteX15" fmla="*/ 3378091 w 3475899"/>
                  <a:gd name="connsiteY15" fmla="*/ 2821306 h 3988066"/>
                  <a:gd name="connsiteX16" fmla="*/ 2359032 w 3475899"/>
                  <a:gd name="connsiteY16" fmla="*/ 3840356 h 3988066"/>
                  <a:gd name="connsiteX17" fmla="*/ 1252372 w 3475899"/>
                  <a:gd name="connsiteY17" fmla="*/ 3968244 h 3988066"/>
                  <a:gd name="connsiteX18" fmla="*/ 352887 w 3475899"/>
                  <a:gd name="connsiteY18" fmla="*/ 3518017 h 3988066"/>
                  <a:gd name="connsiteX19" fmla="*/ 846 w 3475899"/>
                  <a:gd name="connsiteY19" fmla="*/ 2711267 h 3988066"/>
                  <a:gd name="connsiteX20" fmla="*/ 284017 w 3475899"/>
                  <a:gd name="connsiteY20" fmla="*/ 2118017 h 3988066"/>
                  <a:gd name="connsiteX21" fmla="*/ 964397 w 3475899"/>
                  <a:gd name="connsiteY21" fmla="*/ 1870723 h 3988066"/>
                  <a:gd name="connsiteX22" fmla="*/ 1592242 w 3475899"/>
                  <a:gd name="connsiteY22" fmla="*/ 2019356 h 3988066"/>
                  <a:gd name="connsiteX23" fmla="*/ 1861319 w 3475899"/>
                  <a:gd name="connsiteY23" fmla="*/ 2490881 h 3988066"/>
                  <a:gd name="connsiteX24" fmla="*/ 1680653 w 3475899"/>
                  <a:gd name="connsiteY24" fmla="*/ 2861181 h 3988066"/>
                  <a:gd name="connsiteX25" fmla="*/ 1261662 w 3475899"/>
                  <a:gd name="connsiteY25" fmla="*/ 3008533 h 3988066"/>
                  <a:gd name="connsiteX26" fmla="*/ 895206 w 3475899"/>
                  <a:gd name="connsiteY26" fmla="*/ 2926528 h 3988066"/>
                  <a:gd name="connsiteX27" fmla="*/ 718384 w 3475899"/>
                  <a:gd name="connsiteY27" fmla="*/ 2649764 h 3988066"/>
                  <a:gd name="connsiteX28" fmla="*/ 808076 w 3475899"/>
                  <a:gd name="connsiteY28" fmla="*/ 2470379 h 3988066"/>
                  <a:gd name="connsiteX29" fmla="*/ 931082 w 3475899"/>
                  <a:gd name="connsiteY29" fmla="*/ 2406314 h 3988066"/>
                  <a:gd name="connsiteX30" fmla="*/ 990023 w 3475899"/>
                  <a:gd name="connsiteY30" fmla="*/ 2398626 h 3988066"/>
                  <a:gd name="connsiteX31" fmla="*/ 1010524 w 3475899"/>
                  <a:gd name="connsiteY31" fmla="*/ 2414001 h 3988066"/>
                  <a:gd name="connsiteX32" fmla="*/ 1000274 w 3475899"/>
                  <a:gd name="connsiteY32" fmla="*/ 2444753 h 3988066"/>
                  <a:gd name="connsiteX33" fmla="*/ 990023 w 3475899"/>
                  <a:gd name="connsiteY33" fmla="*/ 2475505 h 3988066"/>
                  <a:gd name="connsiteX34" fmla="*/ 974647 w 3475899"/>
                  <a:gd name="connsiteY34" fmla="*/ 2588261 h 3988066"/>
                  <a:gd name="connsiteX35" fmla="*/ 1055370 w 3475899"/>
                  <a:gd name="connsiteY35" fmla="*/ 2725362 h 3988066"/>
                  <a:gd name="connsiteX36" fmla="*/ 1230911 w 3475899"/>
                  <a:gd name="connsiteY36" fmla="*/ 2783021 h 3988066"/>
                  <a:gd name="connsiteX37" fmla="*/ 1494862 w 3475899"/>
                  <a:gd name="connsiteY37" fmla="*/ 2685641 h 3988066"/>
                  <a:gd name="connsiteX38" fmla="*/ 1599930 w 3475899"/>
                  <a:gd name="connsiteY38" fmla="*/ 2444753 h 3988066"/>
                  <a:gd name="connsiteX39" fmla="*/ 1387231 w 3475899"/>
                  <a:gd name="connsiteY39" fmla="*/ 2109048 h 3988066"/>
                  <a:gd name="connsiteX40" fmla="*/ 943896 w 3475899"/>
                  <a:gd name="connsiteY40" fmla="*/ 2003980 h 3988066"/>
                  <a:gd name="connsiteX41" fmla="*/ 372428 w 3475899"/>
                  <a:gd name="connsiteY41" fmla="*/ 2198740 h 3988066"/>
                  <a:gd name="connsiteX42" fmla="*/ 118727 w 3475899"/>
                  <a:gd name="connsiteY42" fmla="*/ 2711267 h 3988066"/>
                  <a:gd name="connsiteX43" fmla="*/ 500560 w 3475899"/>
                  <a:gd name="connsiteY43" fmla="*/ 3351926 h 3988066"/>
                  <a:gd name="connsiteX44" fmla="*/ 1312915 w 3475899"/>
                  <a:gd name="connsiteY44" fmla="*/ 3567187 h 3988066"/>
                  <a:gd name="connsiteX45" fmla="*/ 2135520 w 3475899"/>
                  <a:gd name="connsiteY45" fmla="*/ 3269921 h 3988066"/>
                  <a:gd name="connsiteX46" fmla="*/ 2491727 w 3475899"/>
                  <a:gd name="connsiteY46" fmla="*/ 2506256 h 3988066"/>
                  <a:gd name="connsiteX47" fmla="*/ 2373845 w 3475899"/>
                  <a:gd name="connsiteY47" fmla="*/ 2070608 h 3988066"/>
                  <a:gd name="connsiteX48" fmla="*/ 2058641 w 3475899"/>
                  <a:gd name="connsiteY48" fmla="*/ 1755405 h 3988066"/>
                  <a:gd name="connsiteX49" fmla="*/ 1615306 w 3475899"/>
                  <a:gd name="connsiteY49" fmla="*/ 1496578 h 3988066"/>
                  <a:gd name="connsiteX50" fmla="*/ 859329 w 3475899"/>
                  <a:gd name="connsiteY50" fmla="*/ 1135247 h 3988066"/>
                  <a:gd name="connsiteX51" fmla="*/ 477496 w 3475899"/>
                  <a:gd name="connsiteY51" fmla="*/ 609907 h 3988066"/>
                  <a:gd name="connsiteX52" fmla="*/ 782450 w 3475899"/>
                  <a:gd name="connsiteY52" fmla="*/ 143508 h 3988066"/>
                  <a:gd name="connsiteX53" fmla="*/ 1425671 w 3475899"/>
                  <a:gd name="connsiteY53"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825442 w 3475899"/>
                  <a:gd name="connsiteY6" fmla="*/ 343393 h 3988066"/>
                  <a:gd name="connsiteX7" fmla="*/ 1687060 w 3475899"/>
                  <a:gd name="connsiteY7" fmla="*/ 153758 h 3988066"/>
                  <a:gd name="connsiteX8" fmla="*/ 1410295 w 3475899"/>
                  <a:gd name="connsiteY8" fmla="*/ 102506 h 3988066"/>
                  <a:gd name="connsiteX9" fmla="*/ 961834 w 3475899"/>
                  <a:gd name="connsiteY9" fmla="*/ 187072 h 3988066"/>
                  <a:gd name="connsiteX10" fmla="*/ 744010 w 3475899"/>
                  <a:gd name="connsiteY10" fmla="*/ 481775 h 3988066"/>
                  <a:gd name="connsiteX11" fmla="*/ 900331 w 3475899"/>
                  <a:gd name="connsiteY11" fmla="*/ 740602 h 3988066"/>
                  <a:gd name="connsiteX12" fmla="*/ 1284726 w 3475899"/>
                  <a:gd name="connsiteY12" fmla="*/ 943050 h 3988066"/>
                  <a:gd name="connsiteX13" fmla="*/ 2984160 w 3475899"/>
                  <a:gd name="connsiteY13" fmla="*/ 1543339 h 3988066"/>
                  <a:gd name="connsiteX14" fmla="*/ 3378091 w 3475899"/>
                  <a:gd name="connsiteY14" fmla="*/ 2821306 h 3988066"/>
                  <a:gd name="connsiteX15" fmla="*/ 2359032 w 3475899"/>
                  <a:gd name="connsiteY15" fmla="*/ 3840356 h 3988066"/>
                  <a:gd name="connsiteX16" fmla="*/ 1252372 w 3475899"/>
                  <a:gd name="connsiteY16" fmla="*/ 3968244 h 3988066"/>
                  <a:gd name="connsiteX17" fmla="*/ 352887 w 3475899"/>
                  <a:gd name="connsiteY17" fmla="*/ 3518017 h 3988066"/>
                  <a:gd name="connsiteX18" fmla="*/ 846 w 3475899"/>
                  <a:gd name="connsiteY18" fmla="*/ 2711267 h 3988066"/>
                  <a:gd name="connsiteX19" fmla="*/ 284017 w 3475899"/>
                  <a:gd name="connsiteY19" fmla="*/ 2118017 h 3988066"/>
                  <a:gd name="connsiteX20" fmla="*/ 964397 w 3475899"/>
                  <a:gd name="connsiteY20" fmla="*/ 1870723 h 3988066"/>
                  <a:gd name="connsiteX21" fmla="*/ 1592242 w 3475899"/>
                  <a:gd name="connsiteY21" fmla="*/ 2019356 h 3988066"/>
                  <a:gd name="connsiteX22" fmla="*/ 1861319 w 3475899"/>
                  <a:gd name="connsiteY22" fmla="*/ 2490881 h 3988066"/>
                  <a:gd name="connsiteX23" fmla="*/ 1680653 w 3475899"/>
                  <a:gd name="connsiteY23" fmla="*/ 2861181 h 3988066"/>
                  <a:gd name="connsiteX24" fmla="*/ 1261662 w 3475899"/>
                  <a:gd name="connsiteY24" fmla="*/ 3008533 h 3988066"/>
                  <a:gd name="connsiteX25" fmla="*/ 895206 w 3475899"/>
                  <a:gd name="connsiteY25" fmla="*/ 2926528 h 3988066"/>
                  <a:gd name="connsiteX26" fmla="*/ 718384 w 3475899"/>
                  <a:gd name="connsiteY26" fmla="*/ 2649764 h 3988066"/>
                  <a:gd name="connsiteX27" fmla="*/ 808076 w 3475899"/>
                  <a:gd name="connsiteY27" fmla="*/ 2470379 h 3988066"/>
                  <a:gd name="connsiteX28" fmla="*/ 931082 w 3475899"/>
                  <a:gd name="connsiteY28" fmla="*/ 2406314 h 3988066"/>
                  <a:gd name="connsiteX29" fmla="*/ 990023 w 3475899"/>
                  <a:gd name="connsiteY29" fmla="*/ 2398626 h 3988066"/>
                  <a:gd name="connsiteX30" fmla="*/ 1010524 w 3475899"/>
                  <a:gd name="connsiteY30" fmla="*/ 2414001 h 3988066"/>
                  <a:gd name="connsiteX31" fmla="*/ 1000274 w 3475899"/>
                  <a:gd name="connsiteY31" fmla="*/ 2444753 h 3988066"/>
                  <a:gd name="connsiteX32" fmla="*/ 990023 w 3475899"/>
                  <a:gd name="connsiteY32" fmla="*/ 2475505 h 3988066"/>
                  <a:gd name="connsiteX33" fmla="*/ 974647 w 3475899"/>
                  <a:gd name="connsiteY33" fmla="*/ 2588261 h 3988066"/>
                  <a:gd name="connsiteX34" fmla="*/ 1055370 w 3475899"/>
                  <a:gd name="connsiteY34" fmla="*/ 2725362 h 3988066"/>
                  <a:gd name="connsiteX35" fmla="*/ 1230911 w 3475899"/>
                  <a:gd name="connsiteY35" fmla="*/ 2783021 h 3988066"/>
                  <a:gd name="connsiteX36" fmla="*/ 1494862 w 3475899"/>
                  <a:gd name="connsiteY36" fmla="*/ 2685641 h 3988066"/>
                  <a:gd name="connsiteX37" fmla="*/ 1599930 w 3475899"/>
                  <a:gd name="connsiteY37" fmla="*/ 2444753 h 3988066"/>
                  <a:gd name="connsiteX38" fmla="*/ 1387231 w 3475899"/>
                  <a:gd name="connsiteY38" fmla="*/ 2109048 h 3988066"/>
                  <a:gd name="connsiteX39" fmla="*/ 943896 w 3475899"/>
                  <a:gd name="connsiteY39" fmla="*/ 2003980 h 3988066"/>
                  <a:gd name="connsiteX40" fmla="*/ 372428 w 3475899"/>
                  <a:gd name="connsiteY40" fmla="*/ 2198740 h 3988066"/>
                  <a:gd name="connsiteX41" fmla="*/ 118727 w 3475899"/>
                  <a:gd name="connsiteY41" fmla="*/ 2711267 h 3988066"/>
                  <a:gd name="connsiteX42" fmla="*/ 500560 w 3475899"/>
                  <a:gd name="connsiteY42" fmla="*/ 3351926 h 3988066"/>
                  <a:gd name="connsiteX43" fmla="*/ 1312915 w 3475899"/>
                  <a:gd name="connsiteY43" fmla="*/ 3567187 h 3988066"/>
                  <a:gd name="connsiteX44" fmla="*/ 2135520 w 3475899"/>
                  <a:gd name="connsiteY44" fmla="*/ 3269921 h 3988066"/>
                  <a:gd name="connsiteX45" fmla="*/ 2491727 w 3475899"/>
                  <a:gd name="connsiteY45" fmla="*/ 2506256 h 3988066"/>
                  <a:gd name="connsiteX46" fmla="*/ 2373845 w 3475899"/>
                  <a:gd name="connsiteY46" fmla="*/ 2070608 h 3988066"/>
                  <a:gd name="connsiteX47" fmla="*/ 2058641 w 3475899"/>
                  <a:gd name="connsiteY47" fmla="*/ 1755405 h 3988066"/>
                  <a:gd name="connsiteX48" fmla="*/ 1615306 w 3475899"/>
                  <a:gd name="connsiteY48" fmla="*/ 1496578 h 3988066"/>
                  <a:gd name="connsiteX49" fmla="*/ 859329 w 3475899"/>
                  <a:gd name="connsiteY49" fmla="*/ 1135247 h 3988066"/>
                  <a:gd name="connsiteX50" fmla="*/ 477496 w 3475899"/>
                  <a:gd name="connsiteY50" fmla="*/ 609907 h 3988066"/>
                  <a:gd name="connsiteX51" fmla="*/ 782450 w 3475899"/>
                  <a:gd name="connsiteY51" fmla="*/ 143508 h 3988066"/>
                  <a:gd name="connsiteX52" fmla="*/ 1425671 w 3475899"/>
                  <a:gd name="connsiteY52"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825442 w 3475899"/>
                  <a:gd name="connsiteY5" fmla="*/ 343393 h 3988066"/>
                  <a:gd name="connsiteX6" fmla="*/ 1687060 w 3475899"/>
                  <a:gd name="connsiteY6" fmla="*/ 153758 h 3988066"/>
                  <a:gd name="connsiteX7" fmla="*/ 1410295 w 3475899"/>
                  <a:gd name="connsiteY7" fmla="*/ 102506 h 3988066"/>
                  <a:gd name="connsiteX8" fmla="*/ 961834 w 3475899"/>
                  <a:gd name="connsiteY8" fmla="*/ 187072 h 3988066"/>
                  <a:gd name="connsiteX9" fmla="*/ 744010 w 3475899"/>
                  <a:gd name="connsiteY9" fmla="*/ 481775 h 3988066"/>
                  <a:gd name="connsiteX10" fmla="*/ 900331 w 3475899"/>
                  <a:gd name="connsiteY10" fmla="*/ 740602 h 3988066"/>
                  <a:gd name="connsiteX11" fmla="*/ 1284726 w 3475899"/>
                  <a:gd name="connsiteY11" fmla="*/ 943050 h 3988066"/>
                  <a:gd name="connsiteX12" fmla="*/ 2984160 w 3475899"/>
                  <a:gd name="connsiteY12" fmla="*/ 1543339 h 3988066"/>
                  <a:gd name="connsiteX13" fmla="*/ 3378091 w 3475899"/>
                  <a:gd name="connsiteY13" fmla="*/ 2821306 h 3988066"/>
                  <a:gd name="connsiteX14" fmla="*/ 2359032 w 3475899"/>
                  <a:gd name="connsiteY14" fmla="*/ 3840356 h 3988066"/>
                  <a:gd name="connsiteX15" fmla="*/ 1252372 w 3475899"/>
                  <a:gd name="connsiteY15" fmla="*/ 3968244 h 3988066"/>
                  <a:gd name="connsiteX16" fmla="*/ 352887 w 3475899"/>
                  <a:gd name="connsiteY16" fmla="*/ 3518017 h 3988066"/>
                  <a:gd name="connsiteX17" fmla="*/ 846 w 3475899"/>
                  <a:gd name="connsiteY17" fmla="*/ 2711267 h 3988066"/>
                  <a:gd name="connsiteX18" fmla="*/ 284017 w 3475899"/>
                  <a:gd name="connsiteY18" fmla="*/ 2118017 h 3988066"/>
                  <a:gd name="connsiteX19" fmla="*/ 964397 w 3475899"/>
                  <a:gd name="connsiteY19" fmla="*/ 1870723 h 3988066"/>
                  <a:gd name="connsiteX20" fmla="*/ 1592242 w 3475899"/>
                  <a:gd name="connsiteY20" fmla="*/ 2019356 h 3988066"/>
                  <a:gd name="connsiteX21" fmla="*/ 1861319 w 3475899"/>
                  <a:gd name="connsiteY21" fmla="*/ 2490881 h 3988066"/>
                  <a:gd name="connsiteX22" fmla="*/ 1680653 w 3475899"/>
                  <a:gd name="connsiteY22" fmla="*/ 2861181 h 3988066"/>
                  <a:gd name="connsiteX23" fmla="*/ 1261662 w 3475899"/>
                  <a:gd name="connsiteY23" fmla="*/ 3008533 h 3988066"/>
                  <a:gd name="connsiteX24" fmla="*/ 895206 w 3475899"/>
                  <a:gd name="connsiteY24" fmla="*/ 2926528 h 3988066"/>
                  <a:gd name="connsiteX25" fmla="*/ 718384 w 3475899"/>
                  <a:gd name="connsiteY25" fmla="*/ 2649764 h 3988066"/>
                  <a:gd name="connsiteX26" fmla="*/ 808076 w 3475899"/>
                  <a:gd name="connsiteY26" fmla="*/ 2470379 h 3988066"/>
                  <a:gd name="connsiteX27" fmla="*/ 931082 w 3475899"/>
                  <a:gd name="connsiteY27" fmla="*/ 2406314 h 3988066"/>
                  <a:gd name="connsiteX28" fmla="*/ 990023 w 3475899"/>
                  <a:gd name="connsiteY28" fmla="*/ 2398626 h 3988066"/>
                  <a:gd name="connsiteX29" fmla="*/ 1010524 w 3475899"/>
                  <a:gd name="connsiteY29" fmla="*/ 2414001 h 3988066"/>
                  <a:gd name="connsiteX30" fmla="*/ 1000274 w 3475899"/>
                  <a:gd name="connsiteY30" fmla="*/ 2444753 h 3988066"/>
                  <a:gd name="connsiteX31" fmla="*/ 990023 w 3475899"/>
                  <a:gd name="connsiteY31" fmla="*/ 2475505 h 3988066"/>
                  <a:gd name="connsiteX32" fmla="*/ 974647 w 3475899"/>
                  <a:gd name="connsiteY32" fmla="*/ 2588261 h 3988066"/>
                  <a:gd name="connsiteX33" fmla="*/ 1055370 w 3475899"/>
                  <a:gd name="connsiteY33" fmla="*/ 2725362 h 3988066"/>
                  <a:gd name="connsiteX34" fmla="*/ 1230911 w 3475899"/>
                  <a:gd name="connsiteY34" fmla="*/ 2783021 h 3988066"/>
                  <a:gd name="connsiteX35" fmla="*/ 1494862 w 3475899"/>
                  <a:gd name="connsiteY35" fmla="*/ 2685641 h 3988066"/>
                  <a:gd name="connsiteX36" fmla="*/ 1599930 w 3475899"/>
                  <a:gd name="connsiteY36" fmla="*/ 2444753 h 3988066"/>
                  <a:gd name="connsiteX37" fmla="*/ 1387231 w 3475899"/>
                  <a:gd name="connsiteY37" fmla="*/ 2109048 h 3988066"/>
                  <a:gd name="connsiteX38" fmla="*/ 943896 w 3475899"/>
                  <a:gd name="connsiteY38" fmla="*/ 2003980 h 3988066"/>
                  <a:gd name="connsiteX39" fmla="*/ 372428 w 3475899"/>
                  <a:gd name="connsiteY39" fmla="*/ 2198740 h 3988066"/>
                  <a:gd name="connsiteX40" fmla="*/ 118727 w 3475899"/>
                  <a:gd name="connsiteY40" fmla="*/ 2711267 h 3988066"/>
                  <a:gd name="connsiteX41" fmla="*/ 500560 w 3475899"/>
                  <a:gd name="connsiteY41" fmla="*/ 3351926 h 3988066"/>
                  <a:gd name="connsiteX42" fmla="*/ 1312915 w 3475899"/>
                  <a:gd name="connsiteY42" fmla="*/ 3567187 h 3988066"/>
                  <a:gd name="connsiteX43" fmla="*/ 2135520 w 3475899"/>
                  <a:gd name="connsiteY43" fmla="*/ 3269921 h 3988066"/>
                  <a:gd name="connsiteX44" fmla="*/ 2491727 w 3475899"/>
                  <a:gd name="connsiteY44" fmla="*/ 2506256 h 3988066"/>
                  <a:gd name="connsiteX45" fmla="*/ 2373845 w 3475899"/>
                  <a:gd name="connsiteY45" fmla="*/ 2070608 h 3988066"/>
                  <a:gd name="connsiteX46" fmla="*/ 2058641 w 3475899"/>
                  <a:gd name="connsiteY46" fmla="*/ 1755405 h 3988066"/>
                  <a:gd name="connsiteX47" fmla="*/ 1615306 w 3475899"/>
                  <a:gd name="connsiteY47" fmla="*/ 1496578 h 3988066"/>
                  <a:gd name="connsiteX48" fmla="*/ 859329 w 3475899"/>
                  <a:gd name="connsiteY48" fmla="*/ 1135247 h 3988066"/>
                  <a:gd name="connsiteX49" fmla="*/ 477496 w 3475899"/>
                  <a:gd name="connsiteY49" fmla="*/ 609907 h 3988066"/>
                  <a:gd name="connsiteX50" fmla="*/ 782450 w 3475899"/>
                  <a:gd name="connsiteY50" fmla="*/ 143508 h 3988066"/>
                  <a:gd name="connsiteX51" fmla="*/ 1425671 w 3475899"/>
                  <a:gd name="connsiteY51"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825442 w 3475899"/>
                  <a:gd name="connsiteY4" fmla="*/ 343393 h 3988066"/>
                  <a:gd name="connsiteX5" fmla="*/ 1687060 w 3475899"/>
                  <a:gd name="connsiteY5" fmla="*/ 153758 h 3988066"/>
                  <a:gd name="connsiteX6" fmla="*/ 1410295 w 3475899"/>
                  <a:gd name="connsiteY6" fmla="*/ 102506 h 3988066"/>
                  <a:gd name="connsiteX7" fmla="*/ 961834 w 3475899"/>
                  <a:gd name="connsiteY7" fmla="*/ 187072 h 3988066"/>
                  <a:gd name="connsiteX8" fmla="*/ 744010 w 3475899"/>
                  <a:gd name="connsiteY8" fmla="*/ 481775 h 3988066"/>
                  <a:gd name="connsiteX9" fmla="*/ 900331 w 3475899"/>
                  <a:gd name="connsiteY9" fmla="*/ 740602 h 3988066"/>
                  <a:gd name="connsiteX10" fmla="*/ 1284726 w 3475899"/>
                  <a:gd name="connsiteY10" fmla="*/ 943050 h 3988066"/>
                  <a:gd name="connsiteX11" fmla="*/ 2984160 w 3475899"/>
                  <a:gd name="connsiteY11" fmla="*/ 1543339 h 3988066"/>
                  <a:gd name="connsiteX12" fmla="*/ 3378091 w 3475899"/>
                  <a:gd name="connsiteY12" fmla="*/ 2821306 h 3988066"/>
                  <a:gd name="connsiteX13" fmla="*/ 2359032 w 3475899"/>
                  <a:gd name="connsiteY13" fmla="*/ 3840356 h 3988066"/>
                  <a:gd name="connsiteX14" fmla="*/ 1252372 w 3475899"/>
                  <a:gd name="connsiteY14" fmla="*/ 3968244 h 3988066"/>
                  <a:gd name="connsiteX15" fmla="*/ 352887 w 3475899"/>
                  <a:gd name="connsiteY15" fmla="*/ 3518017 h 3988066"/>
                  <a:gd name="connsiteX16" fmla="*/ 846 w 3475899"/>
                  <a:gd name="connsiteY16" fmla="*/ 2711267 h 3988066"/>
                  <a:gd name="connsiteX17" fmla="*/ 284017 w 3475899"/>
                  <a:gd name="connsiteY17" fmla="*/ 2118017 h 3988066"/>
                  <a:gd name="connsiteX18" fmla="*/ 964397 w 3475899"/>
                  <a:gd name="connsiteY18" fmla="*/ 1870723 h 3988066"/>
                  <a:gd name="connsiteX19" fmla="*/ 1592242 w 3475899"/>
                  <a:gd name="connsiteY19" fmla="*/ 2019356 h 3988066"/>
                  <a:gd name="connsiteX20" fmla="*/ 1861319 w 3475899"/>
                  <a:gd name="connsiteY20" fmla="*/ 2490881 h 3988066"/>
                  <a:gd name="connsiteX21" fmla="*/ 1680653 w 3475899"/>
                  <a:gd name="connsiteY21" fmla="*/ 2861181 h 3988066"/>
                  <a:gd name="connsiteX22" fmla="*/ 1261662 w 3475899"/>
                  <a:gd name="connsiteY22" fmla="*/ 3008533 h 3988066"/>
                  <a:gd name="connsiteX23" fmla="*/ 895206 w 3475899"/>
                  <a:gd name="connsiteY23" fmla="*/ 2926528 h 3988066"/>
                  <a:gd name="connsiteX24" fmla="*/ 718384 w 3475899"/>
                  <a:gd name="connsiteY24" fmla="*/ 2649764 h 3988066"/>
                  <a:gd name="connsiteX25" fmla="*/ 808076 w 3475899"/>
                  <a:gd name="connsiteY25" fmla="*/ 2470379 h 3988066"/>
                  <a:gd name="connsiteX26" fmla="*/ 931082 w 3475899"/>
                  <a:gd name="connsiteY26" fmla="*/ 2406314 h 3988066"/>
                  <a:gd name="connsiteX27" fmla="*/ 990023 w 3475899"/>
                  <a:gd name="connsiteY27" fmla="*/ 2398626 h 3988066"/>
                  <a:gd name="connsiteX28" fmla="*/ 1010524 w 3475899"/>
                  <a:gd name="connsiteY28" fmla="*/ 2414001 h 3988066"/>
                  <a:gd name="connsiteX29" fmla="*/ 1000274 w 3475899"/>
                  <a:gd name="connsiteY29" fmla="*/ 2444753 h 3988066"/>
                  <a:gd name="connsiteX30" fmla="*/ 990023 w 3475899"/>
                  <a:gd name="connsiteY30" fmla="*/ 2475505 h 3988066"/>
                  <a:gd name="connsiteX31" fmla="*/ 974647 w 3475899"/>
                  <a:gd name="connsiteY31" fmla="*/ 2588261 h 3988066"/>
                  <a:gd name="connsiteX32" fmla="*/ 1055370 w 3475899"/>
                  <a:gd name="connsiteY32" fmla="*/ 2725362 h 3988066"/>
                  <a:gd name="connsiteX33" fmla="*/ 1230911 w 3475899"/>
                  <a:gd name="connsiteY33" fmla="*/ 2783021 h 3988066"/>
                  <a:gd name="connsiteX34" fmla="*/ 1494862 w 3475899"/>
                  <a:gd name="connsiteY34" fmla="*/ 2685641 h 3988066"/>
                  <a:gd name="connsiteX35" fmla="*/ 1599930 w 3475899"/>
                  <a:gd name="connsiteY35" fmla="*/ 2444753 h 3988066"/>
                  <a:gd name="connsiteX36" fmla="*/ 1387231 w 3475899"/>
                  <a:gd name="connsiteY36" fmla="*/ 2109048 h 3988066"/>
                  <a:gd name="connsiteX37" fmla="*/ 943896 w 3475899"/>
                  <a:gd name="connsiteY37" fmla="*/ 2003980 h 3988066"/>
                  <a:gd name="connsiteX38" fmla="*/ 372428 w 3475899"/>
                  <a:gd name="connsiteY38" fmla="*/ 2198740 h 3988066"/>
                  <a:gd name="connsiteX39" fmla="*/ 118727 w 3475899"/>
                  <a:gd name="connsiteY39" fmla="*/ 2711267 h 3988066"/>
                  <a:gd name="connsiteX40" fmla="*/ 500560 w 3475899"/>
                  <a:gd name="connsiteY40" fmla="*/ 3351926 h 3988066"/>
                  <a:gd name="connsiteX41" fmla="*/ 1312915 w 3475899"/>
                  <a:gd name="connsiteY41" fmla="*/ 3567187 h 3988066"/>
                  <a:gd name="connsiteX42" fmla="*/ 2135520 w 3475899"/>
                  <a:gd name="connsiteY42" fmla="*/ 3269921 h 3988066"/>
                  <a:gd name="connsiteX43" fmla="*/ 2491727 w 3475899"/>
                  <a:gd name="connsiteY43" fmla="*/ 2506256 h 3988066"/>
                  <a:gd name="connsiteX44" fmla="*/ 2373845 w 3475899"/>
                  <a:gd name="connsiteY44" fmla="*/ 2070608 h 3988066"/>
                  <a:gd name="connsiteX45" fmla="*/ 2058641 w 3475899"/>
                  <a:gd name="connsiteY45" fmla="*/ 1755405 h 3988066"/>
                  <a:gd name="connsiteX46" fmla="*/ 1615306 w 3475899"/>
                  <a:gd name="connsiteY46" fmla="*/ 1496578 h 3988066"/>
                  <a:gd name="connsiteX47" fmla="*/ 859329 w 3475899"/>
                  <a:gd name="connsiteY47" fmla="*/ 1135247 h 3988066"/>
                  <a:gd name="connsiteX48" fmla="*/ 477496 w 3475899"/>
                  <a:gd name="connsiteY48" fmla="*/ 609907 h 3988066"/>
                  <a:gd name="connsiteX49" fmla="*/ 782450 w 3475899"/>
                  <a:gd name="connsiteY49" fmla="*/ 143508 h 3988066"/>
                  <a:gd name="connsiteX50" fmla="*/ 1425671 w 3475899"/>
                  <a:gd name="connsiteY50"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25442 w 3475899"/>
                  <a:gd name="connsiteY3" fmla="*/ 343393 h 3988066"/>
                  <a:gd name="connsiteX4" fmla="*/ 1687060 w 3475899"/>
                  <a:gd name="connsiteY4" fmla="*/ 153758 h 3988066"/>
                  <a:gd name="connsiteX5" fmla="*/ 1410295 w 3475899"/>
                  <a:gd name="connsiteY5" fmla="*/ 102506 h 3988066"/>
                  <a:gd name="connsiteX6" fmla="*/ 961834 w 3475899"/>
                  <a:gd name="connsiteY6" fmla="*/ 187072 h 3988066"/>
                  <a:gd name="connsiteX7" fmla="*/ 744010 w 3475899"/>
                  <a:gd name="connsiteY7" fmla="*/ 481775 h 3988066"/>
                  <a:gd name="connsiteX8" fmla="*/ 900331 w 3475899"/>
                  <a:gd name="connsiteY8" fmla="*/ 740602 h 3988066"/>
                  <a:gd name="connsiteX9" fmla="*/ 1284726 w 3475899"/>
                  <a:gd name="connsiteY9" fmla="*/ 943050 h 3988066"/>
                  <a:gd name="connsiteX10" fmla="*/ 2984160 w 3475899"/>
                  <a:gd name="connsiteY10" fmla="*/ 1543339 h 3988066"/>
                  <a:gd name="connsiteX11" fmla="*/ 3378091 w 3475899"/>
                  <a:gd name="connsiteY11" fmla="*/ 2821306 h 3988066"/>
                  <a:gd name="connsiteX12" fmla="*/ 2359032 w 3475899"/>
                  <a:gd name="connsiteY12" fmla="*/ 3840356 h 3988066"/>
                  <a:gd name="connsiteX13" fmla="*/ 1252372 w 3475899"/>
                  <a:gd name="connsiteY13" fmla="*/ 3968244 h 3988066"/>
                  <a:gd name="connsiteX14" fmla="*/ 352887 w 3475899"/>
                  <a:gd name="connsiteY14" fmla="*/ 3518017 h 3988066"/>
                  <a:gd name="connsiteX15" fmla="*/ 846 w 3475899"/>
                  <a:gd name="connsiteY15" fmla="*/ 2711267 h 3988066"/>
                  <a:gd name="connsiteX16" fmla="*/ 284017 w 3475899"/>
                  <a:gd name="connsiteY16" fmla="*/ 2118017 h 3988066"/>
                  <a:gd name="connsiteX17" fmla="*/ 964397 w 3475899"/>
                  <a:gd name="connsiteY17" fmla="*/ 1870723 h 3988066"/>
                  <a:gd name="connsiteX18" fmla="*/ 1592242 w 3475899"/>
                  <a:gd name="connsiteY18" fmla="*/ 2019356 h 3988066"/>
                  <a:gd name="connsiteX19" fmla="*/ 1861319 w 3475899"/>
                  <a:gd name="connsiteY19" fmla="*/ 2490881 h 3988066"/>
                  <a:gd name="connsiteX20" fmla="*/ 1680653 w 3475899"/>
                  <a:gd name="connsiteY20" fmla="*/ 2861181 h 3988066"/>
                  <a:gd name="connsiteX21" fmla="*/ 1261662 w 3475899"/>
                  <a:gd name="connsiteY21" fmla="*/ 3008533 h 3988066"/>
                  <a:gd name="connsiteX22" fmla="*/ 895206 w 3475899"/>
                  <a:gd name="connsiteY22" fmla="*/ 2926528 h 3988066"/>
                  <a:gd name="connsiteX23" fmla="*/ 718384 w 3475899"/>
                  <a:gd name="connsiteY23" fmla="*/ 2649764 h 3988066"/>
                  <a:gd name="connsiteX24" fmla="*/ 808076 w 3475899"/>
                  <a:gd name="connsiteY24" fmla="*/ 2470379 h 3988066"/>
                  <a:gd name="connsiteX25" fmla="*/ 931082 w 3475899"/>
                  <a:gd name="connsiteY25" fmla="*/ 2406314 h 3988066"/>
                  <a:gd name="connsiteX26" fmla="*/ 990023 w 3475899"/>
                  <a:gd name="connsiteY26" fmla="*/ 2398626 h 3988066"/>
                  <a:gd name="connsiteX27" fmla="*/ 1010524 w 3475899"/>
                  <a:gd name="connsiteY27" fmla="*/ 2414001 h 3988066"/>
                  <a:gd name="connsiteX28" fmla="*/ 1000274 w 3475899"/>
                  <a:gd name="connsiteY28" fmla="*/ 2444753 h 3988066"/>
                  <a:gd name="connsiteX29" fmla="*/ 990023 w 3475899"/>
                  <a:gd name="connsiteY29" fmla="*/ 2475505 h 3988066"/>
                  <a:gd name="connsiteX30" fmla="*/ 974647 w 3475899"/>
                  <a:gd name="connsiteY30" fmla="*/ 2588261 h 3988066"/>
                  <a:gd name="connsiteX31" fmla="*/ 1055370 w 3475899"/>
                  <a:gd name="connsiteY31" fmla="*/ 2725362 h 3988066"/>
                  <a:gd name="connsiteX32" fmla="*/ 1230911 w 3475899"/>
                  <a:gd name="connsiteY32" fmla="*/ 2783021 h 3988066"/>
                  <a:gd name="connsiteX33" fmla="*/ 1494862 w 3475899"/>
                  <a:gd name="connsiteY33" fmla="*/ 2685641 h 3988066"/>
                  <a:gd name="connsiteX34" fmla="*/ 1599930 w 3475899"/>
                  <a:gd name="connsiteY34" fmla="*/ 2444753 h 3988066"/>
                  <a:gd name="connsiteX35" fmla="*/ 1387231 w 3475899"/>
                  <a:gd name="connsiteY35" fmla="*/ 2109048 h 3988066"/>
                  <a:gd name="connsiteX36" fmla="*/ 943896 w 3475899"/>
                  <a:gd name="connsiteY36" fmla="*/ 2003980 h 3988066"/>
                  <a:gd name="connsiteX37" fmla="*/ 372428 w 3475899"/>
                  <a:gd name="connsiteY37" fmla="*/ 2198740 h 3988066"/>
                  <a:gd name="connsiteX38" fmla="*/ 118727 w 3475899"/>
                  <a:gd name="connsiteY38" fmla="*/ 2711267 h 3988066"/>
                  <a:gd name="connsiteX39" fmla="*/ 500560 w 3475899"/>
                  <a:gd name="connsiteY39" fmla="*/ 3351926 h 3988066"/>
                  <a:gd name="connsiteX40" fmla="*/ 1312915 w 3475899"/>
                  <a:gd name="connsiteY40" fmla="*/ 3567187 h 3988066"/>
                  <a:gd name="connsiteX41" fmla="*/ 2135520 w 3475899"/>
                  <a:gd name="connsiteY41" fmla="*/ 3269921 h 3988066"/>
                  <a:gd name="connsiteX42" fmla="*/ 2491727 w 3475899"/>
                  <a:gd name="connsiteY42" fmla="*/ 2506256 h 3988066"/>
                  <a:gd name="connsiteX43" fmla="*/ 2373845 w 3475899"/>
                  <a:gd name="connsiteY43" fmla="*/ 2070608 h 3988066"/>
                  <a:gd name="connsiteX44" fmla="*/ 2058641 w 3475899"/>
                  <a:gd name="connsiteY44" fmla="*/ 1755405 h 3988066"/>
                  <a:gd name="connsiteX45" fmla="*/ 1615306 w 3475899"/>
                  <a:gd name="connsiteY45" fmla="*/ 1496578 h 3988066"/>
                  <a:gd name="connsiteX46" fmla="*/ 859329 w 3475899"/>
                  <a:gd name="connsiteY46" fmla="*/ 1135247 h 3988066"/>
                  <a:gd name="connsiteX47" fmla="*/ 477496 w 3475899"/>
                  <a:gd name="connsiteY47" fmla="*/ 609907 h 3988066"/>
                  <a:gd name="connsiteX48" fmla="*/ 782450 w 3475899"/>
                  <a:gd name="connsiteY48" fmla="*/ 143508 h 3988066"/>
                  <a:gd name="connsiteX49" fmla="*/ 1425671 w 3475899"/>
                  <a:gd name="connsiteY49" fmla="*/ 0 h 3988066"/>
                  <a:gd name="connsiteX0" fmla="*/ 1425671 w 3475899"/>
                  <a:gd name="connsiteY0" fmla="*/ 0 h 3988066"/>
                  <a:gd name="connsiteX1" fmla="*/ 1884382 w 3475899"/>
                  <a:gd name="connsiteY1" fmla="*/ 64066 h 3988066"/>
                  <a:gd name="connsiteX2" fmla="*/ 1825442 w 3475899"/>
                  <a:gd name="connsiteY2" fmla="*/ 343393 h 3988066"/>
                  <a:gd name="connsiteX3" fmla="*/ 1687060 w 3475899"/>
                  <a:gd name="connsiteY3" fmla="*/ 153758 h 3988066"/>
                  <a:gd name="connsiteX4" fmla="*/ 1410295 w 3475899"/>
                  <a:gd name="connsiteY4" fmla="*/ 102506 h 3988066"/>
                  <a:gd name="connsiteX5" fmla="*/ 961834 w 3475899"/>
                  <a:gd name="connsiteY5" fmla="*/ 187072 h 3988066"/>
                  <a:gd name="connsiteX6" fmla="*/ 744010 w 3475899"/>
                  <a:gd name="connsiteY6" fmla="*/ 481775 h 3988066"/>
                  <a:gd name="connsiteX7" fmla="*/ 900331 w 3475899"/>
                  <a:gd name="connsiteY7" fmla="*/ 740602 h 3988066"/>
                  <a:gd name="connsiteX8" fmla="*/ 1284726 w 3475899"/>
                  <a:gd name="connsiteY8" fmla="*/ 943050 h 3988066"/>
                  <a:gd name="connsiteX9" fmla="*/ 2984160 w 3475899"/>
                  <a:gd name="connsiteY9" fmla="*/ 1543339 h 3988066"/>
                  <a:gd name="connsiteX10" fmla="*/ 3378091 w 3475899"/>
                  <a:gd name="connsiteY10" fmla="*/ 2821306 h 3988066"/>
                  <a:gd name="connsiteX11" fmla="*/ 2359032 w 3475899"/>
                  <a:gd name="connsiteY11" fmla="*/ 3840356 h 3988066"/>
                  <a:gd name="connsiteX12" fmla="*/ 1252372 w 3475899"/>
                  <a:gd name="connsiteY12" fmla="*/ 3968244 h 3988066"/>
                  <a:gd name="connsiteX13" fmla="*/ 352887 w 3475899"/>
                  <a:gd name="connsiteY13" fmla="*/ 3518017 h 3988066"/>
                  <a:gd name="connsiteX14" fmla="*/ 846 w 3475899"/>
                  <a:gd name="connsiteY14" fmla="*/ 2711267 h 3988066"/>
                  <a:gd name="connsiteX15" fmla="*/ 284017 w 3475899"/>
                  <a:gd name="connsiteY15" fmla="*/ 2118017 h 3988066"/>
                  <a:gd name="connsiteX16" fmla="*/ 964397 w 3475899"/>
                  <a:gd name="connsiteY16" fmla="*/ 1870723 h 3988066"/>
                  <a:gd name="connsiteX17" fmla="*/ 1592242 w 3475899"/>
                  <a:gd name="connsiteY17" fmla="*/ 2019356 h 3988066"/>
                  <a:gd name="connsiteX18" fmla="*/ 1861319 w 3475899"/>
                  <a:gd name="connsiteY18" fmla="*/ 2490881 h 3988066"/>
                  <a:gd name="connsiteX19" fmla="*/ 1680653 w 3475899"/>
                  <a:gd name="connsiteY19" fmla="*/ 2861181 h 3988066"/>
                  <a:gd name="connsiteX20" fmla="*/ 1261662 w 3475899"/>
                  <a:gd name="connsiteY20" fmla="*/ 3008533 h 3988066"/>
                  <a:gd name="connsiteX21" fmla="*/ 895206 w 3475899"/>
                  <a:gd name="connsiteY21" fmla="*/ 2926528 h 3988066"/>
                  <a:gd name="connsiteX22" fmla="*/ 718384 w 3475899"/>
                  <a:gd name="connsiteY22" fmla="*/ 2649764 h 3988066"/>
                  <a:gd name="connsiteX23" fmla="*/ 808076 w 3475899"/>
                  <a:gd name="connsiteY23" fmla="*/ 2470379 h 3988066"/>
                  <a:gd name="connsiteX24" fmla="*/ 931082 w 3475899"/>
                  <a:gd name="connsiteY24" fmla="*/ 2406314 h 3988066"/>
                  <a:gd name="connsiteX25" fmla="*/ 990023 w 3475899"/>
                  <a:gd name="connsiteY25" fmla="*/ 2398626 h 3988066"/>
                  <a:gd name="connsiteX26" fmla="*/ 1010524 w 3475899"/>
                  <a:gd name="connsiteY26" fmla="*/ 2414001 h 3988066"/>
                  <a:gd name="connsiteX27" fmla="*/ 1000274 w 3475899"/>
                  <a:gd name="connsiteY27" fmla="*/ 2444753 h 3988066"/>
                  <a:gd name="connsiteX28" fmla="*/ 990023 w 3475899"/>
                  <a:gd name="connsiteY28" fmla="*/ 2475505 h 3988066"/>
                  <a:gd name="connsiteX29" fmla="*/ 974647 w 3475899"/>
                  <a:gd name="connsiteY29" fmla="*/ 2588261 h 3988066"/>
                  <a:gd name="connsiteX30" fmla="*/ 1055370 w 3475899"/>
                  <a:gd name="connsiteY30" fmla="*/ 2725362 h 3988066"/>
                  <a:gd name="connsiteX31" fmla="*/ 1230911 w 3475899"/>
                  <a:gd name="connsiteY31" fmla="*/ 2783021 h 3988066"/>
                  <a:gd name="connsiteX32" fmla="*/ 1494862 w 3475899"/>
                  <a:gd name="connsiteY32" fmla="*/ 2685641 h 3988066"/>
                  <a:gd name="connsiteX33" fmla="*/ 1599930 w 3475899"/>
                  <a:gd name="connsiteY33" fmla="*/ 2444753 h 3988066"/>
                  <a:gd name="connsiteX34" fmla="*/ 1387231 w 3475899"/>
                  <a:gd name="connsiteY34" fmla="*/ 2109048 h 3988066"/>
                  <a:gd name="connsiteX35" fmla="*/ 943896 w 3475899"/>
                  <a:gd name="connsiteY35" fmla="*/ 2003980 h 3988066"/>
                  <a:gd name="connsiteX36" fmla="*/ 372428 w 3475899"/>
                  <a:gd name="connsiteY36" fmla="*/ 2198740 h 3988066"/>
                  <a:gd name="connsiteX37" fmla="*/ 118727 w 3475899"/>
                  <a:gd name="connsiteY37" fmla="*/ 2711267 h 3988066"/>
                  <a:gd name="connsiteX38" fmla="*/ 500560 w 3475899"/>
                  <a:gd name="connsiteY38" fmla="*/ 3351926 h 3988066"/>
                  <a:gd name="connsiteX39" fmla="*/ 1312915 w 3475899"/>
                  <a:gd name="connsiteY39" fmla="*/ 3567187 h 3988066"/>
                  <a:gd name="connsiteX40" fmla="*/ 2135520 w 3475899"/>
                  <a:gd name="connsiteY40" fmla="*/ 3269921 h 3988066"/>
                  <a:gd name="connsiteX41" fmla="*/ 2491727 w 3475899"/>
                  <a:gd name="connsiteY41" fmla="*/ 2506256 h 3988066"/>
                  <a:gd name="connsiteX42" fmla="*/ 2373845 w 3475899"/>
                  <a:gd name="connsiteY42" fmla="*/ 2070608 h 3988066"/>
                  <a:gd name="connsiteX43" fmla="*/ 2058641 w 3475899"/>
                  <a:gd name="connsiteY43" fmla="*/ 1755405 h 3988066"/>
                  <a:gd name="connsiteX44" fmla="*/ 1615306 w 3475899"/>
                  <a:gd name="connsiteY44" fmla="*/ 1496578 h 3988066"/>
                  <a:gd name="connsiteX45" fmla="*/ 859329 w 3475899"/>
                  <a:gd name="connsiteY45" fmla="*/ 1135247 h 3988066"/>
                  <a:gd name="connsiteX46" fmla="*/ 477496 w 3475899"/>
                  <a:gd name="connsiteY46" fmla="*/ 609907 h 3988066"/>
                  <a:gd name="connsiteX47" fmla="*/ 782450 w 3475899"/>
                  <a:gd name="connsiteY47" fmla="*/ 143508 h 3988066"/>
                  <a:gd name="connsiteX48" fmla="*/ 1425671 w 3475899"/>
                  <a:gd name="connsiteY48" fmla="*/ 0 h 3988066"/>
                  <a:gd name="connsiteX0" fmla="*/ 1425671 w 3475899"/>
                  <a:gd name="connsiteY0" fmla="*/ 0 h 3988066"/>
                  <a:gd name="connsiteX1" fmla="*/ 1884382 w 3475899"/>
                  <a:gd name="connsiteY1" fmla="*/ 64066 h 3988066"/>
                  <a:gd name="connsiteX2" fmla="*/ 1687060 w 3475899"/>
                  <a:gd name="connsiteY2" fmla="*/ 153758 h 3988066"/>
                  <a:gd name="connsiteX3" fmla="*/ 1410295 w 3475899"/>
                  <a:gd name="connsiteY3" fmla="*/ 102506 h 3988066"/>
                  <a:gd name="connsiteX4" fmla="*/ 961834 w 3475899"/>
                  <a:gd name="connsiteY4" fmla="*/ 187072 h 3988066"/>
                  <a:gd name="connsiteX5" fmla="*/ 744010 w 3475899"/>
                  <a:gd name="connsiteY5" fmla="*/ 481775 h 3988066"/>
                  <a:gd name="connsiteX6" fmla="*/ 900331 w 3475899"/>
                  <a:gd name="connsiteY6" fmla="*/ 740602 h 3988066"/>
                  <a:gd name="connsiteX7" fmla="*/ 1284726 w 3475899"/>
                  <a:gd name="connsiteY7" fmla="*/ 943050 h 3988066"/>
                  <a:gd name="connsiteX8" fmla="*/ 2984160 w 3475899"/>
                  <a:gd name="connsiteY8" fmla="*/ 1543339 h 3988066"/>
                  <a:gd name="connsiteX9" fmla="*/ 3378091 w 3475899"/>
                  <a:gd name="connsiteY9" fmla="*/ 2821306 h 3988066"/>
                  <a:gd name="connsiteX10" fmla="*/ 2359032 w 3475899"/>
                  <a:gd name="connsiteY10" fmla="*/ 3840356 h 3988066"/>
                  <a:gd name="connsiteX11" fmla="*/ 1252372 w 3475899"/>
                  <a:gd name="connsiteY11" fmla="*/ 3968244 h 3988066"/>
                  <a:gd name="connsiteX12" fmla="*/ 352887 w 3475899"/>
                  <a:gd name="connsiteY12" fmla="*/ 3518017 h 3988066"/>
                  <a:gd name="connsiteX13" fmla="*/ 846 w 3475899"/>
                  <a:gd name="connsiteY13" fmla="*/ 2711267 h 3988066"/>
                  <a:gd name="connsiteX14" fmla="*/ 284017 w 3475899"/>
                  <a:gd name="connsiteY14" fmla="*/ 2118017 h 3988066"/>
                  <a:gd name="connsiteX15" fmla="*/ 964397 w 3475899"/>
                  <a:gd name="connsiteY15" fmla="*/ 1870723 h 3988066"/>
                  <a:gd name="connsiteX16" fmla="*/ 1592242 w 3475899"/>
                  <a:gd name="connsiteY16" fmla="*/ 2019356 h 3988066"/>
                  <a:gd name="connsiteX17" fmla="*/ 1861319 w 3475899"/>
                  <a:gd name="connsiteY17" fmla="*/ 2490881 h 3988066"/>
                  <a:gd name="connsiteX18" fmla="*/ 1680653 w 3475899"/>
                  <a:gd name="connsiteY18" fmla="*/ 2861181 h 3988066"/>
                  <a:gd name="connsiteX19" fmla="*/ 1261662 w 3475899"/>
                  <a:gd name="connsiteY19" fmla="*/ 3008533 h 3988066"/>
                  <a:gd name="connsiteX20" fmla="*/ 895206 w 3475899"/>
                  <a:gd name="connsiteY20" fmla="*/ 2926528 h 3988066"/>
                  <a:gd name="connsiteX21" fmla="*/ 718384 w 3475899"/>
                  <a:gd name="connsiteY21" fmla="*/ 2649764 h 3988066"/>
                  <a:gd name="connsiteX22" fmla="*/ 808076 w 3475899"/>
                  <a:gd name="connsiteY22" fmla="*/ 2470379 h 3988066"/>
                  <a:gd name="connsiteX23" fmla="*/ 931082 w 3475899"/>
                  <a:gd name="connsiteY23" fmla="*/ 2406314 h 3988066"/>
                  <a:gd name="connsiteX24" fmla="*/ 990023 w 3475899"/>
                  <a:gd name="connsiteY24" fmla="*/ 2398626 h 3988066"/>
                  <a:gd name="connsiteX25" fmla="*/ 1010524 w 3475899"/>
                  <a:gd name="connsiteY25" fmla="*/ 2414001 h 3988066"/>
                  <a:gd name="connsiteX26" fmla="*/ 1000274 w 3475899"/>
                  <a:gd name="connsiteY26" fmla="*/ 2444753 h 3988066"/>
                  <a:gd name="connsiteX27" fmla="*/ 990023 w 3475899"/>
                  <a:gd name="connsiteY27" fmla="*/ 2475505 h 3988066"/>
                  <a:gd name="connsiteX28" fmla="*/ 974647 w 3475899"/>
                  <a:gd name="connsiteY28" fmla="*/ 2588261 h 3988066"/>
                  <a:gd name="connsiteX29" fmla="*/ 1055370 w 3475899"/>
                  <a:gd name="connsiteY29" fmla="*/ 2725362 h 3988066"/>
                  <a:gd name="connsiteX30" fmla="*/ 1230911 w 3475899"/>
                  <a:gd name="connsiteY30" fmla="*/ 2783021 h 3988066"/>
                  <a:gd name="connsiteX31" fmla="*/ 1494862 w 3475899"/>
                  <a:gd name="connsiteY31" fmla="*/ 2685641 h 3988066"/>
                  <a:gd name="connsiteX32" fmla="*/ 1599930 w 3475899"/>
                  <a:gd name="connsiteY32" fmla="*/ 2444753 h 3988066"/>
                  <a:gd name="connsiteX33" fmla="*/ 1387231 w 3475899"/>
                  <a:gd name="connsiteY33" fmla="*/ 2109048 h 3988066"/>
                  <a:gd name="connsiteX34" fmla="*/ 943896 w 3475899"/>
                  <a:gd name="connsiteY34" fmla="*/ 2003980 h 3988066"/>
                  <a:gd name="connsiteX35" fmla="*/ 372428 w 3475899"/>
                  <a:gd name="connsiteY35" fmla="*/ 2198740 h 3988066"/>
                  <a:gd name="connsiteX36" fmla="*/ 118727 w 3475899"/>
                  <a:gd name="connsiteY36" fmla="*/ 2711267 h 3988066"/>
                  <a:gd name="connsiteX37" fmla="*/ 500560 w 3475899"/>
                  <a:gd name="connsiteY37" fmla="*/ 3351926 h 3988066"/>
                  <a:gd name="connsiteX38" fmla="*/ 1312915 w 3475899"/>
                  <a:gd name="connsiteY38" fmla="*/ 3567187 h 3988066"/>
                  <a:gd name="connsiteX39" fmla="*/ 2135520 w 3475899"/>
                  <a:gd name="connsiteY39" fmla="*/ 3269921 h 3988066"/>
                  <a:gd name="connsiteX40" fmla="*/ 2491727 w 3475899"/>
                  <a:gd name="connsiteY40" fmla="*/ 2506256 h 3988066"/>
                  <a:gd name="connsiteX41" fmla="*/ 2373845 w 3475899"/>
                  <a:gd name="connsiteY41" fmla="*/ 2070608 h 3988066"/>
                  <a:gd name="connsiteX42" fmla="*/ 2058641 w 3475899"/>
                  <a:gd name="connsiteY42" fmla="*/ 1755405 h 3988066"/>
                  <a:gd name="connsiteX43" fmla="*/ 1615306 w 3475899"/>
                  <a:gd name="connsiteY43" fmla="*/ 1496578 h 3988066"/>
                  <a:gd name="connsiteX44" fmla="*/ 859329 w 3475899"/>
                  <a:gd name="connsiteY44" fmla="*/ 1135247 h 3988066"/>
                  <a:gd name="connsiteX45" fmla="*/ 477496 w 3475899"/>
                  <a:gd name="connsiteY45" fmla="*/ 609907 h 3988066"/>
                  <a:gd name="connsiteX46" fmla="*/ 782450 w 3475899"/>
                  <a:gd name="connsiteY46" fmla="*/ 143508 h 3988066"/>
                  <a:gd name="connsiteX47" fmla="*/ 1425671 w 3475899"/>
                  <a:gd name="connsiteY47" fmla="*/ 0 h 3988066"/>
                  <a:gd name="connsiteX0" fmla="*/ 1425671 w 3475899"/>
                  <a:gd name="connsiteY0" fmla="*/ 0 h 3988066"/>
                  <a:gd name="connsiteX1" fmla="*/ 1687060 w 3475899"/>
                  <a:gd name="connsiteY1" fmla="*/ 153758 h 3988066"/>
                  <a:gd name="connsiteX2" fmla="*/ 1410295 w 3475899"/>
                  <a:gd name="connsiteY2" fmla="*/ 102506 h 3988066"/>
                  <a:gd name="connsiteX3" fmla="*/ 961834 w 3475899"/>
                  <a:gd name="connsiteY3" fmla="*/ 187072 h 3988066"/>
                  <a:gd name="connsiteX4" fmla="*/ 744010 w 3475899"/>
                  <a:gd name="connsiteY4" fmla="*/ 481775 h 3988066"/>
                  <a:gd name="connsiteX5" fmla="*/ 900331 w 3475899"/>
                  <a:gd name="connsiteY5" fmla="*/ 740602 h 3988066"/>
                  <a:gd name="connsiteX6" fmla="*/ 1284726 w 3475899"/>
                  <a:gd name="connsiteY6" fmla="*/ 943050 h 3988066"/>
                  <a:gd name="connsiteX7" fmla="*/ 2984160 w 3475899"/>
                  <a:gd name="connsiteY7" fmla="*/ 1543339 h 3988066"/>
                  <a:gd name="connsiteX8" fmla="*/ 3378091 w 3475899"/>
                  <a:gd name="connsiteY8" fmla="*/ 2821306 h 3988066"/>
                  <a:gd name="connsiteX9" fmla="*/ 2359032 w 3475899"/>
                  <a:gd name="connsiteY9" fmla="*/ 3840356 h 3988066"/>
                  <a:gd name="connsiteX10" fmla="*/ 1252372 w 3475899"/>
                  <a:gd name="connsiteY10" fmla="*/ 3968244 h 3988066"/>
                  <a:gd name="connsiteX11" fmla="*/ 352887 w 3475899"/>
                  <a:gd name="connsiteY11" fmla="*/ 3518017 h 3988066"/>
                  <a:gd name="connsiteX12" fmla="*/ 846 w 3475899"/>
                  <a:gd name="connsiteY12" fmla="*/ 2711267 h 3988066"/>
                  <a:gd name="connsiteX13" fmla="*/ 284017 w 3475899"/>
                  <a:gd name="connsiteY13" fmla="*/ 2118017 h 3988066"/>
                  <a:gd name="connsiteX14" fmla="*/ 964397 w 3475899"/>
                  <a:gd name="connsiteY14" fmla="*/ 1870723 h 3988066"/>
                  <a:gd name="connsiteX15" fmla="*/ 1592242 w 3475899"/>
                  <a:gd name="connsiteY15" fmla="*/ 2019356 h 3988066"/>
                  <a:gd name="connsiteX16" fmla="*/ 1861319 w 3475899"/>
                  <a:gd name="connsiteY16" fmla="*/ 2490881 h 3988066"/>
                  <a:gd name="connsiteX17" fmla="*/ 1680653 w 3475899"/>
                  <a:gd name="connsiteY17" fmla="*/ 2861181 h 3988066"/>
                  <a:gd name="connsiteX18" fmla="*/ 1261662 w 3475899"/>
                  <a:gd name="connsiteY18" fmla="*/ 3008533 h 3988066"/>
                  <a:gd name="connsiteX19" fmla="*/ 895206 w 3475899"/>
                  <a:gd name="connsiteY19" fmla="*/ 2926528 h 3988066"/>
                  <a:gd name="connsiteX20" fmla="*/ 718384 w 3475899"/>
                  <a:gd name="connsiteY20" fmla="*/ 2649764 h 3988066"/>
                  <a:gd name="connsiteX21" fmla="*/ 808076 w 3475899"/>
                  <a:gd name="connsiteY21" fmla="*/ 2470379 h 3988066"/>
                  <a:gd name="connsiteX22" fmla="*/ 931082 w 3475899"/>
                  <a:gd name="connsiteY22" fmla="*/ 2406314 h 3988066"/>
                  <a:gd name="connsiteX23" fmla="*/ 990023 w 3475899"/>
                  <a:gd name="connsiteY23" fmla="*/ 2398626 h 3988066"/>
                  <a:gd name="connsiteX24" fmla="*/ 1010524 w 3475899"/>
                  <a:gd name="connsiteY24" fmla="*/ 2414001 h 3988066"/>
                  <a:gd name="connsiteX25" fmla="*/ 1000274 w 3475899"/>
                  <a:gd name="connsiteY25" fmla="*/ 2444753 h 3988066"/>
                  <a:gd name="connsiteX26" fmla="*/ 990023 w 3475899"/>
                  <a:gd name="connsiteY26" fmla="*/ 2475505 h 3988066"/>
                  <a:gd name="connsiteX27" fmla="*/ 974647 w 3475899"/>
                  <a:gd name="connsiteY27" fmla="*/ 2588261 h 3988066"/>
                  <a:gd name="connsiteX28" fmla="*/ 1055370 w 3475899"/>
                  <a:gd name="connsiteY28" fmla="*/ 2725362 h 3988066"/>
                  <a:gd name="connsiteX29" fmla="*/ 1230911 w 3475899"/>
                  <a:gd name="connsiteY29" fmla="*/ 2783021 h 3988066"/>
                  <a:gd name="connsiteX30" fmla="*/ 1494862 w 3475899"/>
                  <a:gd name="connsiteY30" fmla="*/ 2685641 h 3988066"/>
                  <a:gd name="connsiteX31" fmla="*/ 1599930 w 3475899"/>
                  <a:gd name="connsiteY31" fmla="*/ 2444753 h 3988066"/>
                  <a:gd name="connsiteX32" fmla="*/ 1387231 w 3475899"/>
                  <a:gd name="connsiteY32" fmla="*/ 2109048 h 3988066"/>
                  <a:gd name="connsiteX33" fmla="*/ 943896 w 3475899"/>
                  <a:gd name="connsiteY33" fmla="*/ 2003980 h 3988066"/>
                  <a:gd name="connsiteX34" fmla="*/ 372428 w 3475899"/>
                  <a:gd name="connsiteY34" fmla="*/ 2198740 h 3988066"/>
                  <a:gd name="connsiteX35" fmla="*/ 118727 w 3475899"/>
                  <a:gd name="connsiteY35" fmla="*/ 2711267 h 3988066"/>
                  <a:gd name="connsiteX36" fmla="*/ 500560 w 3475899"/>
                  <a:gd name="connsiteY36" fmla="*/ 3351926 h 3988066"/>
                  <a:gd name="connsiteX37" fmla="*/ 1312915 w 3475899"/>
                  <a:gd name="connsiteY37" fmla="*/ 3567187 h 3988066"/>
                  <a:gd name="connsiteX38" fmla="*/ 2135520 w 3475899"/>
                  <a:gd name="connsiteY38" fmla="*/ 3269921 h 3988066"/>
                  <a:gd name="connsiteX39" fmla="*/ 2491727 w 3475899"/>
                  <a:gd name="connsiteY39" fmla="*/ 2506256 h 3988066"/>
                  <a:gd name="connsiteX40" fmla="*/ 2373845 w 3475899"/>
                  <a:gd name="connsiteY40" fmla="*/ 2070608 h 3988066"/>
                  <a:gd name="connsiteX41" fmla="*/ 2058641 w 3475899"/>
                  <a:gd name="connsiteY41" fmla="*/ 1755405 h 3988066"/>
                  <a:gd name="connsiteX42" fmla="*/ 1615306 w 3475899"/>
                  <a:gd name="connsiteY42" fmla="*/ 1496578 h 3988066"/>
                  <a:gd name="connsiteX43" fmla="*/ 859329 w 3475899"/>
                  <a:gd name="connsiteY43" fmla="*/ 1135247 h 3988066"/>
                  <a:gd name="connsiteX44" fmla="*/ 477496 w 3475899"/>
                  <a:gd name="connsiteY44" fmla="*/ 609907 h 3988066"/>
                  <a:gd name="connsiteX45" fmla="*/ 782450 w 3475899"/>
                  <a:gd name="connsiteY45" fmla="*/ 143508 h 3988066"/>
                  <a:gd name="connsiteX46" fmla="*/ 1425671 w 3475899"/>
                  <a:gd name="connsiteY46" fmla="*/ 0 h 3988066"/>
                  <a:gd name="connsiteX0" fmla="*/ 1425671 w 3475899"/>
                  <a:gd name="connsiteY0" fmla="*/ 421 h 3988487"/>
                  <a:gd name="connsiteX1" fmla="*/ 1410295 w 3475899"/>
                  <a:gd name="connsiteY1" fmla="*/ 102927 h 3988487"/>
                  <a:gd name="connsiteX2" fmla="*/ 961834 w 3475899"/>
                  <a:gd name="connsiteY2" fmla="*/ 187493 h 3988487"/>
                  <a:gd name="connsiteX3" fmla="*/ 744010 w 3475899"/>
                  <a:gd name="connsiteY3" fmla="*/ 482196 h 3988487"/>
                  <a:gd name="connsiteX4" fmla="*/ 900331 w 3475899"/>
                  <a:gd name="connsiteY4" fmla="*/ 741023 h 3988487"/>
                  <a:gd name="connsiteX5" fmla="*/ 1284726 w 3475899"/>
                  <a:gd name="connsiteY5" fmla="*/ 943471 h 3988487"/>
                  <a:gd name="connsiteX6" fmla="*/ 2984160 w 3475899"/>
                  <a:gd name="connsiteY6" fmla="*/ 1543760 h 3988487"/>
                  <a:gd name="connsiteX7" fmla="*/ 3378091 w 3475899"/>
                  <a:gd name="connsiteY7" fmla="*/ 2821727 h 3988487"/>
                  <a:gd name="connsiteX8" fmla="*/ 2359032 w 3475899"/>
                  <a:gd name="connsiteY8" fmla="*/ 3840777 h 3988487"/>
                  <a:gd name="connsiteX9" fmla="*/ 1252372 w 3475899"/>
                  <a:gd name="connsiteY9" fmla="*/ 3968665 h 3988487"/>
                  <a:gd name="connsiteX10" fmla="*/ 352887 w 3475899"/>
                  <a:gd name="connsiteY10" fmla="*/ 3518438 h 3988487"/>
                  <a:gd name="connsiteX11" fmla="*/ 846 w 3475899"/>
                  <a:gd name="connsiteY11" fmla="*/ 2711688 h 3988487"/>
                  <a:gd name="connsiteX12" fmla="*/ 284017 w 3475899"/>
                  <a:gd name="connsiteY12" fmla="*/ 2118438 h 3988487"/>
                  <a:gd name="connsiteX13" fmla="*/ 964397 w 3475899"/>
                  <a:gd name="connsiteY13" fmla="*/ 1871144 h 3988487"/>
                  <a:gd name="connsiteX14" fmla="*/ 1592242 w 3475899"/>
                  <a:gd name="connsiteY14" fmla="*/ 2019777 h 3988487"/>
                  <a:gd name="connsiteX15" fmla="*/ 1861319 w 3475899"/>
                  <a:gd name="connsiteY15" fmla="*/ 2491302 h 3988487"/>
                  <a:gd name="connsiteX16" fmla="*/ 1680653 w 3475899"/>
                  <a:gd name="connsiteY16" fmla="*/ 2861602 h 3988487"/>
                  <a:gd name="connsiteX17" fmla="*/ 1261662 w 3475899"/>
                  <a:gd name="connsiteY17" fmla="*/ 3008954 h 3988487"/>
                  <a:gd name="connsiteX18" fmla="*/ 895206 w 3475899"/>
                  <a:gd name="connsiteY18" fmla="*/ 2926949 h 3988487"/>
                  <a:gd name="connsiteX19" fmla="*/ 718384 w 3475899"/>
                  <a:gd name="connsiteY19" fmla="*/ 2650185 h 3988487"/>
                  <a:gd name="connsiteX20" fmla="*/ 808076 w 3475899"/>
                  <a:gd name="connsiteY20" fmla="*/ 2470800 h 3988487"/>
                  <a:gd name="connsiteX21" fmla="*/ 931082 w 3475899"/>
                  <a:gd name="connsiteY21" fmla="*/ 2406735 h 3988487"/>
                  <a:gd name="connsiteX22" fmla="*/ 990023 w 3475899"/>
                  <a:gd name="connsiteY22" fmla="*/ 2399047 h 3988487"/>
                  <a:gd name="connsiteX23" fmla="*/ 1010524 w 3475899"/>
                  <a:gd name="connsiteY23" fmla="*/ 2414422 h 3988487"/>
                  <a:gd name="connsiteX24" fmla="*/ 1000274 w 3475899"/>
                  <a:gd name="connsiteY24" fmla="*/ 2445174 h 3988487"/>
                  <a:gd name="connsiteX25" fmla="*/ 990023 w 3475899"/>
                  <a:gd name="connsiteY25" fmla="*/ 2475926 h 3988487"/>
                  <a:gd name="connsiteX26" fmla="*/ 974647 w 3475899"/>
                  <a:gd name="connsiteY26" fmla="*/ 2588682 h 3988487"/>
                  <a:gd name="connsiteX27" fmla="*/ 1055370 w 3475899"/>
                  <a:gd name="connsiteY27" fmla="*/ 2725783 h 3988487"/>
                  <a:gd name="connsiteX28" fmla="*/ 1230911 w 3475899"/>
                  <a:gd name="connsiteY28" fmla="*/ 2783442 h 3988487"/>
                  <a:gd name="connsiteX29" fmla="*/ 1494862 w 3475899"/>
                  <a:gd name="connsiteY29" fmla="*/ 2686062 h 3988487"/>
                  <a:gd name="connsiteX30" fmla="*/ 1599930 w 3475899"/>
                  <a:gd name="connsiteY30" fmla="*/ 2445174 h 3988487"/>
                  <a:gd name="connsiteX31" fmla="*/ 1387231 w 3475899"/>
                  <a:gd name="connsiteY31" fmla="*/ 2109469 h 3988487"/>
                  <a:gd name="connsiteX32" fmla="*/ 943896 w 3475899"/>
                  <a:gd name="connsiteY32" fmla="*/ 2004401 h 3988487"/>
                  <a:gd name="connsiteX33" fmla="*/ 372428 w 3475899"/>
                  <a:gd name="connsiteY33" fmla="*/ 2199161 h 3988487"/>
                  <a:gd name="connsiteX34" fmla="*/ 118727 w 3475899"/>
                  <a:gd name="connsiteY34" fmla="*/ 2711688 h 3988487"/>
                  <a:gd name="connsiteX35" fmla="*/ 500560 w 3475899"/>
                  <a:gd name="connsiteY35" fmla="*/ 3352347 h 3988487"/>
                  <a:gd name="connsiteX36" fmla="*/ 1312915 w 3475899"/>
                  <a:gd name="connsiteY36" fmla="*/ 3567608 h 3988487"/>
                  <a:gd name="connsiteX37" fmla="*/ 2135520 w 3475899"/>
                  <a:gd name="connsiteY37" fmla="*/ 3270342 h 3988487"/>
                  <a:gd name="connsiteX38" fmla="*/ 2491727 w 3475899"/>
                  <a:gd name="connsiteY38" fmla="*/ 2506677 h 3988487"/>
                  <a:gd name="connsiteX39" fmla="*/ 2373845 w 3475899"/>
                  <a:gd name="connsiteY39" fmla="*/ 2071029 h 3988487"/>
                  <a:gd name="connsiteX40" fmla="*/ 2058641 w 3475899"/>
                  <a:gd name="connsiteY40" fmla="*/ 1755826 h 3988487"/>
                  <a:gd name="connsiteX41" fmla="*/ 1615306 w 3475899"/>
                  <a:gd name="connsiteY41" fmla="*/ 1496999 h 3988487"/>
                  <a:gd name="connsiteX42" fmla="*/ 859329 w 3475899"/>
                  <a:gd name="connsiteY42" fmla="*/ 1135668 h 3988487"/>
                  <a:gd name="connsiteX43" fmla="*/ 477496 w 3475899"/>
                  <a:gd name="connsiteY43" fmla="*/ 610328 h 3988487"/>
                  <a:gd name="connsiteX44" fmla="*/ 782450 w 3475899"/>
                  <a:gd name="connsiteY44" fmla="*/ 143929 h 3988487"/>
                  <a:gd name="connsiteX45" fmla="*/ 1425671 w 3475899"/>
                  <a:gd name="connsiteY45" fmla="*/ 421 h 3988487"/>
                  <a:gd name="connsiteX0" fmla="*/ 1425671 w 3475899"/>
                  <a:gd name="connsiteY0" fmla="*/ 0 h 3988066"/>
                  <a:gd name="connsiteX1" fmla="*/ 961834 w 3475899"/>
                  <a:gd name="connsiteY1" fmla="*/ 187072 h 3988066"/>
                  <a:gd name="connsiteX2" fmla="*/ 744010 w 3475899"/>
                  <a:gd name="connsiteY2" fmla="*/ 481775 h 3988066"/>
                  <a:gd name="connsiteX3" fmla="*/ 900331 w 3475899"/>
                  <a:gd name="connsiteY3" fmla="*/ 740602 h 3988066"/>
                  <a:gd name="connsiteX4" fmla="*/ 1284726 w 3475899"/>
                  <a:gd name="connsiteY4" fmla="*/ 943050 h 3988066"/>
                  <a:gd name="connsiteX5" fmla="*/ 2984160 w 3475899"/>
                  <a:gd name="connsiteY5" fmla="*/ 1543339 h 3988066"/>
                  <a:gd name="connsiteX6" fmla="*/ 3378091 w 3475899"/>
                  <a:gd name="connsiteY6" fmla="*/ 2821306 h 3988066"/>
                  <a:gd name="connsiteX7" fmla="*/ 2359032 w 3475899"/>
                  <a:gd name="connsiteY7" fmla="*/ 3840356 h 3988066"/>
                  <a:gd name="connsiteX8" fmla="*/ 1252372 w 3475899"/>
                  <a:gd name="connsiteY8" fmla="*/ 3968244 h 3988066"/>
                  <a:gd name="connsiteX9" fmla="*/ 352887 w 3475899"/>
                  <a:gd name="connsiteY9" fmla="*/ 3518017 h 3988066"/>
                  <a:gd name="connsiteX10" fmla="*/ 846 w 3475899"/>
                  <a:gd name="connsiteY10" fmla="*/ 2711267 h 3988066"/>
                  <a:gd name="connsiteX11" fmla="*/ 284017 w 3475899"/>
                  <a:gd name="connsiteY11" fmla="*/ 2118017 h 3988066"/>
                  <a:gd name="connsiteX12" fmla="*/ 964397 w 3475899"/>
                  <a:gd name="connsiteY12" fmla="*/ 1870723 h 3988066"/>
                  <a:gd name="connsiteX13" fmla="*/ 1592242 w 3475899"/>
                  <a:gd name="connsiteY13" fmla="*/ 2019356 h 3988066"/>
                  <a:gd name="connsiteX14" fmla="*/ 1861319 w 3475899"/>
                  <a:gd name="connsiteY14" fmla="*/ 2490881 h 3988066"/>
                  <a:gd name="connsiteX15" fmla="*/ 1680653 w 3475899"/>
                  <a:gd name="connsiteY15" fmla="*/ 2861181 h 3988066"/>
                  <a:gd name="connsiteX16" fmla="*/ 1261662 w 3475899"/>
                  <a:gd name="connsiteY16" fmla="*/ 3008533 h 3988066"/>
                  <a:gd name="connsiteX17" fmla="*/ 895206 w 3475899"/>
                  <a:gd name="connsiteY17" fmla="*/ 2926528 h 3988066"/>
                  <a:gd name="connsiteX18" fmla="*/ 718384 w 3475899"/>
                  <a:gd name="connsiteY18" fmla="*/ 2649764 h 3988066"/>
                  <a:gd name="connsiteX19" fmla="*/ 808076 w 3475899"/>
                  <a:gd name="connsiteY19" fmla="*/ 2470379 h 3988066"/>
                  <a:gd name="connsiteX20" fmla="*/ 931082 w 3475899"/>
                  <a:gd name="connsiteY20" fmla="*/ 2406314 h 3988066"/>
                  <a:gd name="connsiteX21" fmla="*/ 990023 w 3475899"/>
                  <a:gd name="connsiteY21" fmla="*/ 2398626 h 3988066"/>
                  <a:gd name="connsiteX22" fmla="*/ 1010524 w 3475899"/>
                  <a:gd name="connsiteY22" fmla="*/ 2414001 h 3988066"/>
                  <a:gd name="connsiteX23" fmla="*/ 1000274 w 3475899"/>
                  <a:gd name="connsiteY23" fmla="*/ 2444753 h 3988066"/>
                  <a:gd name="connsiteX24" fmla="*/ 990023 w 3475899"/>
                  <a:gd name="connsiteY24" fmla="*/ 2475505 h 3988066"/>
                  <a:gd name="connsiteX25" fmla="*/ 974647 w 3475899"/>
                  <a:gd name="connsiteY25" fmla="*/ 2588261 h 3988066"/>
                  <a:gd name="connsiteX26" fmla="*/ 1055370 w 3475899"/>
                  <a:gd name="connsiteY26" fmla="*/ 2725362 h 3988066"/>
                  <a:gd name="connsiteX27" fmla="*/ 1230911 w 3475899"/>
                  <a:gd name="connsiteY27" fmla="*/ 2783021 h 3988066"/>
                  <a:gd name="connsiteX28" fmla="*/ 1494862 w 3475899"/>
                  <a:gd name="connsiteY28" fmla="*/ 2685641 h 3988066"/>
                  <a:gd name="connsiteX29" fmla="*/ 1599930 w 3475899"/>
                  <a:gd name="connsiteY29" fmla="*/ 2444753 h 3988066"/>
                  <a:gd name="connsiteX30" fmla="*/ 1387231 w 3475899"/>
                  <a:gd name="connsiteY30" fmla="*/ 2109048 h 3988066"/>
                  <a:gd name="connsiteX31" fmla="*/ 943896 w 3475899"/>
                  <a:gd name="connsiteY31" fmla="*/ 2003980 h 3988066"/>
                  <a:gd name="connsiteX32" fmla="*/ 372428 w 3475899"/>
                  <a:gd name="connsiteY32" fmla="*/ 2198740 h 3988066"/>
                  <a:gd name="connsiteX33" fmla="*/ 118727 w 3475899"/>
                  <a:gd name="connsiteY33" fmla="*/ 2711267 h 3988066"/>
                  <a:gd name="connsiteX34" fmla="*/ 500560 w 3475899"/>
                  <a:gd name="connsiteY34" fmla="*/ 3351926 h 3988066"/>
                  <a:gd name="connsiteX35" fmla="*/ 1312915 w 3475899"/>
                  <a:gd name="connsiteY35" fmla="*/ 3567187 h 3988066"/>
                  <a:gd name="connsiteX36" fmla="*/ 2135520 w 3475899"/>
                  <a:gd name="connsiteY36" fmla="*/ 3269921 h 3988066"/>
                  <a:gd name="connsiteX37" fmla="*/ 2491727 w 3475899"/>
                  <a:gd name="connsiteY37" fmla="*/ 2506256 h 3988066"/>
                  <a:gd name="connsiteX38" fmla="*/ 2373845 w 3475899"/>
                  <a:gd name="connsiteY38" fmla="*/ 2070608 h 3988066"/>
                  <a:gd name="connsiteX39" fmla="*/ 2058641 w 3475899"/>
                  <a:gd name="connsiteY39" fmla="*/ 1755405 h 3988066"/>
                  <a:gd name="connsiteX40" fmla="*/ 1615306 w 3475899"/>
                  <a:gd name="connsiteY40" fmla="*/ 1496578 h 3988066"/>
                  <a:gd name="connsiteX41" fmla="*/ 859329 w 3475899"/>
                  <a:gd name="connsiteY41" fmla="*/ 1135247 h 3988066"/>
                  <a:gd name="connsiteX42" fmla="*/ 477496 w 3475899"/>
                  <a:gd name="connsiteY42" fmla="*/ 609907 h 3988066"/>
                  <a:gd name="connsiteX43" fmla="*/ 782450 w 3475899"/>
                  <a:gd name="connsiteY43" fmla="*/ 143508 h 3988066"/>
                  <a:gd name="connsiteX44" fmla="*/ 1425671 w 3475899"/>
                  <a:gd name="connsiteY44" fmla="*/ 0 h 3988066"/>
                  <a:gd name="connsiteX0" fmla="*/ 782450 w 3475899"/>
                  <a:gd name="connsiteY0" fmla="*/ 32557 h 3877115"/>
                  <a:gd name="connsiteX1" fmla="*/ 961834 w 3475899"/>
                  <a:gd name="connsiteY1" fmla="*/ 76121 h 3877115"/>
                  <a:gd name="connsiteX2" fmla="*/ 744010 w 3475899"/>
                  <a:gd name="connsiteY2" fmla="*/ 370824 h 3877115"/>
                  <a:gd name="connsiteX3" fmla="*/ 900331 w 3475899"/>
                  <a:gd name="connsiteY3" fmla="*/ 629651 h 3877115"/>
                  <a:gd name="connsiteX4" fmla="*/ 1284726 w 3475899"/>
                  <a:gd name="connsiteY4" fmla="*/ 832099 h 3877115"/>
                  <a:gd name="connsiteX5" fmla="*/ 2984160 w 3475899"/>
                  <a:gd name="connsiteY5" fmla="*/ 1432388 h 3877115"/>
                  <a:gd name="connsiteX6" fmla="*/ 3378091 w 3475899"/>
                  <a:gd name="connsiteY6" fmla="*/ 2710355 h 3877115"/>
                  <a:gd name="connsiteX7" fmla="*/ 2359032 w 3475899"/>
                  <a:gd name="connsiteY7" fmla="*/ 3729405 h 3877115"/>
                  <a:gd name="connsiteX8" fmla="*/ 1252372 w 3475899"/>
                  <a:gd name="connsiteY8" fmla="*/ 3857293 h 3877115"/>
                  <a:gd name="connsiteX9" fmla="*/ 352887 w 3475899"/>
                  <a:gd name="connsiteY9" fmla="*/ 3407066 h 3877115"/>
                  <a:gd name="connsiteX10" fmla="*/ 846 w 3475899"/>
                  <a:gd name="connsiteY10" fmla="*/ 2600316 h 3877115"/>
                  <a:gd name="connsiteX11" fmla="*/ 284017 w 3475899"/>
                  <a:gd name="connsiteY11" fmla="*/ 2007066 h 3877115"/>
                  <a:gd name="connsiteX12" fmla="*/ 964397 w 3475899"/>
                  <a:gd name="connsiteY12" fmla="*/ 1759772 h 3877115"/>
                  <a:gd name="connsiteX13" fmla="*/ 1592242 w 3475899"/>
                  <a:gd name="connsiteY13" fmla="*/ 1908405 h 3877115"/>
                  <a:gd name="connsiteX14" fmla="*/ 1861319 w 3475899"/>
                  <a:gd name="connsiteY14" fmla="*/ 2379930 h 3877115"/>
                  <a:gd name="connsiteX15" fmla="*/ 1680653 w 3475899"/>
                  <a:gd name="connsiteY15" fmla="*/ 2750230 h 3877115"/>
                  <a:gd name="connsiteX16" fmla="*/ 1261662 w 3475899"/>
                  <a:gd name="connsiteY16" fmla="*/ 2897582 h 3877115"/>
                  <a:gd name="connsiteX17" fmla="*/ 895206 w 3475899"/>
                  <a:gd name="connsiteY17" fmla="*/ 2815577 h 3877115"/>
                  <a:gd name="connsiteX18" fmla="*/ 718384 w 3475899"/>
                  <a:gd name="connsiteY18" fmla="*/ 2538813 h 3877115"/>
                  <a:gd name="connsiteX19" fmla="*/ 808076 w 3475899"/>
                  <a:gd name="connsiteY19" fmla="*/ 2359428 h 3877115"/>
                  <a:gd name="connsiteX20" fmla="*/ 931082 w 3475899"/>
                  <a:gd name="connsiteY20" fmla="*/ 2295363 h 3877115"/>
                  <a:gd name="connsiteX21" fmla="*/ 990023 w 3475899"/>
                  <a:gd name="connsiteY21" fmla="*/ 2287675 h 3877115"/>
                  <a:gd name="connsiteX22" fmla="*/ 1010524 w 3475899"/>
                  <a:gd name="connsiteY22" fmla="*/ 2303050 h 3877115"/>
                  <a:gd name="connsiteX23" fmla="*/ 1000274 w 3475899"/>
                  <a:gd name="connsiteY23" fmla="*/ 2333802 h 3877115"/>
                  <a:gd name="connsiteX24" fmla="*/ 990023 w 3475899"/>
                  <a:gd name="connsiteY24" fmla="*/ 2364554 h 3877115"/>
                  <a:gd name="connsiteX25" fmla="*/ 974647 w 3475899"/>
                  <a:gd name="connsiteY25" fmla="*/ 2477310 h 3877115"/>
                  <a:gd name="connsiteX26" fmla="*/ 1055370 w 3475899"/>
                  <a:gd name="connsiteY26" fmla="*/ 2614411 h 3877115"/>
                  <a:gd name="connsiteX27" fmla="*/ 1230911 w 3475899"/>
                  <a:gd name="connsiteY27" fmla="*/ 2672070 h 3877115"/>
                  <a:gd name="connsiteX28" fmla="*/ 1494862 w 3475899"/>
                  <a:gd name="connsiteY28" fmla="*/ 2574690 h 3877115"/>
                  <a:gd name="connsiteX29" fmla="*/ 1599930 w 3475899"/>
                  <a:gd name="connsiteY29" fmla="*/ 2333802 h 3877115"/>
                  <a:gd name="connsiteX30" fmla="*/ 1387231 w 3475899"/>
                  <a:gd name="connsiteY30" fmla="*/ 1998097 h 3877115"/>
                  <a:gd name="connsiteX31" fmla="*/ 943896 w 3475899"/>
                  <a:gd name="connsiteY31" fmla="*/ 1893029 h 3877115"/>
                  <a:gd name="connsiteX32" fmla="*/ 372428 w 3475899"/>
                  <a:gd name="connsiteY32" fmla="*/ 2087789 h 3877115"/>
                  <a:gd name="connsiteX33" fmla="*/ 118727 w 3475899"/>
                  <a:gd name="connsiteY33" fmla="*/ 2600316 h 3877115"/>
                  <a:gd name="connsiteX34" fmla="*/ 500560 w 3475899"/>
                  <a:gd name="connsiteY34" fmla="*/ 3240975 h 3877115"/>
                  <a:gd name="connsiteX35" fmla="*/ 1312915 w 3475899"/>
                  <a:gd name="connsiteY35" fmla="*/ 3456236 h 3877115"/>
                  <a:gd name="connsiteX36" fmla="*/ 2135520 w 3475899"/>
                  <a:gd name="connsiteY36" fmla="*/ 3158970 h 3877115"/>
                  <a:gd name="connsiteX37" fmla="*/ 2491727 w 3475899"/>
                  <a:gd name="connsiteY37" fmla="*/ 2395305 h 3877115"/>
                  <a:gd name="connsiteX38" fmla="*/ 2373845 w 3475899"/>
                  <a:gd name="connsiteY38" fmla="*/ 1959657 h 3877115"/>
                  <a:gd name="connsiteX39" fmla="*/ 2058641 w 3475899"/>
                  <a:gd name="connsiteY39" fmla="*/ 1644454 h 3877115"/>
                  <a:gd name="connsiteX40" fmla="*/ 1615306 w 3475899"/>
                  <a:gd name="connsiteY40" fmla="*/ 1385627 h 3877115"/>
                  <a:gd name="connsiteX41" fmla="*/ 859329 w 3475899"/>
                  <a:gd name="connsiteY41" fmla="*/ 1024296 h 3877115"/>
                  <a:gd name="connsiteX42" fmla="*/ 477496 w 3475899"/>
                  <a:gd name="connsiteY42" fmla="*/ 498956 h 3877115"/>
                  <a:gd name="connsiteX43" fmla="*/ 782450 w 3475899"/>
                  <a:gd name="connsiteY43" fmla="*/ 32557 h 3877115"/>
                  <a:gd name="connsiteX0" fmla="*/ 477496 w 3475899"/>
                  <a:gd name="connsiteY0" fmla="*/ 424506 h 3802665"/>
                  <a:gd name="connsiteX1" fmla="*/ 961834 w 3475899"/>
                  <a:gd name="connsiteY1" fmla="*/ 1671 h 3802665"/>
                  <a:gd name="connsiteX2" fmla="*/ 744010 w 3475899"/>
                  <a:gd name="connsiteY2" fmla="*/ 296374 h 3802665"/>
                  <a:gd name="connsiteX3" fmla="*/ 900331 w 3475899"/>
                  <a:gd name="connsiteY3" fmla="*/ 555201 h 3802665"/>
                  <a:gd name="connsiteX4" fmla="*/ 1284726 w 3475899"/>
                  <a:gd name="connsiteY4" fmla="*/ 757649 h 3802665"/>
                  <a:gd name="connsiteX5" fmla="*/ 2984160 w 3475899"/>
                  <a:gd name="connsiteY5" fmla="*/ 1357938 h 3802665"/>
                  <a:gd name="connsiteX6" fmla="*/ 3378091 w 3475899"/>
                  <a:gd name="connsiteY6" fmla="*/ 2635905 h 3802665"/>
                  <a:gd name="connsiteX7" fmla="*/ 2359032 w 3475899"/>
                  <a:gd name="connsiteY7" fmla="*/ 3654955 h 3802665"/>
                  <a:gd name="connsiteX8" fmla="*/ 1252372 w 3475899"/>
                  <a:gd name="connsiteY8" fmla="*/ 3782843 h 3802665"/>
                  <a:gd name="connsiteX9" fmla="*/ 352887 w 3475899"/>
                  <a:gd name="connsiteY9" fmla="*/ 3332616 h 3802665"/>
                  <a:gd name="connsiteX10" fmla="*/ 846 w 3475899"/>
                  <a:gd name="connsiteY10" fmla="*/ 2525866 h 3802665"/>
                  <a:gd name="connsiteX11" fmla="*/ 284017 w 3475899"/>
                  <a:gd name="connsiteY11" fmla="*/ 1932616 h 3802665"/>
                  <a:gd name="connsiteX12" fmla="*/ 964397 w 3475899"/>
                  <a:gd name="connsiteY12" fmla="*/ 1685322 h 3802665"/>
                  <a:gd name="connsiteX13" fmla="*/ 1592242 w 3475899"/>
                  <a:gd name="connsiteY13" fmla="*/ 1833955 h 3802665"/>
                  <a:gd name="connsiteX14" fmla="*/ 1861319 w 3475899"/>
                  <a:gd name="connsiteY14" fmla="*/ 2305480 h 3802665"/>
                  <a:gd name="connsiteX15" fmla="*/ 1680653 w 3475899"/>
                  <a:gd name="connsiteY15" fmla="*/ 2675780 h 3802665"/>
                  <a:gd name="connsiteX16" fmla="*/ 1261662 w 3475899"/>
                  <a:gd name="connsiteY16" fmla="*/ 2823132 h 3802665"/>
                  <a:gd name="connsiteX17" fmla="*/ 895206 w 3475899"/>
                  <a:gd name="connsiteY17" fmla="*/ 2741127 h 3802665"/>
                  <a:gd name="connsiteX18" fmla="*/ 718384 w 3475899"/>
                  <a:gd name="connsiteY18" fmla="*/ 2464363 h 3802665"/>
                  <a:gd name="connsiteX19" fmla="*/ 808076 w 3475899"/>
                  <a:gd name="connsiteY19" fmla="*/ 2284978 h 3802665"/>
                  <a:gd name="connsiteX20" fmla="*/ 931082 w 3475899"/>
                  <a:gd name="connsiteY20" fmla="*/ 2220913 h 3802665"/>
                  <a:gd name="connsiteX21" fmla="*/ 990023 w 3475899"/>
                  <a:gd name="connsiteY21" fmla="*/ 2213225 h 3802665"/>
                  <a:gd name="connsiteX22" fmla="*/ 1010524 w 3475899"/>
                  <a:gd name="connsiteY22" fmla="*/ 2228600 h 3802665"/>
                  <a:gd name="connsiteX23" fmla="*/ 1000274 w 3475899"/>
                  <a:gd name="connsiteY23" fmla="*/ 2259352 h 3802665"/>
                  <a:gd name="connsiteX24" fmla="*/ 990023 w 3475899"/>
                  <a:gd name="connsiteY24" fmla="*/ 2290104 h 3802665"/>
                  <a:gd name="connsiteX25" fmla="*/ 974647 w 3475899"/>
                  <a:gd name="connsiteY25" fmla="*/ 2402860 h 3802665"/>
                  <a:gd name="connsiteX26" fmla="*/ 1055370 w 3475899"/>
                  <a:gd name="connsiteY26" fmla="*/ 2539961 h 3802665"/>
                  <a:gd name="connsiteX27" fmla="*/ 1230911 w 3475899"/>
                  <a:gd name="connsiteY27" fmla="*/ 2597620 h 3802665"/>
                  <a:gd name="connsiteX28" fmla="*/ 1494862 w 3475899"/>
                  <a:gd name="connsiteY28" fmla="*/ 2500240 h 3802665"/>
                  <a:gd name="connsiteX29" fmla="*/ 1599930 w 3475899"/>
                  <a:gd name="connsiteY29" fmla="*/ 2259352 h 3802665"/>
                  <a:gd name="connsiteX30" fmla="*/ 1387231 w 3475899"/>
                  <a:gd name="connsiteY30" fmla="*/ 1923647 h 3802665"/>
                  <a:gd name="connsiteX31" fmla="*/ 943896 w 3475899"/>
                  <a:gd name="connsiteY31" fmla="*/ 1818579 h 3802665"/>
                  <a:gd name="connsiteX32" fmla="*/ 372428 w 3475899"/>
                  <a:gd name="connsiteY32" fmla="*/ 2013339 h 3802665"/>
                  <a:gd name="connsiteX33" fmla="*/ 118727 w 3475899"/>
                  <a:gd name="connsiteY33" fmla="*/ 2525866 h 3802665"/>
                  <a:gd name="connsiteX34" fmla="*/ 500560 w 3475899"/>
                  <a:gd name="connsiteY34" fmla="*/ 3166525 h 3802665"/>
                  <a:gd name="connsiteX35" fmla="*/ 1312915 w 3475899"/>
                  <a:gd name="connsiteY35" fmla="*/ 3381786 h 3802665"/>
                  <a:gd name="connsiteX36" fmla="*/ 2135520 w 3475899"/>
                  <a:gd name="connsiteY36" fmla="*/ 3084520 h 3802665"/>
                  <a:gd name="connsiteX37" fmla="*/ 2491727 w 3475899"/>
                  <a:gd name="connsiteY37" fmla="*/ 2320855 h 3802665"/>
                  <a:gd name="connsiteX38" fmla="*/ 2373845 w 3475899"/>
                  <a:gd name="connsiteY38" fmla="*/ 1885207 h 3802665"/>
                  <a:gd name="connsiteX39" fmla="*/ 2058641 w 3475899"/>
                  <a:gd name="connsiteY39" fmla="*/ 1570004 h 3802665"/>
                  <a:gd name="connsiteX40" fmla="*/ 1615306 w 3475899"/>
                  <a:gd name="connsiteY40" fmla="*/ 1311177 h 3802665"/>
                  <a:gd name="connsiteX41" fmla="*/ 859329 w 3475899"/>
                  <a:gd name="connsiteY41" fmla="*/ 949846 h 3802665"/>
                  <a:gd name="connsiteX42" fmla="*/ 477496 w 3475899"/>
                  <a:gd name="connsiteY42" fmla="*/ 424506 h 380266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491727 w 3475899"/>
                  <a:gd name="connsiteY37" fmla="*/ 3216785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769638 w 3475899"/>
                  <a:gd name="connsiteY39" fmla="*/ 2113659 h 4698595"/>
                  <a:gd name="connsiteX40" fmla="*/ 859329 w 3475899"/>
                  <a:gd name="connsiteY40" fmla="*/ 1845776 h 4698595"/>
                  <a:gd name="connsiteX41" fmla="*/ 477496 w 3475899"/>
                  <a:gd name="connsiteY41" fmla="*/ 1320436 h 4698595"/>
                  <a:gd name="connsiteX0" fmla="*/ 477496 w 3411483"/>
                  <a:gd name="connsiteY0" fmla="*/ 1320436 h 4698595"/>
                  <a:gd name="connsiteX1" fmla="*/ 391637 w 3411483"/>
                  <a:gd name="connsiteY1" fmla="*/ 346 h 4698595"/>
                  <a:gd name="connsiteX2" fmla="*/ 744010 w 3411483"/>
                  <a:gd name="connsiteY2" fmla="*/ 1192304 h 4698595"/>
                  <a:gd name="connsiteX3" fmla="*/ 900331 w 3411483"/>
                  <a:gd name="connsiteY3" fmla="*/ 1451131 h 4698595"/>
                  <a:gd name="connsiteX4" fmla="*/ 1240632 w 3411483"/>
                  <a:gd name="connsiteY4" fmla="*/ 1733678 h 4698595"/>
                  <a:gd name="connsiteX5" fmla="*/ 2984160 w 3411483"/>
                  <a:gd name="connsiteY5" fmla="*/ 2253868 h 4698595"/>
                  <a:gd name="connsiteX6" fmla="*/ 3378091 w 3411483"/>
                  <a:gd name="connsiteY6" fmla="*/ 3531835 h 4698595"/>
                  <a:gd name="connsiteX7" fmla="*/ 2359032 w 3411483"/>
                  <a:gd name="connsiteY7" fmla="*/ 4550885 h 4698595"/>
                  <a:gd name="connsiteX8" fmla="*/ 1252372 w 3411483"/>
                  <a:gd name="connsiteY8" fmla="*/ 4678773 h 4698595"/>
                  <a:gd name="connsiteX9" fmla="*/ 352887 w 3411483"/>
                  <a:gd name="connsiteY9" fmla="*/ 4228546 h 4698595"/>
                  <a:gd name="connsiteX10" fmla="*/ 846 w 3411483"/>
                  <a:gd name="connsiteY10" fmla="*/ 3421796 h 4698595"/>
                  <a:gd name="connsiteX11" fmla="*/ 284017 w 3411483"/>
                  <a:gd name="connsiteY11" fmla="*/ 2828546 h 4698595"/>
                  <a:gd name="connsiteX12" fmla="*/ 964397 w 3411483"/>
                  <a:gd name="connsiteY12" fmla="*/ 2581252 h 4698595"/>
                  <a:gd name="connsiteX13" fmla="*/ 1592242 w 3411483"/>
                  <a:gd name="connsiteY13" fmla="*/ 2729885 h 4698595"/>
                  <a:gd name="connsiteX14" fmla="*/ 1861319 w 3411483"/>
                  <a:gd name="connsiteY14" fmla="*/ 3201410 h 4698595"/>
                  <a:gd name="connsiteX15" fmla="*/ 1680653 w 3411483"/>
                  <a:gd name="connsiteY15" fmla="*/ 3571710 h 4698595"/>
                  <a:gd name="connsiteX16" fmla="*/ 1261662 w 3411483"/>
                  <a:gd name="connsiteY16" fmla="*/ 3719062 h 4698595"/>
                  <a:gd name="connsiteX17" fmla="*/ 895206 w 3411483"/>
                  <a:gd name="connsiteY17" fmla="*/ 3637057 h 4698595"/>
                  <a:gd name="connsiteX18" fmla="*/ 718384 w 3411483"/>
                  <a:gd name="connsiteY18" fmla="*/ 3360293 h 4698595"/>
                  <a:gd name="connsiteX19" fmla="*/ 808076 w 3411483"/>
                  <a:gd name="connsiteY19" fmla="*/ 3180908 h 4698595"/>
                  <a:gd name="connsiteX20" fmla="*/ 931082 w 3411483"/>
                  <a:gd name="connsiteY20" fmla="*/ 3116843 h 4698595"/>
                  <a:gd name="connsiteX21" fmla="*/ 990023 w 3411483"/>
                  <a:gd name="connsiteY21" fmla="*/ 3109155 h 4698595"/>
                  <a:gd name="connsiteX22" fmla="*/ 1010524 w 3411483"/>
                  <a:gd name="connsiteY22" fmla="*/ 3124530 h 4698595"/>
                  <a:gd name="connsiteX23" fmla="*/ 1000274 w 3411483"/>
                  <a:gd name="connsiteY23" fmla="*/ 3155282 h 4698595"/>
                  <a:gd name="connsiteX24" fmla="*/ 990023 w 3411483"/>
                  <a:gd name="connsiteY24" fmla="*/ 3186034 h 4698595"/>
                  <a:gd name="connsiteX25" fmla="*/ 974647 w 3411483"/>
                  <a:gd name="connsiteY25" fmla="*/ 3298790 h 4698595"/>
                  <a:gd name="connsiteX26" fmla="*/ 1055370 w 3411483"/>
                  <a:gd name="connsiteY26" fmla="*/ 3435891 h 4698595"/>
                  <a:gd name="connsiteX27" fmla="*/ 1230911 w 3411483"/>
                  <a:gd name="connsiteY27" fmla="*/ 3493550 h 4698595"/>
                  <a:gd name="connsiteX28" fmla="*/ 1494862 w 3411483"/>
                  <a:gd name="connsiteY28" fmla="*/ 3396170 h 4698595"/>
                  <a:gd name="connsiteX29" fmla="*/ 1599930 w 3411483"/>
                  <a:gd name="connsiteY29" fmla="*/ 3155282 h 4698595"/>
                  <a:gd name="connsiteX30" fmla="*/ 1387231 w 3411483"/>
                  <a:gd name="connsiteY30" fmla="*/ 2819577 h 4698595"/>
                  <a:gd name="connsiteX31" fmla="*/ 943896 w 3411483"/>
                  <a:gd name="connsiteY31" fmla="*/ 2714509 h 4698595"/>
                  <a:gd name="connsiteX32" fmla="*/ 372428 w 3411483"/>
                  <a:gd name="connsiteY32" fmla="*/ 2909269 h 4698595"/>
                  <a:gd name="connsiteX33" fmla="*/ 118727 w 3411483"/>
                  <a:gd name="connsiteY33" fmla="*/ 3421796 h 4698595"/>
                  <a:gd name="connsiteX34" fmla="*/ 500560 w 3411483"/>
                  <a:gd name="connsiteY34" fmla="*/ 4062455 h 4698595"/>
                  <a:gd name="connsiteX35" fmla="*/ 1312915 w 3411483"/>
                  <a:gd name="connsiteY35" fmla="*/ 4277716 h 4698595"/>
                  <a:gd name="connsiteX36" fmla="*/ 2195013 w 3411483"/>
                  <a:gd name="connsiteY36" fmla="*/ 3993179 h 4698595"/>
                  <a:gd name="connsiteX37" fmla="*/ 2705552 w 3411483"/>
                  <a:gd name="connsiteY37" fmla="*/ 3234379 h 4698595"/>
                  <a:gd name="connsiteX38" fmla="*/ 2587666 w 3411483"/>
                  <a:gd name="connsiteY38" fmla="*/ 2728357 h 4698595"/>
                  <a:gd name="connsiteX39" fmla="*/ 1769638 w 3411483"/>
                  <a:gd name="connsiteY39" fmla="*/ 2113659 h 4698595"/>
                  <a:gd name="connsiteX40" fmla="*/ 859329 w 3411483"/>
                  <a:gd name="connsiteY40" fmla="*/ 1845776 h 4698595"/>
                  <a:gd name="connsiteX41" fmla="*/ 477496 w 3411483"/>
                  <a:gd name="connsiteY41" fmla="*/ 1320436 h 4698595"/>
                  <a:gd name="connsiteX0" fmla="*/ 477496 w 3411485"/>
                  <a:gd name="connsiteY0" fmla="*/ 760057 h 4138216"/>
                  <a:gd name="connsiteX1" fmla="*/ 810541 w 3411485"/>
                  <a:gd name="connsiteY1" fmla="*/ 659 h 4138216"/>
                  <a:gd name="connsiteX2" fmla="*/ 744010 w 3411485"/>
                  <a:gd name="connsiteY2" fmla="*/ 631925 h 4138216"/>
                  <a:gd name="connsiteX3" fmla="*/ 900331 w 3411485"/>
                  <a:gd name="connsiteY3" fmla="*/ 890752 h 4138216"/>
                  <a:gd name="connsiteX4" fmla="*/ 1240632 w 3411485"/>
                  <a:gd name="connsiteY4" fmla="*/ 1173299 h 4138216"/>
                  <a:gd name="connsiteX5" fmla="*/ 2984160 w 3411485"/>
                  <a:gd name="connsiteY5" fmla="*/ 1693489 h 4138216"/>
                  <a:gd name="connsiteX6" fmla="*/ 3378091 w 3411485"/>
                  <a:gd name="connsiteY6" fmla="*/ 2971456 h 4138216"/>
                  <a:gd name="connsiteX7" fmla="*/ 2359032 w 3411485"/>
                  <a:gd name="connsiteY7" fmla="*/ 3990506 h 4138216"/>
                  <a:gd name="connsiteX8" fmla="*/ 1252372 w 3411485"/>
                  <a:gd name="connsiteY8" fmla="*/ 4118394 h 4138216"/>
                  <a:gd name="connsiteX9" fmla="*/ 352887 w 3411485"/>
                  <a:gd name="connsiteY9" fmla="*/ 3668167 h 4138216"/>
                  <a:gd name="connsiteX10" fmla="*/ 846 w 3411485"/>
                  <a:gd name="connsiteY10" fmla="*/ 2861417 h 4138216"/>
                  <a:gd name="connsiteX11" fmla="*/ 284017 w 3411485"/>
                  <a:gd name="connsiteY11" fmla="*/ 2268167 h 4138216"/>
                  <a:gd name="connsiteX12" fmla="*/ 964397 w 3411485"/>
                  <a:gd name="connsiteY12" fmla="*/ 2020873 h 4138216"/>
                  <a:gd name="connsiteX13" fmla="*/ 1592242 w 3411485"/>
                  <a:gd name="connsiteY13" fmla="*/ 2169506 h 4138216"/>
                  <a:gd name="connsiteX14" fmla="*/ 1861319 w 3411485"/>
                  <a:gd name="connsiteY14" fmla="*/ 2641031 h 4138216"/>
                  <a:gd name="connsiteX15" fmla="*/ 1680653 w 3411485"/>
                  <a:gd name="connsiteY15" fmla="*/ 3011331 h 4138216"/>
                  <a:gd name="connsiteX16" fmla="*/ 1261662 w 3411485"/>
                  <a:gd name="connsiteY16" fmla="*/ 3158683 h 4138216"/>
                  <a:gd name="connsiteX17" fmla="*/ 895206 w 3411485"/>
                  <a:gd name="connsiteY17" fmla="*/ 3076678 h 4138216"/>
                  <a:gd name="connsiteX18" fmla="*/ 718384 w 3411485"/>
                  <a:gd name="connsiteY18" fmla="*/ 2799914 h 4138216"/>
                  <a:gd name="connsiteX19" fmla="*/ 808076 w 3411485"/>
                  <a:gd name="connsiteY19" fmla="*/ 2620529 h 4138216"/>
                  <a:gd name="connsiteX20" fmla="*/ 931082 w 3411485"/>
                  <a:gd name="connsiteY20" fmla="*/ 2556464 h 4138216"/>
                  <a:gd name="connsiteX21" fmla="*/ 990023 w 3411485"/>
                  <a:gd name="connsiteY21" fmla="*/ 2548776 h 4138216"/>
                  <a:gd name="connsiteX22" fmla="*/ 1010524 w 3411485"/>
                  <a:gd name="connsiteY22" fmla="*/ 2564151 h 4138216"/>
                  <a:gd name="connsiteX23" fmla="*/ 1000274 w 3411485"/>
                  <a:gd name="connsiteY23" fmla="*/ 2594903 h 4138216"/>
                  <a:gd name="connsiteX24" fmla="*/ 990023 w 3411485"/>
                  <a:gd name="connsiteY24" fmla="*/ 2625655 h 4138216"/>
                  <a:gd name="connsiteX25" fmla="*/ 974647 w 3411485"/>
                  <a:gd name="connsiteY25" fmla="*/ 2738411 h 4138216"/>
                  <a:gd name="connsiteX26" fmla="*/ 1055370 w 3411485"/>
                  <a:gd name="connsiteY26" fmla="*/ 2875512 h 4138216"/>
                  <a:gd name="connsiteX27" fmla="*/ 1230911 w 3411485"/>
                  <a:gd name="connsiteY27" fmla="*/ 2933171 h 4138216"/>
                  <a:gd name="connsiteX28" fmla="*/ 1494862 w 3411485"/>
                  <a:gd name="connsiteY28" fmla="*/ 2835791 h 4138216"/>
                  <a:gd name="connsiteX29" fmla="*/ 1599930 w 3411485"/>
                  <a:gd name="connsiteY29" fmla="*/ 2594903 h 4138216"/>
                  <a:gd name="connsiteX30" fmla="*/ 1387231 w 3411485"/>
                  <a:gd name="connsiteY30" fmla="*/ 2259198 h 4138216"/>
                  <a:gd name="connsiteX31" fmla="*/ 943896 w 3411485"/>
                  <a:gd name="connsiteY31" fmla="*/ 2154130 h 4138216"/>
                  <a:gd name="connsiteX32" fmla="*/ 372428 w 3411485"/>
                  <a:gd name="connsiteY32" fmla="*/ 2348890 h 4138216"/>
                  <a:gd name="connsiteX33" fmla="*/ 118727 w 3411485"/>
                  <a:gd name="connsiteY33" fmla="*/ 2861417 h 4138216"/>
                  <a:gd name="connsiteX34" fmla="*/ 500560 w 3411485"/>
                  <a:gd name="connsiteY34" fmla="*/ 3502076 h 4138216"/>
                  <a:gd name="connsiteX35" fmla="*/ 1312915 w 3411485"/>
                  <a:gd name="connsiteY35" fmla="*/ 3717337 h 4138216"/>
                  <a:gd name="connsiteX36" fmla="*/ 2195013 w 3411485"/>
                  <a:gd name="connsiteY36" fmla="*/ 3432800 h 4138216"/>
                  <a:gd name="connsiteX37" fmla="*/ 2705552 w 3411485"/>
                  <a:gd name="connsiteY37" fmla="*/ 2674000 h 4138216"/>
                  <a:gd name="connsiteX38" fmla="*/ 2587666 w 3411485"/>
                  <a:gd name="connsiteY38" fmla="*/ 2167978 h 4138216"/>
                  <a:gd name="connsiteX39" fmla="*/ 1769638 w 3411485"/>
                  <a:gd name="connsiteY39" fmla="*/ 1553280 h 4138216"/>
                  <a:gd name="connsiteX40" fmla="*/ 859329 w 3411485"/>
                  <a:gd name="connsiteY40" fmla="*/ 1285397 h 4138216"/>
                  <a:gd name="connsiteX41" fmla="*/ 477496 w 3411485"/>
                  <a:gd name="connsiteY41" fmla="*/ 760057 h 4138216"/>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3958557"/>
                  <a:gd name="connsiteX1" fmla="*/ 810541 w 3415891"/>
                  <a:gd name="connsiteY1" fmla="*/ 659 h 3958557"/>
                  <a:gd name="connsiteX2" fmla="*/ 744010 w 3415891"/>
                  <a:gd name="connsiteY2" fmla="*/ 631925 h 3958557"/>
                  <a:gd name="connsiteX3" fmla="*/ 900331 w 3415891"/>
                  <a:gd name="connsiteY3" fmla="*/ 890752 h 3958557"/>
                  <a:gd name="connsiteX4" fmla="*/ 1240632 w 3415891"/>
                  <a:gd name="connsiteY4" fmla="*/ 1173299 h 3958557"/>
                  <a:gd name="connsiteX5" fmla="*/ 2984160 w 3415891"/>
                  <a:gd name="connsiteY5" fmla="*/ 1693489 h 3958557"/>
                  <a:gd name="connsiteX6" fmla="*/ 3378091 w 3415891"/>
                  <a:gd name="connsiteY6" fmla="*/ 2971456 h 3958557"/>
                  <a:gd name="connsiteX7" fmla="*/ 2292890 w 3415891"/>
                  <a:gd name="connsiteY7" fmla="*/ 3857009 h 3958557"/>
                  <a:gd name="connsiteX8" fmla="*/ 1075991 w 3415891"/>
                  <a:gd name="connsiteY8" fmla="*/ 3918147 h 3958557"/>
                  <a:gd name="connsiteX9" fmla="*/ 352887 w 3415891"/>
                  <a:gd name="connsiteY9" fmla="*/ 3668167 h 3958557"/>
                  <a:gd name="connsiteX10" fmla="*/ 846 w 3415891"/>
                  <a:gd name="connsiteY10" fmla="*/ 2861417 h 3958557"/>
                  <a:gd name="connsiteX11" fmla="*/ 284017 w 3415891"/>
                  <a:gd name="connsiteY11" fmla="*/ 2268167 h 3958557"/>
                  <a:gd name="connsiteX12" fmla="*/ 964397 w 3415891"/>
                  <a:gd name="connsiteY12" fmla="*/ 2020873 h 3958557"/>
                  <a:gd name="connsiteX13" fmla="*/ 1592242 w 3415891"/>
                  <a:gd name="connsiteY13" fmla="*/ 2169506 h 3958557"/>
                  <a:gd name="connsiteX14" fmla="*/ 1861319 w 3415891"/>
                  <a:gd name="connsiteY14" fmla="*/ 2641031 h 3958557"/>
                  <a:gd name="connsiteX15" fmla="*/ 1680653 w 3415891"/>
                  <a:gd name="connsiteY15" fmla="*/ 3011331 h 3958557"/>
                  <a:gd name="connsiteX16" fmla="*/ 1261662 w 3415891"/>
                  <a:gd name="connsiteY16" fmla="*/ 3158683 h 3958557"/>
                  <a:gd name="connsiteX17" fmla="*/ 895206 w 3415891"/>
                  <a:gd name="connsiteY17" fmla="*/ 3076678 h 3958557"/>
                  <a:gd name="connsiteX18" fmla="*/ 718384 w 3415891"/>
                  <a:gd name="connsiteY18" fmla="*/ 2799914 h 3958557"/>
                  <a:gd name="connsiteX19" fmla="*/ 808076 w 3415891"/>
                  <a:gd name="connsiteY19" fmla="*/ 2620529 h 3958557"/>
                  <a:gd name="connsiteX20" fmla="*/ 931082 w 3415891"/>
                  <a:gd name="connsiteY20" fmla="*/ 2556464 h 3958557"/>
                  <a:gd name="connsiteX21" fmla="*/ 990023 w 3415891"/>
                  <a:gd name="connsiteY21" fmla="*/ 2548776 h 3958557"/>
                  <a:gd name="connsiteX22" fmla="*/ 1010524 w 3415891"/>
                  <a:gd name="connsiteY22" fmla="*/ 2564151 h 3958557"/>
                  <a:gd name="connsiteX23" fmla="*/ 1000274 w 3415891"/>
                  <a:gd name="connsiteY23" fmla="*/ 2594903 h 3958557"/>
                  <a:gd name="connsiteX24" fmla="*/ 990023 w 3415891"/>
                  <a:gd name="connsiteY24" fmla="*/ 2625655 h 3958557"/>
                  <a:gd name="connsiteX25" fmla="*/ 974647 w 3415891"/>
                  <a:gd name="connsiteY25" fmla="*/ 2738411 h 3958557"/>
                  <a:gd name="connsiteX26" fmla="*/ 1055370 w 3415891"/>
                  <a:gd name="connsiteY26" fmla="*/ 2875512 h 3958557"/>
                  <a:gd name="connsiteX27" fmla="*/ 1230911 w 3415891"/>
                  <a:gd name="connsiteY27" fmla="*/ 2933171 h 3958557"/>
                  <a:gd name="connsiteX28" fmla="*/ 1494862 w 3415891"/>
                  <a:gd name="connsiteY28" fmla="*/ 2835791 h 3958557"/>
                  <a:gd name="connsiteX29" fmla="*/ 1599930 w 3415891"/>
                  <a:gd name="connsiteY29" fmla="*/ 2594903 h 3958557"/>
                  <a:gd name="connsiteX30" fmla="*/ 1387231 w 3415891"/>
                  <a:gd name="connsiteY30" fmla="*/ 2259198 h 3958557"/>
                  <a:gd name="connsiteX31" fmla="*/ 943896 w 3415891"/>
                  <a:gd name="connsiteY31" fmla="*/ 2154130 h 3958557"/>
                  <a:gd name="connsiteX32" fmla="*/ 372428 w 3415891"/>
                  <a:gd name="connsiteY32" fmla="*/ 2348890 h 3958557"/>
                  <a:gd name="connsiteX33" fmla="*/ 118727 w 3415891"/>
                  <a:gd name="connsiteY33" fmla="*/ 2861417 h 3958557"/>
                  <a:gd name="connsiteX34" fmla="*/ 500560 w 3415891"/>
                  <a:gd name="connsiteY34" fmla="*/ 3502076 h 3958557"/>
                  <a:gd name="connsiteX35" fmla="*/ 1312915 w 3415891"/>
                  <a:gd name="connsiteY35" fmla="*/ 3717337 h 3958557"/>
                  <a:gd name="connsiteX36" fmla="*/ 2195013 w 3415891"/>
                  <a:gd name="connsiteY36" fmla="*/ 3432800 h 3958557"/>
                  <a:gd name="connsiteX37" fmla="*/ 2705552 w 3415891"/>
                  <a:gd name="connsiteY37" fmla="*/ 2674000 h 3958557"/>
                  <a:gd name="connsiteX38" fmla="*/ 2587666 w 3415891"/>
                  <a:gd name="connsiteY38" fmla="*/ 2167978 h 3958557"/>
                  <a:gd name="connsiteX39" fmla="*/ 1769638 w 3415891"/>
                  <a:gd name="connsiteY39" fmla="*/ 1553280 h 3958557"/>
                  <a:gd name="connsiteX40" fmla="*/ 859329 w 3415891"/>
                  <a:gd name="connsiteY40" fmla="*/ 1285397 h 3958557"/>
                  <a:gd name="connsiteX41" fmla="*/ 477496 w 3415891"/>
                  <a:gd name="connsiteY41" fmla="*/ 760057 h 3958557"/>
                  <a:gd name="connsiteX0" fmla="*/ 565295 w 3503690"/>
                  <a:gd name="connsiteY0" fmla="*/ 760057 h 3958557"/>
                  <a:gd name="connsiteX1" fmla="*/ 898340 w 3503690"/>
                  <a:gd name="connsiteY1" fmla="*/ 659 h 3958557"/>
                  <a:gd name="connsiteX2" fmla="*/ 831809 w 3503690"/>
                  <a:gd name="connsiteY2" fmla="*/ 631925 h 3958557"/>
                  <a:gd name="connsiteX3" fmla="*/ 988130 w 3503690"/>
                  <a:gd name="connsiteY3" fmla="*/ 890752 h 3958557"/>
                  <a:gd name="connsiteX4" fmla="*/ 1328431 w 3503690"/>
                  <a:gd name="connsiteY4" fmla="*/ 1173299 h 3958557"/>
                  <a:gd name="connsiteX5" fmla="*/ 3071959 w 3503690"/>
                  <a:gd name="connsiteY5" fmla="*/ 1693489 h 3958557"/>
                  <a:gd name="connsiteX6" fmla="*/ 3465890 w 3503690"/>
                  <a:gd name="connsiteY6" fmla="*/ 2971456 h 3958557"/>
                  <a:gd name="connsiteX7" fmla="*/ 2380689 w 3503690"/>
                  <a:gd name="connsiteY7" fmla="*/ 3857009 h 3958557"/>
                  <a:gd name="connsiteX8" fmla="*/ 1163790 w 3503690"/>
                  <a:gd name="connsiteY8" fmla="*/ 3918147 h 3958557"/>
                  <a:gd name="connsiteX9" fmla="*/ 440686 w 3503690"/>
                  <a:gd name="connsiteY9" fmla="*/ 3668167 h 3958557"/>
                  <a:gd name="connsiteX10" fmla="*/ 454 w 3503690"/>
                  <a:gd name="connsiteY10" fmla="*/ 2861417 h 3958557"/>
                  <a:gd name="connsiteX11" fmla="*/ 371816 w 3503690"/>
                  <a:gd name="connsiteY11" fmla="*/ 2268167 h 3958557"/>
                  <a:gd name="connsiteX12" fmla="*/ 1052196 w 3503690"/>
                  <a:gd name="connsiteY12" fmla="*/ 2020873 h 3958557"/>
                  <a:gd name="connsiteX13" fmla="*/ 1680041 w 3503690"/>
                  <a:gd name="connsiteY13" fmla="*/ 2169506 h 3958557"/>
                  <a:gd name="connsiteX14" fmla="*/ 1949118 w 3503690"/>
                  <a:gd name="connsiteY14" fmla="*/ 2641031 h 3958557"/>
                  <a:gd name="connsiteX15" fmla="*/ 1768452 w 3503690"/>
                  <a:gd name="connsiteY15" fmla="*/ 3011331 h 3958557"/>
                  <a:gd name="connsiteX16" fmla="*/ 1349461 w 3503690"/>
                  <a:gd name="connsiteY16" fmla="*/ 3158683 h 3958557"/>
                  <a:gd name="connsiteX17" fmla="*/ 983005 w 3503690"/>
                  <a:gd name="connsiteY17" fmla="*/ 3076678 h 3958557"/>
                  <a:gd name="connsiteX18" fmla="*/ 806183 w 3503690"/>
                  <a:gd name="connsiteY18" fmla="*/ 2799914 h 3958557"/>
                  <a:gd name="connsiteX19" fmla="*/ 895875 w 3503690"/>
                  <a:gd name="connsiteY19" fmla="*/ 2620529 h 3958557"/>
                  <a:gd name="connsiteX20" fmla="*/ 1018881 w 3503690"/>
                  <a:gd name="connsiteY20" fmla="*/ 2556464 h 3958557"/>
                  <a:gd name="connsiteX21" fmla="*/ 1077822 w 3503690"/>
                  <a:gd name="connsiteY21" fmla="*/ 2548776 h 3958557"/>
                  <a:gd name="connsiteX22" fmla="*/ 1098323 w 3503690"/>
                  <a:gd name="connsiteY22" fmla="*/ 2564151 h 3958557"/>
                  <a:gd name="connsiteX23" fmla="*/ 1088073 w 3503690"/>
                  <a:gd name="connsiteY23" fmla="*/ 2594903 h 3958557"/>
                  <a:gd name="connsiteX24" fmla="*/ 1077822 w 3503690"/>
                  <a:gd name="connsiteY24" fmla="*/ 2625655 h 3958557"/>
                  <a:gd name="connsiteX25" fmla="*/ 1062446 w 3503690"/>
                  <a:gd name="connsiteY25" fmla="*/ 2738411 h 3958557"/>
                  <a:gd name="connsiteX26" fmla="*/ 1143169 w 3503690"/>
                  <a:gd name="connsiteY26" fmla="*/ 2875512 h 3958557"/>
                  <a:gd name="connsiteX27" fmla="*/ 1318710 w 3503690"/>
                  <a:gd name="connsiteY27" fmla="*/ 2933171 h 3958557"/>
                  <a:gd name="connsiteX28" fmla="*/ 1582661 w 3503690"/>
                  <a:gd name="connsiteY28" fmla="*/ 2835791 h 3958557"/>
                  <a:gd name="connsiteX29" fmla="*/ 1687729 w 3503690"/>
                  <a:gd name="connsiteY29" fmla="*/ 2594903 h 3958557"/>
                  <a:gd name="connsiteX30" fmla="*/ 1475030 w 3503690"/>
                  <a:gd name="connsiteY30" fmla="*/ 2259198 h 3958557"/>
                  <a:gd name="connsiteX31" fmla="*/ 1031695 w 3503690"/>
                  <a:gd name="connsiteY31" fmla="*/ 2154130 h 3958557"/>
                  <a:gd name="connsiteX32" fmla="*/ 460227 w 3503690"/>
                  <a:gd name="connsiteY32" fmla="*/ 2348890 h 3958557"/>
                  <a:gd name="connsiteX33" fmla="*/ 206526 w 3503690"/>
                  <a:gd name="connsiteY33" fmla="*/ 2861417 h 3958557"/>
                  <a:gd name="connsiteX34" fmla="*/ 588359 w 3503690"/>
                  <a:gd name="connsiteY34" fmla="*/ 3502076 h 3958557"/>
                  <a:gd name="connsiteX35" fmla="*/ 1400714 w 3503690"/>
                  <a:gd name="connsiteY35" fmla="*/ 3717337 h 3958557"/>
                  <a:gd name="connsiteX36" fmla="*/ 2282812 w 3503690"/>
                  <a:gd name="connsiteY36" fmla="*/ 3432800 h 3958557"/>
                  <a:gd name="connsiteX37" fmla="*/ 2793351 w 3503690"/>
                  <a:gd name="connsiteY37" fmla="*/ 2674000 h 3958557"/>
                  <a:gd name="connsiteX38" fmla="*/ 2675465 w 3503690"/>
                  <a:gd name="connsiteY38" fmla="*/ 2167978 h 3958557"/>
                  <a:gd name="connsiteX39" fmla="*/ 1857437 w 3503690"/>
                  <a:gd name="connsiteY39" fmla="*/ 1553280 h 3958557"/>
                  <a:gd name="connsiteX40" fmla="*/ 947128 w 3503690"/>
                  <a:gd name="connsiteY40" fmla="*/ 1285397 h 3958557"/>
                  <a:gd name="connsiteX41" fmla="*/ 565295 w 3503690"/>
                  <a:gd name="connsiteY41" fmla="*/ 760057 h 3958557"/>
                  <a:gd name="connsiteX0" fmla="*/ 565297 w 3505172"/>
                  <a:gd name="connsiteY0" fmla="*/ 760057 h 3929318"/>
                  <a:gd name="connsiteX1" fmla="*/ 898342 w 3505172"/>
                  <a:gd name="connsiteY1" fmla="*/ 659 h 3929318"/>
                  <a:gd name="connsiteX2" fmla="*/ 831811 w 3505172"/>
                  <a:gd name="connsiteY2" fmla="*/ 631925 h 3929318"/>
                  <a:gd name="connsiteX3" fmla="*/ 988132 w 3505172"/>
                  <a:gd name="connsiteY3" fmla="*/ 890752 h 3929318"/>
                  <a:gd name="connsiteX4" fmla="*/ 1328433 w 3505172"/>
                  <a:gd name="connsiteY4" fmla="*/ 1173299 h 3929318"/>
                  <a:gd name="connsiteX5" fmla="*/ 3071961 w 3505172"/>
                  <a:gd name="connsiteY5" fmla="*/ 1693489 h 3929318"/>
                  <a:gd name="connsiteX6" fmla="*/ 3465892 w 3505172"/>
                  <a:gd name="connsiteY6" fmla="*/ 2971456 h 3929318"/>
                  <a:gd name="connsiteX7" fmla="*/ 2358642 w 3505172"/>
                  <a:gd name="connsiteY7" fmla="*/ 3790260 h 3929318"/>
                  <a:gd name="connsiteX8" fmla="*/ 1163792 w 3505172"/>
                  <a:gd name="connsiteY8" fmla="*/ 3918147 h 3929318"/>
                  <a:gd name="connsiteX9" fmla="*/ 440688 w 3505172"/>
                  <a:gd name="connsiteY9" fmla="*/ 3668167 h 3929318"/>
                  <a:gd name="connsiteX10" fmla="*/ 456 w 3505172"/>
                  <a:gd name="connsiteY10" fmla="*/ 2861417 h 3929318"/>
                  <a:gd name="connsiteX11" fmla="*/ 371818 w 3505172"/>
                  <a:gd name="connsiteY11" fmla="*/ 2268167 h 3929318"/>
                  <a:gd name="connsiteX12" fmla="*/ 1052198 w 3505172"/>
                  <a:gd name="connsiteY12" fmla="*/ 2020873 h 3929318"/>
                  <a:gd name="connsiteX13" fmla="*/ 1680043 w 3505172"/>
                  <a:gd name="connsiteY13" fmla="*/ 2169506 h 3929318"/>
                  <a:gd name="connsiteX14" fmla="*/ 1949120 w 3505172"/>
                  <a:gd name="connsiteY14" fmla="*/ 2641031 h 3929318"/>
                  <a:gd name="connsiteX15" fmla="*/ 1768454 w 3505172"/>
                  <a:gd name="connsiteY15" fmla="*/ 3011331 h 3929318"/>
                  <a:gd name="connsiteX16" fmla="*/ 1349463 w 3505172"/>
                  <a:gd name="connsiteY16" fmla="*/ 3158683 h 3929318"/>
                  <a:gd name="connsiteX17" fmla="*/ 983007 w 3505172"/>
                  <a:gd name="connsiteY17" fmla="*/ 3076678 h 3929318"/>
                  <a:gd name="connsiteX18" fmla="*/ 806185 w 3505172"/>
                  <a:gd name="connsiteY18" fmla="*/ 2799914 h 3929318"/>
                  <a:gd name="connsiteX19" fmla="*/ 895877 w 3505172"/>
                  <a:gd name="connsiteY19" fmla="*/ 2620529 h 3929318"/>
                  <a:gd name="connsiteX20" fmla="*/ 1018883 w 3505172"/>
                  <a:gd name="connsiteY20" fmla="*/ 2556464 h 3929318"/>
                  <a:gd name="connsiteX21" fmla="*/ 1077824 w 3505172"/>
                  <a:gd name="connsiteY21" fmla="*/ 2548776 h 3929318"/>
                  <a:gd name="connsiteX22" fmla="*/ 1098325 w 3505172"/>
                  <a:gd name="connsiteY22" fmla="*/ 2564151 h 3929318"/>
                  <a:gd name="connsiteX23" fmla="*/ 1088075 w 3505172"/>
                  <a:gd name="connsiteY23" fmla="*/ 2594903 h 3929318"/>
                  <a:gd name="connsiteX24" fmla="*/ 1077824 w 3505172"/>
                  <a:gd name="connsiteY24" fmla="*/ 2625655 h 3929318"/>
                  <a:gd name="connsiteX25" fmla="*/ 1062448 w 3505172"/>
                  <a:gd name="connsiteY25" fmla="*/ 2738411 h 3929318"/>
                  <a:gd name="connsiteX26" fmla="*/ 1143171 w 3505172"/>
                  <a:gd name="connsiteY26" fmla="*/ 2875512 h 3929318"/>
                  <a:gd name="connsiteX27" fmla="*/ 1318712 w 3505172"/>
                  <a:gd name="connsiteY27" fmla="*/ 2933171 h 3929318"/>
                  <a:gd name="connsiteX28" fmla="*/ 1582663 w 3505172"/>
                  <a:gd name="connsiteY28" fmla="*/ 2835791 h 3929318"/>
                  <a:gd name="connsiteX29" fmla="*/ 1687731 w 3505172"/>
                  <a:gd name="connsiteY29" fmla="*/ 2594903 h 3929318"/>
                  <a:gd name="connsiteX30" fmla="*/ 1475032 w 3505172"/>
                  <a:gd name="connsiteY30" fmla="*/ 2259198 h 3929318"/>
                  <a:gd name="connsiteX31" fmla="*/ 1031697 w 3505172"/>
                  <a:gd name="connsiteY31" fmla="*/ 2154130 h 3929318"/>
                  <a:gd name="connsiteX32" fmla="*/ 460229 w 3505172"/>
                  <a:gd name="connsiteY32" fmla="*/ 2348890 h 3929318"/>
                  <a:gd name="connsiteX33" fmla="*/ 206528 w 3505172"/>
                  <a:gd name="connsiteY33" fmla="*/ 2861417 h 3929318"/>
                  <a:gd name="connsiteX34" fmla="*/ 588361 w 3505172"/>
                  <a:gd name="connsiteY34" fmla="*/ 3502076 h 3929318"/>
                  <a:gd name="connsiteX35" fmla="*/ 1400716 w 3505172"/>
                  <a:gd name="connsiteY35" fmla="*/ 3717337 h 3929318"/>
                  <a:gd name="connsiteX36" fmla="*/ 2282814 w 3505172"/>
                  <a:gd name="connsiteY36" fmla="*/ 3432800 h 3929318"/>
                  <a:gd name="connsiteX37" fmla="*/ 2793353 w 3505172"/>
                  <a:gd name="connsiteY37" fmla="*/ 2674000 h 3929318"/>
                  <a:gd name="connsiteX38" fmla="*/ 2675467 w 3505172"/>
                  <a:gd name="connsiteY38" fmla="*/ 2167978 h 3929318"/>
                  <a:gd name="connsiteX39" fmla="*/ 1857439 w 3505172"/>
                  <a:gd name="connsiteY39" fmla="*/ 1553280 h 3929318"/>
                  <a:gd name="connsiteX40" fmla="*/ 947130 w 3505172"/>
                  <a:gd name="connsiteY40" fmla="*/ 1285397 h 3929318"/>
                  <a:gd name="connsiteX41" fmla="*/ 565297 w 3505172"/>
                  <a:gd name="connsiteY41" fmla="*/ 760057 h 3929318"/>
                  <a:gd name="connsiteX0" fmla="*/ 565297 w 3359163"/>
                  <a:gd name="connsiteY0" fmla="*/ 760057 h 3930630"/>
                  <a:gd name="connsiteX1" fmla="*/ 898342 w 3359163"/>
                  <a:gd name="connsiteY1" fmla="*/ 659 h 3930630"/>
                  <a:gd name="connsiteX2" fmla="*/ 831811 w 3359163"/>
                  <a:gd name="connsiteY2" fmla="*/ 631925 h 3930630"/>
                  <a:gd name="connsiteX3" fmla="*/ 988132 w 3359163"/>
                  <a:gd name="connsiteY3" fmla="*/ 890752 h 3930630"/>
                  <a:gd name="connsiteX4" fmla="*/ 1328433 w 3359163"/>
                  <a:gd name="connsiteY4" fmla="*/ 1173299 h 3930630"/>
                  <a:gd name="connsiteX5" fmla="*/ 3071961 w 3359163"/>
                  <a:gd name="connsiteY5" fmla="*/ 1693489 h 3930630"/>
                  <a:gd name="connsiteX6" fmla="*/ 3289512 w 3359163"/>
                  <a:gd name="connsiteY6" fmla="*/ 2931407 h 3930630"/>
                  <a:gd name="connsiteX7" fmla="*/ 2358642 w 3359163"/>
                  <a:gd name="connsiteY7" fmla="*/ 3790260 h 3930630"/>
                  <a:gd name="connsiteX8" fmla="*/ 1163792 w 3359163"/>
                  <a:gd name="connsiteY8" fmla="*/ 3918147 h 3930630"/>
                  <a:gd name="connsiteX9" fmla="*/ 440688 w 3359163"/>
                  <a:gd name="connsiteY9" fmla="*/ 3668167 h 3930630"/>
                  <a:gd name="connsiteX10" fmla="*/ 456 w 3359163"/>
                  <a:gd name="connsiteY10" fmla="*/ 2861417 h 3930630"/>
                  <a:gd name="connsiteX11" fmla="*/ 371818 w 3359163"/>
                  <a:gd name="connsiteY11" fmla="*/ 2268167 h 3930630"/>
                  <a:gd name="connsiteX12" fmla="*/ 1052198 w 3359163"/>
                  <a:gd name="connsiteY12" fmla="*/ 2020873 h 3930630"/>
                  <a:gd name="connsiteX13" fmla="*/ 1680043 w 3359163"/>
                  <a:gd name="connsiteY13" fmla="*/ 2169506 h 3930630"/>
                  <a:gd name="connsiteX14" fmla="*/ 1949120 w 3359163"/>
                  <a:gd name="connsiteY14" fmla="*/ 2641031 h 3930630"/>
                  <a:gd name="connsiteX15" fmla="*/ 1768454 w 3359163"/>
                  <a:gd name="connsiteY15" fmla="*/ 3011331 h 3930630"/>
                  <a:gd name="connsiteX16" fmla="*/ 1349463 w 3359163"/>
                  <a:gd name="connsiteY16" fmla="*/ 3158683 h 3930630"/>
                  <a:gd name="connsiteX17" fmla="*/ 983007 w 3359163"/>
                  <a:gd name="connsiteY17" fmla="*/ 3076678 h 3930630"/>
                  <a:gd name="connsiteX18" fmla="*/ 806185 w 3359163"/>
                  <a:gd name="connsiteY18" fmla="*/ 2799914 h 3930630"/>
                  <a:gd name="connsiteX19" fmla="*/ 895877 w 3359163"/>
                  <a:gd name="connsiteY19" fmla="*/ 2620529 h 3930630"/>
                  <a:gd name="connsiteX20" fmla="*/ 1018883 w 3359163"/>
                  <a:gd name="connsiteY20" fmla="*/ 2556464 h 3930630"/>
                  <a:gd name="connsiteX21" fmla="*/ 1077824 w 3359163"/>
                  <a:gd name="connsiteY21" fmla="*/ 2548776 h 3930630"/>
                  <a:gd name="connsiteX22" fmla="*/ 1098325 w 3359163"/>
                  <a:gd name="connsiteY22" fmla="*/ 2564151 h 3930630"/>
                  <a:gd name="connsiteX23" fmla="*/ 1088075 w 3359163"/>
                  <a:gd name="connsiteY23" fmla="*/ 2594903 h 3930630"/>
                  <a:gd name="connsiteX24" fmla="*/ 1077824 w 3359163"/>
                  <a:gd name="connsiteY24" fmla="*/ 2625655 h 3930630"/>
                  <a:gd name="connsiteX25" fmla="*/ 1062448 w 3359163"/>
                  <a:gd name="connsiteY25" fmla="*/ 2738411 h 3930630"/>
                  <a:gd name="connsiteX26" fmla="*/ 1143171 w 3359163"/>
                  <a:gd name="connsiteY26" fmla="*/ 2875512 h 3930630"/>
                  <a:gd name="connsiteX27" fmla="*/ 1318712 w 3359163"/>
                  <a:gd name="connsiteY27" fmla="*/ 2933171 h 3930630"/>
                  <a:gd name="connsiteX28" fmla="*/ 1582663 w 3359163"/>
                  <a:gd name="connsiteY28" fmla="*/ 2835791 h 3930630"/>
                  <a:gd name="connsiteX29" fmla="*/ 1687731 w 3359163"/>
                  <a:gd name="connsiteY29" fmla="*/ 2594903 h 3930630"/>
                  <a:gd name="connsiteX30" fmla="*/ 1475032 w 3359163"/>
                  <a:gd name="connsiteY30" fmla="*/ 2259198 h 3930630"/>
                  <a:gd name="connsiteX31" fmla="*/ 1031697 w 3359163"/>
                  <a:gd name="connsiteY31" fmla="*/ 2154130 h 3930630"/>
                  <a:gd name="connsiteX32" fmla="*/ 460229 w 3359163"/>
                  <a:gd name="connsiteY32" fmla="*/ 2348890 h 3930630"/>
                  <a:gd name="connsiteX33" fmla="*/ 206528 w 3359163"/>
                  <a:gd name="connsiteY33" fmla="*/ 2861417 h 3930630"/>
                  <a:gd name="connsiteX34" fmla="*/ 588361 w 3359163"/>
                  <a:gd name="connsiteY34" fmla="*/ 3502076 h 3930630"/>
                  <a:gd name="connsiteX35" fmla="*/ 1400716 w 3359163"/>
                  <a:gd name="connsiteY35" fmla="*/ 3717337 h 3930630"/>
                  <a:gd name="connsiteX36" fmla="*/ 2282814 w 3359163"/>
                  <a:gd name="connsiteY36" fmla="*/ 3432800 h 3930630"/>
                  <a:gd name="connsiteX37" fmla="*/ 2793353 w 3359163"/>
                  <a:gd name="connsiteY37" fmla="*/ 2674000 h 3930630"/>
                  <a:gd name="connsiteX38" fmla="*/ 2675467 w 3359163"/>
                  <a:gd name="connsiteY38" fmla="*/ 2167978 h 3930630"/>
                  <a:gd name="connsiteX39" fmla="*/ 1857439 w 3359163"/>
                  <a:gd name="connsiteY39" fmla="*/ 1553280 h 3930630"/>
                  <a:gd name="connsiteX40" fmla="*/ 947130 w 3359163"/>
                  <a:gd name="connsiteY40" fmla="*/ 1285397 h 3930630"/>
                  <a:gd name="connsiteX41" fmla="*/ 565297 w 3359163"/>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947130 w 3314397"/>
                  <a:gd name="connsiteY40" fmla="*/ 1285397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857439 w 3314397"/>
                  <a:gd name="connsiteY37" fmla="*/ 1554027 h 3931377"/>
                  <a:gd name="connsiteX38" fmla="*/ 1035318 w 3314397"/>
                  <a:gd name="connsiteY38" fmla="*/ 1259445 h 3931377"/>
                  <a:gd name="connsiteX39" fmla="*/ 587343 w 3314397"/>
                  <a:gd name="connsiteY39"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4170059"/>
                  <a:gd name="connsiteX1" fmla="*/ 898342 w 3314397"/>
                  <a:gd name="connsiteY1" fmla="*/ 1406 h 4170059"/>
                  <a:gd name="connsiteX2" fmla="*/ 831811 w 3314397"/>
                  <a:gd name="connsiteY2" fmla="*/ 632672 h 4170059"/>
                  <a:gd name="connsiteX3" fmla="*/ 1328433 w 3314397"/>
                  <a:gd name="connsiteY3" fmla="*/ 1174046 h 4170059"/>
                  <a:gd name="connsiteX4" fmla="*/ 2895583 w 3314397"/>
                  <a:gd name="connsiteY4" fmla="*/ 1827735 h 4170059"/>
                  <a:gd name="connsiteX5" fmla="*/ 3289512 w 3314397"/>
                  <a:gd name="connsiteY5" fmla="*/ 2932154 h 4170059"/>
                  <a:gd name="connsiteX6" fmla="*/ 2358642 w 3314397"/>
                  <a:gd name="connsiteY6" fmla="*/ 3791007 h 4170059"/>
                  <a:gd name="connsiteX7" fmla="*/ 1163792 w 3314397"/>
                  <a:gd name="connsiteY7" fmla="*/ 3918894 h 4170059"/>
                  <a:gd name="connsiteX8" fmla="*/ 440688 w 3314397"/>
                  <a:gd name="connsiteY8" fmla="*/ 3668914 h 4170059"/>
                  <a:gd name="connsiteX9" fmla="*/ 456 w 3314397"/>
                  <a:gd name="connsiteY9" fmla="*/ 2862164 h 4170059"/>
                  <a:gd name="connsiteX10" fmla="*/ 371818 w 3314397"/>
                  <a:gd name="connsiteY10" fmla="*/ 2268914 h 4170059"/>
                  <a:gd name="connsiteX11" fmla="*/ 1052198 w 3314397"/>
                  <a:gd name="connsiteY11" fmla="*/ 2021620 h 4170059"/>
                  <a:gd name="connsiteX12" fmla="*/ 1680043 w 3314397"/>
                  <a:gd name="connsiteY12" fmla="*/ 2170253 h 4170059"/>
                  <a:gd name="connsiteX13" fmla="*/ 1949120 w 3314397"/>
                  <a:gd name="connsiteY13" fmla="*/ 2641778 h 4170059"/>
                  <a:gd name="connsiteX14" fmla="*/ 1768454 w 3314397"/>
                  <a:gd name="connsiteY14" fmla="*/ 3012078 h 4170059"/>
                  <a:gd name="connsiteX15" fmla="*/ 1349463 w 3314397"/>
                  <a:gd name="connsiteY15" fmla="*/ 3159430 h 4170059"/>
                  <a:gd name="connsiteX16" fmla="*/ 983007 w 3314397"/>
                  <a:gd name="connsiteY16" fmla="*/ 3077425 h 4170059"/>
                  <a:gd name="connsiteX17" fmla="*/ 806185 w 3314397"/>
                  <a:gd name="connsiteY17" fmla="*/ 2800661 h 4170059"/>
                  <a:gd name="connsiteX18" fmla="*/ 895877 w 3314397"/>
                  <a:gd name="connsiteY18" fmla="*/ 2621276 h 4170059"/>
                  <a:gd name="connsiteX19" fmla="*/ 1018883 w 3314397"/>
                  <a:gd name="connsiteY19" fmla="*/ 2557211 h 4170059"/>
                  <a:gd name="connsiteX20" fmla="*/ 1077824 w 3314397"/>
                  <a:gd name="connsiteY20" fmla="*/ 2549523 h 4170059"/>
                  <a:gd name="connsiteX21" fmla="*/ 1098325 w 3314397"/>
                  <a:gd name="connsiteY21" fmla="*/ 2564898 h 4170059"/>
                  <a:gd name="connsiteX22" fmla="*/ 1088075 w 3314397"/>
                  <a:gd name="connsiteY22" fmla="*/ 2595650 h 4170059"/>
                  <a:gd name="connsiteX23" fmla="*/ 1077824 w 3314397"/>
                  <a:gd name="connsiteY23" fmla="*/ 2626402 h 4170059"/>
                  <a:gd name="connsiteX24" fmla="*/ 1062448 w 3314397"/>
                  <a:gd name="connsiteY24" fmla="*/ 2739158 h 4170059"/>
                  <a:gd name="connsiteX25" fmla="*/ 1143171 w 3314397"/>
                  <a:gd name="connsiteY25" fmla="*/ 2876259 h 4170059"/>
                  <a:gd name="connsiteX26" fmla="*/ 1318712 w 3314397"/>
                  <a:gd name="connsiteY26" fmla="*/ 2933918 h 4170059"/>
                  <a:gd name="connsiteX27" fmla="*/ 1582663 w 3314397"/>
                  <a:gd name="connsiteY27" fmla="*/ 2836538 h 4170059"/>
                  <a:gd name="connsiteX28" fmla="*/ 1687731 w 3314397"/>
                  <a:gd name="connsiteY28" fmla="*/ 2595650 h 4170059"/>
                  <a:gd name="connsiteX29" fmla="*/ 1475032 w 3314397"/>
                  <a:gd name="connsiteY29" fmla="*/ 2259945 h 4170059"/>
                  <a:gd name="connsiteX30" fmla="*/ 1031697 w 3314397"/>
                  <a:gd name="connsiteY30" fmla="*/ 2154877 h 4170059"/>
                  <a:gd name="connsiteX31" fmla="*/ 460229 w 3314397"/>
                  <a:gd name="connsiteY31" fmla="*/ 2349637 h 4170059"/>
                  <a:gd name="connsiteX32" fmla="*/ 206528 w 3314397"/>
                  <a:gd name="connsiteY32" fmla="*/ 2862164 h 4170059"/>
                  <a:gd name="connsiteX33" fmla="*/ 588361 w 3314397"/>
                  <a:gd name="connsiteY33" fmla="*/ 3502823 h 4170059"/>
                  <a:gd name="connsiteX34" fmla="*/ 1400716 w 3314397"/>
                  <a:gd name="connsiteY34" fmla="*/ 3718084 h 4170059"/>
                  <a:gd name="connsiteX35" fmla="*/ 2348956 w 3314397"/>
                  <a:gd name="connsiteY35" fmla="*/ 3433547 h 4170059"/>
                  <a:gd name="connsiteX36" fmla="*/ 1035318 w 3314397"/>
                  <a:gd name="connsiteY36" fmla="*/ 1259445 h 4170059"/>
                  <a:gd name="connsiteX37" fmla="*/ 587343 w 3314397"/>
                  <a:gd name="connsiteY37" fmla="*/ 814203 h 4170059"/>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298501"/>
                  <a:gd name="connsiteY0" fmla="*/ 773622 h 3930846"/>
                  <a:gd name="connsiteX1" fmla="*/ 898342 w 3298501"/>
                  <a:gd name="connsiteY1" fmla="*/ 875 h 3930846"/>
                  <a:gd name="connsiteX2" fmla="*/ 831811 w 3298501"/>
                  <a:gd name="connsiteY2" fmla="*/ 632141 h 3930846"/>
                  <a:gd name="connsiteX3" fmla="*/ 1328433 w 3298501"/>
                  <a:gd name="connsiteY3" fmla="*/ 1173515 h 3930846"/>
                  <a:gd name="connsiteX4" fmla="*/ 2741251 w 3298501"/>
                  <a:gd name="connsiteY4" fmla="*/ 1880604 h 3930846"/>
                  <a:gd name="connsiteX5" fmla="*/ 3289512 w 3298501"/>
                  <a:gd name="connsiteY5" fmla="*/ 2931623 h 3930846"/>
                  <a:gd name="connsiteX6" fmla="*/ 2358642 w 3298501"/>
                  <a:gd name="connsiteY6" fmla="*/ 3790476 h 3930846"/>
                  <a:gd name="connsiteX7" fmla="*/ 1163792 w 3298501"/>
                  <a:gd name="connsiteY7" fmla="*/ 3918363 h 3930846"/>
                  <a:gd name="connsiteX8" fmla="*/ 440688 w 3298501"/>
                  <a:gd name="connsiteY8" fmla="*/ 3668383 h 3930846"/>
                  <a:gd name="connsiteX9" fmla="*/ 456 w 3298501"/>
                  <a:gd name="connsiteY9" fmla="*/ 2861633 h 3930846"/>
                  <a:gd name="connsiteX10" fmla="*/ 371818 w 3298501"/>
                  <a:gd name="connsiteY10" fmla="*/ 2268383 h 3930846"/>
                  <a:gd name="connsiteX11" fmla="*/ 1052198 w 3298501"/>
                  <a:gd name="connsiteY11" fmla="*/ 2021089 h 3930846"/>
                  <a:gd name="connsiteX12" fmla="*/ 1680043 w 3298501"/>
                  <a:gd name="connsiteY12" fmla="*/ 2169722 h 3930846"/>
                  <a:gd name="connsiteX13" fmla="*/ 1949120 w 3298501"/>
                  <a:gd name="connsiteY13" fmla="*/ 2641247 h 3930846"/>
                  <a:gd name="connsiteX14" fmla="*/ 1768454 w 3298501"/>
                  <a:gd name="connsiteY14" fmla="*/ 3011547 h 3930846"/>
                  <a:gd name="connsiteX15" fmla="*/ 1349463 w 3298501"/>
                  <a:gd name="connsiteY15" fmla="*/ 3158899 h 3930846"/>
                  <a:gd name="connsiteX16" fmla="*/ 983007 w 3298501"/>
                  <a:gd name="connsiteY16" fmla="*/ 3076894 h 3930846"/>
                  <a:gd name="connsiteX17" fmla="*/ 806185 w 3298501"/>
                  <a:gd name="connsiteY17" fmla="*/ 2800130 h 3930846"/>
                  <a:gd name="connsiteX18" fmla="*/ 895877 w 3298501"/>
                  <a:gd name="connsiteY18" fmla="*/ 2620745 h 3930846"/>
                  <a:gd name="connsiteX19" fmla="*/ 1018883 w 3298501"/>
                  <a:gd name="connsiteY19" fmla="*/ 2556680 h 3930846"/>
                  <a:gd name="connsiteX20" fmla="*/ 1077824 w 3298501"/>
                  <a:gd name="connsiteY20" fmla="*/ 2548992 h 3930846"/>
                  <a:gd name="connsiteX21" fmla="*/ 1098325 w 3298501"/>
                  <a:gd name="connsiteY21" fmla="*/ 2564367 h 3930846"/>
                  <a:gd name="connsiteX22" fmla="*/ 1088075 w 3298501"/>
                  <a:gd name="connsiteY22" fmla="*/ 2595119 h 3930846"/>
                  <a:gd name="connsiteX23" fmla="*/ 1077824 w 3298501"/>
                  <a:gd name="connsiteY23" fmla="*/ 2625871 h 3930846"/>
                  <a:gd name="connsiteX24" fmla="*/ 1062448 w 3298501"/>
                  <a:gd name="connsiteY24" fmla="*/ 2738627 h 3930846"/>
                  <a:gd name="connsiteX25" fmla="*/ 1143171 w 3298501"/>
                  <a:gd name="connsiteY25" fmla="*/ 2875728 h 3930846"/>
                  <a:gd name="connsiteX26" fmla="*/ 1318712 w 3298501"/>
                  <a:gd name="connsiteY26" fmla="*/ 2933387 h 3930846"/>
                  <a:gd name="connsiteX27" fmla="*/ 1582663 w 3298501"/>
                  <a:gd name="connsiteY27" fmla="*/ 2836007 h 3930846"/>
                  <a:gd name="connsiteX28" fmla="*/ 1687731 w 3298501"/>
                  <a:gd name="connsiteY28" fmla="*/ 2595119 h 3930846"/>
                  <a:gd name="connsiteX29" fmla="*/ 1475032 w 3298501"/>
                  <a:gd name="connsiteY29" fmla="*/ 2259414 h 3930846"/>
                  <a:gd name="connsiteX30" fmla="*/ 1031697 w 3298501"/>
                  <a:gd name="connsiteY30" fmla="*/ 2154346 h 3930846"/>
                  <a:gd name="connsiteX31" fmla="*/ 460229 w 3298501"/>
                  <a:gd name="connsiteY31" fmla="*/ 2349106 h 3930846"/>
                  <a:gd name="connsiteX32" fmla="*/ 206528 w 3298501"/>
                  <a:gd name="connsiteY32" fmla="*/ 2861633 h 3930846"/>
                  <a:gd name="connsiteX33" fmla="*/ 588361 w 3298501"/>
                  <a:gd name="connsiteY33" fmla="*/ 3502292 h 3930846"/>
                  <a:gd name="connsiteX34" fmla="*/ 1400716 w 3298501"/>
                  <a:gd name="connsiteY34" fmla="*/ 3717553 h 3930846"/>
                  <a:gd name="connsiteX35" fmla="*/ 2348956 w 3298501"/>
                  <a:gd name="connsiteY35" fmla="*/ 3433016 h 3930846"/>
                  <a:gd name="connsiteX36" fmla="*/ 1035318 w 3298501"/>
                  <a:gd name="connsiteY36" fmla="*/ 1258914 h 3930846"/>
                  <a:gd name="connsiteX37" fmla="*/ 433011 w 3298501"/>
                  <a:gd name="connsiteY37" fmla="*/ 773622 h 3930846"/>
                  <a:gd name="connsiteX0" fmla="*/ 543248 w 3298501"/>
                  <a:gd name="connsiteY0" fmla="*/ 706252 h 3930225"/>
                  <a:gd name="connsiteX1" fmla="*/ 898342 w 3298501"/>
                  <a:gd name="connsiteY1" fmla="*/ 254 h 3930225"/>
                  <a:gd name="connsiteX2" fmla="*/ 831811 w 3298501"/>
                  <a:gd name="connsiteY2" fmla="*/ 631520 h 3930225"/>
                  <a:gd name="connsiteX3" fmla="*/ 1328433 w 3298501"/>
                  <a:gd name="connsiteY3" fmla="*/ 1172894 h 3930225"/>
                  <a:gd name="connsiteX4" fmla="*/ 2741251 w 3298501"/>
                  <a:gd name="connsiteY4" fmla="*/ 1879983 h 3930225"/>
                  <a:gd name="connsiteX5" fmla="*/ 3289512 w 3298501"/>
                  <a:gd name="connsiteY5" fmla="*/ 2931002 h 3930225"/>
                  <a:gd name="connsiteX6" fmla="*/ 2358642 w 3298501"/>
                  <a:gd name="connsiteY6" fmla="*/ 3789855 h 3930225"/>
                  <a:gd name="connsiteX7" fmla="*/ 1163792 w 3298501"/>
                  <a:gd name="connsiteY7" fmla="*/ 3917742 h 3930225"/>
                  <a:gd name="connsiteX8" fmla="*/ 440688 w 3298501"/>
                  <a:gd name="connsiteY8" fmla="*/ 3667762 h 3930225"/>
                  <a:gd name="connsiteX9" fmla="*/ 456 w 3298501"/>
                  <a:gd name="connsiteY9" fmla="*/ 2861012 h 3930225"/>
                  <a:gd name="connsiteX10" fmla="*/ 371818 w 3298501"/>
                  <a:gd name="connsiteY10" fmla="*/ 2267762 h 3930225"/>
                  <a:gd name="connsiteX11" fmla="*/ 1052198 w 3298501"/>
                  <a:gd name="connsiteY11" fmla="*/ 2020468 h 3930225"/>
                  <a:gd name="connsiteX12" fmla="*/ 1680043 w 3298501"/>
                  <a:gd name="connsiteY12" fmla="*/ 2169101 h 3930225"/>
                  <a:gd name="connsiteX13" fmla="*/ 1949120 w 3298501"/>
                  <a:gd name="connsiteY13" fmla="*/ 2640626 h 3930225"/>
                  <a:gd name="connsiteX14" fmla="*/ 1768454 w 3298501"/>
                  <a:gd name="connsiteY14" fmla="*/ 3010926 h 3930225"/>
                  <a:gd name="connsiteX15" fmla="*/ 1349463 w 3298501"/>
                  <a:gd name="connsiteY15" fmla="*/ 3158278 h 3930225"/>
                  <a:gd name="connsiteX16" fmla="*/ 983007 w 3298501"/>
                  <a:gd name="connsiteY16" fmla="*/ 3076273 h 3930225"/>
                  <a:gd name="connsiteX17" fmla="*/ 806185 w 3298501"/>
                  <a:gd name="connsiteY17" fmla="*/ 2799509 h 3930225"/>
                  <a:gd name="connsiteX18" fmla="*/ 895877 w 3298501"/>
                  <a:gd name="connsiteY18" fmla="*/ 2620124 h 3930225"/>
                  <a:gd name="connsiteX19" fmla="*/ 1018883 w 3298501"/>
                  <a:gd name="connsiteY19" fmla="*/ 2556059 h 3930225"/>
                  <a:gd name="connsiteX20" fmla="*/ 1077824 w 3298501"/>
                  <a:gd name="connsiteY20" fmla="*/ 2548371 h 3930225"/>
                  <a:gd name="connsiteX21" fmla="*/ 1098325 w 3298501"/>
                  <a:gd name="connsiteY21" fmla="*/ 2563746 h 3930225"/>
                  <a:gd name="connsiteX22" fmla="*/ 1088075 w 3298501"/>
                  <a:gd name="connsiteY22" fmla="*/ 2594498 h 3930225"/>
                  <a:gd name="connsiteX23" fmla="*/ 1077824 w 3298501"/>
                  <a:gd name="connsiteY23" fmla="*/ 2625250 h 3930225"/>
                  <a:gd name="connsiteX24" fmla="*/ 1062448 w 3298501"/>
                  <a:gd name="connsiteY24" fmla="*/ 2738006 h 3930225"/>
                  <a:gd name="connsiteX25" fmla="*/ 1143171 w 3298501"/>
                  <a:gd name="connsiteY25" fmla="*/ 2875107 h 3930225"/>
                  <a:gd name="connsiteX26" fmla="*/ 1318712 w 3298501"/>
                  <a:gd name="connsiteY26" fmla="*/ 2932766 h 3930225"/>
                  <a:gd name="connsiteX27" fmla="*/ 1582663 w 3298501"/>
                  <a:gd name="connsiteY27" fmla="*/ 2835386 h 3930225"/>
                  <a:gd name="connsiteX28" fmla="*/ 1687731 w 3298501"/>
                  <a:gd name="connsiteY28" fmla="*/ 2594498 h 3930225"/>
                  <a:gd name="connsiteX29" fmla="*/ 1475032 w 3298501"/>
                  <a:gd name="connsiteY29" fmla="*/ 2258793 h 3930225"/>
                  <a:gd name="connsiteX30" fmla="*/ 1031697 w 3298501"/>
                  <a:gd name="connsiteY30" fmla="*/ 2153725 h 3930225"/>
                  <a:gd name="connsiteX31" fmla="*/ 460229 w 3298501"/>
                  <a:gd name="connsiteY31" fmla="*/ 2348485 h 3930225"/>
                  <a:gd name="connsiteX32" fmla="*/ 206528 w 3298501"/>
                  <a:gd name="connsiteY32" fmla="*/ 2861012 h 3930225"/>
                  <a:gd name="connsiteX33" fmla="*/ 588361 w 3298501"/>
                  <a:gd name="connsiteY33" fmla="*/ 3501671 h 3930225"/>
                  <a:gd name="connsiteX34" fmla="*/ 1400716 w 3298501"/>
                  <a:gd name="connsiteY34" fmla="*/ 3716932 h 3930225"/>
                  <a:gd name="connsiteX35" fmla="*/ 2348956 w 3298501"/>
                  <a:gd name="connsiteY35" fmla="*/ 3432395 h 3930225"/>
                  <a:gd name="connsiteX36" fmla="*/ 1035318 w 3298501"/>
                  <a:gd name="connsiteY36" fmla="*/ 1258293 h 3930225"/>
                  <a:gd name="connsiteX37" fmla="*/ 543248 w 3298501"/>
                  <a:gd name="connsiteY37" fmla="*/ 706252 h 3930225"/>
                  <a:gd name="connsiteX0" fmla="*/ 543248 w 3212681"/>
                  <a:gd name="connsiteY0" fmla="*/ 706252 h 3930225"/>
                  <a:gd name="connsiteX1" fmla="*/ 898342 w 3212681"/>
                  <a:gd name="connsiteY1" fmla="*/ 254 h 3930225"/>
                  <a:gd name="connsiteX2" fmla="*/ 831811 w 3212681"/>
                  <a:gd name="connsiteY2" fmla="*/ 631520 h 3930225"/>
                  <a:gd name="connsiteX3" fmla="*/ 1328433 w 3212681"/>
                  <a:gd name="connsiteY3" fmla="*/ 1172894 h 3930225"/>
                  <a:gd name="connsiteX4" fmla="*/ 2741251 w 3212681"/>
                  <a:gd name="connsiteY4" fmla="*/ 1879983 h 3930225"/>
                  <a:gd name="connsiteX5" fmla="*/ 3201322 w 3212681"/>
                  <a:gd name="connsiteY5" fmla="*/ 2931002 h 3930225"/>
                  <a:gd name="connsiteX6" fmla="*/ 2358642 w 3212681"/>
                  <a:gd name="connsiteY6" fmla="*/ 3789855 h 3930225"/>
                  <a:gd name="connsiteX7" fmla="*/ 1163792 w 3212681"/>
                  <a:gd name="connsiteY7" fmla="*/ 3917742 h 3930225"/>
                  <a:gd name="connsiteX8" fmla="*/ 440688 w 3212681"/>
                  <a:gd name="connsiteY8" fmla="*/ 3667762 h 3930225"/>
                  <a:gd name="connsiteX9" fmla="*/ 456 w 3212681"/>
                  <a:gd name="connsiteY9" fmla="*/ 2861012 h 3930225"/>
                  <a:gd name="connsiteX10" fmla="*/ 371818 w 3212681"/>
                  <a:gd name="connsiteY10" fmla="*/ 2267762 h 3930225"/>
                  <a:gd name="connsiteX11" fmla="*/ 1052198 w 3212681"/>
                  <a:gd name="connsiteY11" fmla="*/ 2020468 h 3930225"/>
                  <a:gd name="connsiteX12" fmla="*/ 1680043 w 3212681"/>
                  <a:gd name="connsiteY12" fmla="*/ 2169101 h 3930225"/>
                  <a:gd name="connsiteX13" fmla="*/ 1949120 w 3212681"/>
                  <a:gd name="connsiteY13" fmla="*/ 2640626 h 3930225"/>
                  <a:gd name="connsiteX14" fmla="*/ 1768454 w 3212681"/>
                  <a:gd name="connsiteY14" fmla="*/ 3010926 h 3930225"/>
                  <a:gd name="connsiteX15" fmla="*/ 1349463 w 3212681"/>
                  <a:gd name="connsiteY15" fmla="*/ 3158278 h 3930225"/>
                  <a:gd name="connsiteX16" fmla="*/ 983007 w 3212681"/>
                  <a:gd name="connsiteY16" fmla="*/ 3076273 h 3930225"/>
                  <a:gd name="connsiteX17" fmla="*/ 806185 w 3212681"/>
                  <a:gd name="connsiteY17" fmla="*/ 2799509 h 3930225"/>
                  <a:gd name="connsiteX18" fmla="*/ 895877 w 3212681"/>
                  <a:gd name="connsiteY18" fmla="*/ 2620124 h 3930225"/>
                  <a:gd name="connsiteX19" fmla="*/ 1018883 w 3212681"/>
                  <a:gd name="connsiteY19" fmla="*/ 2556059 h 3930225"/>
                  <a:gd name="connsiteX20" fmla="*/ 1077824 w 3212681"/>
                  <a:gd name="connsiteY20" fmla="*/ 2548371 h 3930225"/>
                  <a:gd name="connsiteX21" fmla="*/ 1098325 w 3212681"/>
                  <a:gd name="connsiteY21" fmla="*/ 2563746 h 3930225"/>
                  <a:gd name="connsiteX22" fmla="*/ 1088075 w 3212681"/>
                  <a:gd name="connsiteY22" fmla="*/ 2594498 h 3930225"/>
                  <a:gd name="connsiteX23" fmla="*/ 1077824 w 3212681"/>
                  <a:gd name="connsiteY23" fmla="*/ 2625250 h 3930225"/>
                  <a:gd name="connsiteX24" fmla="*/ 1062448 w 3212681"/>
                  <a:gd name="connsiteY24" fmla="*/ 2738006 h 3930225"/>
                  <a:gd name="connsiteX25" fmla="*/ 1143171 w 3212681"/>
                  <a:gd name="connsiteY25" fmla="*/ 2875107 h 3930225"/>
                  <a:gd name="connsiteX26" fmla="*/ 1318712 w 3212681"/>
                  <a:gd name="connsiteY26" fmla="*/ 2932766 h 3930225"/>
                  <a:gd name="connsiteX27" fmla="*/ 1582663 w 3212681"/>
                  <a:gd name="connsiteY27" fmla="*/ 2835386 h 3930225"/>
                  <a:gd name="connsiteX28" fmla="*/ 1687731 w 3212681"/>
                  <a:gd name="connsiteY28" fmla="*/ 2594498 h 3930225"/>
                  <a:gd name="connsiteX29" fmla="*/ 1475032 w 3212681"/>
                  <a:gd name="connsiteY29" fmla="*/ 2258793 h 3930225"/>
                  <a:gd name="connsiteX30" fmla="*/ 1031697 w 3212681"/>
                  <a:gd name="connsiteY30" fmla="*/ 2153725 h 3930225"/>
                  <a:gd name="connsiteX31" fmla="*/ 460229 w 3212681"/>
                  <a:gd name="connsiteY31" fmla="*/ 2348485 h 3930225"/>
                  <a:gd name="connsiteX32" fmla="*/ 206528 w 3212681"/>
                  <a:gd name="connsiteY32" fmla="*/ 2861012 h 3930225"/>
                  <a:gd name="connsiteX33" fmla="*/ 588361 w 3212681"/>
                  <a:gd name="connsiteY33" fmla="*/ 3501671 h 3930225"/>
                  <a:gd name="connsiteX34" fmla="*/ 1400716 w 3212681"/>
                  <a:gd name="connsiteY34" fmla="*/ 3716932 h 3930225"/>
                  <a:gd name="connsiteX35" fmla="*/ 2348956 w 3212681"/>
                  <a:gd name="connsiteY35" fmla="*/ 3432395 h 3930225"/>
                  <a:gd name="connsiteX36" fmla="*/ 1035318 w 3212681"/>
                  <a:gd name="connsiteY36" fmla="*/ 1258293 h 3930225"/>
                  <a:gd name="connsiteX37" fmla="*/ 543248 w 3212681"/>
                  <a:gd name="connsiteY37" fmla="*/ 706252 h 3930225"/>
                  <a:gd name="connsiteX0" fmla="*/ 366867 w 3212681"/>
                  <a:gd name="connsiteY0" fmla="*/ 679406 h 3930078"/>
                  <a:gd name="connsiteX1" fmla="*/ 898342 w 3212681"/>
                  <a:gd name="connsiteY1" fmla="*/ 107 h 3930078"/>
                  <a:gd name="connsiteX2" fmla="*/ 831811 w 3212681"/>
                  <a:gd name="connsiteY2" fmla="*/ 631373 h 3930078"/>
                  <a:gd name="connsiteX3" fmla="*/ 1328433 w 3212681"/>
                  <a:gd name="connsiteY3" fmla="*/ 1172747 h 3930078"/>
                  <a:gd name="connsiteX4" fmla="*/ 2741251 w 3212681"/>
                  <a:gd name="connsiteY4" fmla="*/ 1879836 h 3930078"/>
                  <a:gd name="connsiteX5" fmla="*/ 3201322 w 3212681"/>
                  <a:gd name="connsiteY5" fmla="*/ 2930855 h 3930078"/>
                  <a:gd name="connsiteX6" fmla="*/ 2358642 w 3212681"/>
                  <a:gd name="connsiteY6" fmla="*/ 3789708 h 3930078"/>
                  <a:gd name="connsiteX7" fmla="*/ 1163792 w 3212681"/>
                  <a:gd name="connsiteY7" fmla="*/ 3917595 h 3930078"/>
                  <a:gd name="connsiteX8" fmla="*/ 440688 w 3212681"/>
                  <a:gd name="connsiteY8" fmla="*/ 3667615 h 3930078"/>
                  <a:gd name="connsiteX9" fmla="*/ 456 w 3212681"/>
                  <a:gd name="connsiteY9" fmla="*/ 2860865 h 3930078"/>
                  <a:gd name="connsiteX10" fmla="*/ 371818 w 3212681"/>
                  <a:gd name="connsiteY10" fmla="*/ 2267615 h 3930078"/>
                  <a:gd name="connsiteX11" fmla="*/ 1052198 w 3212681"/>
                  <a:gd name="connsiteY11" fmla="*/ 2020321 h 3930078"/>
                  <a:gd name="connsiteX12" fmla="*/ 1680043 w 3212681"/>
                  <a:gd name="connsiteY12" fmla="*/ 2168954 h 3930078"/>
                  <a:gd name="connsiteX13" fmla="*/ 1949120 w 3212681"/>
                  <a:gd name="connsiteY13" fmla="*/ 2640479 h 3930078"/>
                  <a:gd name="connsiteX14" fmla="*/ 1768454 w 3212681"/>
                  <a:gd name="connsiteY14" fmla="*/ 3010779 h 3930078"/>
                  <a:gd name="connsiteX15" fmla="*/ 1349463 w 3212681"/>
                  <a:gd name="connsiteY15" fmla="*/ 3158131 h 3930078"/>
                  <a:gd name="connsiteX16" fmla="*/ 983007 w 3212681"/>
                  <a:gd name="connsiteY16" fmla="*/ 3076126 h 3930078"/>
                  <a:gd name="connsiteX17" fmla="*/ 806185 w 3212681"/>
                  <a:gd name="connsiteY17" fmla="*/ 2799362 h 3930078"/>
                  <a:gd name="connsiteX18" fmla="*/ 895877 w 3212681"/>
                  <a:gd name="connsiteY18" fmla="*/ 2619977 h 3930078"/>
                  <a:gd name="connsiteX19" fmla="*/ 1018883 w 3212681"/>
                  <a:gd name="connsiteY19" fmla="*/ 2555912 h 3930078"/>
                  <a:gd name="connsiteX20" fmla="*/ 1077824 w 3212681"/>
                  <a:gd name="connsiteY20" fmla="*/ 2548224 h 3930078"/>
                  <a:gd name="connsiteX21" fmla="*/ 1098325 w 3212681"/>
                  <a:gd name="connsiteY21" fmla="*/ 2563599 h 3930078"/>
                  <a:gd name="connsiteX22" fmla="*/ 1088075 w 3212681"/>
                  <a:gd name="connsiteY22" fmla="*/ 2594351 h 3930078"/>
                  <a:gd name="connsiteX23" fmla="*/ 1077824 w 3212681"/>
                  <a:gd name="connsiteY23" fmla="*/ 2625103 h 3930078"/>
                  <a:gd name="connsiteX24" fmla="*/ 1062448 w 3212681"/>
                  <a:gd name="connsiteY24" fmla="*/ 2737859 h 3930078"/>
                  <a:gd name="connsiteX25" fmla="*/ 1143171 w 3212681"/>
                  <a:gd name="connsiteY25" fmla="*/ 2874960 h 3930078"/>
                  <a:gd name="connsiteX26" fmla="*/ 1318712 w 3212681"/>
                  <a:gd name="connsiteY26" fmla="*/ 2932619 h 3930078"/>
                  <a:gd name="connsiteX27" fmla="*/ 1582663 w 3212681"/>
                  <a:gd name="connsiteY27" fmla="*/ 2835239 h 3930078"/>
                  <a:gd name="connsiteX28" fmla="*/ 1687731 w 3212681"/>
                  <a:gd name="connsiteY28" fmla="*/ 2594351 h 3930078"/>
                  <a:gd name="connsiteX29" fmla="*/ 1475032 w 3212681"/>
                  <a:gd name="connsiteY29" fmla="*/ 2258646 h 3930078"/>
                  <a:gd name="connsiteX30" fmla="*/ 1031697 w 3212681"/>
                  <a:gd name="connsiteY30" fmla="*/ 2153578 h 3930078"/>
                  <a:gd name="connsiteX31" fmla="*/ 460229 w 3212681"/>
                  <a:gd name="connsiteY31" fmla="*/ 2348338 h 3930078"/>
                  <a:gd name="connsiteX32" fmla="*/ 206528 w 3212681"/>
                  <a:gd name="connsiteY32" fmla="*/ 2860865 h 3930078"/>
                  <a:gd name="connsiteX33" fmla="*/ 588361 w 3212681"/>
                  <a:gd name="connsiteY33" fmla="*/ 3501524 h 3930078"/>
                  <a:gd name="connsiteX34" fmla="*/ 1400716 w 3212681"/>
                  <a:gd name="connsiteY34" fmla="*/ 3716785 h 3930078"/>
                  <a:gd name="connsiteX35" fmla="*/ 2348956 w 3212681"/>
                  <a:gd name="connsiteY35" fmla="*/ 3432248 h 3930078"/>
                  <a:gd name="connsiteX36" fmla="*/ 1035318 w 3212681"/>
                  <a:gd name="connsiteY36" fmla="*/ 1258146 h 3930078"/>
                  <a:gd name="connsiteX37" fmla="*/ 366867 w 3212681"/>
                  <a:gd name="connsiteY37" fmla="*/ 679406 h 3930078"/>
                  <a:gd name="connsiteX0" fmla="*/ 366867 w 3212681"/>
                  <a:gd name="connsiteY0" fmla="*/ 679319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19 h 3929991"/>
                  <a:gd name="connsiteX0" fmla="*/ 366867 w 3212681"/>
                  <a:gd name="connsiteY0" fmla="*/ 679320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20 h 3929991"/>
                  <a:gd name="connsiteX0" fmla="*/ 366867 w 3208014"/>
                  <a:gd name="connsiteY0" fmla="*/ 679320 h 3929991"/>
                  <a:gd name="connsiteX1" fmla="*/ 898342 w 3208014"/>
                  <a:gd name="connsiteY1" fmla="*/ 20 h 3929991"/>
                  <a:gd name="connsiteX2" fmla="*/ 699527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208014" h="3929991">
                    <a:moveTo>
                      <a:pt x="366867" y="679320"/>
                    </a:moveTo>
                    <a:cubicBezTo>
                      <a:pt x="317808" y="427842"/>
                      <a:pt x="857597" y="3576"/>
                      <a:pt x="898342" y="20"/>
                    </a:cubicBezTo>
                    <a:cubicBezTo>
                      <a:pt x="939087" y="-3536"/>
                      <a:pt x="549678" y="459157"/>
                      <a:pt x="611338" y="657986"/>
                    </a:cubicBezTo>
                    <a:cubicBezTo>
                      <a:pt x="705067" y="960224"/>
                      <a:pt x="918328" y="991283"/>
                      <a:pt x="1328433" y="1172660"/>
                    </a:cubicBezTo>
                    <a:cubicBezTo>
                      <a:pt x="1738538" y="1354037"/>
                      <a:pt x="2362961" y="1613432"/>
                      <a:pt x="2675109" y="1906450"/>
                    </a:cubicBezTo>
                    <a:cubicBezTo>
                      <a:pt x="2987257" y="2199468"/>
                      <a:pt x="3254066" y="2616906"/>
                      <a:pt x="3201322" y="2930768"/>
                    </a:cubicBezTo>
                    <a:cubicBezTo>
                      <a:pt x="3148578" y="3244630"/>
                      <a:pt x="2698230" y="3625164"/>
                      <a:pt x="2358642" y="3789621"/>
                    </a:cubicBezTo>
                    <a:cubicBezTo>
                      <a:pt x="2019054" y="3954078"/>
                      <a:pt x="1483451" y="3937857"/>
                      <a:pt x="1163792" y="3917508"/>
                    </a:cubicBezTo>
                    <a:cubicBezTo>
                      <a:pt x="844133" y="3897159"/>
                      <a:pt x="810958" y="3870348"/>
                      <a:pt x="440688" y="3667528"/>
                    </a:cubicBezTo>
                    <a:cubicBezTo>
                      <a:pt x="70418" y="3464708"/>
                      <a:pt x="11934" y="3094111"/>
                      <a:pt x="456" y="2860778"/>
                    </a:cubicBezTo>
                    <a:cubicBezTo>
                      <a:pt x="-11022" y="2627445"/>
                      <a:pt x="196528" y="2407619"/>
                      <a:pt x="371818" y="2267528"/>
                    </a:cubicBezTo>
                    <a:cubicBezTo>
                      <a:pt x="547108" y="2127437"/>
                      <a:pt x="787392" y="2020234"/>
                      <a:pt x="1052198" y="2020234"/>
                    </a:cubicBezTo>
                    <a:cubicBezTo>
                      <a:pt x="1310169" y="2020234"/>
                      <a:pt x="1519451" y="2069778"/>
                      <a:pt x="1680043" y="2168867"/>
                    </a:cubicBezTo>
                    <a:cubicBezTo>
                      <a:pt x="1859427" y="2279914"/>
                      <a:pt x="1949120" y="2437089"/>
                      <a:pt x="1949120" y="2640392"/>
                    </a:cubicBezTo>
                    <a:cubicBezTo>
                      <a:pt x="1949120" y="2789024"/>
                      <a:pt x="1888898" y="2912458"/>
                      <a:pt x="1768454" y="3010692"/>
                    </a:cubicBezTo>
                    <a:cubicBezTo>
                      <a:pt x="1648010" y="3108927"/>
                      <a:pt x="1508347" y="3158044"/>
                      <a:pt x="1349463" y="3158044"/>
                    </a:cubicBezTo>
                    <a:cubicBezTo>
                      <a:pt x="1204247" y="3158044"/>
                      <a:pt x="1082095" y="3130709"/>
                      <a:pt x="983007" y="3076039"/>
                    </a:cubicBezTo>
                    <a:cubicBezTo>
                      <a:pt x="865125" y="3011120"/>
                      <a:pt x="806185" y="2918865"/>
                      <a:pt x="806185" y="2799275"/>
                    </a:cubicBezTo>
                    <a:cubicBezTo>
                      <a:pt x="806185" y="2727521"/>
                      <a:pt x="836082" y="2667726"/>
                      <a:pt x="895877" y="2619890"/>
                    </a:cubicBezTo>
                    <a:cubicBezTo>
                      <a:pt x="942004" y="2582305"/>
                      <a:pt x="983007" y="2560950"/>
                      <a:pt x="1018883" y="2555825"/>
                    </a:cubicBezTo>
                    <a:cubicBezTo>
                      <a:pt x="1054760" y="2550699"/>
                      <a:pt x="1074407" y="2548137"/>
                      <a:pt x="1077824" y="2548137"/>
                    </a:cubicBezTo>
                    <a:cubicBezTo>
                      <a:pt x="1091491" y="2548137"/>
                      <a:pt x="1098325" y="2553262"/>
                      <a:pt x="1098325" y="2563512"/>
                    </a:cubicBezTo>
                    <a:lnTo>
                      <a:pt x="1088075" y="2594264"/>
                    </a:lnTo>
                    <a:cubicBezTo>
                      <a:pt x="1086366" y="2597681"/>
                      <a:pt x="1082949" y="2607932"/>
                      <a:pt x="1077824" y="2625016"/>
                    </a:cubicBezTo>
                    <a:cubicBezTo>
                      <a:pt x="1067573" y="2659184"/>
                      <a:pt x="1062448" y="2696769"/>
                      <a:pt x="1062448" y="2737772"/>
                    </a:cubicBezTo>
                    <a:cubicBezTo>
                      <a:pt x="1062448" y="2790733"/>
                      <a:pt x="1089356" y="2836433"/>
                      <a:pt x="1143171" y="2874873"/>
                    </a:cubicBezTo>
                    <a:cubicBezTo>
                      <a:pt x="1196987" y="2913312"/>
                      <a:pt x="1255500" y="2932532"/>
                      <a:pt x="1318712" y="2932532"/>
                    </a:cubicBezTo>
                    <a:cubicBezTo>
                      <a:pt x="1424634" y="2932532"/>
                      <a:pt x="1512618" y="2900072"/>
                      <a:pt x="1582663" y="2835152"/>
                    </a:cubicBezTo>
                    <a:cubicBezTo>
                      <a:pt x="1652708" y="2770232"/>
                      <a:pt x="1687731" y="2689936"/>
                      <a:pt x="1687731" y="2594264"/>
                    </a:cubicBezTo>
                    <a:cubicBezTo>
                      <a:pt x="1687731" y="2450757"/>
                      <a:pt x="1616831" y="2338855"/>
                      <a:pt x="1475032" y="2258559"/>
                    </a:cubicBezTo>
                    <a:cubicBezTo>
                      <a:pt x="1352026" y="2188514"/>
                      <a:pt x="1204247" y="2153491"/>
                      <a:pt x="1031697" y="2153491"/>
                    </a:cubicBezTo>
                    <a:cubicBezTo>
                      <a:pt x="811310" y="2153491"/>
                      <a:pt x="620821" y="2218411"/>
                      <a:pt x="460229" y="2348251"/>
                    </a:cubicBezTo>
                    <a:cubicBezTo>
                      <a:pt x="291095" y="2484925"/>
                      <a:pt x="206528" y="2655767"/>
                      <a:pt x="206528" y="2860778"/>
                    </a:cubicBezTo>
                    <a:cubicBezTo>
                      <a:pt x="206528" y="3127292"/>
                      <a:pt x="333806" y="3340845"/>
                      <a:pt x="588361" y="3501437"/>
                    </a:cubicBezTo>
                    <a:cubicBezTo>
                      <a:pt x="815581" y="3644944"/>
                      <a:pt x="1107284" y="3728244"/>
                      <a:pt x="1400716" y="3716698"/>
                    </a:cubicBezTo>
                    <a:cubicBezTo>
                      <a:pt x="1694148" y="3705152"/>
                      <a:pt x="1880715" y="3668386"/>
                      <a:pt x="2348956" y="3432161"/>
                    </a:cubicBezTo>
                    <a:cubicBezTo>
                      <a:pt x="2817197" y="3195936"/>
                      <a:pt x="3445477" y="2041712"/>
                      <a:pt x="1035318" y="1258059"/>
                    </a:cubicBezTo>
                    <a:cubicBezTo>
                      <a:pt x="477146" y="968350"/>
                      <a:pt x="415926" y="930798"/>
                      <a:pt x="366867" y="679320"/>
                    </a:cubicBezTo>
                    <a:close/>
                  </a:path>
                </a:pathLst>
              </a:custGeom>
              <a:grpFill/>
              <a:ln>
                <a:noFill/>
              </a:ln>
              <a:effectLst/>
              <a:sp3d>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41300" dirty="0">
                  <a:latin typeface="Harrington" panose="04040505050A02020702" pitchFamily="82" charset="0"/>
                </a:endParaRPr>
              </a:p>
            </p:txBody>
          </p:sp>
          <p:sp>
            <p:nvSpPr>
              <p:cNvPr id="42" name="CuadroTexto 6"/>
              <p:cNvSpPr txBox="1"/>
              <p:nvPr/>
            </p:nvSpPr>
            <p:spPr>
              <a:xfrm rot="10800000">
                <a:off x="2195736" y="555526"/>
                <a:ext cx="792088" cy="1584176"/>
              </a:xfrm>
              <a:custGeom>
                <a:avLst/>
                <a:gdLst>
                  <a:gd name="connsiteX0" fmla="*/ 1424825 w 3432663"/>
                  <a:gd name="connsiteY0" fmla="*/ 0 h 3746571"/>
                  <a:gd name="connsiteX1" fmla="*/ 1883536 w 3432663"/>
                  <a:gd name="connsiteY1" fmla="*/ 64066 h 3746571"/>
                  <a:gd name="connsiteX2" fmla="*/ 2116736 w 3432663"/>
                  <a:gd name="connsiteY2" fmla="*/ 353644 h 3746571"/>
                  <a:gd name="connsiteX3" fmla="*/ 2051389 w 3432663"/>
                  <a:gd name="connsiteY3" fmla="*/ 500995 h 3746571"/>
                  <a:gd name="connsiteX4" fmla="*/ 1936070 w 3432663"/>
                  <a:gd name="connsiteY4" fmla="*/ 571468 h 3746571"/>
                  <a:gd name="connsiteX5" fmla="*/ 1863035 w 3432663"/>
                  <a:gd name="connsiteY5" fmla="*/ 576593 h 3746571"/>
                  <a:gd name="connsiteX6" fmla="*/ 1768218 w 3432663"/>
                  <a:gd name="connsiteY6" fmla="*/ 558654 h 3746571"/>
                  <a:gd name="connsiteX7" fmla="*/ 1740029 w 3432663"/>
                  <a:gd name="connsiteY7" fmla="*/ 533028 h 3746571"/>
                  <a:gd name="connsiteX8" fmla="*/ 1757967 w 3432663"/>
                  <a:gd name="connsiteY8" fmla="*/ 502276 h 3746571"/>
                  <a:gd name="connsiteX9" fmla="*/ 1809220 w 3432663"/>
                  <a:gd name="connsiteY9" fmla="*/ 426679 h 3746571"/>
                  <a:gd name="connsiteX10" fmla="*/ 1824596 w 3432663"/>
                  <a:gd name="connsiteY10" fmla="*/ 343393 h 3746571"/>
                  <a:gd name="connsiteX11" fmla="*/ 1686214 w 3432663"/>
                  <a:gd name="connsiteY11" fmla="*/ 153758 h 3746571"/>
                  <a:gd name="connsiteX12" fmla="*/ 1409449 w 3432663"/>
                  <a:gd name="connsiteY12" fmla="*/ 102506 h 3746571"/>
                  <a:gd name="connsiteX13" fmla="*/ 960988 w 3432663"/>
                  <a:gd name="connsiteY13" fmla="*/ 187072 h 3746571"/>
                  <a:gd name="connsiteX14" fmla="*/ 743164 w 3432663"/>
                  <a:gd name="connsiteY14" fmla="*/ 481775 h 3746571"/>
                  <a:gd name="connsiteX15" fmla="*/ 899485 w 3432663"/>
                  <a:gd name="connsiteY15" fmla="*/ 740602 h 3746571"/>
                  <a:gd name="connsiteX16" fmla="*/ 1283880 w 3432663"/>
                  <a:gd name="connsiteY16" fmla="*/ 943050 h 3746571"/>
                  <a:gd name="connsiteX17" fmla="*/ 1757967 w 3432663"/>
                  <a:gd name="connsiteY17" fmla="*/ 1153185 h 3746571"/>
                  <a:gd name="connsiteX18" fmla="*/ 2280745 w 3432663"/>
                  <a:gd name="connsiteY18" fmla="*/ 1458139 h 3746571"/>
                  <a:gd name="connsiteX19" fmla="*/ 2636951 w 3432663"/>
                  <a:gd name="connsiteY19" fmla="*/ 1875848 h 3746571"/>
                  <a:gd name="connsiteX20" fmla="*/ 3432663 w 3432663"/>
                  <a:gd name="connsiteY20" fmla="*/ 2904434 h 3746571"/>
                  <a:gd name="connsiteX21" fmla="*/ 2316622 w 3432663"/>
                  <a:gd name="connsiteY21" fmla="*/ 3410866 h 3746571"/>
                  <a:gd name="connsiteX22" fmla="*/ 1306944 w 3432663"/>
                  <a:gd name="connsiteY22" fmla="*/ 3746571 h 3746571"/>
                  <a:gd name="connsiteX23" fmla="*/ 407459 w 3432663"/>
                  <a:gd name="connsiteY23" fmla="*/ 3490308 h 3746571"/>
                  <a:gd name="connsiteX24" fmla="*/ 0 w 3432663"/>
                  <a:gd name="connsiteY24" fmla="*/ 2711267 h 3746571"/>
                  <a:gd name="connsiteX25" fmla="*/ 283171 w 3432663"/>
                  <a:gd name="connsiteY25" fmla="*/ 2118017 h 3746571"/>
                  <a:gd name="connsiteX26" fmla="*/ 963551 w 3432663"/>
                  <a:gd name="connsiteY26" fmla="*/ 1870723 h 3746571"/>
                  <a:gd name="connsiteX27" fmla="*/ 1591396 w 3432663"/>
                  <a:gd name="connsiteY27" fmla="*/ 2019356 h 3746571"/>
                  <a:gd name="connsiteX28" fmla="*/ 1860473 w 3432663"/>
                  <a:gd name="connsiteY28" fmla="*/ 2490881 h 3746571"/>
                  <a:gd name="connsiteX29" fmla="*/ 1679807 w 3432663"/>
                  <a:gd name="connsiteY29" fmla="*/ 2861181 h 3746571"/>
                  <a:gd name="connsiteX30" fmla="*/ 1260816 w 3432663"/>
                  <a:gd name="connsiteY30" fmla="*/ 3008533 h 3746571"/>
                  <a:gd name="connsiteX31" fmla="*/ 894360 w 3432663"/>
                  <a:gd name="connsiteY31" fmla="*/ 2926528 h 3746571"/>
                  <a:gd name="connsiteX32" fmla="*/ 717538 w 3432663"/>
                  <a:gd name="connsiteY32" fmla="*/ 2649764 h 3746571"/>
                  <a:gd name="connsiteX33" fmla="*/ 807230 w 3432663"/>
                  <a:gd name="connsiteY33" fmla="*/ 2470379 h 3746571"/>
                  <a:gd name="connsiteX34" fmla="*/ 930236 w 3432663"/>
                  <a:gd name="connsiteY34" fmla="*/ 2406314 h 3746571"/>
                  <a:gd name="connsiteX35" fmla="*/ 989177 w 3432663"/>
                  <a:gd name="connsiteY35" fmla="*/ 2398626 h 3746571"/>
                  <a:gd name="connsiteX36" fmla="*/ 1009678 w 3432663"/>
                  <a:gd name="connsiteY36" fmla="*/ 2414001 h 3746571"/>
                  <a:gd name="connsiteX37" fmla="*/ 999428 w 3432663"/>
                  <a:gd name="connsiteY37" fmla="*/ 2444753 h 3746571"/>
                  <a:gd name="connsiteX38" fmla="*/ 989177 w 3432663"/>
                  <a:gd name="connsiteY38" fmla="*/ 2475505 h 3746571"/>
                  <a:gd name="connsiteX39" fmla="*/ 973801 w 3432663"/>
                  <a:gd name="connsiteY39" fmla="*/ 2588261 h 3746571"/>
                  <a:gd name="connsiteX40" fmla="*/ 1054524 w 3432663"/>
                  <a:gd name="connsiteY40" fmla="*/ 2725362 h 3746571"/>
                  <a:gd name="connsiteX41" fmla="*/ 1230065 w 3432663"/>
                  <a:gd name="connsiteY41" fmla="*/ 2783021 h 3746571"/>
                  <a:gd name="connsiteX42" fmla="*/ 1494016 w 3432663"/>
                  <a:gd name="connsiteY42" fmla="*/ 2685641 h 3746571"/>
                  <a:gd name="connsiteX43" fmla="*/ 1599084 w 3432663"/>
                  <a:gd name="connsiteY43" fmla="*/ 2444753 h 3746571"/>
                  <a:gd name="connsiteX44" fmla="*/ 1386385 w 3432663"/>
                  <a:gd name="connsiteY44" fmla="*/ 2109048 h 3746571"/>
                  <a:gd name="connsiteX45" fmla="*/ 943050 w 3432663"/>
                  <a:gd name="connsiteY45" fmla="*/ 2003980 h 3746571"/>
                  <a:gd name="connsiteX46" fmla="*/ 371582 w 3432663"/>
                  <a:gd name="connsiteY46" fmla="*/ 2198740 h 3746571"/>
                  <a:gd name="connsiteX47" fmla="*/ 117881 w 3432663"/>
                  <a:gd name="connsiteY47" fmla="*/ 2711267 h 3746571"/>
                  <a:gd name="connsiteX48" fmla="*/ 499714 w 3432663"/>
                  <a:gd name="connsiteY48" fmla="*/ 3351926 h 3746571"/>
                  <a:gd name="connsiteX49" fmla="*/ 1312069 w 3432663"/>
                  <a:gd name="connsiteY49" fmla="*/ 3567187 h 3746571"/>
                  <a:gd name="connsiteX50" fmla="*/ 2134674 w 3432663"/>
                  <a:gd name="connsiteY50" fmla="*/ 3269921 h 3746571"/>
                  <a:gd name="connsiteX51" fmla="*/ 2490881 w 3432663"/>
                  <a:gd name="connsiteY51" fmla="*/ 2506256 h 3746571"/>
                  <a:gd name="connsiteX52" fmla="*/ 2372999 w 3432663"/>
                  <a:gd name="connsiteY52" fmla="*/ 2070608 h 3746571"/>
                  <a:gd name="connsiteX53" fmla="*/ 2057795 w 3432663"/>
                  <a:gd name="connsiteY53" fmla="*/ 1755405 h 3746571"/>
                  <a:gd name="connsiteX54" fmla="*/ 1614460 w 3432663"/>
                  <a:gd name="connsiteY54" fmla="*/ 1496578 h 3746571"/>
                  <a:gd name="connsiteX55" fmla="*/ 858483 w 3432663"/>
                  <a:gd name="connsiteY55" fmla="*/ 1135247 h 3746571"/>
                  <a:gd name="connsiteX56" fmla="*/ 476650 w 3432663"/>
                  <a:gd name="connsiteY56" fmla="*/ 609907 h 3746571"/>
                  <a:gd name="connsiteX57" fmla="*/ 781604 w 3432663"/>
                  <a:gd name="connsiteY57" fmla="*/ 143508 h 3746571"/>
                  <a:gd name="connsiteX58" fmla="*/ 1424825 w 3432663"/>
                  <a:gd name="connsiteY58" fmla="*/ 0 h 3746571"/>
                  <a:gd name="connsiteX0" fmla="*/ 1424825 w 3453135"/>
                  <a:gd name="connsiteY0" fmla="*/ 0 h 3746571"/>
                  <a:gd name="connsiteX1" fmla="*/ 1883536 w 3453135"/>
                  <a:gd name="connsiteY1" fmla="*/ 64066 h 3746571"/>
                  <a:gd name="connsiteX2" fmla="*/ 2116736 w 3453135"/>
                  <a:gd name="connsiteY2" fmla="*/ 353644 h 3746571"/>
                  <a:gd name="connsiteX3" fmla="*/ 2051389 w 3453135"/>
                  <a:gd name="connsiteY3" fmla="*/ 500995 h 3746571"/>
                  <a:gd name="connsiteX4" fmla="*/ 1936070 w 3453135"/>
                  <a:gd name="connsiteY4" fmla="*/ 571468 h 3746571"/>
                  <a:gd name="connsiteX5" fmla="*/ 1863035 w 3453135"/>
                  <a:gd name="connsiteY5" fmla="*/ 576593 h 3746571"/>
                  <a:gd name="connsiteX6" fmla="*/ 1768218 w 3453135"/>
                  <a:gd name="connsiteY6" fmla="*/ 558654 h 3746571"/>
                  <a:gd name="connsiteX7" fmla="*/ 1740029 w 3453135"/>
                  <a:gd name="connsiteY7" fmla="*/ 533028 h 3746571"/>
                  <a:gd name="connsiteX8" fmla="*/ 1757967 w 3453135"/>
                  <a:gd name="connsiteY8" fmla="*/ 502276 h 3746571"/>
                  <a:gd name="connsiteX9" fmla="*/ 1809220 w 3453135"/>
                  <a:gd name="connsiteY9" fmla="*/ 426679 h 3746571"/>
                  <a:gd name="connsiteX10" fmla="*/ 1824596 w 3453135"/>
                  <a:gd name="connsiteY10" fmla="*/ 343393 h 3746571"/>
                  <a:gd name="connsiteX11" fmla="*/ 1686214 w 3453135"/>
                  <a:gd name="connsiteY11" fmla="*/ 153758 h 3746571"/>
                  <a:gd name="connsiteX12" fmla="*/ 1409449 w 3453135"/>
                  <a:gd name="connsiteY12" fmla="*/ 102506 h 3746571"/>
                  <a:gd name="connsiteX13" fmla="*/ 960988 w 3453135"/>
                  <a:gd name="connsiteY13" fmla="*/ 187072 h 3746571"/>
                  <a:gd name="connsiteX14" fmla="*/ 743164 w 3453135"/>
                  <a:gd name="connsiteY14" fmla="*/ 481775 h 3746571"/>
                  <a:gd name="connsiteX15" fmla="*/ 899485 w 3453135"/>
                  <a:gd name="connsiteY15" fmla="*/ 740602 h 3746571"/>
                  <a:gd name="connsiteX16" fmla="*/ 1283880 w 3453135"/>
                  <a:gd name="connsiteY16" fmla="*/ 943050 h 3746571"/>
                  <a:gd name="connsiteX17" fmla="*/ 1757967 w 3453135"/>
                  <a:gd name="connsiteY17" fmla="*/ 1153185 h 3746571"/>
                  <a:gd name="connsiteX18" fmla="*/ 2280745 w 3453135"/>
                  <a:gd name="connsiteY18" fmla="*/ 1458139 h 3746571"/>
                  <a:gd name="connsiteX19" fmla="*/ 2983314 w 3453135"/>
                  <a:gd name="connsiteY19" fmla="*/ 1543339 h 3746571"/>
                  <a:gd name="connsiteX20" fmla="*/ 3432663 w 3453135"/>
                  <a:gd name="connsiteY20" fmla="*/ 2904434 h 3746571"/>
                  <a:gd name="connsiteX21" fmla="*/ 2316622 w 3453135"/>
                  <a:gd name="connsiteY21" fmla="*/ 3410866 h 3746571"/>
                  <a:gd name="connsiteX22" fmla="*/ 1306944 w 3453135"/>
                  <a:gd name="connsiteY22" fmla="*/ 3746571 h 3746571"/>
                  <a:gd name="connsiteX23" fmla="*/ 407459 w 3453135"/>
                  <a:gd name="connsiteY23" fmla="*/ 3490308 h 3746571"/>
                  <a:gd name="connsiteX24" fmla="*/ 0 w 3453135"/>
                  <a:gd name="connsiteY24" fmla="*/ 2711267 h 3746571"/>
                  <a:gd name="connsiteX25" fmla="*/ 283171 w 3453135"/>
                  <a:gd name="connsiteY25" fmla="*/ 2118017 h 3746571"/>
                  <a:gd name="connsiteX26" fmla="*/ 963551 w 3453135"/>
                  <a:gd name="connsiteY26" fmla="*/ 1870723 h 3746571"/>
                  <a:gd name="connsiteX27" fmla="*/ 1591396 w 3453135"/>
                  <a:gd name="connsiteY27" fmla="*/ 2019356 h 3746571"/>
                  <a:gd name="connsiteX28" fmla="*/ 1860473 w 3453135"/>
                  <a:gd name="connsiteY28" fmla="*/ 2490881 h 3746571"/>
                  <a:gd name="connsiteX29" fmla="*/ 1679807 w 3453135"/>
                  <a:gd name="connsiteY29" fmla="*/ 2861181 h 3746571"/>
                  <a:gd name="connsiteX30" fmla="*/ 1260816 w 3453135"/>
                  <a:gd name="connsiteY30" fmla="*/ 3008533 h 3746571"/>
                  <a:gd name="connsiteX31" fmla="*/ 894360 w 3453135"/>
                  <a:gd name="connsiteY31" fmla="*/ 2926528 h 3746571"/>
                  <a:gd name="connsiteX32" fmla="*/ 717538 w 3453135"/>
                  <a:gd name="connsiteY32" fmla="*/ 2649764 h 3746571"/>
                  <a:gd name="connsiteX33" fmla="*/ 807230 w 3453135"/>
                  <a:gd name="connsiteY33" fmla="*/ 2470379 h 3746571"/>
                  <a:gd name="connsiteX34" fmla="*/ 930236 w 3453135"/>
                  <a:gd name="connsiteY34" fmla="*/ 2406314 h 3746571"/>
                  <a:gd name="connsiteX35" fmla="*/ 989177 w 3453135"/>
                  <a:gd name="connsiteY35" fmla="*/ 2398626 h 3746571"/>
                  <a:gd name="connsiteX36" fmla="*/ 1009678 w 3453135"/>
                  <a:gd name="connsiteY36" fmla="*/ 2414001 h 3746571"/>
                  <a:gd name="connsiteX37" fmla="*/ 999428 w 3453135"/>
                  <a:gd name="connsiteY37" fmla="*/ 2444753 h 3746571"/>
                  <a:gd name="connsiteX38" fmla="*/ 989177 w 3453135"/>
                  <a:gd name="connsiteY38" fmla="*/ 2475505 h 3746571"/>
                  <a:gd name="connsiteX39" fmla="*/ 973801 w 3453135"/>
                  <a:gd name="connsiteY39" fmla="*/ 2588261 h 3746571"/>
                  <a:gd name="connsiteX40" fmla="*/ 1054524 w 3453135"/>
                  <a:gd name="connsiteY40" fmla="*/ 2725362 h 3746571"/>
                  <a:gd name="connsiteX41" fmla="*/ 1230065 w 3453135"/>
                  <a:gd name="connsiteY41" fmla="*/ 2783021 h 3746571"/>
                  <a:gd name="connsiteX42" fmla="*/ 1494016 w 3453135"/>
                  <a:gd name="connsiteY42" fmla="*/ 2685641 h 3746571"/>
                  <a:gd name="connsiteX43" fmla="*/ 1599084 w 3453135"/>
                  <a:gd name="connsiteY43" fmla="*/ 2444753 h 3746571"/>
                  <a:gd name="connsiteX44" fmla="*/ 1386385 w 3453135"/>
                  <a:gd name="connsiteY44" fmla="*/ 2109048 h 3746571"/>
                  <a:gd name="connsiteX45" fmla="*/ 943050 w 3453135"/>
                  <a:gd name="connsiteY45" fmla="*/ 2003980 h 3746571"/>
                  <a:gd name="connsiteX46" fmla="*/ 371582 w 3453135"/>
                  <a:gd name="connsiteY46" fmla="*/ 2198740 h 3746571"/>
                  <a:gd name="connsiteX47" fmla="*/ 117881 w 3453135"/>
                  <a:gd name="connsiteY47" fmla="*/ 2711267 h 3746571"/>
                  <a:gd name="connsiteX48" fmla="*/ 499714 w 3453135"/>
                  <a:gd name="connsiteY48" fmla="*/ 3351926 h 3746571"/>
                  <a:gd name="connsiteX49" fmla="*/ 1312069 w 3453135"/>
                  <a:gd name="connsiteY49" fmla="*/ 3567187 h 3746571"/>
                  <a:gd name="connsiteX50" fmla="*/ 2134674 w 3453135"/>
                  <a:gd name="connsiteY50" fmla="*/ 3269921 h 3746571"/>
                  <a:gd name="connsiteX51" fmla="*/ 2490881 w 3453135"/>
                  <a:gd name="connsiteY51" fmla="*/ 2506256 h 3746571"/>
                  <a:gd name="connsiteX52" fmla="*/ 2372999 w 3453135"/>
                  <a:gd name="connsiteY52" fmla="*/ 2070608 h 3746571"/>
                  <a:gd name="connsiteX53" fmla="*/ 2057795 w 3453135"/>
                  <a:gd name="connsiteY53" fmla="*/ 1755405 h 3746571"/>
                  <a:gd name="connsiteX54" fmla="*/ 1614460 w 3453135"/>
                  <a:gd name="connsiteY54" fmla="*/ 1496578 h 3746571"/>
                  <a:gd name="connsiteX55" fmla="*/ 858483 w 3453135"/>
                  <a:gd name="connsiteY55" fmla="*/ 1135247 h 3746571"/>
                  <a:gd name="connsiteX56" fmla="*/ 476650 w 3453135"/>
                  <a:gd name="connsiteY56" fmla="*/ 609907 h 3746571"/>
                  <a:gd name="connsiteX57" fmla="*/ 781604 w 3453135"/>
                  <a:gd name="connsiteY57" fmla="*/ 143508 h 3746571"/>
                  <a:gd name="connsiteX58" fmla="*/ 1424825 w 3453135"/>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57967 w 3452383"/>
                  <a:gd name="connsiteY17" fmla="*/ 1153185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2383"/>
                  <a:gd name="connsiteY0" fmla="*/ 0 h 3746571"/>
                  <a:gd name="connsiteX1" fmla="*/ 1883536 w 3452383"/>
                  <a:gd name="connsiteY1" fmla="*/ 64066 h 3746571"/>
                  <a:gd name="connsiteX2" fmla="*/ 2116736 w 3452383"/>
                  <a:gd name="connsiteY2" fmla="*/ 353644 h 3746571"/>
                  <a:gd name="connsiteX3" fmla="*/ 2051389 w 3452383"/>
                  <a:gd name="connsiteY3" fmla="*/ 500995 h 3746571"/>
                  <a:gd name="connsiteX4" fmla="*/ 1936070 w 3452383"/>
                  <a:gd name="connsiteY4" fmla="*/ 571468 h 3746571"/>
                  <a:gd name="connsiteX5" fmla="*/ 1863035 w 3452383"/>
                  <a:gd name="connsiteY5" fmla="*/ 576593 h 3746571"/>
                  <a:gd name="connsiteX6" fmla="*/ 1768218 w 3452383"/>
                  <a:gd name="connsiteY6" fmla="*/ 558654 h 3746571"/>
                  <a:gd name="connsiteX7" fmla="*/ 1740029 w 3452383"/>
                  <a:gd name="connsiteY7" fmla="*/ 533028 h 3746571"/>
                  <a:gd name="connsiteX8" fmla="*/ 1757967 w 3452383"/>
                  <a:gd name="connsiteY8" fmla="*/ 502276 h 3746571"/>
                  <a:gd name="connsiteX9" fmla="*/ 1809220 w 3452383"/>
                  <a:gd name="connsiteY9" fmla="*/ 426679 h 3746571"/>
                  <a:gd name="connsiteX10" fmla="*/ 1824596 w 3452383"/>
                  <a:gd name="connsiteY10" fmla="*/ 343393 h 3746571"/>
                  <a:gd name="connsiteX11" fmla="*/ 1686214 w 3452383"/>
                  <a:gd name="connsiteY11" fmla="*/ 153758 h 3746571"/>
                  <a:gd name="connsiteX12" fmla="*/ 1409449 w 3452383"/>
                  <a:gd name="connsiteY12" fmla="*/ 102506 h 3746571"/>
                  <a:gd name="connsiteX13" fmla="*/ 960988 w 3452383"/>
                  <a:gd name="connsiteY13" fmla="*/ 187072 h 3746571"/>
                  <a:gd name="connsiteX14" fmla="*/ 743164 w 3452383"/>
                  <a:gd name="connsiteY14" fmla="*/ 481775 h 3746571"/>
                  <a:gd name="connsiteX15" fmla="*/ 899485 w 3452383"/>
                  <a:gd name="connsiteY15" fmla="*/ 740602 h 3746571"/>
                  <a:gd name="connsiteX16" fmla="*/ 1283880 w 3452383"/>
                  <a:gd name="connsiteY16" fmla="*/ 943050 h 3746571"/>
                  <a:gd name="connsiteX17" fmla="*/ 1730258 w 3452383"/>
                  <a:gd name="connsiteY17" fmla="*/ 1042349 h 3746571"/>
                  <a:gd name="connsiteX18" fmla="*/ 2391581 w 3452383"/>
                  <a:gd name="connsiteY18" fmla="*/ 1111775 h 3746571"/>
                  <a:gd name="connsiteX19" fmla="*/ 2983314 w 3452383"/>
                  <a:gd name="connsiteY19" fmla="*/ 1543339 h 3746571"/>
                  <a:gd name="connsiteX20" fmla="*/ 3432663 w 3452383"/>
                  <a:gd name="connsiteY20" fmla="*/ 2904434 h 3746571"/>
                  <a:gd name="connsiteX21" fmla="*/ 2316622 w 3452383"/>
                  <a:gd name="connsiteY21" fmla="*/ 3410866 h 3746571"/>
                  <a:gd name="connsiteX22" fmla="*/ 1306944 w 3452383"/>
                  <a:gd name="connsiteY22" fmla="*/ 3746571 h 3746571"/>
                  <a:gd name="connsiteX23" fmla="*/ 407459 w 3452383"/>
                  <a:gd name="connsiteY23" fmla="*/ 3490308 h 3746571"/>
                  <a:gd name="connsiteX24" fmla="*/ 0 w 3452383"/>
                  <a:gd name="connsiteY24" fmla="*/ 2711267 h 3746571"/>
                  <a:gd name="connsiteX25" fmla="*/ 283171 w 3452383"/>
                  <a:gd name="connsiteY25" fmla="*/ 2118017 h 3746571"/>
                  <a:gd name="connsiteX26" fmla="*/ 963551 w 3452383"/>
                  <a:gd name="connsiteY26" fmla="*/ 1870723 h 3746571"/>
                  <a:gd name="connsiteX27" fmla="*/ 1591396 w 3452383"/>
                  <a:gd name="connsiteY27" fmla="*/ 2019356 h 3746571"/>
                  <a:gd name="connsiteX28" fmla="*/ 1860473 w 3452383"/>
                  <a:gd name="connsiteY28" fmla="*/ 2490881 h 3746571"/>
                  <a:gd name="connsiteX29" fmla="*/ 1679807 w 3452383"/>
                  <a:gd name="connsiteY29" fmla="*/ 2861181 h 3746571"/>
                  <a:gd name="connsiteX30" fmla="*/ 1260816 w 3452383"/>
                  <a:gd name="connsiteY30" fmla="*/ 3008533 h 3746571"/>
                  <a:gd name="connsiteX31" fmla="*/ 894360 w 3452383"/>
                  <a:gd name="connsiteY31" fmla="*/ 2926528 h 3746571"/>
                  <a:gd name="connsiteX32" fmla="*/ 717538 w 3452383"/>
                  <a:gd name="connsiteY32" fmla="*/ 2649764 h 3746571"/>
                  <a:gd name="connsiteX33" fmla="*/ 807230 w 3452383"/>
                  <a:gd name="connsiteY33" fmla="*/ 2470379 h 3746571"/>
                  <a:gd name="connsiteX34" fmla="*/ 930236 w 3452383"/>
                  <a:gd name="connsiteY34" fmla="*/ 2406314 h 3746571"/>
                  <a:gd name="connsiteX35" fmla="*/ 989177 w 3452383"/>
                  <a:gd name="connsiteY35" fmla="*/ 2398626 h 3746571"/>
                  <a:gd name="connsiteX36" fmla="*/ 1009678 w 3452383"/>
                  <a:gd name="connsiteY36" fmla="*/ 2414001 h 3746571"/>
                  <a:gd name="connsiteX37" fmla="*/ 999428 w 3452383"/>
                  <a:gd name="connsiteY37" fmla="*/ 2444753 h 3746571"/>
                  <a:gd name="connsiteX38" fmla="*/ 989177 w 3452383"/>
                  <a:gd name="connsiteY38" fmla="*/ 2475505 h 3746571"/>
                  <a:gd name="connsiteX39" fmla="*/ 973801 w 3452383"/>
                  <a:gd name="connsiteY39" fmla="*/ 2588261 h 3746571"/>
                  <a:gd name="connsiteX40" fmla="*/ 1054524 w 3452383"/>
                  <a:gd name="connsiteY40" fmla="*/ 2725362 h 3746571"/>
                  <a:gd name="connsiteX41" fmla="*/ 1230065 w 3452383"/>
                  <a:gd name="connsiteY41" fmla="*/ 2783021 h 3746571"/>
                  <a:gd name="connsiteX42" fmla="*/ 1494016 w 3452383"/>
                  <a:gd name="connsiteY42" fmla="*/ 2685641 h 3746571"/>
                  <a:gd name="connsiteX43" fmla="*/ 1599084 w 3452383"/>
                  <a:gd name="connsiteY43" fmla="*/ 2444753 h 3746571"/>
                  <a:gd name="connsiteX44" fmla="*/ 1386385 w 3452383"/>
                  <a:gd name="connsiteY44" fmla="*/ 2109048 h 3746571"/>
                  <a:gd name="connsiteX45" fmla="*/ 943050 w 3452383"/>
                  <a:gd name="connsiteY45" fmla="*/ 2003980 h 3746571"/>
                  <a:gd name="connsiteX46" fmla="*/ 371582 w 3452383"/>
                  <a:gd name="connsiteY46" fmla="*/ 2198740 h 3746571"/>
                  <a:gd name="connsiteX47" fmla="*/ 117881 w 3452383"/>
                  <a:gd name="connsiteY47" fmla="*/ 2711267 h 3746571"/>
                  <a:gd name="connsiteX48" fmla="*/ 499714 w 3452383"/>
                  <a:gd name="connsiteY48" fmla="*/ 3351926 h 3746571"/>
                  <a:gd name="connsiteX49" fmla="*/ 1312069 w 3452383"/>
                  <a:gd name="connsiteY49" fmla="*/ 3567187 h 3746571"/>
                  <a:gd name="connsiteX50" fmla="*/ 2134674 w 3452383"/>
                  <a:gd name="connsiteY50" fmla="*/ 3269921 h 3746571"/>
                  <a:gd name="connsiteX51" fmla="*/ 2490881 w 3452383"/>
                  <a:gd name="connsiteY51" fmla="*/ 2506256 h 3746571"/>
                  <a:gd name="connsiteX52" fmla="*/ 2372999 w 3452383"/>
                  <a:gd name="connsiteY52" fmla="*/ 2070608 h 3746571"/>
                  <a:gd name="connsiteX53" fmla="*/ 2057795 w 3452383"/>
                  <a:gd name="connsiteY53" fmla="*/ 1755405 h 3746571"/>
                  <a:gd name="connsiteX54" fmla="*/ 1614460 w 3452383"/>
                  <a:gd name="connsiteY54" fmla="*/ 1496578 h 3746571"/>
                  <a:gd name="connsiteX55" fmla="*/ 858483 w 3452383"/>
                  <a:gd name="connsiteY55" fmla="*/ 1135247 h 3746571"/>
                  <a:gd name="connsiteX56" fmla="*/ 476650 w 3452383"/>
                  <a:gd name="connsiteY56" fmla="*/ 609907 h 3746571"/>
                  <a:gd name="connsiteX57" fmla="*/ 781604 w 3452383"/>
                  <a:gd name="connsiteY57" fmla="*/ 143508 h 3746571"/>
                  <a:gd name="connsiteX58" fmla="*/ 1424825 w 3452383"/>
                  <a:gd name="connsiteY58" fmla="*/ 0 h 3746571"/>
                  <a:gd name="connsiteX0" fmla="*/ 1424825 w 3451091"/>
                  <a:gd name="connsiteY0" fmla="*/ 0 h 3837621"/>
                  <a:gd name="connsiteX1" fmla="*/ 1883536 w 3451091"/>
                  <a:gd name="connsiteY1" fmla="*/ 64066 h 3837621"/>
                  <a:gd name="connsiteX2" fmla="*/ 2116736 w 3451091"/>
                  <a:gd name="connsiteY2" fmla="*/ 353644 h 3837621"/>
                  <a:gd name="connsiteX3" fmla="*/ 2051389 w 3451091"/>
                  <a:gd name="connsiteY3" fmla="*/ 500995 h 3837621"/>
                  <a:gd name="connsiteX4" fmla="*/ 1936070 w 3451091"/>
                  <a:gd name="connsiteY4" fmla="*/ 571468 h 3837621"/>
                  <a:gd name="connsiteX5" fmla="*/ 1863035 w 3451091"/>
                  <a:gd name="connsiteY5" fmla="*/ 576593 h 3837621"/>
                  <a:gd name="connsiteX6" fmla="*/ 1768218 w 3451091"/>
                  <a:gd name="connsiteY6" fmla="*/ 558654 h 3837621"/>
                  <a:gd name="connsiteX7" fmla="*/ 1740029 w 3451091"/>
                  <a:gd name="connsiteY7" fmla="*/ 533028 h 3837621"/>
                  <a:gd name="connsiteX8" fmla="*/ 1757967 w 3451091"/>
                  <a:gd name="connsiteY8" fmla="*/ 502276 h 3837621"/>
                  <a:gd name="connsiteX9" fmla="*/ 1809220 w 3451091"/>
                  <a:gd name="connsiteY9" fmla="*/ 426679 h 3837621"/>
                  <a:gd name="connsiteX10" fmla="*/ 1824596 w 3451091"/>
                  <a:gd name="connsiteY10" fmla="*/ 343393 h 3837621"/>
                  <a:gd name="connsiteX11" fmla="*/ 1686214 w 3451091"/>
                  <a:gd name="connsiteY11" fmla="*/ 153758 h 3837621"/>
                  <a:gd name="connsiteX12" fmla="*/ 1409449 w 3451091"/>
                  <a:gd name="connsiteY12" fmla="*/ 102506 h 3837621"/>
                  <a:gd name="connsiteX13" fmla="*/ 960988 w 3451091"/>
                  <a:gd name="connsiteY13" fmla="*/ 187072 h 3837621"/>
                  <a:gd name="connsiteX14" fmla="*/ 743164 w 3451091"/>
                  <a:gd name="connsiteY14" fmla="*/ 481775 h 3837621"/>
                  <a:gd name="connsiteX15" fmla="*/ 899485 w 3451091"/>
                  <a:gd name="connsiteY15" fmla="*/ 740602 h 3837621"/>
                  <a:gd name="connsiteX16" fmla="*/ 1283880 w 3451091"/>
                  <a:gd name="connsiteY16" fmla="*/ 943050 h 3837621"/>
                  <a:gd name="connsiteX17" fmla="*/ 1730258 w 3451091"/>
                  <a:gd name="connsiteY17" fmla="*/ 1042349 h 3837621"/>
                  <a:gd name="connsiteX18" fmla="*/ 2391581 w 3451091"/>
                  <a:gd name="connsiteY18" fmla="*/ 1111775 h 3837621"/>
                  <a:gd name="connsiteX19" fmla="*/ 2983314 w 3451091"/>
                  <a:gd name="connsiteY19" fmla="*/ 1543339 h 3837621"/>
                  <a:gd name="connsiteX20" fmla="*/ 3432663 w 3451091"/>
                  <a:gd name="connsiteY20" fmla="*/ 2904434 h 3837621"/>
                  <a:gd name="connsiteX21" fmla="*/ 2344331 w 3451091"/>
                  <a:gd name="connsiteY21" fmla="*/ 3771084 h 3837621"/>
                  <a:gd name="connsiteX22" fmla="*/ 1306944 w 3451091"/>
                  <a:gd name="connsiteY22" fmla="*/ 3746571 h 3837621"/>
                  <a:gd name="connsiteX23" fmla="*/ 407459 w 3451091"/>
                  <a:gd name="connsiteY23" fmla="*/ 3490308 h 3837621"/>
                  <a:gd name="connsiteX24" fmla="*/ 0 w 3451091"/>
                  <a:gd name="connsiteY24" fmla="*/ 2711267 h 3837621"/>
                  <a:gd name="connsiteX25" fmla="*/ 283171 w 3451091"/>
                  <a:gd name="connsiteY25" fmla="*/ 2118017 h 3837621"/>
                  <a:gd name="connsiteX26" fmla="*/ 963551 w 3451091"/>
                  <a:gd name="connsiteY26" fmla="*/ 1870723 h 3837621"/>
                  <a:gd name="connsiteX27" fmla="*/ 1591396 w 3451091"/>
                  <a:gd name="connsiteY27" fmla="*/ 2019356 h 3837621"/>
                  <a:gd name="connsiteX28" fmla="*/ 1860473 w 3451091"/>
                  <a:gd name="connsiteY28" fmla="*/ 2490881 h 3837621"/>
                  <a:gd name="connsiteX29" fmla="*/ 1679807 w 3451091"/>
                  <a:gd name="connsiteY29" fmla="*/ 2861181 h 3837621"/>
                  <a:gd name="connsiteX30" fmla="*/ 1260816 w 3451091"/>
                  <a:gd name="connsiteY30" fmla="*/ 3008533 h 3837621"/>
                  <a:gd name="connsiteX31" fmla="*/ 894360 w 3451091"/>
                  <a:gd name="connsiteY31" fmla="*/ 2926528 h 3837621"/>
                  <a:gd name="connsiteX32" fmla="*/ 717538 w 3451091"/>
                  <a:gd name="connsiteY32" fmla="*/ 2649764 h 3837621"/>
                  <a:gd name="connsiteX33" fmla="*/ 807230 w 3451091"/>
                  <a:gd name="connsiteY33" fmla="*/ 2470379 h 3837621"/>
                  <a:gd name="connsiteX34" fmla="*/ 930236 w 3451091"/>
                  <a:gd name="connsiteY34" fmla="*/ 2406314 h 3837621"/>
                  <a:gd name="connsiteX35" fmla="*/ 989177 w 3451091"/>
                  <a:gd name="connsiteY35" fmla="*/ 2398626 h 3837621"/>
                  <a:gd name="connsiteX36" fmla="*/ 1009678 w 3451091"/>
                  <a:gd name="connsiteY36" fmla="*/ 2414001 h 3837621"/>
                  <a:gd name="connsiteX37" fmla="*/ 999428 w 3451091"/>
                  <a:gd name="connsiteY37" fmla="*/ 2444753 h 3837621"/>
                  <a:gd name="connsiteX38" fmla="*/ 989177 w 3451091"/>
                  <a:gd name="connsiteY38" fmla="*/ 2475505 h 3837621"/>
                  <a:gd name="connsiteX39" fmla="*/ 973801 w 3451091"/>
                  <a:gd name="connsiteY39" fmla="*/ 2588261 h 3837621"/>
                  <a:gd name="connsiteX40" fmla="*/ 1054524 w 3451091"/>
                  <a:gd name="connsiteY40" fmla="*/ 2725362 h 3837621"/>
                  <a:gd name="connsiteX41" fmla="*/ 1230065 w 3451091"/>
                  <a:gd name="connsiteY41" fmla="*/ 2783021 h 3837621"/>
                  <a:gd name="connsiteX42" fmla="*/ 1494016 w 3451091"/>
                  <a:gd name="connsiteY42" fmla="*/ 2685641 h 3837621"/>
                  <a:gd name="connsiteX43" fmla="*/ 1599084 w 3451091"/>
                  <a:gd name="connsiteY43" fmla="*/ 2444753 h 3837621"/>
                  <a:gd name="connsiteX44" fmla="*/ 1386385 w 3451091"/>
                  <a:gd name="connsiteY44" fmla="*/ 2109048 h 3837621"/>
                  <a:gd name="connsiteX45" fmla="*/ 943050 w 3451091"/>
                  <a:gd name="connsiteY45" fmla="*/ 2003980 h 3837621"/>
                  <a:gd name="connsiteX46" fmla="*/ 371582 w 3451091"/>
                  <a:gd name="connsiteY46" fmla="*/ 2198740 h 3837621"/>
                  <a:gd name="connsiteX47" fmla="*/ 117881 w 3451091"/>
                  <a:gd name="connsiteY47" fmla="*/ 2711267 h 3837621"/>
                  <a:gd name="connsiteX48" fmla="*/ 499714 w 3451091"/>
                  <a:gd name="connsiteY48" fmla="*/ 3351926 h 3837621"/>
                  <a:gd name="connsiteX49" fmla="*/ 1312069 w 3451091"/>
                  <a:gd name="connsiteY49" fmla="*/ 3567187 h 3837621"/>
                  <a:gd name="connsiteX50" fmla="*/ 2134674 w 3451091"/>
                  <a:gd name="connsiteY50" fmla="*/ 3269921 h 3837621"/>
                  <a:gd name="connsiteX51" fmla="*/ 2490881 w 3451091"/>
                  <a:gd name="connsiteY51" fmla="*/ 2506256 h 3837621"/>
                  <a:gd name="connsiteX52" fmla="*/ 2372999 w 3451091"/>
                  <a:gd name="connsiteY52" fmla="*/ 2070608 h 3837621"/>
                  <a:gd name="connsiteX53" fmla="*/ 2057795 w 3451091"/>
                  <a:gd name="connsiteY53" fmla="*/ 1755405 h 3837621"/>
                  <a:gd name="connsiteX54" fmla="*/ 1614460 w 3451091"/>
                  <a:gd name="connsiteY54" fmla="*/ 1496578 h 3837621"/>
                  <a:gd name="connsiteX55" fmla="*/ 858483 w 3451091"/>
                  <a:gd name="connsiteY55" fmla="*/ 1135247 h 3837621"/>
                  <a:gd name="connsiteX56" fmla="*/ 476650 w 3451091"/>
                  <a:gd name="connsiteY56" fmla="*/ 609907 h 3837621"/>
                  <a:gd name="connsiteX57" fmla="*/ 781604 w 3451091"/>
                  <a:gd name="connsiteY57" fmla="*/ 143508 h 3837621"/>
                  <a:gd name="connsiteX58" fmla="*/ 1424825 w 3451091"/>
                  <a:gd name="connsiteY58" fmla="*/ 0 h 3837621"/>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51091"/>
                  <a:gd name="connsiteY0" fmla="*/ 0 h 3982745"/>
                  <a:gd name="connsiteX1" fmla="*/ 1883536 w 3451091"/>
                  <a:gd name="connsiteY1" fmla="*/ 64066 h 3982745"/>
                  <a:gd name="connsiteX2" fmla="*/ 2116736 w 3451091"/>
                  <a:gd name="connsiteY2" fmla="*/ 353644 h 3982745"/>
                  <a:gd name="connsiteX3" fmla="*/ 2051389 w 3451091"/>
                  <a:gd name="connsiteY3" fmla="*/ 500995 h 3982745"/>
                  <a:gd name="connsiteX4" fmla="*/ 1936070 w 3451091"/>
                  <a:gd name="connsiteY4" fmla="*/ 571468 h 3982745"/>
                  <a:gd name="connsiteX5" fmla="*/ 1863035 w 3451091"/>
                  <a:gd name="connsiteY5" fmla="*/ 576593 h 3982745"/>
                  <a:gd name="connsiteX6" fmla="*/ 1768218 w 3451091"/>
                  <a:gd name="connsiteY6" fmla="*/ 558654 h 3982745"/>
                  <a:gd name="connsiteX7" fmla="*/ 1740029 w 3451091"/>
                  <a:gd name="connsiteY7" fmla="*/ 533028 h 3982745"/>
                  <a:gd name="connsiteX8" fmla="*/ 1757967 w 3451091"/>
                  <a:gd name="connsiteY8" fmla="*/ 502276 h 3982745"/>
                  <a:gd name="connsiteX9" fmla="*/ 1809220 w 3451091"/>
                  <a:gd name="connsiteY9" fmla="*/ 426679 h 3982745"/>
                  <a:gd name="connsiteX10" fmla="*/ 1824596 w 3451091"/>
                  <a:gd name="connsiteY10" fmla="*/ 343393 h 3982745"/>
                  <a:gd name="connsiteX11" fmla="*/ 1686214 w 3451091"/>
                  <a:gd name="connsiteY11" fmla="*/ 153758 h 3982745"/>
                  <a:gd name="connsiteX12" fmla="*/ 1409449 w 3451091"/>
                  <a:gd name="connsiteY12" fmla="*/ 102506 h 3982745"/>
                  <a:gd name="connsiteX13" fmla="*/ 960988 w 3451091"/>
                  <a:gd name="connsiteY13" fmla="*/ 187072 h 3982745"/>
                  <a:gd name="connsiteX14" fmla="*/ 743164 w 3451091"/>
                  <a:gd name="connsiteY14" fmla="*/ 481775 h 3982745"/>
                  <a:gd name="connsiteX15" fmla="*/ 899485 w 3451091"/>
                  <a:gd name="connsiteY15" fmla="*/ 740602 h 3982745"/>
                  <a:gd name="connsiteX16" fmla="*/ 1283880 w 3451091"/>
                  <a:gd name="connsiteY16" fmla="*/ 943050 h 3982745"/>
                  <a:gd name="connsiteX17" fmla="*/ 1730258 w 3451091"/>
                  <a:gd name="connsiteY17" fmla="*/ 1042349 h 3982745"/>
                  <a:gd name="connsiteX18" fmla="*/ 2391581 w 3451091"/>
                  <a:gd name="connsiteY18" fmla="*/ 1111775 h 3982745"/>
                  <a:gd name="connsiteX19" fmla="*/ 2983314 w 3451091"/>
                  <a:gd name="connsiteY19" fmla="*/ 1543339 h 3982745"/>
                  <a:gd name="connsiteX20" fmla="*/ 3432663 w 3451091"/>
                  <a:gd name="connsiteY20" fmla="*/ 2904434 h 3982745"/>
                  <a:gd name="connsiteX21" fmla="*/ 2344331 w 3451091"/>
                  <a:gd name="connsiteY21" fmla="*/ 3771084 h 3982745"/>
                  <a:gd name="connsiteX22" fmla="*/ 1251526 w 3451091"/>
                  <a:gd name="connsiteY22" fmla="*/ 3968244 h 3982745"/>
                  <a:gd name="connsiteX23" fmla="*/ 407459 w 3451091"/>
                  <a:gd name="connsiteY23" fmla="*/ 3490308 h 3982745"/>
                  <a:gd name="connsiteX24" fmla="*/ 0 w 3451091"/>
                  <a:gd name="connsiteY24" fmla="*/ 2711267 h 3982745"/>
                  <a:gd name="connsiteX25" fmla="*/ 283171 w 3451091"/>
                  <a:gd name="connsiteY25" fmla="*/ 2118017 h 3982745"/>
                  <a:gd name="connsiteX26" fmla="*/ 963551 w 3451091"/>
                  <a:gd name="connsiteY26" fmla="*/ 1870723 h 3982745"/>
                  <a:gd name="connsiteX27" fmla="*/ 1591396 w 3451091"/>
                  <a:gd name="connsiteY27" fmla="*/ 2019356 h 3982745"/>
                  <a:gd name="connsiteX28" fmla="*/ 1860473 w 3451091"/>
                  <a:gd name="connsiteY28" fmla="*/ 2490881 h 3982745"/>
                  <a:gd name="connsiteX29" fmla="*/ 1679807 w 3451091"/>
                  <a:gd name="connsiteY29" fmla="*/ 2861181 h 3982745"/>
                  <a:gd name="connsiteX30" fmla="*/ 1260816 w 3451091"/>
                  <a:gd name="connsiteY30" fmla="*/ 3008533 h 3982745"/>
                  <a:gd name="connsiteX31" fmla="*/ 894360 w 3451091"/>
                  <a:gd name="connsiteY31" fmla="*/ 2926528 h 3982745"/>
                  <a:gd name="connsiteX32" fmla="*/ 717538 w 3451091"/>
                  <a:gd name="connsiteY32" fmla="*/ 2649764 h 3982745"/>
                  <a:gd name="connsiteX33" fmla="*/ 807230 w 3451091"/>
                  <a:gd name="connsiteY33" fmla="*/ 2470379 h 3982745"/>
                  <a:gd name="connsiteX34" fmla="*/ 930236 w 3451091"/>
                  <a:gd name="connsiteY34" fmla="*/ 2406314 h 3982745"/>
                  <a:gd name="connsiteX35" fmla="*/ 989177 w 3451091"/>
                  <a:gd name="connsiteY35" fmla="*/ 2398626 h 3982745"/>
                  <a:gd name="connsiteX36" fmla="*/ 1009678 w 3451091"/>
                  <a:gd name="connsiteY36" fmla="*/ 2414001 h 3982745"/>
                  <a:gd name="connsiteX37" fmla="*/ 999428 w 3451091"/>
                  <a:gd name="connsiteY37" fmla="*/ 2444753 h 3982745"/>
                  <a:gd name="connsiteX38" fmla="*/ 989177 w 3451091"/>
                  <a:gd name="connsiteY38" fmla="*/ 2475505 h 3982745"/>
                  <a:gd name="connsiteX39" fmla="*/ 973801 w 3451091"/>
                  <a:gd name="connsiteY39" fmla="*/ 2588261 h 3982745"/>
                  <a:gd name="connsiteX40" fmla="*/ 1054524 w 3451091"/>
                  <a:gd name="connsiteY40" fmla="*/ 2725362 h 3982745"/>
                  <a:gd name="connsiteX41" fmla="*/ 1230065 w 3451091"/>
                  <a:gd name="connsiteY41" fmla="*/ 2783021 h 3982745"/>
                  <a:gd name="connsiteX42" fmla="*/ 1494016 w 3451091"/>
                  <a:gd name="connsiteY42" fmla="*/ 2685641 h 3982745"/>
                  <a:gd name="connsiteX43" fmla="*/ 1599084 w 3451091"/>
                  <a:gd name="connsiteY43" fmla="*/ 2444753 h 3982745"/>
                  <a:gd name="connsiteX44" fmla="*/ 1386385 w 3451091"/>
                  <a:gd name="connsiteY44" fmla="*/ 2109048 h 3982745"/>
                  <a:gd name="connsiteX45" fmla="*/ 943050 w 3451091"/>
                  <a:gd name="connsiteY45" fmla="*/ 2003980 h 3982745"/>
                  <a:gd name="connsiteX46" fmla="*/ 371582 w 3451091"/>
                  <a:gd name="connsiteY46" fmla="*/ 2198740 h 3982745"/>
                  <a:gd name="connsiteX47" fmla="*/ 117881 w 3451091"/>
                  <a:gd name="connsiteY47" fmla="*/ 2711267 h 3982745"/>
                  <a:gd name="connsiteX48" fmla="*/ 499714 w 3451091"/>
                  <a:gd name="connsiteY48" fmla="*/ 3351926 h 3982745"/>
                  <a:gd name="connsiteX49" fmla="*/ 1312069 w 3451091"/>
                  <a:gd name="connsiteY49" fmla="*/ 3567187 h 3982745"/>
                  <a:gd name="connsiteX50" fmla="*/ 2134674 w 3451091"/>
                  <a:gd name="connsiteY50" fmla="*/ 3269921 h 3982745"/>
                  <a:gd name="connsiteX51" fmla="*/ 2490881 w 3451091"/>
                  <a:gd name="connsiteY51" fmla="*/ 2506256 h 3982745"/>
                  <a:gd name="connsiteX52" fmla="*/ 2372999 w 3451091"/>
                  <a:gd name="connsiteY52" fmla="*/ 2070608 h 3982745"/>
                  <a:gd name="connsiteX53" fmla="*/ 2057795 w 3451091"/>
                  <a:gd name="connsiteY53" fmla="*/ 1755405 h 3982745"/>
                  <a:gd name="connsiteX54" fmla="*/ 1614460 w 3451091"/>
                  <a:gd name="connsiteY54" fmla="*/ 1496578 h 3982745"/>
                  <a:gd name="connsiteX55" fmla="*/ 858483 w 3451091"/>
                  <a:gd name="connsiteY55" fmla="*/ 1135247 h 3982745"/>
                  <a:gd name="connsiteX56" fmla="*/ 476650 w 3451091"/>
                  <a:gd name="connsiteY56" fmla="*/ 609907 h 3982745"/>
                  <a:gd name="connsiteX57" fmla="*/ 781604 w 3451091"/>
                  <a:gd name="connsiteY57" fmla="*/ 143508 h 3982745"/>
                  <a:gd name="connsiteX58" fmla="*/ 1424825 w 3451091"/>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92000"/>
                  <a:gd name="connsiteY0" fmla="*/ 0 h 3982745"/>
                  <a:gd name="connsiteX1" fmla="*/ 1883536 w 3492000"/>
                  <a:gd name="connsiteY1" fmla="*/ 64066 h 3982745"/>
                  <a:gd name="connsiteX2" fmla="*/ 2116736 w 3492000"/>
                  <a:gd name="connsiteY2" fmla="*/ 353644 h 3982745"/>
                  <a:gd name="connsiteX3" fmla="*/ 2051389 w 3492000"/>
                  <a:gd name="connsiteY3" fmla="*/ 500995 h 3982745"/>
                  <a:gd name="connsiteX4" fmla="*/ 1936070 w 3492000"/>
                  <a:gd name="connsiteY4" fmla="*/ 571468 h 3982745"/>
                  <a:gd name="connsiteX5" fmla="*/ 1863035 w 3492000"/>
                  <a:gd name="connsiteY5" fmla="*/ 576593 h 3982745"/>
                  <a:gd name="connsiteX6" fmla="*/ 1768218 w 3492000"/>
                  <a:gd name="connsiteY6" fmla="*/ 558654 h 3982745"/>
                  <a:gd name="connsiteX7" fmla="*/ 1740029 w 3492000"/>
                  <a:gd name="connsiteY7" fmla="*/ 533028 h 3982745"/>
                  <a:gd name="connsiteX8" fmla="*/ 1757967 w 3492000"/>
                  <a:gd name="connsiteY8" fmla="*/ 502276 h 3982745"/>
                  <a:gd name="connsiteX9" fmla="*/ 1809220 w 3492000"/>
                  <a:gd name="connsiteY9" fmla="*/ 426679 h 3982745"/>
                  <a:gd name="connsiteX10" fmla="*/ 1824596 w 3492000"/>
                  <a:gd name="connsiteY10" fmla="*/ 343393 h 3982745"/>
                  <a:gd name="connsiteX11" fmla="*/ 1686214 w 3492000"/>
                  <a:gd name="connsiteY11" fmla="*/ 153758 h 3982745"/>
                  <a:gd name="connsiteX12" fmla="*/ 1409449 w 3492000"/>
                  <a:gd name="connsiteY12" fmla="*/ 102506 h 3982745"/>
                  <a:gd name="connsiteX13" fmla="*/ 960988 w 3492000"/>
                  <a:gd name="connsiteY13" fmla="*/ 187072 h 3982745"/>
                  <a:gd name="connsiteX14" fmla="*/ 743164 w 3492000"/>
                  <a:gd name="connsiteY14" fmla="*/ 481775 h 3982745"/>
                  <a:gd name="connsiteX15" fmla="*/ 899485 w 3492000"/>
                  <a:gd name="connsiteY15" fmla="*/ 740602 h 3982745"/>
                  <a:gd name="connsiteX16" fmla="*/ 1283880 w 3492000"/>
                  <a:gd name="connsiteY16" fmla="*/ 943050 h 3982745"/>
                  <a:gd name="connsiteX17" fmla="*/ 1730258 w 3492000"/>
                  <a:gd name="connsiteY17" fmla="*/ 1042349 h 3982745"/>
                  <a:gd name="connsiteX18" fmla="*/ 2391581 w 3492000"/>
                  <a:gd name="connsiteY18" fmla="*/ 1111775 h 3982745"/>
                  <a:gd name="connsiteX19" fmla="*/ 2983314 w 3492000"/>
                  <a:gd name="connsiteY19" fmla="*/ 1543339 h 3982745"/>
                  <a:gd name="connsiteX20" fmla="*/ 3432663 w 3492000"/>
                  <a:gd name="connsiteY20" fmla="*/ 2904434 h 3982745"/>
                  <a:gd name="connsiteX21" fmla="*/ 2344331 w 3492000"/>
                  <a:gd name="connsiteY21" fmla="*/ 3771084 h 3982745"/>
                  <a:gd name="connsiteX22" fmla="*/ 1251526 w 3492000"/>
                  <a:gd name="connsiteY22" fmla="*/ 3968244 h 3982745"/>
                  <a:gd name="connsiteX23" fmla="*/ 407459 w 3492000"/>
                  <a:gd name="connsiteY23" fmla="*/ 3490308 h 3982745"/>
                  <a:gd name="connsiteX24" fmla="*/ 0 w 3492000"/>
                  <a:gd name="connsiteY24" fmla="*/ 2711267 h 3982745"/>
                  <a:gd name="connsiteX25" fmla="*/ 283171 w 3492000"/>
                  <a:gd name="connsiteY25" fmla="*/ 2118017 h 3982745"/>
                  <a:gd name="connsiteX26" fmla="*/ 963551 w 3492000"/>
                  <a:gd name="connsiteY26" fmla="*/ 1870723 h 3982745"/>
                  <a:gd name="connsiteX27" fmla="*/ 1591396 w 3492000"/>
                  <a:gd name="connsiteY27" fmla="*/ 2019356 h 3982745"/>
                  <a:gd name="connsiteX28" fmla="*/ 1860473 w 3492000"/>
                  <a:gd name="connsiteY28" fmla="*/ 2490881 h 3982745"/>
                  <a:gd name="connsiteX29" fmla="*/ 1679807 w 3492000"/>
                  <a:gd name="connsiteY29" fmla="*/ 2861181 h 3982745"/>
                  <a:gd name="connsiteX30" fmla="*/ 1260816 w 3492000"/>
                  <a:gd name="connsiteY30" fmla="*/ 3008533 h 3982745"/>
                  <a:gd name="connsiteX31" fmla="*/ 894360 w 3492000"/>
                  <a:gd name="connsiteY31" fmla="*/ 2926528 h 3982745"/>
                  <a:gd name="connsiteX32" fmla="*/ 717538 w 3492000"/>
                  <a:gd name="connsiteY32" fmla="*/ 2649764 h 3982745"/>
                  <a:gd name="connsiteX33" fmla="*/ 807230 w 3492000"/>
                  <a:gd name="connsiteY33" fmla="*/ 2470379 h 3982745"/>
                  <a:gd name="connsiteX34" fmla="*/ 930236 w 3492000"/>
                  <a:gd name="connsiteY34" fmla="*/ 2406314 h 3982745"/>
                  <a:gd name="connsiteX35" fmla="*/ 989177 w 3492000"/>
                  <a:gd name="connsiteY35" fmla="*/ 2398626 h 3982745"/>
                  <a:gd name="connsiteX36" fmla="*/ 1009678 w 3492000"/>
                  <a:gd name="connsiteY36" fmla="*/ 2414001 h 3982745"/>
                  <a:gd name="connsiteX37" fmla="*/ 999428 w 3492000"/>
                  <a:gd name="connsiteY37" fmla="*/ 2444753 h 3982745"/>
                  <a:gd name="connsiteX38" fmla="*/ 989177 w 3492000"/>
                  <a:gd name="connsiteY38" fmla="*/ 2475505 h 3982745"/>
                  <a:gd name="connsiteX39" fmla="*/ 973801 w 3492000"/>
                  <a:gd name="connsiteY39" fmla="*/ 2588261 h 3982745"/>
                  <a:gd name="connsiteX40" fmla="*/ 1054524 w 3492000"/>
                  <a:gd name="connsiteY40" fmla="*/ 2725362 h 3982745"/>
                  <a:gd name="connsiteX41" fmla="*/ 1230065 w 3492000"/>
                  <a:gd name="connsiteY41" fmla="*/ 2783021 h 3982745"/>
                  <a:gd name="connsiteX42" fmla="*/ 1494016 w 3492000"/>
                  <a:gd name="connsiteY42" fmla="*/ 2685641 h 3982745"/>
                  <a:gd name="connsiteX43" fmla="*/ 1599084 w 3492000"/>
                  <a:gd name="connsiteY43" fmla="*/ 2444753 h 3982745"/>
                  <a:gd name="connsiteX44" fmla="*/ 1386385 w 3492000"/>
                  <a:gd name="connsiteY44" fmla="*/ 2109048 h 3982745"/>
                  <a:gd name="connsiteX45" fmla="*/ 943050 w 3492000"/>
                  <a:gd name="connsiteY45" fmla="*/ 2003980 h 3982745"/>
                  <a:gd name="connsiteX46" fmla="*/ 371582 w 3492000"/>
                  <a:gd name="connsiteY46" fmla="*/ 2198740 h 3982745"/>
                  <a:gd name="connsiteX47" fmla="*/ 117881 w 3492000"/>
                  <a:gd name="connsiteY47" fmla="*/ 2711267 h 3982745"/>
                  <a:gd name="connsiteX48" fmla="*/ 499714 w 3492000"/>
                  <a:gd name="connsiteY48" fmla="*/ 3351926 h 3982745"/>
                  <a:gd name="connsiteX49" fmla="*/ 1312069 w 3492000"/>
                  <a:gd name="connsiteY49" fmla="*/ 3567187 h 3982745"/>
                  <a:gd name="connsiteX50" fmla="*/ 2134674 w 3492000"/>
                  <a:gd name="connsiteY50" fmla="*/ 3269921 h 3982745"/>
                  <a:gd name="connsiteX51" fmla="*/ 2490881 w 3492000"/>
                  <a:gd name="connsiteY51" fmla="*/ 2506256 h 3982745"/>
                  <a:gd name="connsiteX52" fmla="*/ 2372999 w 3492000"/>
                  <a:gd name="connsiteY52" fmla="*/ 2070608 h 3982745"/>
                  <a:gd name="connsiteX53" fmla="*/ 2057795 w 3492000"/>
                  <a:gd name="connsiteY53" fmla="*/ 1755405 h 3982745"/>
                  <a:gd name="connsiteX54" fmla="*/ 1614460 w 3492000"/>
                  <a:gd name="connsiteY54" fmla="*/ 1496578 h 3982745"/>
                  <a:gd name="connsiteX55" fmla="*/ 858483 w 3492000"/>
                  <a:gd name="connsiteY55" fmla="*/ 1135247 h 3982745"/>
                  <a:gd name="connsiteX56" fmla="*/ 476650 w 3492000"/>
                  <a:gd name="connsiteY56" fmla="*/ 609907 h 3982745"/>
                  <a:gd name="connsiteX57" fmla="*/ 781604 w 3492000"/>
                  <a:gd name="connsiteY57" fmla="*/ 143508 h 3982745"/>
                  <a:gd name="connsiteX58" fmla="*/ 1424825 w 3492000"/>
                  <a:gd name="connsiteY58" fmla="*/ 0 h 3982745"/>
                  <a:gd name="connsiteX0" fmla="*/ 1424825 w 3450454"/>
                  <a:gd name="connsiteY0" fmla="*/ 0 h 4000455"/>
                  <a:gd name="connsiteX1" fmla="*/ 1883536 w 3450454"/>
                  <a:gd name="connsiteY1" fmla="*/ 64066 h 4000455"/>
                  <a:gd name="connsiteX2" fmla="*/ 2116736 w 3450454"/>
                  <a:gd name="connsiteY2" fmla="*/ 353644 h 4000455"/>
                  <a:gd name="connsiteX3" fmla="*/ 2051389 w 3450454"/>
                  <a:gd name="connsiteY3" fmla="*/ 500995 h 4000455"/>
                  <a:gd name="connsiteX4" fmla="*/ 1936070 w 3450454"/>
                  <a:gd name="connsiteY4" fmla="*/ 571468 h 4000455"/>
                  <a:gd name="connsiteX5" fmla="*/ 1863035 w 3450454"/>
                  <a:gd name="connsiteY5" fmla="*/ 576593 h 4000455"/>
                  <a:gd name="connsiteX6" fmla="*/ 1768218 w 3450454"/>
                  <a:gd name="connsiteY6" fmla="*/ 558654 h 4000455"/>
                  <a:gd name="connsiteX7" fmla="*/ 1740029 w 3450454"/>
                  <a:gd name="connsiteY7" fmla="*/ 533028 h 4000455"/>
                  <a:gd name="connsiteX8" fmla="*/ 1757967 w 3450454"/>
                  <a:gd name="connsiteY8" fmla="*/ 502276 h 4000455"/>
                  <a:gd name="connsiteX9" fmla="*/ 1809220 w 3450454"/>
                  <a:gd name="connsiteY9" fmla="*/ 426679 h 4000455"/>
                  <a:gd name="connsiteX10" fmla="*/ 1824596 w 3450454"/>
                  <a:gd name="connsiteY10" fmla="*/ 343393 h 4000455"/>
                  <a:gd name="connsiteX11" fmla="*/ 1686214 w 3450454"/>
                  <a:gd name="connsiteY11" fmla="*/ 153758 h 4000455"/>
                  <a:gd name="connsiteX12" fmla="*/ 1409449 w 3450454"/>
                  <a:gd name="connsiteY12" fmla="*/ 102506 h 4000455"/>
                  <a:gd name="connsiteX13" fmla="*/ 960988 w 3450454"/>
                  <a:gd name="connsiteY13" fmla="*/ 187072 h 4000455"/>
                  <a:gd name="connsiteX14" fmla="*/ 743164 w 3450454"/>
                  <a:gd name="connsiteY14" fmla="*/ 481775 h 4000455"/>
                  <a:gd name="connsiteX15" fmla="*/ 899485 w 3450454"/>
                  <a:gd name="connsiteY15" fmla="*/ 740602 h 4000455"/>
                  <a:gd name="connsiteX16" fmla="*/ 1283880 w 3450454"/>
                  <a:gd name="connsiteY16" fmla="*/ 943050 h 4000455"/>
                  <a:gd name="connsiteX17" fmla="*/ 1730258 w 3450454"/>
                  <a:gd name="connsiteY17" fmla="*/ 1042349 h 4000455"/>
                  <a:gd name="connsiteX18" fmla="*/ 2391581 w 3450454"/>
                  <a:gd name="connsiteY18" fmla="*/ 1111775 h 4000455"/>
                  <a:gd name="connsiteX19" fmla="*/ 2983314 w 3450454"/>
                  <a:gd name="connsiteY19" fmla="*/ 1543339 h 4000455"/>
                  <a:gd name="connsiteX20" fmla="*/ 3432663 w 3450454"/>
                  <a:gd name="connsiteY20" fmla="*/ 2904434 h 4000455"/>
                  <a:gd name="connsiteX21" fmla="*/ 2358186 w 3450454"/>
                  <a:gd name="connsiteY21" fmla="*/ 3840356 h 4000455"/>
                  <a:gd name="connsiteX22" fmla="*/ 1251526 w 3450454"/>
                  <a:gd name="connsiteY22" fmla="*/ 3968244 h 4000455"/>
                  <a:gd name="connsiteX23" fmla="*/ 407459 w 3450454"/>
                  <a:gd name="connsiteY23" fmla="*/ 3490308 h 4000455"/>
                  <a:gd name="connsiteX24" fmla="*/ 0 w 3450454"/>
                  <a:gd name="connsiteY24" fmla="*/ 2711267 h 4000455"/>
                  <a:gd name="connsiteX25" fmla="*/ 283171 w 3450454"/>
                  <a:gd name="connsiteY25" fmla="*/ 2118017 h 4000455"/>
                  <a:gd name="connsiteX26" fmla="*/ 963551 w 3450454"/>
                  <a:gd name="connsiteY26" fmla="*/ 1870723 h 4000455"/>
                  <a:gd name="connsiteX27" fmla="*/ 1591396 w 3450454"/>
                  <a:gd name="connsiteY27" fmla="*/ 2019356 h 4000455"/>
                  <a:gd name="connsiteX28" fmla="*/ 1860473 w 3450454"/>
                  <a:gd name="connsiteY28" fmla="*/ 2490881 h 4000455"/>
                  <a:gd name="connsiteX29" fmla="*/ 1679807 w 3450454"/>
                  <a:gd name="connsiteY29" fmla="*/ 2861181 h 4000455"/>
                  <a:gd name="connsiteX30" fmla="*/ 1260816 w 3450454"/>
                  <a:gd name="connsiteY30" fmla="*/ 3008533 h 4000455"/>
                  <a:gd name="connsiteX31" fmla="*/ 894360 w 3450454"/>
                  <a:gd name="connsiteY31" fmla="*/ 2926528 h 4000455"/>
                  <a:gd name="connsiteX32" fmla="*/ 717538 w 3450454"/>
                  <a:gd name="connsiteY32" fmla="*/ 2649764 h 4000455"/>
                  <a:gd name="connsiteX33" fmla="*/ 807230 w 3450454"/>
                  <a:gd name="connsiteY33" fmla="*/ 2470379 h 4000455"/>
                  <a:gd name="connsiteX34" fmla="*/ 930236 w 3450454"/>
                  <a:gd name="connsiteY34" fmla="*/ 2406314 h 4000455"/>
                  <a:gd name="connsiteX35" fmla="*/ 989177 w 3450454"/>
                  <a:gd name="connsiteY35" fmla="*/ 2398626 h 4000455"/>
                  <a:gd name="connsiteX36" fmla="*/ 1009678 w 3450454"/>
                  <a:gd name="connsiteY36" fmla="*/ 2414001 h 4000455"/>
                  <a:gd name="connsiteX37" fmla="*/ 999428 w 3450454"/>
                  <a:gd name="connsiteY37" fmla="*/ 2444753 h 4000455"/>
                  <a:gd name="connsiteX38" fmla="*/ 989177 w 3450454"/>
                  <a:gd name="connsiteY38" fmla="*/ 2475505 h 4000455"/>
                  <a:gd name="connsiteX39" fmla="*/ 973801 w 3450454"/>
                  <a:gd name="connsiteY39" fmla="*/ 2588261 h 4000455"/>
                  <a:gd name="connsiteX40" fmla="*/ 1054524 w 3450454"/>
                  <a:gd name="connsiteY40" fmla="*/ 2725362 h 4000455"/>
                  <a:gd name="connsiteX41" fmla="*/ 1230065 w 3450454"/>
                  <a:gd name="connsiteY41" fmla="*/ 2783021 h 4000455"/>
                  <a:gd name="connsiteX42" fmla="*/ 1494016 w 3450454"/>
                  <a:gd name="connsiteY42" fmla="*/ 2685641 h 4000455"/>
                  <a:gd name="connsiteX43" fmla="*/ 1599084 w 3450454"/>
                  <a:gd name="connsiteY43" fmla="*/ 2444753 h 4000455"/>
                  <a:gd name="connsiteX44" fmla="*/ 1386385 w 3450454"/>
                  <a:gd name="connsiteY44" fmla="*/ 2109048 h 4000455"/>
                  <a:gd name="connsiteX45" fmla="*/ 943050 w 3450454"/>
                  <a:gd name="connsiteY45" fmla="*/ 2003980 h 4000455"/>
                  <a:gd name="connsiteX46" fmla="*/ 371582 w 3450454"/>
                  <a:gd name="connsiteY46" fmla="*/ 2198740 h 4000455"/>
                  <a:gd name="connsiteX47" fmla="*/ 117881 w 3450454"/>
                  <a:gd name="connsiteY47" fmla="*/ 2711267 h 4000455"/>
                  <a:gd name="connsiteX48" fmla="*/ 499714 w 3450454"/>
                  <a:gd name="connsiteY48" fmla="*/ 3351926 h 4000455"/>
                  <a:gd name="connsiteX49" fmla="*/ 1312069 w 3450454"/>
                  <a:gd name="connsiteY49" fmla="*/ 3567187 h 4000455"/>
                  <a:gd name="connsiteX50" fmla="*/ 2134674 w 3450454"/>
                  <a:gd name="connsiteY50" fmla="*/ 3269921 h 4000455"/>
                  <a:gd name="connsiteX51" fmla="*/ 2490881 w 3450454"/>
                  <a:gd name="connsiteY51" fmla="*/ 2506256 h 4000455"/>
                  <a:gd name="connsiteX52" fmla="*/ 2372999 w 3450454"/>
                  <a:gd name="connsiteY52" fmla="*/ 2070608 h 4000455"/>
                  <a:gd name="connsiteX53" fmla="*/ 2057795 w 3450454"/>
                  <a:gd name="connsiteY53" fmla="*/ 1755405 h 4000455"/>
                  <a:gd name="connsiteX54" fmla="*/ 1614460 w 3450454"/>
                  <a:gd name="connsiteY54" fmla="*/ 1496578 h 4000455"/>
                  <a:gd name="connsiteX55" fmla="*/ 858483 w 3450454"/>
                  <a:gd name="connsiteY55" fmla="*/ 1135247 h 4000455"/>
                  <a:gd name="connsiteX56" fmla="*/ 476650 w 3450454"/>
                  <a:gd name="connsiteY56" fmla="*/ 609907 h 4000455"/>
                  <a:gd name="connsiteX57" fmla="*/ 781604 w 3450454"/>
                  <a:gd name="connsiteY57" fmla="*/ 143508 h 4000455"/>
                  <a:gd name="connsiteX58" fmla="*/ 1424825 w 3450454"/>
                  <a:gd name="connsiteY58" fmla="*/ 0 h 4000455"/>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397005"/>
                  <a:gd name="connsiteY0" fmla="*/ 0 h 4003842"/>
                  <a:gd name="connsiteX1" fmla="*/ 1883536 w 3397005"/>
                  <a:gd name="connsiteY1" fmla="*/ 64066 h 4003842"/>
                  <a:gd name="connsiteX2" fmla="*/ 2116736 w 3397005"/>
                  <a:gd name="connsiteY2" fmla="*/ 353644 h 4003842"/>
                  <a:gd name="connsiteX3" fmla="*/ 2051389 w 3397005"/>
                  <a:gd name="connsiteY3" fmla="*/ 500995 h 4003842"/>
                  <a:gd name="connsiteX4" fmla="*/ 1936070 w 3397005"/>
                  <a:gd name="connsiteY4" fmla="*/ 571468 h 4003842"/>
                  <a:gd name="connsiteX5" fmla="*/ 1863035 w 3397005"/>
                  <a:gd name="connsiteY5" fmla="*/ 576593 h 4003842"/>
                  <a:gd name="connsiteX6" fmla="*/ 1768218 w 3397005"/>
                  <a:gd name="connsiteY6" fmla="*/ 558654 h 4003842"/>
                  <a:gd name="connsiteX7" fmla="*/ 1740029 w 3397005"/>
                  <a:gd name="connsiteY7" fmla="*/ 533028 h 4003842"/>
                  <a:gd name="connsiteX8" fmla="*/ 1757967 w 3397005"/>
                  <a:gd name="connsiteY8" fmla="*/ 502276 h 4003842"/>
                  <a:gd name="connsiteX9" fmla="*/ 1809220 w 3397005"/>
                  <a:gd name="connsiteY9" fmla="*/ 426679 h 4003842"/>
                  <a:gd name="connsiteX10" fmla="*/ 1824596 w 3397005"/>
                  <a:gd name="connsiteY10" fmla="*/ 343393 h 4003842"/>
                  <a:gd name="connsiteX11" fmla="*/ 1686214 w 3397005"/>
                  <a:gd name="connsiteY11" fmla="*/ 153758 h 4003842"/>
                  <a:gd name="connsiteX12" fmla="*/ 1409449 w 3397005"/>
                  <a:gd name="connsiteY12" fmla="*/ 102506 h 4003842"/>
                  <a:gd name="connsiteX13" fmla="*/ 960988 w 3397005"/>
                  <a:gd name="connsiteY13" fmla="*/ 187072 h 4003842"/>
                  <a:gd name="connsiteX14" fmla="*/ 743164 w 3397005"/>
                  <a:gd name="connsiteY14" fmla="*/ 481775 h 4003842"/>
                  <a:gd name="connsiteX15" fmla="*/ 899485 w 3397005"/>
                  <a:gd name="connsiteY15" fmla="*/ 740602 h 4003842"/>
                  <a:gd name="connsiteX16" fmla="*/ 1283880 w 3397005"/>
                  <a:gd name="connsiteY16" fmla="*/ 943050 h 4003842"/>
                  <a:gd name="connsiteX17" fmla="*/ 1730258 w 3397005"/>
                  <a:gd name="connsiteY17" fmla="*/ 1042349 h 4003842"/>
                  <a:gd name="connsiteX18" fmla="*/ 2391581 w 3397005"/>
                  <a:gd name="connsiteY18" fmla="*/ 1111775 h 4003842"/>
                  <a:gd name="connsiteX19" fmla="*/ 2983314 w 3397005"/>
                  <a:gd name="connsiteY19" fmla="*/ 1543339 h 4003842"/>
                  <a:gd name="connsiteX20" fmla="*/ 3377245 w 3397005"/>
                  <a:gd name="connsiteY20" fmla="*/ 2821306 h 4003842"/>
                  <a:gd name="connsiteX21" fmla="*/ 2358186 w 3397005"/>
                  <a:gd name="connsiteY21" fmla="*/ 3840356 h 4003842"/>
                  <a:gd name="connsiteX22" fmla="*/ 1251526 w 3397005"/>
                  <a:gd name="connsiteY22" fmla="*/ 3968244 h 4003842"/>
                  <a:gd name="connsiteX23" fmla="*/ 407459 w 3397005"/>
                  <a:gd name="connsiteY23" fmla="*/ 3490308 h 4003842"/>
                  <a:gd name="connsiteX24" fmla="*/ 0 w 3397005"/>
                  <a:gd name="connsiteY24" fmla="*/ 2711267 h 4003842"/>
                  <a:gd name="connsiteX25" fmla="*/ 283171 w 3397005"/>
                  <a:gd name="connsiteY25" fmla="*/ 2118017 h 4003842"/>
                  <a:gd name="connsiteX26" fmla="*/ 963551 w 3397005"/>
                  <a:gd name="connsiteY26" fmla="*/ 1870723 h 4003842"/>
                  <a:gd name="connsiteX27" fmla="*/ 1591396 w 3397005"/>
                  <a:gd name="connsiteY27" fmla="*/ 2019356 h 4003842"/>
                  <a:gd name="connsiteX28" fmla="*/ 1860473 w 3397005"/>
                  <a:gd name="connsiteY28" fmla="*/ 2490881 h 4003842"/>
                  <a:gd name="connsiteX29" fmla="*/ 1679807 w 3397005"/>
                  <a:gd name="connsiteY29" fmla="*/ 2861181 h 4003842"/>
                  <a:gd name="connsiteX30" fmla="*/ 1260816 w 3397005"/>
                  <a:gd name="connsiteY30" fmla="*/ 3008533 h 4003842"/>
                  <a:gd name="connsiteX31" fmla="*/ 894360 w 3397005"/>
                  <a:gd name="connsiteY31" fmla="*/ 2926528 h 4003842"/>
                  <a:gd name="connsiteX32" fmla="*/ 717538 w 3397005"/>
                  <a:gd name="connsiteY32" fmla="*/ 2649764 h 4003842"/>
                  <a:gd name="connsiteX33" fmla="*/ 807230 w 3397005"/>
                  <a:gd name="connsiteY33" fmla="*/ 2470379 h 4003842"/>
                  <a:gd name="connsiteX34" fmla="*/ 930236 w 3397005"/>
                  <a:gd name="connsiteY34" fmla="*/ 2406314 h 4003842"/>
                  <a:gd name="connsiteX35" fmla="*/ 989177 w 3397005"/>
                  <a:gd name="connsiteY35" fmla="*/ 2398626 h 4003842"/>
                  <a:gd name="connsiteX36" fmla="*/ 1009678 w 3397005"/>
                  <a:gd name="connsiteY36" fmla="*/ 2414001 h 4003842"/>
                  <a:gd name="connsiteX37" fmla="*/ 999428 w 3397005"/>
                  <a:gd name="connsiteY37" fmla="*/ 2444753 h 4003842"/>
                  <a:gd name="connsiteX38" fmla="*/ 989177 w 3397005"/>
                  <a:gd name="connsiteY38" fmla="*/ 2475505 h 4003842"/>
                  <a:gd name="connsiteX39" fmla="*/ 973801 w 3397005"/>
                  <a:gd name="connsiteY39" fmla="*/ 2588261 h 4003842"/>
                  <a:gd name="connsiteX40" fmla="*/ 1054524 w 3397005"/>
                  <a:gd name="connsiteY40" fmla="*/ 2725362 h 4003842"/>
                  <a:gd name="connsiteX41" fmla="*/ 1230065 w 3397005"/>
                  <a:gd name="connsiteY41" fmla="*/ 2783021 h 4003842"/>
                  <a:gd name="connsiteX42" fmla="*/ 1494016 w 3397005"/>
                  <a:gd name="connsiteY42" fmla="*/ 2685641 h 4003842"/>
                  <a:gd name="connsiteX43" fmla="*/ 1599084 w 3397005"/>
                  <a:gd name="connsiteY43" fmla="*/ 2444753 h 4003842"/>
                  <a:gd name="connsiteX44" fmla="*/ 1386385 w 3397005"/>
                  <a:gd name="connsiteY44" fmla="*/ 2109048 h 4003842"/>
                  <a:gd name="connsiteX45" fmla="*/ 943050 w 3397005"/>
                  <a:gd name="connsiteY45" fmla="*/ 2003980 h 4003842"/>
                  <a:gd name="connsiteX46" fmla="*/ 371582 w 3397005"/>
                  <a:gd name="connsiteY46" fmla="*/ 2198740 h 4003842"/>
                  <a:gd name="connsiteX47" fmla="*/ 117881 w 3397005"/>
                  <a:gd name="connsiteY47" fmla="*/ 2711267 h 4003842"/>
                  <a:gd name="connsiteX48" fmla="*/ 499714 w 3397005"/>
                  <a:gd name="connsiteY48" fmla="*/ 3351926 h 4003842"/>
                  <a:gd name="connsiteX49" fmla="*/ 1312069 w 3397005"/>
                  <a:gd name="connsiteY49" fmla="*/ 3567187 h 4003842"/>
                  <a:gd name="connsiteX50" fmla="*/ 2134674 w 3397005"/>
                  <a:gd name="connsiteY50" fmla="*/ 3269921 h 4003842"/>
                  <a:gd name="connsiteX51" fmla="*/ 2490881 w 3397005"/>
                  <a:gd name="connsiteY51" fmla="*/ 2506256 h 4003842"/>
                  <a:gd name="connsiteX52" fmla="*/ 2372999 w 3397005"/>
                  <a:gd name="connsiteY52" fmla="*/ 2070608 h 4003842"/>
                  <a:gd name="connsiteX53" fmla="*/ 2057795 w 3397005"/>
                  <a:gd name="connsiteY53" fmla="*/ 1755405 h 4003842"/>
                  <a:gd name="connsiteX54" fmla="*/ 1614460 w 3397005"/>
                  <a:gd name="connsiteY54" fmla="*/ 1496578 h 4003842"/>
                  <a:gd name="connsiteX55" fmla="*/ 858483 w 3397005"/>
                  <a:gd name="connsiteY55" fmla="*/ 1135247 h 4003842"/>
                  <a:gd name="connsiteX56" fmla="*/ 476650 w 3397005"/>
                  <a:gd name="connsiteY56" fmla="*/ 609907 h 4003842"/>
                  <a:gd name="connsiteX57" fmla="*/ 781604 w 3397005"/>
                  <a:gd name="connsiteY57" fmla="*/ 143508 h 4003842"/>
                  <a:gd name="connsiteX58" fmla="*/ 1424825 w 3397005"/>
                  <a:gd name="connsiteY58" fmla="*/ 0 h 4003842"/>
                  <a:gd name="connsiteX0" fmla="*/ 1424825 w 3403366"/>
                  <a:gd name="connsiteY0" fmla="*/ 0 h 4003842"/>
                  <a:gd name="connsiteX1" fmla="*/ 1883536 w 3403366"/>
                  <a:gd name="connsiteY1" fmla="*/ 64066 h 4003842"/>
                  <a:gd name="connsiteX2" fmla="*/ 2116736 w 3403366"/>
                  <a:gd name="connsiteY2" fmla="*/ 353644 h 4003842"/>
                  <a:gd name="connsiteX3" fmla="*/ 2051389 w 3403366"/>
                  <a:gd name="connsiteY3" fmla="*/ 500995 h 4003842"/>
                  <a:gd name="connsiteX4" fmla="*/ 1936070 w 3403366"/>
                  <a:gd name="connsiteY4" fmla="*/ 571468 h 4003842"/>
                  <a:gd name="connsiteX5" fmla="*/ 1863035 w 3403366"/>
                  <a:gd name="connsiteY5" fmla="*/ 576593 h 4003842"/>
                  <a:gd name="connsiteX6" fmla="*/ 1768218 w 3403366"/>
                  <a:gd name="connsiteY6" fmla="*/ 558654 h 4003842"/>
                  <a:gd name="connsiteX7" fmla="*/ 1740029 w 3403366"/>
                  <a:gd name="connsiteY7" fmla="*/ 533028 h 4003842"/>
                  <a:gd name="connsiteX8" fmla="*/ 1757967 w 3403366"/>
                  <a:gd name="connsiteY8" fmla="*/ 502276 h 4003842"/>
                  <a:gd name="connsiteX9" fmla="*/ 1809220 w 3403366"/>
                  <a:gd name="connsiteY9" fmla="*/ 426679 h 4003842"/>
                  <a:gd name="connsiteX10" fmla="*/ 1824596 w 3403366"/>
                  <a:gd name="connsiteY10" fmla="*/ 343393 h 4003842"/>
                  <a:gd name="connsiteX11" fmla="*/ 1686214 w 3403366"/>
                  <a:gd name="connsiteY11" fmla="*/ 153758 h 4003842"/>
                  <a:gd name="connsiteX12" fmla="*/ 1409449 w 3403366"/>
                  <a:gd name="connsiteY12" fmla="*/ 102506 h 4003842"/>
                  <a:gd name="connsiteX13" fmla="*/ 960988 w 3403366"/>
                  <a:gd name="connsiteY13" fmla="*/ 187072 h 4003842"/>
                  <a:gd name="connsiteX14" fmla="*/ 743164 w 3403366"/>
                  <a:gd name="connsiteY14" fmla="*/ 481775 h 4003842"/>
                  <a:gd name="connsiteX15" fmla="*/ 899485 w 3403366"/>
                  <a:gd name="connsiteY15" fmla="*/ 740602 h 4003842"/>
                  <a:gd name="connsiteX16" fmla="*/ 1283880 w 3403366"/>
                  <a:gd name="connsiteY16" fmla="*/ 943050 h 4003842"/>
                  <a:gd name="connsiteX17" fmla="*/ 1730258 w 3403366"/>
                  <a:gd name="connsiteY17" fmla="*/ 1042349 h 4003842"/>
                  <a:gd name="connsiteX18" fmla="*/ 2391581 w 3403366"/>
                  <a:gd name="connsiteY18" fmla="*/ 1111775 h 4003842"/>
                  <a:gd name="connsiteX19" fmla="*/ 2983314 w 3403366"/>
                  <a:gd name="connsiteY19" fmla="*/ 1543339 h 4003842"/>
                  <a:gd name="connsiteX20" fmla="*/ 3377245 w 3403366"/>
                  <a:gd name="connsiteY20" fmla="*/ 2821306 h 4003842"/>
                  <a:gd name="connsiteX21" fmla="*/ 2358186 w 3403366"/>
                  <a:gd name="connsiteY21" fmla="*/ 3840356 h 4003842"/>
                  <a:gd name="connsiteX22" fmla="*/ 1251526 w 3403366"/>
                  <a:gd name="connsiteY22" fmla="*/ 3968244 h 4003842"/>
                  <a:gd name="connsiteX23" fmla="*/ 407459 w 3403366"/>
                  <a:gd name="connsiteY23" fmla="*/ 3490308 h 4003842"/>
                  <a:gd name="connsiteX24" fmla="*/ 0 w 3403366"/>
                  <a:gd name="connsiteY24" fmla="*/ 2711267 h 4003842"/>
                  <a:gd name="connsiteX25" fmla="*/ 283171 w 3403366"/>
                  <a:gd name="connsiteY25" fmla="*/ 2118017 h 4003842"/>
                  <a:gd name="connsiteX26" fmla="*/ 963551 w 3403366"/>
                  <a:gd name="connsiteY26" fmla="*/ 1870723 h 4003842"/>
                  <a:gd name="connsiteX27" fmla="*/ 1591396 w 3403366"/>
                  <a:gd name="connsiteY27" fmla="*/ 2019356 h 4003842"/>
                  <a:gd name="connsiteX28" fmla="*/ 1860473 w 3403366"/>
                  <a:gd name="connsiteY28" fmla="*/ 2490881 h 4003842"/>
                  <a:gd name="connsiteX29" fmla="*/ 1679807 w 3403366"/>
                  <a:gd name="connsiteY29" fmla="*/ 2861181 h 4003842"/>
                  <a:gd name="connsiteX30" fmla="*/ 1260816 w 3403366"/>
                  <a:gd name="connsiteY30" fmla="*/ 3008533 h 4003842"/>
                  <a:gd name="connsiteX31" fmla="*/ 894360 w 3403366"/>
                  <a:gd name="connsiteY31" fmla="*/ 2926528 h 4003842"/>
                  <a:gd name="connsiteX32" fmla="*/ 717538 w 3403366"/>
                  <a:gd name="connsiteY32" fmla="*/ 2649764 h 4003842"/>
                  <a:gd name="connsiteX33" fmla="*/ 807230 w 3403366"/>
                  <a:gd name="connsiteY33" fmla="*/ 2470379 h 4003842"/>
                  <a:gd name="connsiteX34" fmla="*/ 930236 w 3403366"/>
                  <a:gd name="connsiteY34" fmla="*/ 2406314 h 4003842"/>
                  <a:gd name="connsiteX35" fmla="*/ 989177 w 3403366"/>
                  <a:gd name="connsiteY35" fmla="*/ 2398626 h 4003842"/>
                  <a:gd name="connsiteX36" fmla="*/ 1009678 w 3403366"/>
                  <a:gd name="connsiteY36" fmla="*/ 2414001 h 4003842"/>
                  <a:gd name="connsiteX37" fmla="*/ 999428 w 3403366"/>
                  <a:gd name="connsiteY37" fmla="*/ 2444753 h 4003842"/>
                  <a:gd name="connsiteX38" fmla="*/ 989177 w 3403366"/>
                  <a:gd name="connsiteY38" fmla="*/ 2475505 h 4003842"/>
                  <a:gd name="connsiteX39" fmla="*/ 973801 w 3403366"/>
                  <a:gd name="connsiteY39" fmla="*/ 2588261 h 4003842"/>
                  <a:gd name="connsiteX40" fmla="*/ 1054524 w 3403366"/>
                  <a:gd name="connsiteY40" fmla="*/ 2725362 h 4003842"/>
                  <a:gd name="connsiteX41" fmla="*/ 1230065 w 3403366"/>
                  <a:gd name="connsiteY41" fmla="*/ 2783021 h 4003842"/>
                  <a:gd name="connsiteX42" fmla="*/ 1494016 w 3403366"/>
                  <a:gd name="connsiteY42" fmla="*/ 2685641 h 4003842"/>
                  <a:gd name="connsiteX43" fmla="*/ 1599084 w 3403366"/>
                  <a:gd name="connsiteY43" fmla="*/ 2444753 h 4003842"/>
                  <a:gd name="connsiteX44" fmla="*/ 1386385 w 3403366"/>
                  <a:gd name="connsiteY44" fmla="*/ 2109048 h 4003842"/>
                  <a:gd name="connsiteX45" fmla="*/ 943050 w 3403366"/>
                  <a:gd name="connsiteY45" fmla="*/ 2003980 h 4003842"/>
                  <a:gd name="connsiteX46" fmla="*/ 371582 w 3403366"/>
                  <a:gd name="connsiteY46" fmla="*/ 2198740 h 4003842"/>
                  <a:gd name="connsiteX47" fmla="*/ 117881 w 3403366"/>
                  <a:gd name="connsiteY47" fmla="*/ 2711267 h 4003842"/>
                  <a:gd name="connsiteX48" fmla="*/ 499714 w 3403366"/>
                  <a:gd name="connsiteY48" fmla="*/ 3351926 h 4003842"/>
                  <a:gd name="connsiteX49" fmla="*/ 1312069 w 3403366"/>
                  <a:gd name="connsiteY49" fmla="*/ 3567187 h 4003842"/>
                  <a:gd name="connsiteX50" fmla="*/ 2134674 w 3403366"/>
                  <a:gd name="connsiteY50" fmla="*/ 3269921 h 4003842"/>
                  <a:gd name="connsiteX51" fmla="*/ 2490881 w 3403366"/>
                  <a:gd name="connsiteY51" fmla="*/ 2506256 h 4003842"/>
                  <a:gd name="connsiteX52" fmla="*/ 2372999 w 3403366"/>
                  <a:gd name="connsiteY52" fmla="*/ 2070608 h 4003842"/>
                  <a:gd name="connsiteX53" fmla="*/ 2057795 w 3403366"/>
                  <a:gd name="connsiteY53" fmla="*/ 1755405 h 4003842"/>
                  <a:gd name="connsiteX54" fmla="*/ 1614460 w 3403366"/>
                  <a:gd name="connsiteY54" fmla="*/ 1496578 h 4003842"/>
                  <a:gd name="connsiteX55" fmla="*/ 858483 w 3403366"/>
                  <a:gd name="connsiteY55" fmla="*/ 1135247 h 4003842"/>
                  <a:gd name="connsiteX56" fmla="*/ 476650 w 3403366"/>
                  <a:gd name="connsiteY56" fmla="*/ 609907 h 4003842"/>
                  <a:gd name="connsiteX57" fmla="*/ 781604 w 3403366"/>
                  <a:gd name="connsiteY57" fmla="*/ 143508 h 4003842"/>
                  <a:gd name="connsiteX58" fmla="*/ 1424825 w 3403366"/>
                  <a:gd name="connsiteY58" fmla="*/ 0 h 4003842"/>
                  <a:gd name="connsiteX0" fmla="*/ 1424825 w 3405535"/>
                  <a:gd name="connsiteY0" fmla="*/ 0 h 4003842"/>
                  <a:gd name="connsiteX1" fmla="*/ 1883536 w 3405535"/>
                  <a:gd name="connsiteY1" fmla="*/ 64066 h 4003842"/>
                  <a:gd name="connsiteX2" fmla="*/ 2116736 w 3405535"/>
                  <a:gd name="connsiteY2" fmla="*/ 353644 h 4003842"/>
                  <a:gd name="connsiteX3" fmla="*/ 2051389 w 3405535"/>
                  <a:gd name="connsiteY3" fmla="*/ 500995 h 4003842"/>
                  <a:gd name="connsiteX4" fmla="*/ 1936070 w 3405535"/>
                  <a:gd name="connsiteY4" fmla="*/ 571468 h 4003842"/>
                  <a:gd name="connsiteX5" fmla="*/ 1863035 w 3405535"/>
                  <a:gd name="connsiteY5" fmla="*/ 576593 h 4003842"/>
                  <a:gd name="connsiteX6" fmla="*/ 1768218 w 3405535"/>
                  <a:gd name="connsiteY6" fmla="*/ 558654 h 4003842"/>
                  <a:gd name="connsiteX7" fmla="*/ 1740029 w 3405535"/>
                  <a:gd name="connsiteY7" fmla="*/ 533028 h 4003842"/>
                  <a:gd name="connsiteX8" fmla="*/ 1757967 w 3405535"/>
                  <a:gd name="connsiteY8" fmla="*/ 502276 h 4003842"/>
                  <a:gd name="connsiteX9" fmla="*/ 1809220 w 3405535"/>
                  <a:gd name="connsiteY9" fmla="*/ 426679 h 4003842"/>
                  <a:gd name="connsiteX10" fmla="*/ 1824596 w 3405535"/>
                  <a:gd name="connsiteY10" fmla="*/ 343393 h 4003842"/>
                  <a:gd name="connsiteX11" fmla="*/ 1686214 w 3405535"/>
                  <a:gd name="connsiteY11" fmla="*/ 153758 h 4003842"/>
                  <a:gd name="connsiteX12" fmla="*/ 1409449 w 3405535"/>
                  <a:gd name="connsiteY12" fmla="*/ 102506 h 4003842"/>
                  <a:gd name="connsiteX13" fmla="*/ 960988 w 3405535"/>
                  <a:gd name="connsiteY13" fmla="*/ 187072 h 4003842"/>
                  <a:gd name="connsiteX14" fmla="*/ 743164 w 3405535"/>
                  <a:gd name="connsiteY14" fmla="*/ 481775 h 4003842"/>
                  <a:gd name="connsiteX15" fmla="*/ 899485 w 3405535"/>
                  <a:gd name="connsiteY15" fmla="*/ 740602 h 4003842"/>
                  <a:gd name="connsiteX16" fmla="*/ 1283880 w 3405535"/>
                  <a:gd name="connsiteY16" fmla="*/ 943050 h 4003842"/>
                  <a:gd name="connsiteX17" fmla="*/ 1730258 w 3405535"/>
                  <a:gd name="connsiteY17" fmla="*/ 1042349 h 4003842"/>
                  <a:gd name="connsiteX18" fmla="*/ 2391581 w 3405535"/>
                  <a:gd name="connsiteY18" fmla="*/ 1111775 h 4003842"/>
                  <a:gd name="connsiteX19" fmla="*/ 2983314 w 3405535"/>
                  <a:gd name="connsiteY19" fmla="*/ 1543339 h 4003842"/>
                  <a:gd name="connsiteX20" fmla="*/ 3377245 w 3405535"/>
                  <a:gd name="connsiteY20" fmla="*/ 2821306 h 4003842"/>
                  <a:gd name="connsiteX21" fmla="*/ 2358186 w 3405535"/>
                  <a:gd name="connsiteY21" fmla="*/ 3840356 h 4003842"/>
                  <a:gd name="connsiteX22" fmla="*/ 1251526 w 3405535"/>
                  <a:gd name="connsiteY22" fmla="*/ 3968244 h 4003842"/>
                  <a:gd name="connsiteX23" fmla="*/ 407459 w 3405535"/>
                  <a:gd name="connsiteY23" fmla="*/ 3490308 h 4003842"/>
                  <a:gd name="connsiteX24" fmla="*/ 0 w 3405535"/>
                  <a:gd name="connsiteY24" fmla="*/ 2711267 h 4003842"/>
                  <a:gd name="connsiteX25" fmla="*/ 283171 w 3405535"/>
                  <a:gd name="connsiteY25" fmla="*/ 2118017 h 4003842"/>
                  <a:gd name="connsiteX26" fmla="*/ 963551 w 3405535"/>
                  <a:gd name="connsiteY26" fmla="*/ 1870723 h 4003842"/>
                  <a:gd name="connsiteX27" fmla="*/ 1591396 w 3405535"/>
                  <a:gd name="connsiteY27" fmla="*/ 2019356 h 4003842"/>
                  <a:gd name="connsiteX28" fmla="*/ 1860473 w 3405535"/>
                  <a:gd name="connsiteY28" fmla="*/ 2490881 h 4003842"/>
                  <a:gd name="connsiteX29" fmla="*/ 1679807 w 3405535"/>
                  <a:gd name="connsiteY29" fmla="*/ 2861181 h 4003842"/>
                  <a:gd name="connsiteX30" fmla="*/ 1260816 w 3405535"/>
                  <a:gd name="connsiteY30" fmla="*/ 3008533 h 4003842"/>
                  <a:gd name="connsiteX31" fmla="*/ 894360 w 3405535"/>
                  <a:gd name="connsiteY31" fmla="*/ 2926528 h 4003842"/>
                  <a:gd name="connsiteX32" fmla="*/ 717538 w 3405535"/>
                  <a:gd name="connsiteY32" fmla="*/ 2649764 h 4003842"/>
                  <a:gd name="connsiteX33" fmla="*/ 807230 w 3405535"/>
                  <a:gd name="connsiteY33" fmla="*/ 2470379 h 4003842"/>
                  <a:gd name="connsiteX34" fmla="*/ 930236 w 3405535"/>
                  <a:gd name="connsiteY34" fmla="*/ 2406314 h 4003842"/>
                  <a:gd name="connsiteX35" fmla="*/ 989177 w 3405535"/>
                  <a:gd name="connsiteY35" fmla="*/ 2398626 h 4003842"/>
                  <a:gd name="connsiteX36" fmla="*/ 1009678 w 3405535"/>
                  <a:gd name="connsiteY36" fmla="*/ 2414001 h 4003842"/>
                  <a:gd name="connsiteX37" fmla="*/ 999428 w 3405535"/>
                  <a:gd name="connsiteY37" fmla="*/ 2444753 h 4003842"/>
                  <a:gd name="connsiteX38" fmla="*/ 989177 w 3405535"/>
                  <a:gd name="connsiteY38" fmla="*/ 2475505 h 4003842"/>
                  <a:gd name="connsiteX39" fmla="*/ 973801 w 3405535"/>
                  <a:gd name="connsiteY39" fmla="*/ 2588261 h 4003842"/>
                  <a:gd name="connsiteX40" fmla="*/ 1054524 w 3405535"/>
                  <a:gd name="connsiteY40" fmla="*/ 2725362 h 4003842"/>
                  <a:gd name="connsiteX41" fmla="*/ 1230065 w 3405535"/>
                  <a:gd name="connsiteY41" fmla="*/ 2783021 h 4003842"/>
                  <a:gd name="connsiteX42" fmla="*/ 1494016 w 3405535"/>
                  <a:gd name="connsiteY42" fmla="*/ 2685641 h 4003842"/>
                  <a:gd name="connsiteX43" fmla="*/ 1599084 w 3405535"/>
                  <a:gd name="connsiteY43" fmla="*/ 2444753 h 4003842"/>
                  <a:gd name="connsiteX44" fmla="*/ 1386385 w 3405535"/>
                  <a:gd name="connsiteY44" fmla="*/ 2109048 h 4003842"/>
                  <a:gd name="connsiteX45" fmla="*/ 943050 w 3405535"/>
                  <a:gd name="connsiteY45" fmla="*/ 2003980 h 4003842"/>
                  <a:gd name="connsiteX46" fmla="*/ 371582 w 3405535"/>
                  <a:gd name="connsiteY46" fmla="*/ 2198740 h 4003842"/>
                  <a:gd name="connsiteX47" fmla="*/ 117881 w 3405535"/>
                  <a:gd name="connsiteY47" fmla="*/ 2711267 h 4003842"/>
                  <a:gd name="connsiteX48" fmla="*/ 499714 w 3405535"/>
                  <a:gd name="connsiteY48" fmla="*/ 3351926 h 4003842"/>
                  <a:gd name="connsiteX49" fmla="*/ 1312069 w 3405535"/>
                  <a:gd name="connsiteY49" fmla="*/ 3567187 h 4003842"/>
                  <a:gd name="connsiteX50" fmla="*/ 2134674 w 3405535"/>
                  <a:gd name="connsiteY50" fmla="*/ 3269921 h 4003842"/>
                  <a:gd name="connsiteX51" fmla="*/ 2490881 w 3405535"/>
                  <a:gd name="connsiteY51" fmla="*/ 2506256 h 4003842"/>
                  <a:gd name="connsiteX52" fmla="*/ 2372999 w 3405535"/>
                  <a:gd name="connsiteY52" fmla="*/ 2070608 h 4003842"/>
                  <a:gd name="connsiteX53" fmla="*/ 2057795 w 3405535"/>
                  <a:gd name="connsiteY53" fmla="*/ 1755405 h 4003842"/>
                  <a:gd name="connsiteX54" fmla="*/ 1614460 w 3405535"/>
                  <a:gd name="connsiteY54" fmla="*/ 1496578 h 4003842"/>
                  <a:gd name="connsiteX55" fmla="*/ 858483 w 3405535"/>
                  <a:gd name="connsiteY55" fmla="*/ 1135247 h 4003842"/>
                  <a:gd name="connsiteX56" fmla="*/ 476650 w 3405535"/>
                  <a:gd name="connsiteY56" fmla="*/ 609907 h 4003842"/>
                  <a:gd name="connsiteX57" fmla="*/ 781604 w 3405535"/>
                  <a:gd name="connsiteY57" fmla="*/ 143508 h 4003842"/>
                  <a:gd name="connsiteX58" fmla="*/ 1424825 w 3405535"/>
                  <a:gd name="connsiteY58" fmla="*/ 0 h 4003842"/>
                  <a:gd name="connsiteX0" fmla="*/ 1424825 w 3403321"/>
                  <a:gd name="connsiteY0" fmla="*/ 0 h 4003842"/>
                  <a:gd name="connsiteX1" fmla="*/ 1883536 w 3403321"/>
                  <a:gd name="connsiteY1" fmla="*/ 64066 h 4003842"/>
                  <a:gd name="connsiteX2" fmla="*/ 2116736 w 3403321"/>
                  <a:gd name="connsiteY2" fmla="*/ 353644 h 4003842"/>
                  <a:gd name="connsiteX3" fmla="*/ 2051389 w 3403321"/>
                  <a:gd name="connsiteY3" fmla="*/ 500995 h 4003842"/>
                  <a:gd name="connsiteX4" fmla="*/ 1936070 w 3403321"/>
                  <a:gd name="connsiteY4" fmla="*/ 571468 h 4003842"/>
                  <a:gd name="connsiteX5" fmla="*/ 1863035 w 3403321"/>
                  <a:gd name="connsiteY5" fmla="*/ 576593 h 4003842"/>
                  <a:gd name="connsiteX6" fmla="*/ 1768218 w 3403321"/>
                  <a:gd name="connsiteY6" fmla="*/ 558654 h 4003842"/>
                  <a:gd name="connsiteX7" fmla="*/ 1740029 w 3403321"/>
                  <a:gd name="connsiteY7" fmla="*/ 533028 h 4003842"/>
                  <a:gd name="connsiteX8" fmla="*/ 1757967 w 3403321"/>
                  <a:gd name="connsiteY8" fmla="*/ 502276 h 4003842"/>
                  <a:gd name="connsiteX9" fmla="*/ 1809220 w 3403321"/>
                  <a:gd name="connsiteY9" fmla="*/ 426679 h 4003842"/>
                  <a:gd name="connsiteX10" fmla="*/ 1824596 w 3403321"/>
                  <a:gd name="connsiteY10" fmla="*/ 343393 h 4003842"/>
                  <a:gd name="connsiteX11" fmla="*/ 1686214 w 3403321"/>
                  <a:gd name="connsiteY11" fmla="*/ 153758 h 4003842"/>
                  <a:gd name="connsiteX12" fmla="*/ 1409449 w 3403321"/>
                  <a:gd name="connsiteY12" fmla="*/ 102506 h 4003842"/>
                  <a:gd name="connsiteX13" fmla="*/ 960988 w 3403321"/>
                  <a:gd name="connsiteY13" fmla="*/ 187072 h 4003842"/>
                  <a:gd name="connsiteX14" fmla="*/ 743164 w 3403321"/>
                  <a:gd name="connsiteY14" fmla="*/ 481775 h 4003842"/>
                  <a:gd name="connsiteX15" fmla="*/ 899485 w 3403321"/>
                  <a:gd name="connsiteY15" fmla="*/ 740602 h 4003842"/>
                  <a:gd name="connsiteX16" fmla="*/ 1283880 w 3403321"/>
                  <a:gd name="connsiteY16" fmla="*/ 943050 h 4003842"/>
                  <a:gd name="connsiteX17" fmla="*/ 1730258 w 3403321"/>
                  <a:gd name="connsiteY17" fmla="*/ 1042349 h 4003842"/>
                  <a:gd name="connsiteX18" fmla="*/ 2983314 w 3403321"/>
                  <a:gd name="connsiteY18" fmla="*/ 1543339 h 4003842"/>
                  <a:gd name="connsiteX19" fmla="*/ 3377245 w 3403321"/>
                  <a:gd name="connsiteY19" fmla="*/ 2821306 h 4003842"/>
                  <a:gd name="connsiteX20" fmla="*/ 2358186 w 3403321"/>
                  <a:gd name="connsiteY20" fmla="*/ 3840356 h 4003842"/>
                  <a:gd name="connsiteX21" fmla="*/ 1251526 w 3403321"/>
                  <a:gd name="connsiteY21" fmla="*/ 3968244 h 4003842"/>
                  <a:gd name="connsiteX22" fmla="*/ 407459 w 3403321"/>
                  <a:gd name="connsiteY22" fmla="*/ 3490308 h 4003842"/>
                  <a:gd name="connsiteX23" fmla="*/ 0 w 3403321"/>
                  <a:gd name="connsiteY23" fmla="*/ 2711267 h 4003842"/>
                  <a:gd name="connsiteX24" fmla="*/ 283171 w 3403321"/>
                  <a:gd name="connsiteY24" fmla="*/ 2118017 h 4003842"/>
                  <a:gd name="connsiteX25" fmla="*/ 963551 w 3403321"/>
                  <a:gd name="connsiteY25" fmla="*/ 1870723 h 4003842"/>
                  <a:gd name="connsiteX26" fmla="*/ 1591396 w 3403321"/>
                  <a:gd name="connsiteY26" fmla="*/ 2019356 h 4003842"/>
                  <a:gd name="connsiteX27" fmla="*/ 1860473 w 3403321"/>
                  <a:gd name="connsiteY27" fmla="*/ 2490881 h 4003842"/>
                  <a:gd name="connsiteX28" fmla="*/ 1679807 w 3403321"/>
                  <a:gd name="connsiteY28" fmla="*/ 2861181 h 4003842"/>
                  <a:gd name="connsiteX29" fmla="*/ 1260816 w 3403321"/>
                  <a:gd name="connsiteY29" fmla="*/ 3008533 h 4003842"/>
                  <a:gd name="connsiteX30" fmla="*/ 894360 w 3403321"/>
                  <a:gd name="connsiteY30" fmla="*/ 2926528 h 4003842"/>
                  <a:gd name="connsiteX31" fmla="*/ 717538 w 3403321"/>
                  <a:gd name="connsiteY31" fmla="*/ 2649764 h 4003842"/>
                  <a:gd name="connsiteX32" fmla="*/ 807230 w 3403321"/>
                  <a:gd name="connsiteY32" fmla="*/ 2470379 h 4003842"/>
                  <a:gd name="connsiteX33" fmla="*/ 930236 w 3403321"/>
                  <a:gd name="connsiteY33" fmla="*/ 2406314 h 4003842"/>
                  <a:gd name="connsiteX34" fmla="*/ 989177 w 3403321"/>
                  <a:gd name="connsiteY34" fmla="*/ 2398626 h 4003842"/>
                  <a:gd name="connsiteX35" fmla="*/ 1009678 w 3403321"/>
                  <a:gd name="connsiteY35" fmla="*/ 2414001 h 4003842"/>
                  <a:gd name="connsiteX36" fmla="*/ 999428 w 3403321"/>
                  <a:gd name="connsiteY36" fmla="*/ 2444753 h 4003842"/>
                  <a:gd name="connsiteX37" fmla="*/ 989177 w 3403321"/>
                  <a:gd name="connsiteY37" fmla="*/ 2475505 h 4003842"/>
                  <a:gd name="connsiteX38" fmla="*/ 973801 w 3403321"/>
                  <a:gd name="connsiteY38" fmla="*/ 2588261 h 4003842"/>
                  <a:gd name="connsiteX39" fmla="*/ 1054524 w 3403321"/>
                  <a:gd name="connsiteY39" fmla="*/ 2725362 h 4003842"/>
                  <a:gd name="connsiteX40" fmla="*/ 1230065 w 3403321"/>
                  <a:gd name="connsiteY40" fmla="*/ 2783021 h 4003842"/>
                  <a:gd name="connsiteX41" fmla="*/ 1494016 w 3403321"/>
                  <a:gd name="connsiteY41" fmla="*/ 2685641 h 4003842"/>
                  <a:gd name="connsiteX42" fmla="*/ 1599084 w 3403321"/>
                  <a:gd name="connsiteY42" fmla="*/ 2444753 h 4003842"/>
                  <a:gd name="connsiteX43" fmla="*/ 1386385 w 3403321"/>
                  <a:gd name="connsiteY43" fmla="*/ 2109048 h 4003842"/>
                  <a:gd name="connsiteX44" fmla="*/ 943050 w 3403321"/>
                  <a:gd name="connsiteY44" fmla="*/ 2003980 h 4003842"/>
                  <a:gd name="connsiteX45" fmla="*/ 371582 w 3403321"/>
                  <a:gd name="connsiteY45" fmla="*/ 2198740 h 4003842"/>
                  <a:gd name="connsiteX46" fmla="*/ 117881 w 3403321"/>
                  <a:gd name="connsiteY46" fmla="*/ 2711267 h 4003842"/>
                  <a:gd name="connsiteX47" fmla="*/ 499714 w 3403321"/>
                  <a:gd name="connsiteY47" fmla="*/ 3351926 h 4003842"/>
                  <a:gd name="connsiteX48" fmla="*/ 1312069 w 3403321"/>
                  <a:gd name="connsiteY48" fmla="*/ 3567187 h 4003842"/>
                  <a:gd name="connsiteX49" fmla="*/ 2134674 w 3403321"/>
                  <a:gd name="connsiteY49" fmla="*/ 3269921 h 4003842"/>
                  <a:gd name="connsiteX50" fmla="*/ 2490881 w 3403321"/>
                  <a:gd name="connsiteY50" fmla="*/ 2506256 h 4003842"/>
                  <a:gd name="connsiteX51" fmla="*/ 2372999 w 3403321"/>
                  <a:gd name="connsiteY51" fmla="*/ 2070608 h 4003842"/>
                  <a:gd name="connsiteX52" fmla="*/ 2057795 w 3403321"/>
                  <a:gd name="connsiteY52" fmla="*/ 1755405 h 4003842"/>
                  <a:gd name="connsiteX53" fmla="*/ 1614460 w 3403321"/>
                  <a:gd name="connsiteY53" fmla="*/ 1496578 h 4003842"/>
                  <a:gd name="connsiteX54" fmla="*/ 858483 w 3403321"/>
                  <a:gd name="connsiteY54" fmla="*/ 1135247 h 4003842"/>
                  <a:gd name="connsiteX55" fmla="*/ 476650 w 3403321"/>
                  <a:gd name="connsiteY55" fmla="*/ 609907 h 4003842"/>
                  <a:gd name="connsiteX56" fmla="*/ 781604 w 3403321"/>
                  <a:gd name="connsiteY56" fmla="*/ 143508 h 4003842"/>
                  <a:gd name="connsiteX57" fmla="*/ 1424825 w 3403321"/>
                  <a:gd name="connsiteY57" fmla="*/ 0 h 4003842"/>
                  <a:gd name="connsiteX0" fmla="*/ 1424825 w 3409854"/>
                  <a:gd name="connsiteY0" fmla="*/ 0 h 4003842"/>
                  <a:gd name="connsiteX1" fmla="*/ 1883536 w 3409854"/>
                  <a:gd name="connsiteY1" fmla="*/ 64066 h 4003842"/>
                  <a:gd name="connsiteX2" fmla="*/ 2116736 w 3409854"/>
                  <a:gd name="connsiteY2" fmla="*/ 353644 h 4003842"/>
                  <a:gd name="connsiteX3" fmla="*/ 2051389 w 3409854"/>
                  <a:gd name="connsiteY3" fmla="*/ 500995 h 4003842"/>
                  <a:gd name="connsiteX4" fmla="*/ 1936070 w 3409854"/>
                  <a:gd name="connsiteY4" fmla="*/ 571468 h 4003842"/>
                  <a:gd name="connsiteX5" fmla="*/ 1863035 w 3409854"/>
                  <a:gd name="connsiteY5" fmla="*/ 576593 h 4003842"/>
                  <a:gd name="connsiteX6" fmla="*/ 1768218 w 3409854"/>
                  <a:gd name="connsiteY6" fmla="*/ 558654 h 4003842"/>
                  <a:gd name="connsiteX7" fmla="*/ 1740029 w 3409854"/>
                  <a:gd name="connsiteY7" fmla="*/ 533028 h 4003842"/>
                  <a:gd name="connsiteX8" fmla="*/ 1757967 w 3409854"/>
                  <a:gd name="connsiteY8" fmla="*/ 502276 h 4003842"/>
                  <a:gd name="connsiteX9" fmla="*/ 1809220 w 3409854"/>
                  <a:gd name="connsiteY9" fmla="*/ 426679 h 4003842"/>
                  <a:gd name="connsiteX10" fmla="*/ 1824596 w 3409854"/>
                  <a:gd name="connsiteY10" fmla="*/ 343393 h 4003842"/>
                  <a:gd name="connsiteX11" fmla="*/ 1686214 w 3409854"/>
                  <a:gd name="connsiteY11" fmla="*/ 153758 h 4003842"/>
                  <a:gd name="connsiteX12" fmla="*/ 1409449 w 3409854"/>
                  <a:gd name="connsiteY12" fmla="*/ 102506 h 4003842"/>
                  <a:gd name="connsiteX13" fmla="*/ 960988 w 3409854"/>
                  <a:gd name="connsiteY13" fmla="*/ 187072 h 4003842"/>
                  <a:gd name="connsiteX14" fmla="*/ 743164 w 3409854"/>
                  <a:gd name="connsiteY14" fmla="*/ 481775 h 4003842"/>
                  <a:gd name="connsiteX15" fmla="*/ 899485 w 3409854"/>
                  <a:gd name="connsiteY15" fmla="*/ 740602 h 4003842"/>
                  <a:gd name="connsiteX16" fmla="*/ 1283880 w 3409854"/>
                  <a:gd name="connsiteY16" fmla="*/ 943050 h 4003842"/>
                  <a:gd name="connsiteX17" fmla="*/ 2983314 w 3409854"/>
                  <a:gd name="connsiteY17" fmla="*/ 1543339 h 4003842"/>
                  <a:gd name="connsiteX18" fmla="*/ 3377245 w 3409854"/>
                  <a:gd name="connsiteY18" fmla="*/ 2821306 h 4003842"/>
                  <a:gd name="connsiteX19" fmla="*/ 2358186 w 3409854"/>
                  <a:gd name="connsiteY19" fmla="*/ 3840356 h 4003842"/>
                  <a:gd name="connsiteX20" fmla="*/ 1251526 w 3409854"/>
                  <a:gd name="connsiteY20" fmla="*/ 3968244 h 4003842"/>
                  <a:gd name="connsiteX21" fmla="*/ 407459 w 3409854"/>
                  <a:gd name="connsiteY21" fmla="*/ 3490308 h 4003842"/>
                  <a:gd name="connsiteX22" fmla="*/ 0 w 3409854"/>
                  <a:gd name="connsiteY22" fmla="*/ 2711267 h 4003842"/>
                  <a:gd name="connsiteX23" fmla="*/ 283171 w 3409854"/>
                  <a:gd name="connsiteY23" fmla="*/ 2118017 h 4003842"/>
                  <a:gd name="connsiteX24" fmla="*/ 963551 w 3409854"/>
                  <a:gd name="connsiteY24" fmla="*/ 1870723 h 4003842"/>
                  <a:gd name="connsiteX25" fmla="*/ 1591396 w 3409854"/>
                  <a:gd name="connsiteY25" fmla="*/ 2019356 h 4003842"/>
                  <a:gd name="connsiteX26" fmla="*/ 1860473 w 3409854"/>
                  <a:gd name="connsiteY26" fmla="*/ 2490881 h 4003842"/>
                  <a:gd name="connsiteX27" fmla="*/ 1679807 w 3409854"/>
                  <a:gd name="connsiteY27" fmla="*/ 2861181 h 4003842"/>
                  <a:gd name="connsiteX28" fmla="*/ 1260816 w 3409854"/>
                  <a:gd name="connsiteY28" fmla="*/ 3008533 h 4003842"/>
                  <a:gd name="connsiteX29" fmla="*/ 894360 w 3409854"/>
                  <a:gd name="connsiteY29" fmla="*/ 2926528 h 4003842"/>
                  <a:gd name="connsiteX30" fmla="*/ 717538 w 3409854"/>
                  <a:gd name="connsiteY30" fmla="*/ 2649764 h 4003842"/>
                  <a:gd name="connsiteX31" fmla="*/ 807230 w 3409854"/>
                  <a:gd name="connsiteY31" fmla="*/ 2470379 h 4003842"/>
                  <a:gd name="connsiteX32" fmla="*/ 930236 w 3409854"/>
                  <a:gd name="connsiteY32" fmla="*/ 2406314 h 4003842"/>
                  <a:gd name="connsiteX33" fmla="*/ 989177 w 3409854"/>
                  <a:gd name="connsiteY33" fmla="*/ 2398626 h 4003842"/>
                  <a:gd name="connsiteX34" fmla="*/ 1009678 w 3409854"/>
                  <a:gd name="connsiteY34" fmla="*/ 2414001 h 4003842"/>
                  <a:gd name="connsiteX35" fmla="*/ 999428 w 3409854"/>
                  <a:gd name="connsiteY35" fmla="*/ 2444753 h 4003842"/>
                  <a:gd name="connsiteX36" fmla="*/ 989177 w 3409854"/>
                  <a:gd name="connsiteY36" fmla="*/ 2475505 h 4003842"/>
                  <a:gd name="connsiteX37" fmla="*/ 973801 w 3409854"/>
                  <a:gd name="connsiteY37" fmla="*/ 2588261 h 4003842"/>
                  <a:gd name="connsiteX38" fmla="*/ 1054524 w 3409854"/>
                  <a:gd name="connsiteY38" fmla="*/ 2725362 h 4003842"/>
                  <a:gd name="connsiteX39" fmla="*/ 1230065 w 3409854"/>
                  <a:gd name="connsiteY39" fmla="*/ 2783021 h 4003842"/>
                  <a:gd name="connsiteX40" fmla="*/ 1494016 w 3409854"/>
                  <a:gd name="connsiteY40" fmla="*/ 2685641 h 4003842"/>
                  <a:gd name="connsiteX41" fmla="*/ 1599084 w 3409854"/>
                  <a:gd name="connsiteY41" fmla="*/ 2444753 h 4003842"/>
                  <a:gd name="connsiteX42" fmla="*/ 1386385 w 3409854"/>
                  <a:gd name="connsiteY42" fmla="*/ 2109048 h 4003842"/>
                  <a:gd name="connsiteX43" fmla="*/ 943050 w 3409854"/>
                  <a:gd name="connsiteY43" fmla="*/ 2003980 h 4003842"/>
                  <a:gd name="connsiteX44" fmla="*/ 371582 w 3409854"/>
                  <a:gd name="connsiteY44" fmla="*/ 2198740 h 4003842"/>
                  <a:gd name="connsiteX45" fmla="*/ 117881 w 3409854"/>
                  <a:gd name="connsiteY45" fmla="*/ 2711267 h 4003842"/>
                  <a:gd name="connsiteX46" fmla="*/ 499714 w 3409854"/>
                  <a:gd name="connsiteY46" fmla="*/ 3351926 h 4003842"/>
                  <a:gd name="connsiteX47" fmla="*/ 1312069 w 3409854"/>
                  <a:gd name="connsiteY47" fmla="*/ 3567187 h 4003842"/>
                  <a:gd name="connsiteX48" fmla="*/ 2134674 w 3409854"/>
                  <a:gd name="connsiteY48" fmla="*/ 3269921 h 4003842"/>
                  <a:gd name="connsiteX49" fmla="*/ 2490881 w 3409854"/>
                  <a:gd name="connsiteY49" fmla="*/ 2506256 h 4003842"/>
                  <a:gd name="connsiteX50" fmla="*/ 2372999 w 3409854"/>
                  <a:gd name="connsiteY50" fmla="*/ 2070608 h 4003842"/>
                  <a:gd name="connsiteX51" fmla="*/ 2057795 w 3409854"/>
                  <a:gd name="connsiteY51" fmla="*/ 1755405 h 4003842"/>
                  <a:gd name="connsiteX52" fmla="*/ 1614460 w 3409854"/>
                  <a:gd name="connsiteY52" fmla="*/ 1496578 h 4003842"/>
                  <a:gd name="connsiteX53" fmla="*/ 858483 w 3409854"/>
                  <a:gd name="connsiteY53" fmla="*/ 1135247 h 4003842"/>
                  <a:gd name="connsiteX54" fmla="*/ 476650 w 3409854"/>
                  <a:gd name="connsiteY54" fmla="*/ 609907 h 4003842"/>
                  <a:gd name="connsiteX55" fmla="*/ 781604 w 3409854"/>
                  <a:gd name="connsiteY55" fmla="*/ 143508 h 4003842"/>
                  <a:gd name="connsiteX56" fmla="*/ 1424825 w 3409854"/>
                  <a:gd name="connsiteY56" fmla="*/ 0 h 4003842"/>
                  <a:gd name="connsiteX0" fmla="*/ 1424825 w 3409854"/>
                  <a:gd name="connsiteY0" fmla="*/ 0 h 3990022"/>
                  <a:gd name="connsiteX1" fmla="*/ 1883536 w 3409854"/>
                  <a:gd name="connsiteY1" fmla="*/ 64066 h 3990022"/>
                  <a:gd name="connsiteX2" fmla="*/ 2116736 w 3409854"/>
                  <a:gd name="connsiteY2" fmla="*/ 353644 h 3990022"/>
                  <a:gd name="connsiteX3" fmla="*/ 2051389 w 3409854"/>
                  <a:gd name="connsiteY3" fmla="*/ 500995 h 3990022"/>
                  <a:gd name="connsiteX4" fmla="*/ 1936070 w 3409854"/>
                  <a:gd name="connsiteY4" fmla="*/ 571468 h 3990022"/>
                  <a:gd name="connsiteX5" fmla="*/ 1863035 w 3409854"/>
                  <a:gd name="connsiteY5" fmla="*/ 576593 h 3990022"/>
                  <a:gd name="connsiteX6" fmla="*/ 1768218 w 3409854"/>
                  <a:gd name="connsiteY6" fmla="*/ 558654 h 3990022"/>
                  <a:gd name="connsiteX7" fmla="*/ 1740029 w 3409854"/>
                  <a:gd name="connsiteY7" fmla="*/ 533028 h 3990022"/>
                  <a:gd name="connsiteX8" fmla="*/ 1757967 w 3409854"/>
                  <a:gd name="connsiteY8" fmla="*/ 502276 h 3990022"/>
                  <a:gd name="connsiteX9" fmla="*/ 1809220 w 3409854"/>
                  <a:gd name="connsiteY9" fmla="*/ 426679 h 3990022"/>
                  <a:gd name="connsiteX10" fmla="*/ 1824596 w 3409854"/>
                  <a:gd name="connsiteY10" fmla="*/ 343393 h 3990022"/>
                  <a:gd name="connsiteX11" fmla="*/ 1686214 w 3409854"/>
                  <a:gd name="connsiteY11" fmla="*/ 153758 h 3990022"/>
                  <a:gd name="connsiteX12" fmla="*/ 1409449 w 3409854"/>
                  <a:gd name="connsiteY12" fmla="*/ 102506 h 3990022"/>
                  <a:gd name="connsiteX13" fmla="*/ 960988 w 3409854"/>
                  <a:gd name="connsiteY13" fmla="*/ 187072 h 3990022"/>
                  <a:gd name="connsiteX14" fmla="*/ 743164 w 3409854"/>
                  <a:gd name="connsiteY14" fmla="*/ 481775 h 3990022"/>
                  <a:gd name="connsiteX15" fmla="*/ 899485 w 3409854"/>
                  <a:gd name="connsiteY15" fmla="*/ 740602 h 3990022"/>
                  <a:gd name="connsiteX16" fmla="*/ 1283880 w 3409854"/>
                  <a:gd name="connsiteY16" fmla="*/ 943050 h 3990022"/>
                  <a:gd name="connsiteX17" fmla="*/ 2983314 w 3409854"/>
                  <a:gd name="connsiteY17" fmla="*/ 1543339 h 3990022"/>
                  <a:gd name="connsiteX18" fmla="*/ 3377245 w 3409854"/>
                  <a:gd name="connsiteY18" fmla="*/ 2821306 h 3990022"/>
                  <a:gd name="connsiteX19" fmla="*/ 2358186 w 3409854"/>
                  <a:gd name="connsiteY19" fmla="*/ 3840356 h 3990022"/>
                  <a:gd name="connsiteX20" fmla="*/ 1251526 w 3409854"/>
                  <a:gd name="connsiteY20" fmla="*/ 3968244 h 3990022"/>
                  <a:gd name="connsiteX21" fmla="*/ 407459 w 3409854"/>
                  <a:gd name="connsiteY21" fmla="*/ 3490308 h 3990022"/>
                  <a:gd name="connsiteX22" fmla="*/ 0 w 3409854"/>
                  <a:gd name="connsiteY22" fmla="*/ 2711267 h 3990022"/>
                  <a:gd name="connsiteX23" fmla="*/ 283171 w 3409854"/>
                  <a:gd name="connsiteY23" fmla="*/ 2118017 h 3990022"/>
                  <a:gd name="connsiteX24" fmla="*/ 963551 w 3409854"/>
                  <a:gd name="connsiteY24" fmla="*/ 1870723 h 3990022"/>
                  <a:gd name="connsiteX25" fmla="*/ 1591396 w 3409854"/>
                  <a:gd name="connsiteY25" fmla="*/ 2019356 h 3990022"/>
                  <a:gd name="connsiteX26" fmla="*/ 1860473 w 3409854"/>
                  <a:gd name="connsiteY26" fmla="*/ 2490881 h 3990022"/>
                  <a:gd name="connsiteX27" fmla="*/ 1679807 w 3409854"/>
                  <a:gd name="connsiteY27" fmla="*/ 2861181 h 3990022"/>
                  <a:gd name="connsiteX28" fmla="*/ 1260816 w 3409854"/>
                  <a:gd name="connsiteY28" fmla="*/ 3008533 h 3990022"/>
                  <a:gd name="connsiteX29" fmla="*/ 894360 w 3409854"/>
                  <a:gd name="connsiteY29" fmla="*/ 2926528 h 3990022"/>
                  <a:gd name="connsiteX30" fmla="*/ 717538 w 3409854"/>
                  <a:gd name="connsiteY30" fmla="*/ 2649764 h 3990022"/>
                  <a:gd name="connsiteX31" fmla="*/ 807230 w 3409854"/>
                  <a:gd name="connsiteY31" fmla="*/ 2470379 h 3990022"/>
                  <a:gd name="connsiteX32" fmla="*/ 930236 w 3409854"/>
                  <a:gd name="connsiteY32" fmla="*/ 2406314 h 3990022"/>
                  <a:gd name="connsiteX33" fmla="*/ 989177 w 3409854"/>
                  <a:gd name="connsiteY33" fmla="*/ 2398626 h 3990022"/>
                  <a:gd name="connsiteX34" fmla="*/ 1009678 w 3409854"/>
                  <a:gd name="connsiteY34" fmla="*/ 2414001 h 3990022"/>
                  <a:gd name="connsiteX35" fmla="*/ 999428 w 3409854"/>
                  <a:gd name="connsiteY35" fmla="*/ 2444753 h 3990022"/>
                  <a:gd name="connsiteX36" fmla="*/ 989177 w 3409854"/>
                  <a:gd name="connsiteY36" fmla="*/ 2475505 h 3990022"/>
                  <a:gd name="connsiteX37" fmla="*/ 973801 w 3409854"/>
                  <a:gd name="connsiteY37" fmla="*/ 2588261 h 3990022"/>
                  <a:gd name="connsiteX38" fmla="*/ 1054524 w 3409854"/>
                  <a:gd name="connsiteY38" fmla="*/ 2725362 h 3990022"/>
                  <a:gd name="connsiteX39" fmla="*/ 1230065 w 3409854"/>
                  <a:gd name="connsiteY39" fmla="*/ 2783021 h 3990022"/>
                  <a:gd name="connsiteX40" fmla="*/ 1494016 w 3409854"/>
                  <a:gd name="connsiteY40" fmla="*/ 2685641 h 3990022"/>
                  <a:gd name="connsiteX41" fmla="*/ 1599084 w 3409854"/>
                  <a:gd name="connsiteY41" fmla="*/ 2444753 h 3990022"/>
                  <a:gd name="connsiteX42" fmla="*/ 1386385 w 3409854"/>
                  <a:gd name="connsiteY42" fmla="*/ 2109048 h 3990022"/>
                  <a:gd name="connsiteX43" fmla="*/ 943050 w 3409854"/>
                  <a:gd name="connsiteY43" fmla="*/ 2003980 h 3990022"/>
                  <a:gd name="connsiteX44" fmla="*/ 371582 w 3409854"/>
                  <a:gd name="connsiteY44" fmla="*/ 2198740 h 3990022"/>
                  <a:gd name="connsiteX45" fmla="*/ 117881 w 3409854"/>
                  <a:gd name="connsiteY45" fmla="*/ 2711267 h 3990022"/>
                  <a:gd name="connsiteX46" fmla="*/ 499714 w 3409854"/>
                  <a:gd name="connsiteY46" fmla="*/ 3351926 h 3990022"/>
                  <a:gd name="connsiteX47" fmla="*/ 1312069 w 3409854"/>
                  <a:gd name="connsiteY47" fmla="*/ 3567187 h 3990022"/>
                  <a:gd name="connsiteX48" fmla="*/ 2134674 w 3409854"/>
                  <a:gd name="connsiteY48" fmla="*/ 3269921 h 3990022"/>
                  <a:gd name="connsiteX49" fmla="*/ 2490881 w 3409854"/>
                  <a:gd name="connsiteY49" fmla="*/ 2506256 h 3990022"/>
                  <a:gd name="connsiteX50" fmla="*/ 2372999 w 3409854"/>
                  <a:gd name="connsiteY50" fmla="*/ 2070608 h 3990022"/>
                  <a:gd name="connsiteX51" fmla="*/ 2057795 w 3409854"/>
                  <a:gd name="connsiteY51" fmla="*/ 1755405 h 3990022"/>
                  <a:gd name="connsiteX52" fmla="*/ 1614460 w 3409854"/>
                  <a:gd name="connsiteY52" fmla="*/ 1496578 h 3990022"/>
                  <a:gd name="connsiteX53" fmla="*/ 858483 w 3409854"/>
                  <a:gd name="connsiteY53" fmla="*/ 1135247 h 3990022"/>
                  <a:gd name="connsiteX54" fmla="*/ 476650 w 3409854"/>
                  <a:gd name="connsiteY54" fmla="*/ 609907 h 3990022"/>
                  <a:gd name="connsiteX55" fmla="*/ 781604 w 3409854"/>
                  <a:gd name="connsiteY55" fmla="*/ 143508 h 3990022"/>
                  <a:gd name="connsiteX56" fmla="*/ 1424825 w 3409854"/>
                  <a:gd name="connsiteY56" fmla="*/ 0 h 3990022"/>
                  <a:gd name="connsiteX0" fmla="*/ 1425671 w 3410700"/>
                  <a:gd name="connsiteY0" fmla="*/ 0 h 3988066"/>
                  <a:gd name="connsiteX1" fmla="*/ 1884382 w 3410700"/>
                  <a:gd name="connsiteY1" fmla="*/ 64066 h 3988066"/>
                  <a:gd name="connsiteX2" fmla="*/ 2117582 w 3410700"/>
                  <a:gd name="connsiteY2" fmla="*/ 353644 h 3988066"/>
                  <a:gd name="connsiteX3" fmla="*/ 2052235 w 3410700"/>
                  <a:gd name="connsiteY3" fmla="*/ 500995 h 3988066"/>
                  <a:gd name="connsiteX4" fmla="*/ 1936916 w 3410700"/>
                  <a:gd name="connsiteY4" fmla="*/ 571468 h 3988066"/>
                  <a:gd name="connsiteX5" fmla="*/ 1863881 w 3410700"/>
                  <a:gd name="connsiteY5" fmla="*/ 576593 h 3988066"/>
                  <a:gd name="connsiteX6" fmla="*/ 1769064 w 3410700"/>
                  <a:gd name="connsiteY6" fmla="*/ 558654 h 3988066"/>
                  <a:gd name="connsiteX7" fmla="*/ 1740875 w 3410700"/>
                  <a:gd name="connsiteY7" fmla="*/ 533028 h 3988066"/>
                  <a:gd name="connsiteX8" fmla="*/ 1758813 w 3410700"/>
                  <a:gd name="connsiteY8" fmla="*/ 502276 h 3988066"/>
                  <a:gd name="connsiteX9" fmla="*/ 1810066 w 3410700"/>
                  <a:gd name="connsiteY9" fmla="*/ 426679 h 3988066"/>
                  <a:gd name="connsiteX10" fmla="*/ 1825442 w 3410700"/>
                  <a:gd name="connsiteY10" fmla="*/ 343393 h 3988066"/>
                  <a:gd name="connsiteX11" fmla="*/ 1687060 w 3410700"/>
                  <a:gd name="connsiteY11" fmla="*/ 153758 h 3988066"/>
                  <a:gd name="connsiteX12" fmla="*/ 1410295 w 3410700"/>
                  <a:gd name="connsiteY12" fmla="*/ 102506 h 3988066"/>
                  <a:gd name="connsiteX13" fmla="*/ 961834 w 3410700"/>
                  <a:gd name="connsiteY13" fmla="*/ 187072 h 3988066"/>
                  <a:gd name="connsiteX14" fmla="*/ 744010 w 3410700"/>
                  <a:gd name="connsiteY14" fmla="*/ 481775 h 3988066"/>
                  <a:gd name="connsiteX15" fmla="*/ 900331 w 3410700"/>
                  <a:gd name="connsiteY15" fmla="*/ 740602 h 3988066"/>
                  <a:gd name="connsiteX16" fmla="*/ 1284726 w 3410700"/>
                  <a:gd name="connsiteY16" fmla="*/ 943050 h 3988066"/>
                  <a:gd name="connsiteX17" fmla="*/ 2984160 w 3410700"/>
                  <a:gd name="connsiteY17" fmla="*/ 1543339 h 3988066"/>
                  <a:gd name="connsiteX18" fmla="*/ 3378091 w 3410700"/>
                  <a:gd name="connsiteY18" fmla="*/ 2821306 h 3988066"/>
                  <a:gd name="connsiteX19" fmla="*/ 2359032 w 3410700"/>
                  <a:gd name="connsiteY19" fmla="*/ 3840356 h 3988066"/>
                  <a:gd name="connsiteX20" fmla="*/ 1252372 w 3410700"/>
                  <a:gd name="connsiteY20" fmla="*/ 3968244 h 3988066"/>
                  <a:gd name="connsiteX21" fmla="*/ 352887 w 3410700"/>
                  <a:gd name="connsiteY21" fmla="*/ 3518017 h 3988066"/>
                  <a:gd name="connsiteX22" fmla="*/ 846 w 3410700"/>
                  <a:gd name="connsiteY22" fmla="*/ 2711267 h 3988066"/>
                  <a:gd name="connsiteX23" fmla="*/ 284017 w 3410700"/>
                  <a:gd name="connsiteY23" fmla="*/ 2118017 h 3988066"/>
                  <a:gd name="connsiteX24" fmla="*/ 964397 w 3410700"/>
                  <a:gd name="connsiteY24" fmla="*/ 1870723 h 3988066"/>
                  <a:gd name="connsiteX25" fmla="*/ 1592242 w 3410700"/>
                  <a:gd name="connsiteY25" fmla="*/ 2019356 h 3988066"/>
                  <a:gd name="connsiteX26" fmla="*/ 1861319 w 3410700"/>
                  <a:gd name="connsiteY26" fmla="*/ 2490881 h 3988066"/>
                  <a:gd name="connsiteX27" fmla="*/ 1680653 w 3410700"/>
                  <a:gd name="connsiteY27" fmla="*/ 2861181 h 3988066"/>
                  <a:gd name="connsiteX28" fmla="*/ 1261662 w 3410700"/>
                  <a:gd name="connsiteY28" fmla="*/ 3008533 h 3988066"/>
                  <a:gd name="connsiteX29" fmla="*/ 895206 w 3410700"/>
                  <a:gd name="connsiteY29" fmla="*/ 2926528 h 3988066"/>
                  <a:gd name="connsiteX30" fmla="*/ 718384 w 3410700"/>
                  <a:gd name="connsiteY30" fmla="*/ 2649764 h 3988066"/>
                  <a:gd name="connsiteX31" fmla="*/ 808076 w 3410700"/>
                  <a:gd name="connsiteY31" fmla="*/ 2470379 h 3988066"/>
                  <a:gd name="connsiteX32" fmla="*/ 931082 w 3410700"/>
                  <a:gd name="connsiteY32" fmla="*/ 2406314 h 3988066"/>
                  <a:gd name="connsiteX33" fmla="*/ 990023 w 3410700"/>
                  <a:gd name="connsiteY33" fmla="*/ 2398626 h 3988066"/>
                  <a:gd name="connsiteX34" fmla="*/ 1010524 w 3410700"/>
                  <a:gd name="connsiteY34" fmla="*/ 2414001 h 3988066"/>
                  <a:gd name="connsiteX35" fmla="*/ 1000274 w 3410700"/>
                  <a:gd name="connsiteY35" fmla="*/ 2444753 h 3988066"/>
                  <a:gd name="connsiteX36" fmla="*/ 990023 w 3410700"/>
                  <a:gd name="connsiteY36" fmla="*/ 2475505 h 3988066"/>
                  <a:gd name="connsiteX37" fmla="*/ 974647 w 3410700"/>
                  <a:gd name="connsiteY37" fmla="*/ 2588261 h 3988066"/>
                  <a:gd name="connsiteX38" fmla="*/ 1055370 w 3410700"/>
                  <a:gd name="connsiteY38" fmla="*/ 2725362 h 3988066"/>
                  <a:gd name="connsiteX39" fmla="*/ 1230911 w 3410700"/>
                  <a:gd name="connsiteY39" fmla="*/ 2783021 h 3988066"/>
                  <a:gd name="connsiteX40" fmla="*/ 1494862 w 3410700"/>
                  <a:gd name="connsiteY40" fmla="*/ 2685641 h 3988066"/>
                  <a:gd name="connsiteX41" fmla="*/ 1599930 w 3410700"/>
                  <a:gd name="connsiteY41" fmla="*/ 2444753 h 3988066"/>
                  <a:gd name="connsiteX42" fmla="*/ 1387231 w 3410700"/>
                  <a:gd name="connsiteY42" fmla="*/ 2109048 h 3988066"/>
                  <a:gd name="connsiteX43" fmla="*/ 943896 w 3410700"/>
                  <a:gd name="connsiteY43" fmla="*/ 2003980 h 3988066"/>
                  <a:gd name="connsiteX44" fmla="*/ 372428 w 3410700"/>
                  <a:gd name="connsiteY44" fmla="*/ 2198740 h 3988066"/>
                  <a:gd name="connsiteX45" fmla="*/ 118727 w 3410700"/>
                  <a:gd name="connsiteY45" fmla="*/ 2711267 h 3988066"/>
                  <a:gd name="connsiteX46" fmla="*/ 500560 w 3410700"/>
                  <a:gd name="connsiteY46" fmla="*/ 3351926 h 3988066"/>
                  <a:gd name="connsiteX47" fmla="*/ 1312915 w 3410700"/>
                  <a:gd name="connsiteY47" fmla="*/ 3567187 h 3988066"/>
                  <a:gd name="connsiteX48" fmla="*/ 2135520 w 3410700"/>
                  <a:gd name="connsiteY48" fmla="*/ 3269921 h 3988066"/>
                  <a:gd name="connsiteX49" fmla="*/ 2491727 w 3410700"/>
                  <a:gd name="connsiteY49" fmla="*/ 2506256 h 3988066"/>
                  <a:gd name="connsiteX50" fmla="*/ 2373845 w 3410700"/>
                  <a:gd name="connsiteY50" fmla="*/ 2070608 h 3988066"/>
                  <a:gd name="connsiteX51" fmla="*/ 2058641 w 3410700"/>
                  <a:gd name="connsiteY51" fmla="*/ 1755405 h 3988066"/>
                  <a:gd name="connsiteX52" fmla="*/ 1615306 w 3410700"/>
                  <a:gd name="connsiteY52" fmla="*/ 1496578 h 3988066"/>
                  <a:gd name="connsiteX53" fmla="*/ 859329 w 3410700"/>
                  <a:gd name="connsiteY53" fmla="*/ 1135247 h 3988066"/>
                  <a:gd name="connsiteX54" fmla="*/ 477496 w 3410700"/>
                  <a:gd name="connsiteY54" fmla="*/ 609907 h 3988066"/>
                  <a:gd name="connsiteX55" fmla="*/ 782450 w 3410700"/>
                  <a:gd name="connsiteY55" fmla="*/ 143508 h 3988066"/>
                  <a:gd name="connsiteX56" fmla="*/ 1425671 w 3410700"/>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936916 w 3475899"/>
                  <a:gd name="connsiteY4" fmla="*/ 571468 h 3988066"/>
                  <a:gd name="connsiteX5" fmla="*/ 1863881 w 3475899"/>
                  <a:gd name="connsiteY5" fmla="*/ 576593 h 3988066"/>
                  <a:gd name="connsiteX6" fmla="*/ 1769064 w 3475899"/>
                  <a:gd name="connsiteY6" fmla="*/ 558654 h 3988066"/>
                  <a:gd name="connsiteX7" fmla="*/ 1740875 w 3475899"/>
                  <a:gd name="connsiteY7" fmla="*/ 533028 h 3988066"/>
                  <a:gd name="connsiteX8" fmla="*/ 1758813 w 3475899"/>
                  <a:gd name="connsiteY8" fmla="*/ 502276 h 3988066"/>
                  <a:gd name="connsiteX9" fmla="*/ 1810066 w 3475899"/>
                  <a:gd name="connsiteY9" fmla="*/ 426679 h 3988066"/>
                  <a:gd name="connsiteX10" fmla="*/ 1825442 w 3475899"/>
                  <a:gd name="connsiteY10" fmla="*/ 343393 h 3988066"/>
                  <a:gd name="connsiteX11" fmla="*/ 1687060 w 3475899"/>
                  <a:gd name="connsiteY11" fmla="*/ 153758 h 3988066"/>
                  <a:gd name="connsiteX12" fmla="*/ 1410295 w 3475899"/>
                  <a:gd name="connsiteY12" fmla="*/ 102506 h 3988066"/>
                  <a:gd name="connsiteX13" fmla="*/ 961834 w 3475899"/>
                  <a:gd name="connsiteY13" fmla="*/ 187072 h 3988066"/>
                  <a:gd name="connsiteX14" fmla="*/ 744010 w 3475899"/>
                  <a:gd name="connsiteY14" fmla="*/ 481775 h 3988066"/>
                  <a:gd name="connsiteX15" fmla="*/ 900331 w 3475899"/>
                  <a:gd name="connsiteY15" fmla="*/ 740602 h 3988066"/>
                  <a:gd name="connsiteX16" fmla="*/ 1284726 w 3475899"/>
                  <a:gd name="connsiteY16" fmla="*/ 943050 h 3988066"/>
                  <a:gd name="connsiteX17" fmla="*/ 2984160 w 3475899"/>
                  <a:gd name="connsiteY17" fmla="*/ 1543339 h 3988066"/>
                  <a:gd name="connsiteX18" fmla="*/ 3378091 w 3475899"/>
                  <a:gd name="connsiteY18" fmla="*/ 2821306 h 3988066"/>
                  <a:gd name="connsiteX19" fmla="*/ 2359032 w 3475899"/>
                  <a:gd name="connsiteY19" fmla="*/ 3840356 h 3988066"/>
                  <a:gd name="connsiteX20" fmla="*/ 1252372 w 3475899"/>
                  <a:gd name="connsiteY20" fmla="*/ 3968244 h 3988066"/>
                  <a:gd name="connsiteX21" fmla="*/ 352887 w 3475899"/>
                  <a:gd name="connsiteY21" fmla="*/ 3518017 h 3988066"/>
                  <a:gd name="connsiteX22" fmla="*/ 846 w 3475899"/>
                  <a:gd name="connsiteY22" fmla="*/ 2711267 h 3988066"/>
                  <a:gd name="connsiteX23" fmla="*/ 284017 w 3475899"/>
                  <a:gd name="connsiteY23" fmla="*/ 2118017 h 3988066"/>
                  <a:gd name="connsiteX24" fmla="*/ 964397 w 3475899"/>
                  <a:gd name="connsiteY24" fmla="*/ 1870723 h 3988066"/>
                  <a:gd name="connsiteX25" fmla="*/ 1592242 w 3475899"/>
                  <a:gd name="connsiteY25" fmla="*/ 2019356 h 3988066"/>
                  <a:gd name="connsiteX26" fmla="*/ 1861319 w 3475899"/>
                  <a:gd name="connsiteY26" fmla="*/ 2490881 h 3988066"/>
                  <a:gd name="connsiteX27" fmla="*/ 1680653 w 3475899"/>
                  <a:gd name="connsiteY27" fmla="*/ 2861181 h 3988066"/>
                  <a:gd name="connsiteX28" fmla="*/ 1261662 w 3475899"/>
                  <a:gd name="connsiteY28" fmla="*/ 3008533 h 3988066"/>
                  <a:gd name="connsiteX29" fmla="*/ 895206 w 3475899"/>
                  <a:gd name="connsiteY29" fmla="*/ 2926528 h 3988066"/>
                  <a:gd name="connsiteX30" fmla="*/ 718384 w 3475899"/>
                  <a:gd name="connsiteY30" fmla="*/ 2649764 h 3988066"/>
                  <a:gd name="connsiteX31" fmla="*/ 808076 w 3475899"/>
                  <a:gd name="connsiteY31" fmla="*/ 2470379 h 3988066"/>
                  <a:gd name="connsiteX32" fmla="*/ 931082 w 3475899"/>
                  <a:gd name="connsiteY32" fmla="*/ 2406314 h 3988066"/>
                  <a:gd name="connsiteX33" fmla="*/ 990023 w 3475899"/>
                  <a:gd name="connsiteY33" fmla="*/ 2398626 h 3988066"/>
                  <a:gd name="connsiteX34" fmla="*/ 1010524 w 3475899"/>
                  <a:gd name="connsiteY34" fmla="*/ 2414001 h 3988066"/>
                  <a:gd name="connsiteX35" fmla="*/ 1000274 w 3475899"/>
                  <a:gd name="connsiteY35" fmla="*/ 2444753 h 3988066"/>
                  <a:gd name="connsiteX36" fmla="*/ 990023 w 3475899"/>
                  <a:gd name="connsiteY36" fmla="*/ 2475505 h 3988066"/>
                  <a:gd name="connsiteX37" fmla="*/ 974647 w 3475899"/>
                  <a:gd name="connsiteY37" fmla="*/ 2588261 h 3988066"/>
                  <a:gd name="connsiteX38" fmla="*/ 1055370 w 3475899"/>
                  <a:gd name="connsiteY38" fmla="*/ 2725362 h 3988066"/>
                  <a:gd name="connsiteX39" fmla="*/ 1230911 w 3475899"/>
                  <a:gd name="connsiteY39" fmla="*/ 2783021 h 3988066"/>
                  <a:gd name="connsiteX40" fmla="*/ 1494862 w 3475899"/>
                  <a:gd name="connsiteY40" fmla="*/ 2685641 h 3988066"/>
                  <a:gd name="connsiteX41" fmla="*/ 1599930 w 3475899"/>
                  <a:gd name="connsiteY41" fmla="*/ 2444753 h 3988066"/>
                  <a:gd name="connsiteX42" fmla="*/ 1387231 w 3475899"/>
                  <a:gd name="connsiteY42" fmla="*/ 2109048 h 3988066"/>
                  <a:gd name="connsiteX43" fmla="*/ 943896 w 3475899"/>
                  <a:gd name="connsiteY43" fmla="*/ 2003980 h 3988066"/>
                  <a:gd name="connsiteX44" fmla="*/ 372428 w 3475899"/>
                  <a:gd name="connsiteY44" fmla="*/ 2198740 h 3988066"/>
                  <a:gd name="connsiteX45" fmla="*/ 118727 w 3475899"/>
                  <a:gd name="connsiteY45" fmla="*/ 2711267 h 3988066"/>
                  <a:gd name="connsiteX46" fmla="*/ 500560 w 3475899"/>
                  <a:gd name="connsiteY46" fmla="*/ 3351926 h 3988066"/>
                  <a:gd name="connsiteX47" fmla="*/ 1312915 w 3475899"/>
                  <a:gd name="connsiteY47" fmla="*/ 3567187 h 3988066"/>
                  <a:gd name="connsiteX48" fmla="*/ 2135520 w 3475899"/>
                  <a:gd name="connsiteY48" fmla="*/ 3269921 h 3988066"/>
                  <a:gd name="connsiteX49" fmla="*/ 2491727 w 3475899"/>
                  <a:gd name="connsiteY49" fmla="*/ 2506256 h 3988066"/>
                  <a:gd name="connsiteX50" fmla="*/ 2373845 w 3475899"/>
                  <a:gd name="connsiteY50" fmla="*/ 2070608 h 3988066"/>
                  <a:gd name="connsiteX51" fmla="*/ 2058641 w 3475899"/>
                  <a:gd name="connsiteY51" fmla="*/ 1755405 h 3988066"/>
                  <a:gd name="connsiteX52" fmla="*/ 1615306 w 3475899"/>
                  <a:gd name="connsiteY52" fmla="*/ 1496578 h 3988066"/>
                  <a:gd name="connsiteX53" fmla="*/ 859329 w 3475899"/>
                  <a:gd name="connsiteY53" fmla="*/ 1135247 h 3988066"/>
                  <a:gd name="connsiteX54" fmla="*/ 477496 w 3475899"/>
                  <a:gd name="connsiteY54" fmla="*/ 609907 h 3988066"/>
                  <a:gd name="connsiteX55" fmla="*/ 782450 w 3475899"/>
                  <a:gd name="connsiteY55" fmla="*/ 143508 h 3988066"/>
                  <a:gd name="connsiteX56" fmla="*/ 1425671 w 3475899"/>
                  <a:gd name="connsiteY56"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10066 w 3475899"/>
                  <a:gd name="connsiteY8" fmla="*/ 426679 h 3988066"/>
                  <a:gd name="connsiteX9" fmla="*/ 1825442 w 3475899"/>
                  <a:gd name="connsiteY9" fmla="*/ 343393 h 3988066"/>
                  <a:gd name="connsiteX10" fmla="*/ 1687060 w 3475899"/>
                  <a:gd name="connsiteY10" fmla="*/ 153758 h 3988066"/>
                  <a:gd name="connsiteX11" fmla="*/ 1410295 w 3475899"/>
                  <a:gd name="connsiteY11" fmla="*/ 102506 h 3988066"/>
                  <a:gd name="connsiteX12" fmla="*/ 961834 w 3475899"/>
                  <a:gd name="connsiteY12" fmla="*/ 187072 h 3988066"/>
                  <a:gd name="connsiteX13" fmla="*/ 744010 w 3475899"/>
                  <a:gd name="connsiteY13" fmla="*/ 481775 h 3988066"/>
                  <a:gd name="connsiteX14" fmla="*/ 900331 w 3475899"/>
                  <a:gd name="connsiteY14" fmla="*/ 740602 h 3988066"/>
                  <a:gd name="connsiteX15" fmla="*/ 1284726 w 3475899"/>
                  <a:gd name="connsiteY15" fmla="*/ 943050 h 3988066"/>
                  <a:gd name="connsiteX16" fmla="*/ 2984160 w 3475899"/>
                  <a:gd name="connsiteY16" fmla="*/ 1543339 h 3988066"/>
                  <a:gd name="connsiteX17" fmla="*/ 3378091 w 3475899"/>
                  <a:gd name="connsiteY17" fmla="*/ 2821306 h 3988066"/>
                  <a:gd name="connsiteX18" fmla="*/ 2359032 w 3475899"/>
                  <a:gd name="connsiteY18" fmla="*/ 3840356 h 3988066"/>
                  <a:gd name="connsiteX19" fmla="*/ 1252372 w 3475899"/>
                  <a:gd name="connsiteY19" fmla="*/ 3968244 h 3988066"/>
                  <a:gd name="connsiteX20" fmla="*/ 352887 w 3475899"/>
                  <a:gd name="connsiteY20" fmla="*/ 3518017 h 3988066"/>
                  <a:gd name="connsiteX21" fmla="*/ 846 w 3475899"/>
                  <a:gd name="connsiteY21" fmla="*/ 2711267 h 3988066"/>
                  <a:gd name="connsiteX22" fmla="*/ 284017 w 3475899"/>
                  <a:gd name="connsiteY22" fmla="*/ 2118017 h 3988066"/>
                  <a:gd name="connsiteX23" fmla="*/ 964397 w 3475899"/>
                  <a:gd name="connsiteY23" fmla="*/ 1870723 h 3988066"/>
                  <a:gd name="connsiteX24" fmla="*/ 1592242 w 3475899"/>
                  <a:gd name="connsiteY24" fmla="*/ 2019356 h 3988066"/>
                  <a:gd name="connsiteX25" fmla="*/ 1861319 w 3475899"/>
                  <a:gd name="connsiteY25" fmla="*/ 2490881 h 3988066"/>
                  <a:gd name="connsiteX26" fmla="*/ 1680653 w 3475899"/>
                  <a:gd name="connsiteY26" fmla="*/ 2861181 h 3988066"/>
                  <a:gd name="connsiteX27" fmla="*/ 1261662 w 3475899"/>
                  <a:gd name="connsiteY27" fmla="*/ 3008533 h 3988066"/>
                  <a:gd name="connsiteX28" fmla="*/ 895206 w 3475899"/>
                  <a:gd name="connsiteY28" fmla="*/ 2926528 h 3988066"/>
                  <a:gd name="connsiteX29" fmla="*/ 718384 w 3475899"/>
                  <a:gd name="connsiteY29" fmla="*/ 2649764 h 3988066"/>
                  <a:gd name="connsiteX30" fmla="*/ 808076 w 3475899"/>
                  <a:gd name="connsiteY30" fmla="*/ 2470379 h 3988066"/>
                  <a:gd name="connsiteX31" fmla="*/ 931082 w 3475899"/>
                  <a:gd name="connsiteY31" fmla="*/ 2406314 h 3988066"/>
                  <a:gd name="connsiteX32" fmla="*/ 990023 w 3475899"/>
                  <a:gd name="connsiteY32" fmla="*/ 2398626 h 3988066"/>
                  <a:gd name="connsiteX33" fmla="*/ 1010524 w 3475899"/>
                  <a:gd name="connsiteY33" fmla="*/ 2414001 h 3988066"/>
                  <a:gd name="connsiteX34" fmla="*/ 1000274 w 3475899"/>
                  <a:gd name="connsiteY34" fmla="*/ 2444753 h 3988066"/>
                  <a:gd name="connsiteX35" fmla="*/ 990023 w 3475899"/>
                  <a:gd name="connsiteY35" fmla="*/ 2475505 h 3988066"/>
                  <a:gd name="connsiteX36" fmla="*/ 974647 w 3475899"/>
                  <a:gd name="connsiteY36" fmla="*/ 2588261 h 3988066"/>
                  <a:gd name="connsiteX37" fmla="*/ 1055370 w 3475899"/>
                  <a:gd name="connsiteY37" fmla="*/ 2725362 h 3988066"/>
                  <a:gd name="connsiteX38" fmla="*/ 1230911 w 3475899"/>
                  <a:gd name="connsiteY38" fmla="*/ 2783021 h 3988066"/>
                  <a:gd name="connsiteX39" fmla="*/ 1494862 w 3475899"/>
                  <a:gd name="connsiteY39" fmla="*/ 2685641 h 3988066"/>
                  <a:gd name="connsiteX40" fmla="*/ 1599930 w 3475899"/>
                  <a:gd name="connsiteY40" fmla="*/ 2444753 h 3988066"/>
                  <a:gd name="connsiteX41" fmla="*/ 1387231 w 3475899"/>
                  <a:gd name="connsiteY41" fmla="*/ 2109048 h 3988066"/>
                  <a:gd name="connsiteX42" fmla="*/ 943896 w 3475899"/>
                  <a:gd name="connsiteY42" fmla="*/ 2003980 h 3988066"/>
                  <a:gd name="connsiteX43" fmla="*/ 372428 w 3475899"/>
                  <a:gd name="connsiteY43" fmla="*/ 2198740 h 3988066"/>
                  <a:gd name="connsiteX44" fmla="*/ 118727 w 3475899"/>
                  <a:gd name="connsiteY44" fmla="*/ 2711267 h 3988066"/>
                  <a:gd name="connsiteX45" fmla="*/ 500560 w 3475899"/>
                  <a:gd name="connsiteY45" fmla="*/ 3351926 h 3988066"/>
                  <a:gd name="connsiteX46" fmla="*/ 1312915 w 3475899"/>
                  <a:gd name="connsiteY46" fmla="*/ 3567187 h 3988066"/>
                  <a:gd name="connsiteX47" fmla="*/ 2135520 w 3475899"/>
                  <a:gd name="connsiteY47" fmla="*/ 3269921 h 3988066"/>
                  <a:gd name="connsiteX48" fmla="*/ 2491727 w 3475899"/>
                  <a:gd name="connsiteY48" fmla="*/ 2506256 h 3988066"/>
                  <a:gd name="connsiteX49" fmla="*/ 2373845 w 3475899"/>
                  <a:gd name="connsiteY49" fmla="*/ 2070608 h 3988066"/>
                  <a:gd name="connsiteX50" fmla="*/ 2058641 w 3475899"/>
                  <a:gd name="connsiteY50" fmla="*/ 1755405 h 3988066"/>
                  <a:gd name="connsiteX51" fmla="*/ 1615306 w 3475899"/>
                  <a:gd name="connsiteY51" fmla="*/ 1496578 h 3988066"/>
                  <a:gd name="connsiteX52" fmla="*/ 859329 w 3475899"/>
                  <a:gd name="connsiteY52" fmla="*/ 1135247 h 3988066"/>
                  <a:gd name="connsiteX53" fmla="*/ 477496 w 3475899"/>
                  <a:gd name="connsiteY53" fmla="*/ 609907 h 3988066"/>
                  <a:gd name="connsiteX54" fmla="*/ 782450 w 3475899"/>
                  <a:gd name="connsiteY54" fmla="*/ 143508 h 3988066"/>
                  <a:gd name="connsiteX55" fmla="*/ 1425671 w 3475899"/>
                  <a:gd name="connsiteY55"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2052235 w 3475899"/>
                  <a:gd name="connsiteY3" fmla="*/ 500995 h 3988066"/>
                  <a:gd name="connsiteX4" fmla="*/ 1863881 w 3475899"/>
                  <a:gd name="connsiteY4" fmla="*/ 576593 h 3988066"/>
                  <a:gd name="connsiteX5" fmla="*/ 1769064 w 3475899"/>
                  <a:gd name="connsiteY5" fmla="*/ 558654 h 3988066"/>
                  <a:gd name="connsiteX6" fmla="*/ 1740875 w 3475899"/>
                  <a:gd name="connsiteY6" fmla="*/ 533028 h 3988066"/>
                  <a:gd name="connsiteX7" fmla="*/ 1758813 w 3475899"/>
                  <a:gd name="connsiteY7" fmla="*/ 502276 h 3988066"/>
                  <a:gd name="connsiteX8" fmla="*/ 1825442 w 3475899"/>
                  <a:gd name="connsiteY8" fmla="*/ 343393 h 3988066"/>
                  <a:gd name="connsiteX9" fmla="*/ 1687060 w 3475899"/>
                  <a:gd name="connsiteY9" fmla="*/ 153758 h 3988066"/>
                  <a:gd name="connsiteX10" fmla="*/ 1410295 w 3475899"/>
                  <a:gd name="connsiteY10" fmla="*/ 102506 h 3988066"/>
                  <a:gd name="connsiteX11" fmla="*/ 961834 w 3475899"/>
                  <a:gd name="connsiteY11" fmla="*/ 187072 h 3988066"/>
                  <a:gd name="connsiteX12" fmla="*/ 744010 w 3475899"/>
                  <a:gd name="connsiteY12" fmla="*/ 481775 h 3988066"/>
                  <a:gd name="connsiteX13" fmla="*/ 900331 w 3475899"/>
                  <a:gd name="connsiteY13" fmla="*/ 740602 h 3988066"/>
                  <a:gd name="connsiteX14" fmla="*/ 1284726 w 3475899"/>
                  <a:gd name="connsiteY14" fmla="*/ 943050 h 3988066"/>
                  <a:gd name="connsiteX15" fmla="*/ 2984160 w 3475899"/>
                  <a:gd name="connsiteY15" fmla="*/ 1543339 h 3988066"/>
                  <a:gd name="connsiteX16" fmla="*/ 3378091 w 3475899"/>
                  <a:gd name="connsiteY16" fmla="*/ 2821306 h 3988066"/>
                  <a:gd name="connsiteX17" fmla="*/ 2359032 w 3475899"/>
                  <a:gd name="connsiteY17" fmla="*/ 3840356 h 3988066"/>
                  <a:gd name="connsiteX18" fmla="*/ 1252372 w 3475899"/>
                  <a:gd name="connsiteY18" fmla="*/ 3968244 h 3988066"/>
                  <a:gd name="connsiteX19" fmla="*/ 352887 w 3475899"/>
                  <a:gd name="connsiteY19" fmla="*/ 3518017 h 3988066"/>
                  <a:gd name="connsiteX20" fmla="*/ 846 w 3475899"/>
                  <a:gd name="connsiteY20" fmla="*/ 2711267 h 3988066"/>
                  <a:gd name="connsiteX21" fmla="*/ 284017 w 3475899"/>
                  <a:gd name="connsiteY21" fmla="*/ 2118017 h 3988066"/>
                  <a:gd name="connsiteX22" fmla="*/ 964397 w 3475899"/>
                  <a:gd name="connsiteY22" fmla="*/ 1870723 h 3988066"/>
                  <a:gd name="connsiteX23" fmla="*/ 1592242 w 3475899"/>
                  <a:gd name="connsiteY23" fmla="*/ 2019356 h 3988066"/>
                  <a:gd name="connsiteX24" fmla="*/ 1861319 w 3475899"/>
                  <a:gd name="connsiteY24" fmla="*/ 2490881 h 3988066"/>
                  <a:gd name="connsiteX25" fmla="*/ 1680653 w 3475899"/>
                  <a:gd name="connsiteY25" fmla="*/ 2861181 h 3988066"/>
                  <a:gd name="connsiteX26" fmla="*/ 1261662 w 3475899"/>
                  <a:gd name="connsiteY26" fmla="*/ 3008533 h 3988066"/>
                  <a:gd name="connsiteX27" fmla="*/ 895206 w 3475899"/>
                  <a:gd name="connsiteY27" fmla="*/ 2926528 h 3988066"/>
                  <a:gd name="connsiteX28" fmla="*/ 718384 w 3475899"/>
                  <a:gd name="connsiteY28" fmla="*/ 2649764 h 3988066"/>
                  <a:gd name="connsiteX29" fmla="*/ 808076 w 3475899"/>
                  <a:gd name="connsiteY29" fmla="*/ 2470379 h 3988066"/>
                  <a:gd name="connsiteX30" fmla="*/ 931082 w 3475899"/>
                  <a:gd name="connsiteY30" fmla="*/ 2406314 h 3988066"/>
                  <a:gd name="connsiteX31" fmla="*/ 990023 w 3475899"/>
                  <a:gd name="connsiteY31" fmla="*/ 2398626 h 3988066"/>
                  <a:gd name="connsiteX32" fmla="*/ 1010524 w 3475899"/>
                  <a:gd name="connsiteY32" fmla="*/ 2414001 h 3988066"/>
                  <a:gd name="connsiteX33" fmla="*/ 1000274 w 3475899"/>
                  <a:gd name="connsiteY33" fmla="*/ 2444753 h 3988066"/>
                  <a:gd name="connsiteX34" fmla="*/ 990023 w 3475899"/>
                  <a:gd name="connsiteY34" fmla="*/ 2475505 h 3988066"/>
                  <a:gd name="connsiteX35" fmla="*/ 974647 w 3475899"/>
                  <a:gd name="connsiteY35" fmla="*/ 2588261 h 3988066"/>
                  <a:gd name="connsiteX36" fmla="*/ 1055370 w 3475899"/>
                  <a:gd name="connsiteY36" fmla="*/ 2725362 h 3988066"/>
                  <a:gd name="connsiteX37" fmla="*/ 1230911 w 3475899"/>
                  <a:gd name="connsiteY37" fmla="*/ 2783021 h 3988066"/>
                  <a:gd name="connsiteX38" fmla="*/ 1494862 w 3475899"/>
                  <a:gd name="connsiteY38" fmla="*/ 2685641 h 3988066"/>
                  <a:gd name="connsiteX39" fmla="*/ 1599930 w 3475899"/>
                  <a:gd name="connsiteY39" fmla="*/ 2444753 h 3988066"/>
                  <a:gd name="connsiteX40" fmla="*/ 1387231 w 3475899"/>
                  <a:gd name="connsiteY40" fmla="*/ 2109048 h 3988066"/>
                  <a:gd name="connsiteX41" fmla="*/ 943896 w 3475899"/>
                  <a:gd name="connsiteY41" fmla="*/ 2003980 h 3988066"/>
                  <a:gd name="connsiteX42" fmla="*/ 372428 w 3475899"/>
                  <a:gd name="connsiteY42" fmla="*/ 2198740 h 3988066"/>
                  <a:gd name="connsiteX43" fmla="*/ 118727 w 3475899"/>
                  <a:gd name="connsiteY43" fmla="*/ 2711267 h 3988066"/>
                  <a:gd name="connsiteX44" fmla="*/ 500560 w 3475899"/>
                  <a:gd name="connsiteY44" fmla="*/ 3351926 h 3988066"/>
                  <a:gd name="connsiteX45" fmla="*/ 1312915 w 3475899"/>
                  <a:gd name="connsiteY45" fmla="*/ 3567187 h 3988066"/>
                  <a:gd name="connsiteX46" fmla="*/ 2135520 w 3475899"/>
                  <a:gd name="connsiteY46" fmla="*/ 3269921 h 3988066"/>
                  <a:gd name="connsiteX47" fmla="*/ 2491727 w 3475899"/>
                  <a:gd name="connsiteY47" fmla="*/ 2506256 h 3988066"/>
                  <a:gd name="connsiteX48" fmla="*/ 2373845 w 3475899"/>
                  <a:gd name="connsiteY48" fmla="*/ 2070608 h 3988066"/>
                  <a:gd name="connsiteX49" fmla="*/ 2058641 w 3475899"/>
                  <a:gd name="connsiteY49" fmla="*/ 1755405 h 3988066"/>
                  <a:gd name="connsiteX50" fmla="*/ 1615306 w 3475899"/>
                  <a:gd name="connsiteY50" fmla="*/ 1496578 h 3988066"/>
                  <a:gd name="connsiteX51" fmla="*/ 859329 w 3475899"/>
                  <a:gd name="connsiteY51" fmla="*/ 1135247 h 3988066"/>
                  <a:gd name="connsiteX52" fmla="*/ 477496 w 3475899"/>
                  <a:gd name="connsiteY52" fmla="*/ 609907 h 3988066"/>
                  <a:gd name="connsiteX53" fmla="*/ 782450 w 3475899"/>
                  <a:gd name="connsiteY53" fmla="*/ 143508 h 3988066"/>
                  <a:gd name="connsiteX54" fmla="*/ 1425671 w 3475899"/>
                  <a:gd name="connsiteY54"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758813 w 3475899"/>
                  <a:gd name="connsiteY6" fmla="*/ 502276 h 3988066"/>
                  <a:gd name="connsiteX7" fmla="*/ 1825442 w 3475899"/>
                  <a:gd name="connsiteY7" fmla="*/ 343393 h 3988066"/>
                  <a:gd name="connsiteX8" fmla="*/ 1687060 w 3475899"/>
                  <a:gd name="connsiteY8" fmla="*/ 153758 h 3988066"/>
                  <a:gd name="connsiteX9" fmla="*/ 1410295 w 3475899"/>
                  <a:gd name="connsiteY9" fmla="*/ 102506 h 3988066"/>
                  <a:gd name="connsiteX10" fmla="*/ 961834 w 3475899"/>
                  <a:gd name="connsiteY10" fmla="*/ 187072 h 3988066"/>
                  <a:gd name="connsiteX11" fmla="*/ 744010 w 3475899"/>
                  <a:gd name="connsiteY11" fmla="*/ 481775 h 3988066"/>
                  <a:gd name="connsiteX12" fmla="*/ 900331 w 3475899"/>
                  <a:gd name="connsiteY12" fmla="*/ 740602 h 3988066"/>
                  <a:gd name="connsiteX13" fmla="*/ 1284726 w 3475899"/>
                  <a:gd name="connsiteY13" fmla="*/ 943050 h 3988066"/>
                  <a:gd name="connsiteX14" fmla="*/ 2984160 w 3475899"/>
                  <a:gd name="connsiteY14" fmla="*/ 1543339 h 3988066"/>
                  <a:gd name="connsiteX15" fmla="*/ 3378091 w 3475899"/>
                  <a:gd name="connsiteY15" fmla="*/ 2821306 h 3988066"/>
                  <a:gd name="connsiteX16" fmla="*/ 2359032 w 3475899"/>
                  <a:gd name="connsiteY16" fmla="*/ 3840356 h 3988066"/>
                  <a:gd name="connsiteX17" fmla="*/ 1252372 w 3475899"/>
                  <a:gd name="connsiteY17" fmla="*/ 3968244 h 3988066"/>
                  <a:gd name="connsiteX18" fmla="*/ 352887 w 3475899"/>
                  <a:gd name="connsiteY18" fmla="*/ 3518017 h 3988066"/>
                  <a:gd name="connsiteX19" fmla="*/ 846 w 3475899"/>
                  <a:gd name="connsiteY19" fmla="*/ 2711267 h 3988066"/>
                  <a:gd name="connsiteX20" fmla="*/ 284017 w 3475899"/>
                  <a:gd name="connsiteY20" fmla="*/ 2118017 h 3988066"/>
                  <a:gd name="connsiteX21" fmla="*/ 964397 w 3475899"/>
                  <a:gd name="connsiteY21" fmla="*/ 1870723 h 3988066"/>
                  <a:gd name="connsiteX22" fmla="*/ 1592242 w 3475899"/>
                  <a:gd name="connsiteY22" fmla="*/ 2019356 h 3988066"/>
                  <a:gd name="connsiteX23" fmla="*/ 1861319 w 3475899"/>
                  <a:gd name="connsiteY23" fmla="*/ 2490881 h 3988066"/>
                  <a:gd name="connsiteX24" fmla="*/ 1680653 w 3475899"/>
                  <a:gd name="connsiteY24" fmla="*/ 2861181 h 3988066"/>
                  <a:gd name="connsiteX25" fmla="*/ 1261662 w 3475899"/>
                  <a:gd name="connsiteY25" fmla="*/ 3008533 h 3988066"/>
                  <a:gd name="connsiteX26" fmla="*/ 895206 w 3475899"/>
                  <a:gd name="connsiteY26" fmla="*/ 2926528 h 3988066"/>
                  <a:gd name="connsiteX27" fmla="*/ 718384 w 3475899"/>
                  <a:gd name="connsiteY27" fmla="*/ 2649764 h 3988066"/>
                  <a:gd name="connsiteX28" fmla="*/ 808076 w 3475899"/>
                  <a:gd name="connsiteY28" fmla="*/ 2470379 h 3988066"/>
                  <a:gd name="connsiteX29" fmla="*/ 931082 w 3475899"/>
                  <a:gd name="connsiteY29" fmla="*/ 2406314 h 3988066"/>
                  <a:gd name="connsiteX30" fmla="*/ 990023 w 3475899"/>
                  <a:gd name="connsiteY30" fmla="*/ 2398626 h 3988066"/>
                  <a:gd name="connsiteX31" fmla="*/ 1010524 w 3475899"/>
                  <a:gd name="connsiteY31" fmla="*/ 2414001 h 3988066"/>
                  <a:gd name="connsiteX32" fmla="*/ 1000274 w 3475899"/>
                  <a:gd name="connsiteY32" fmla="*/ 2444753 h 3988066"/>
                  <a:gd name="connsiteX33" fmla="*/ 990023 w 3475899"/>
                  <a:gd name="connsiteY33" fmla="*/ 2475505 h 3988066"/>
                  <a:gd name="connsiteX34" fmla="*/ 974647 w 3475899"/>
                  <a:gd name="connsiteY34" fmla="*/ 2588261 h 3988066"/>
                  <a:gd name="connsiteX35" fmla="*/ 1055370 w 3475899"/>
                  <a:gd name="connsiteY35" fmla="*/ 2725362 h 3988066"/>
                  <a:gd name="connsiteX36" fmla="*/ 1230911 w 3475899"/>
                  <a:gd name="connsiteY36" fmla="*/ 2783021 h 3988066"/>
                  <a:gd name="connsiteX37" fmla="*/ 1494862 w 3475899"/>
                  <a:gd name="connsiteY37" fmla="*/ 2685641 h 3988066"/>
                  <a:gd name="connsiteX38" fmla="*/ 1599930 w 3475899"/>
                  <a:gd name="connsiteY38" fmla="*/ 2444753 h 3988066"/>
                  <a:gd name="connsiteX39" fmla="*/ 1387231 w 3475899"/>
                  <a:gd name="connsiteY39" fmla="*/ 2109048 h 3988066"/>
                  <a:gd name="connsiteX40" fmla="*/ 943896 w 3475899"/>
                  <a:gd name="connsiteY40" fmla="*/ 2003980 h 3988066"/>
                  <a:gd name="connsiteX41" fmla="*/ 372428 w 3475899"/>
                  <a:gd name="connsiteY41" fmla="*/ 2198740 h 3988066"/>
                  <a:gd name="connsiteX42" fmla="*/ 118727 w 3475899"/>
                  <a:gd name="connsiteY42" fmla="*/ 2711267 h 3988066"/>
                  <a:gd name="connsiteX43" fmla="*/ 500560 w 3475899"/>
                  <a:gd name="connsiteY43" fmla="*/ 3351926 h 3988066"/>
                  <a:gd name="connsiteX44" fmla="*/ 1312915 w 3475899"/>
                  <a:gd name="connsiteY44" fmla="*/ 3567187 h 3988066"/>
                  <a:gd name="connsiteX45" fmla="*/ 2135520 w 3475899"/>
                  <a:gd name="connsiteY45" fmla="*/ 3269921 h 3988066"/>
                  <a:gd name="connsiteX46" fmla="*/ 2491727 w 3475899"/>
                  <a:gd name="connsiteY46" fmla="*/ 2506256 h 3988066"/>
                  <a:gd name="connsiteX47" fmla="*/ 2373845 w 3475899"/>
                  <a:gd name="connsiteY47" fmla="*/ 2070608 h 3988066"/>
                  <a:gd name="connsiteX48" fmla="*/ 2058641 w 3475899"/>
                  <a:gd name="connsiteY48" fmla="*/ 1755405 h 3988066"/>
                  <a:gd name="connsiteX49" fmla="*/ 1615306 w 3475899"/>
                  <a:gd name="connsiteY49" fmla="*/ 1496578 h 3988066"/>
                  <a:gd name="connsiteX50" fmla="*/ 859329 w 3475899"/>
                  <a:gd name="connsiteY50" fmla="*/ 1135247 h 3988066"/>
                  <a:gd name="connsiteX51" fmla="*/ 477496 w 3475899"/>
                  <a:gd name="connsiteY51" fmla="*/ 609907 h 3988066"/>
                  <a:gd name="connsiteX52" fmla="*/ 782450 w 3475899"/>
                  <a:gd name="connsiteY52" fmla="*/ 143508 h 3988066"/>
                  <a:gd name="connsiteX53" fmla="*/ 1425671 w 3475899"/>
                  <a:gd name="connsiteY53"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740875 w 3475899"/>
                  <a:gd name="connsiteY5" fmla="*/ 533028 h 3988066"/>
                  <a:gd name="connsiteX6" fmla="*/ 1825442 w 3475899"/>
                  <a:gd name="connsiteY6" fmla="*/ 343393 h 3988066"/>
                  <a:gd name="connsiteX7" fmla="*/ 1687060 w 3475899"/>
                  <a:gd name="connsiteY7" fmla="*/ 153758 h 3988066"/>
                  <a:gd name="connsiteX8" fmla="*/ 1410295 w 3475899"/>
                  <a:gd name="connsiteY8" fmla="*/ 102506 h 3988066"/>
                  <a:gd name="connsiteX9" fmla="*/ 961834 w 3475899"/>
                  <a:gd name="connsiteY9" fmla="*/ 187072 h 3988066"/>
                  <a:gd name="connsiteX10" fmla="*/ 744010 w 3475899"/>
                  <a:gd name="connsiteY10" fmla="*/ 481775 h 3988066"/>
                  <a:gd name="connsiteX11" fmla="*/ 900331 w 3475899"/>
                  <a:gd name="connsiteY11" fmla="*/ 740602 h 3988066"/>
                  <a:gd name="connsiteX12" fmla="*/ 1284726 w 3475899"/>
                  <a:gd name="connsiteY12" fmla="*/ 943050 h 3988066"/>
                  <a:gd name="connsiteX13" fmla="*/ 2984160 w 3475899"/>
                  <a:gd name="connsiteY13" fmla="*/ 1543339 h 3988066"/>
                  <a:gd name="connsiteX14" fmla="*/ 3378091 w 3475899"/>
                  <a:gd name="connsiteY14" fmla="*/ 2821306 h 3988066"/>
                  <a:gd name="connsiteX15" fmla="*/ 2359032 w 3475899"/>
                  <a:gd name="connsiteY15" fmla="*/ 3840356 h 3988066"/>
                  <a:gd name="connsiteX16" fmla="*/ 1252372 w 3475899"/>
                  <a:gd name="connsiteY16" fmla="*/ 3968244 h 3988066"/>
                  <a:gd name="connsiteX17" fmla="*/ 352887 w 3475899"/>
                  <a:gd name="connsiteY17" fmla="*/ 3518017 h 3988066"/>
                  <a:gd name="connsiteX18" fmla="*/ 846 w 3475899"/>
                  <a:gd name="connsiteY18" fmla="*/ 2711267 h 3988066"/>
                  <a:gd name="connsiteX19" fmla="*/ 284017 w 3475899"/>
                  <a:gd name="connsiteY19" fmla="*/ 2118017 h 3988066"/>
                  <a:gd name="connsiteX20" fmla="*/ 964397 w 3475899"/>
                  <a:gd name="connsiteY20" fmla="*/ 1870723 h 3988066"/>
                  <a:gd name="connsiteX21" fmla="*/ 1592242 w 3475899"/>
                  <a:gd name="connsiteY21" fmla="*/ 2019356 h 3988066"/>
                  <a:gd name="connsiteX22" fmla="*/ 1861319 w 3475899"/>
                  <a:gd name="connsiteY22" fmla="*/ 2490881 h 3988066"/>
                  <a:gd name="connsiteX23" fmla="*/ 1680653 w 3475899"/>
                  <a:gd name="connsiteY23" fmla="*/ 2861181 h 3988066"/>
                  <a:gd name="connsiteX24" fmla="*/ 1261662 w 3475899"/>
                  <a:gd name="connsiteY24" fmla="*/ 3008533 h 3988066"/>
                  <a:gd name="connsiteX25" fmla="*/ 895206 w 3475899"/>
                  <a:gd name="connsiteY25" fmla="*/ 2926528 h 3988066"/>
                  <a:gd name="connsiteX26" fmla="*/ 718384 w 3475899"/>
                  <a:gd name="connsiteY26" fmla="*/ 2649764 h 3988066"/>
                  <a:gd name="connsiteX27" fmla="*/ 808076 w 3475899"/>
                  <a:gd name="connsiteY27" fmla="*/ 2470379 h 3988066"/>
                  <a:gd name="connsiteX28" fmla="*/ 931082 w 3475899"/>
                  <a:gd name="connsiteY28" fmla="*/ 2406314 h 3988066"/>
                  <a:gd name="connsiteX29" fmla="*/ 990023 w 3475899"/>
                  <a:gd name="connsiteY29" fmla="*/ 2398626 h 3988066"/>
                  <a:gd name="connsiteX30" fmla="*/ 1010524 w 3475899"/>
                  <a:gd name="connsiteY30" fmla="*/ 2414001 h 3988066"/>
                  <a:gd name="connsiteX31" fmla="*/ 1000274 w 3475899"/>
                  <a:gd name="connsiteY31" fmla="*/ 2444753 h 3988066"/>
                  <a:gd name="connsiteX32" fmla="*/ 990023 w 3475899"/>
                  <a:gd name="connsiteY32" fmla="*/ 2475505 h 3988066"/>
                  <a:gd name="connsiteX33" fmla="*/ 974647 w 3475899"/>
                  <a:gd name="connsiteY33" fmla="*/ 2588261 h 3988066"/>
                  <a:gd name="connsiteX34" fmla="*/ 1055370 w 3475899"/>
                  <a:gd name="connsiteY34" fmla="*/ 2725362 h 3988066"/>
                  <a:gd name="connsiteX35" fmla="*/ 1230911 w 3475899"/>
                  <a:gd name="connsiteY35" fmla="*/ 2783021 h 3988066"/>
                  <a:gd name="connsiteX36" fmla="*/ 1494862 w 3475899"/>
                  <a:gd name="connsiteY36" fmla="*/ 2685641 h 3988066"/>
                  <a:gd name="connsiteX37" fmla="*/ 1599930 w 3475899"/>
                  <a:gd name="connsiteY37" fmla="*/ 2444753 h 3988066"/>
                  <a:gd name="connsiteX38" fmla="*/ 1387231 w 3475899"/>
                  <a:gd name="connsiteY38" fmla="*/ 2109048 h 3988066"/>
                  <a:gd name="connsiteX39" fmla="*/ 943896 w 3475899"/>
                  <a:gd name="connsiteY39" fmla="*/ 2003980 h 3988066"/>
                  <a:gd name="connsiteX40" fmla="*/ 372428 w 3475899"/>
                  <a:gd name="connsiteY40" fmla="*/ 2198740 h 3988066"/>
                  <a:gd name="connsiteX41" fmla="*/ 118727 w 3475899"/>
                  <a:gd name="connsiteY41" fmla="*/ 2711267 h 3988066"/>
                  <a:gd name="connsiteX42" fmla="*/ 500560 w 3475899"/>
                  <a:gd name="connsiteY42" fmla="*/ 3351926 h 3988066"/>
                  <a:gd name="connsiteX43" fmla="*/ 1312915 w 3475899"/>
                  <a:gd name="connsiteY43" fmla="*/ 3567187 h 3988066"/>
                  <a:gd name="connsiteX44" fmla="*/ 2135520 w 3475899"/>
                  <a:gd name="connsiteY44" fmla="*/ 3269921 h 3988066"/>
                  <a:gd name="connsiteX45" fmla="*/ 2491727 w 3475899"/>
                  <a:gd name="connsiteY45" fmla="*/ 2506256 h 3988066"/>
                  <a:gd name="connsiteX46" fmla="*/ 2373845 w 3475899"/>
                  <a:gd name="connsiteY46" fmla="*/ 2070608 h 3988066"/>
                  <a:gd name="connsiteX47" fmla="*/ 2058641 w 3475899"/>
                  <a:gd name="connsiteY47" fmla="*/ 1755405 h 3988066"/>
                  <a:gd name="connsiteX48" fmla="*/ 1615306 w 3475899"/>
                  <a:gd name="connsiteY48" fmla="*/ 1496578 h 3988066"/>
                  <a:gd name="connsiteX49" fmla="*/ 859329 w 3475899"/>
                  <a:gd name="connsiteY49" fmla="*/ 1135247 h 3988066"/>
                  <a:gd name="connsiteX50" fmla="*/ 477496 w 3475899"/>
                  <a:gd name="connsiteY50" fmla="*/ 609907 h 3988066"/>
                  <a:gd name="connsiteX51" fmla="*/ 782450 w 3475899"/>
                  <a:gd name="connsiteY51" fmla="*/ 143508 h 3988066"/>
                  <a:gd name="connsiteX52" fmla="*/ 1425671 w 3475899"/>
                  <a:gd name="connsiteY52"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769064 w 3475899"/>
                  <a:gd name="connsiteY4" fmla="*/ 558654 h 3988066"/>
                  <a:gd name="connsiteX5" fmla="*/ 1825442 w 3475899"/>
                  <a:gd name="connsiteY5" fmla="*/ 343393 h 3988066"/>
                  <a:gd name="connsiteX6" fmla="*/ 1687060 w 3475899"/>
                  <a:gd name="connsiteY6" fmla="*/ 153758 h 3988066"/>
                  <a:gd name="connsiteX7" fmla="*/ 1410295 w 3475899"/>
                  <a:gd name="connsiteY7" fmla="*/ 102506 h 3988066"/>
                  <a:gd name="connsiteX8" fmla="*/ 961834 w 3475899"/>
                  <a:gd name="connsiteY8" fmla="*/ 187072 h 3988066"/>
                  <a:gd name="connsiteX9" fmla="*/ 744010 w 3475899"/>
                  <a:gd name="connsiteY9" fmla="*/ 481775 h 3988066"/>
                  <a:gd name="connsiteX10" fmla="*/ 900331 w 3475899"/>
                  <a:gd name="connsiteY10" fmla="*/ 740602 h 3988066"/>
                  <a:gd name="connsiteX11" fmla="*/ 1284726 w 3475899"/>
                  <a:gd name="connsiteY11" fmla="*/ 943050 h 3988066"/>
                  <a:gd name="connsiteX12" fmla="*/ 2984160 w 3475899"/>
                  <a:gd name="connsiteY12" fmla="*/ 1543339 h 3988066"/>
                  <a:gd name="connsiteX13" fmla="*/ 3378091 w 3475899"/>
                  <a:gd name="connsiteY13" fmla="*/ 2821306 h 3988066"/>
                  <a:gd name="connsiteX14" fmla="*/ 2359032 w 3475899"/>
                  <a:gd name="connsiteY14" fmla="*/ 3840356 h 3988066"/>
                  <a:gd name="connsiteX15" fmla="*/ 1252372 w 3475899"/>
                  <a:gd name="connsiteY15" fmla="*/ 3968244 h 3988066"/>
                  <a:gd name="connsiteX16" fmla="*/ 352887 w 3475899"/>
                  <a:gd name="connsiteY16" fmla="*/ 3518017 h 3988066"/>
                  <a:gd name="connsiteX17" fmla="*/ 846 w 3475899"/>
                  <a:gd name="connsiteY17" fmla="*/ 2711267 h 3988066"/>
                  <a:gd name="connsiteX18" fmla="*/ 284017 w 3475899"/>
                  <a:gd name="connsiteY18" fmla="*/ 2118017 h 3988066"/>
                  <a:gd name="connsiteX19" fmla="*/ 964397 w 3475899"/>
                  <a:gd name="connsiteY19" fmla="*/ 1870723 h 3988066"/>
                  <a:gd name="connsiteX20" fmla="*/ 1592242 w 3475899"/>
                  <a:gd name="connsiteY20" fmla="*/ 2019356 h 3988066"/>
                  <a:gd name="connsiteX21" fmla="*/ 1861319 w 3475899"/>
                  <a:gd name="connsiteY21" fmla="*/ 2490881 h 3988066"/>
                  <a:gd name="connsiteX22" fmla="*/ 1680653 w 3475899"/>
                  <a:gd name="connsiteY22" fmla="*/ 2861181 h 3988066"/>
                  <a:gd name="connsiteX23" fmla="*/ 1261662 w 3475899"/>
                  <a:gd name="connsiteY23" fmla="*/ 3008533 h 3988066"/>
                  <a:gd name="connsiteX24" fmla="*/ 895206 w 3475899"/>
                  <a:gd name="connsiteY24" fmla="*/ 2926528 h 3988066"/>
                  <a:gd name="connsiteX25" fmla="*/ 718384 w 3475899"/>
                  <a:gd name="connsiteY25" fmla="*/ 2649764 h 3988066"/>
                  <a:gd name="connsiteX26" fmla="*/ 808076 w 3475899"/>
                  <a:gd name="connsiteY26" fmla="*/ 2470379 h 3988066"/>
                  <a:gd name="connsiteX27" fmla="*/ 931082 w 3475899"/>
                  <a:gd name="connsiteY27" fmla="*/ 2406314 h 3988066"/>
                  <a:gd name="connsiteX28" fmla="*/ 990023 w 3475899"/>
                  <a:gd name="connsiteY28" fmla="*/ 2398626 h 3988066"/>
                  <a:gd name="connsiteX29" fmla="*/ 1010524 w 3475899"/>
                  <a:gd name="connsiteY29" fmla="*/ 2414001 h 3988066"/>
                  <a:gd name="connsiteX30" fmla="*/ 1000274 w 3475899"/>
                  <a:gd name="connsiteY30" fmla="*/ 2444753 h 3988066"/>
                  <a:gd name="connsiteX31" fmla="*/ 990023 w 3475899"/>
                  <a:gd name="connsiteY31" fmla="*/ 2475505 h 3988066"/>
                  <a:gd name="connsiteX32" fmla="*/ 974647 w 3475899"/>
                  <a:gd name="connsiteY32" fmla="*/ 2588261 h 3988066"/>
                  <a:gd name="connsiteX33" fmla="*/ 1055370 w 3475899"/>
                  <a:gd name="connsiteY33" fmla="*/ 2725362 h 3988066"/>
                  <a:gd name="connsiteX34" fmla="*/ 1230911 w 3475899"/>
                  <a:gd name="connsiteY34" fmla="*/ 2783021 h 3988066"/>
                  <a:gd name="connsiteX35" fmla="*/ 1494862 w 3475899"/>
                  <a:gd name="connsiteY35" fmla="*/ 2685641 h 3988066"/>
                  <a:gd name="connsiteX36" fmla="*/ 1599930 w 3475899"/>
                  <a:gd name="connsiteY36" fmla="*/ 2444753 h 3988066"/>
                  <a:gd name="connsiteX37" fmla="*/ 1387231 w 3475899"/>
                  <a:gd name="connsiteY37" fmla="*/ 2109048 h 3988066"/>
                  <a:gd name="connsiteX38" fmla="*/ 943896 w 3475899"/>
                  <a:gd name="connsiteY38" fmla="*/ 2003980 h 3988066"/>
                  <a:gd name="connsiteX39" fmla="*/ 372428 w 3475899"/>
                  <a:gd name="connsiteY39" fmla="*/ 2198740 h 3988066"/>
                  <a:gd name="connsiteX40" fmla="*/ 118727 w 3475899"/>
                  <a:gd name="connsiteY40" fmla="*/ 2711267 h 3988066"/>
                  <a:gd name="connsiteX41" fmla="*/ 500560 w 3475899"/>
                  <a:gd name="connsiteY41" fmla="*/ 3351926 h 3988066"/>
                  <a:gd name="connsiteX42" fmla="*/ 1312915 w 3475899"/>
                  <a:gd name="connsiteY42" fmla="*/ 3567187 h 3988066"/>
                  <a:gd name="connsiteX43" fmla="*/ 2135520 w 3475899"/>
                  <a:gd name="connsiteY43" fmla="*/ 3269921 h 3988066"/>
                  <a:gd name="connsiteX44" fmla="*/ 2491727 w 3475899"/>
                  <a:gd name="connsiteY44" fmla="*/ 2506256 h 3988066"/>
                  <a:gd name="connsiteX45" fmla="*/ 2373845 w 3475899"/>
                  <a:gd name="connsiteY45" fmla="*/ 2070608 h 3988066"/>
                  <a:gd name="connsiteX46" fmla="*/ 2058641 w 3475899"/>
                  <a:gd name="connsiteY46" fmla="*/ 1755405 h 3988066"/>
                  <a:gd name="connsiteX47" fmla="*/ 1615306 w 3475899"/>
                  <a:gd name="connsiteY47" fmla="*/ 1496578 h 3988066"/>
                  <a:gd name="connsiteX48" fmla="*/ 859329 w 3475899"/>
                  <a:gd name="connsiteY48" fmla="*/ 1135247 h 3988066"/>
                  <a:gd name="connsiteX49" fmla="*/ 477496 w 3475899"/>
                  <a:gd name="connsiteY49" fmla="*/ 609907 h 3988066"/>
                  <a:gd name="connsiteX50" fmla="*/ 782450 w 3475899"/>
                  <a:gd name="connsiteY50" fmla="*/ 143508 h 3988066"/>
                  <a:gd name="connsiteX51" fmla="*/ 1425671 w 3475899"/>
                  <a:gd name="connsiteY51"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63881 w 3475899"/>
                  <a:gd name="connsiteY3" fmla="*/ 576593 h 3988066"/>
                  <a:gd name="connsiteX4" fmla="*/ 1825442 w 3475899"/>
                  <a:gd name="connsiteY4" fmla="*/ 343393 h 3988066"/>
                  <a:gd name="connsiteX5" fmla="*/ 1687060 w 3475899"/>
                  <a:gd name="connsiteY5" fmla="*/ 153758 h 3988066"/>
                  <a:gd name="connsiteX6" fmla="*/ 1410295 w 3475899"/>
                  <a:gd name="connsiteY6" fmla="*/ 102506 h 3988066"/>
                  <a:gd name="connsiteX7" fmla="*/ 961834 w 3475899"/>
                  <a:gd name="connsiteY7" fmla="*/ 187072 h 3988066"/>
                  <a:gd name="connsiteX8" fmla="*/ 744010 w 3475899"/>
                  <a:gd name="connsiteY8" fmla="*/ 481775 h 3988066"/>
                  <a:gd name="connsiteX9" fmla="*/ 900331 w 3475899"/>
                  <a:gd name="connsiteY9" fmla="*/ 740602 h 3988066"/>
                  <a:gd name="connsiteX10" fmla="*/ 1284726 w 3475899"/>
                  <a:gd name="connsiteY10" fmla="*/ 943050 h 3988066"/>
                  <a:gd name="connsiteX11" fmla="*/ 2984160 w 3475899"/>
                  <a:gd name="connsiteY11" fmla="*/ 1543339 h 3988066"/>
                  <a:gd name="connsiteX12" fmla="*/ 3378091 w 3475899"/>
                  <a:gd name="connsiteY12" fmla="*/ 2821306 h 3988066"/>
                  <a:gd name="connsiteX13" fmla="*/ 2359032 w 3475899"/>
                  <a:gd name="connsiteY13" fmla="*/ 3840356 h 3988066"/>
                  <a:gd name="connsiteX14" fmla="*/ 1252372 w 3475899"/>
                  <a:gd name="connsiteY14" fmla="*/ 3968244 h 3988066"/>
                  <a:gd name="connsiteX15" fmla="*/ 352887 w 3475899"/>
                  <a:gd name="connsiteY15" fmla="*/ 3518017 h 3988066"/>
                  <a:gd name="connsiteX16" fmla="*/ 846 w 3475899"/>
                  <a:gd name="connsiteY16" fmla="*/ 2711267 h 3988066"/>
                  <a:gd name="connsiteX17" fmla="*/ 284017 w 3475899"/>
                  <a:gd name="connsiteY17" fmla="*/ 2118017 h 3988066"/>
                  <a:gd name="connsiteX18" fmla="*/ 964397 w 3475899"/>
                  <a:gd name="connsiteY18" fmla="*/ 1870723 h 3988066"/>
                  <a:gd name="connsiteX19" fmla="*/ 1592242 w 3475899"/>
                  <a:gd name="connsiteY19" fmla="*/ 2019356 h 3988066"/>
                  <a:gd name="connsiteX20" fmla="*/ 1861319 w 3475899"/>
                  <a:gd name="connsiteY20" fmla="*/ 2490881 h 3988066"/>
                  <a:gd name="connsiteX21" fmla="*/ 1680653 w 3475899"/>
                  <a:gd name="connsiteY21" fmla="*/ 2861181 h 3988066"/>
                  <a:gd name="connsiteX22" fmla="*/ 1261662 w 3475899"/>
                  <a:gd name="connsiteY22" fmla="*/ 3008533 h 3988066"/>
                  <a:gd name="connsiteX23" fmla="*/ 895206 w 3475899"/>
                  <a:gd name="connsiteY23" fmla="*/ 2926528 h 3988066"/>
                  <a:gd name="connsiteX24" fmla="*/ 718384 w 3475899"/>
                  <a:gd name="connsiteY24" fmla="*/ 2649764 h 3988066"/>
                  <a:gd name="connsiteX25" fmla="*/ 808076 w 3475899"/>
                  <a:gd name="connsiteY25" fmla="*/ 2470379 h 3988066"/>
                  <a:gd name="connsiteX26" fmla="*/ 931082 w 3475899"/>
                  <a:gd name="connsiteY26" fmla="*/ 2406314 h 3988066"/>
                  <a:gd name="connsiteX27" fmla="*/ 990023 w 3475899"/>
                  <a:gd name="connsiteY27" fmla="*/ 2398626 h 3988066"/>
                  <a:gd name="connsiteX28" fmla="*/ 1010524 w 3475899"/>
                  <a:gd name="connsiteY28" fmla="*/ 2414001 h 3988066"/>
                  <a:gd name="connsiteX29" fmla="*/ 1000274 w 3475899"/>
                  <a:gd name="connsiteY29" fmla="*/ 2444753 h 3988066"/>
                  <a:gd name="connsiteX30" fmla="*/ 990023 w 3475899"/>
                  <a:gd name="connsiteY30" fmla="*/ 2475505 h 3988066"/>
                  <a:gd name="connsiteX31" fmla="*/ 974647 w 3475899"/>
                  <a:gd name="connsiteY31" fmla="*/ 2588261 h 3988066"/>
                  <a:gd name="connsiteX32" fmla="*/ 1055370 w 3475899"/>
                  <a:gd name="connsiteY32" fmla="*/ 2725362 h 3988066"/>
                  <a:gd name="connsiteX33" fmla="*/ 1230911 w 3475899"/>
                  <a:gd name="connsiteY33" fmla="*/ 2783021 h 3988066"/>
                  <a:gd name="connsiteX34" fmla="*/ 1494862 w 3475899"/>
                  <a:gd name="connsiteY34" fmla="*/ 2685641 h 3988066"/>
                  <a:gd name="connsiteX35" fmla="*/ 1599930 w 3475899"/>
                  <a:gd name="connsiteY35" fmla="*/ 2444753 h 3988066"/>
                  <a:gd name="connsiteX36" fmla="*/ 1387231 w 3475899"/>
                  <a:gd name="connsiteY36" fmla="*/ 2109048 h 3988066"/>
                  <a:gd name="connsiteX37" fmla="*/ 943896 w 3475899"/>
                  <a:gd name="connsiteY37" fmla="*/ 2003980 h 3988066"/>
                  <a:gd name="connsiteX38" fmla="*/ 372428 w 3475899"/>
                  <a:gd name="connsiteY38" fmla="*/ 2198740 h 3988066"/>
                  <a:gd name="connsiteX39" fmla="*/ 118727 w 3475899"/>
                  <a:gd name="connsiteY39" fmla="*/ 2711267 h 3988066"/>
                  <a:gd name="connsiteX40" fmla="*/ 500560 w 3475899"/>
                  <a:gd name="connsiteY40" fmla="*/ 3351926 h 3988066"/>
                  <a:gd name="connsiteX41" fmla="*/ 1312915 w 3475899"/>
                  <a:gd name="connsiteY41" fmla="*/ 3567187 h 3988066"/>
                  <a:gd name="connsiteX42" fmla="*/ 2135520 w 3475899"/>
                  <a:gd name="connsiteY42" fmla="*/ 3269921 h 3988066"/>
                  <a:gd name="connsiteX43" fmla="*/ 2491727 w 3475899"/>
                  <a:gd name="connsiteY43" fmla="*/ 2506256 h 3988066"/>
                  <a:gd name="connsiteX44" fmla="*/ 2373845 w 3475899"/>
                  <a:gd name="connsiteY44" fmla="*/ 2070608 h 3988066"/>
                  <a:gd name="connsiteX45" fmla="*/ 2058641 w 3475899"/>
                  <a:gd name="connsiteY45" fmla="*/ 1755405 h 3988066"/>
                  <a:gd name="connsiteX46" fmla="*/ 1615306 w 3475899"/>
                  <a:gd name="connsiteY46" fmla="*/ 1496578 h 3988066"/>
                  <a:gd name="connsiteX47" fmla="*/ 859329 w 3475899"/>
                  <a:gd name="connsiteY47" fmla="*/ 1135247 h 3988066"/>
                  <a:gd name="connsiteX48" fmla="*/ 477496 w 3475899"/>
                  <a:gd name="connsiteY48" fmla="*/ 609907 h 3988066"/>
                  <a:gd name="connsiteX49" fmla="*/ 782450 w 3475899"/>
                  <a:gd name="connsiteY49" fmla="*/ 143508 h 3988066"/>
                  <a:gd name="connsiteX50" fmla="*/ 1425671 w 3475899"/>
                  <a:gd name="connsiteY50" fmla="*/ 0 h 3988066"/>
                  <a:gd name="connsiteX0" fmla="*/ 1425671 w 3475899"/>
                  <a:gd name="connsiteY0" fmla="*/ 0 h 3988066"/>
                  <a:gd name="connsiteX1" fmla="*/ 1884382 w 3475899"/>
                  <a:gd name="connsiteY1" fmla="*/ 64066 h 3988066"/>
                  <a:gd name="connsiteX2" fmla="*/ 2117582 w 3475899"/>
                  <a:gd name="connsiteY2" fmla="*/ 353644 h 3988066"/>
                  <a:gd name="connsiteX3" fmla="*/ 1825442 w 3475899"/>
                  <a:gd name="connsiteY3" fmla="*/ 343393 h 3988066"/>
                  <a:gd name="connsiteX4" fmla="*/ 1687060 w 3475899"/>
                  <a:gd name="connsiteY4" fmla="*/ 153758 h 3988066"/>
                  <a:gd name="connsiteX5" fmla="*/ 1410295 w 3475899"/>
                  <a:gd name="connsiteY5" fmla="*/ 102506 h 3988066"/>
                  <a:gd name="connsiteX6" fmla="*/ 961834 w 3475899"/>
                  <a:gd name="connsiteY6" fmla="*/ 187072 h 3988066"/>
                  <a:gd name="connsiteX7" fmla="*/ 744010 w 3475899"/>
                  <a:gd name="connsiteY7" fmla="*/ 481775 h 3988066"/>
                  <a:gd name="connsiteX8" fmla="*/ 900331 w 3475899"/>
                  <a:gd name="connsiteY8" fmla="*/ 740602 h 3988066"/>
                  <a:gd name="connsiteX9" fmla="*/ 1284726 w 3475899"/>
                  <a:gd name="connsiteY9" fmla="*/ 943050 h 3988066"/>
                  <a:gd name="connsiteX10" fmla="*/ 2984160 w 3475899"/>
                  <a:gd name="connsiteY10" fmla="*/ 1543339 h 3988066"/>
                  <a:gd name="connsiteX11" fmla="*/ 3378091 w 3475899"/>
                  <a:gd name="connsiteY11" fmla="*/ 2821306 h 3988066"/>
                  <a:gd name="connsiteX12" fmla="*/ 2359032 w 3475899"/>
                  <a:gd name="connsiteY12" fmla="*/ 3840356 h 3988066"/>
                  <a:gd name="connsiteX13" fmla="*/ 1252372 w 3475899"/>
                  <a:gd name="connsiteY13" fmla="*/ 3968244 h 3988066"/>
                  <a:gd name="connsiteX14" fmla="*/ 352887 w 3475899"/>
                  <a:gd name="connsiteY14" fmla="*/ 3518017 h 3988066"/>
                  <a:gd name="connsiteX15" fmla="*/ 846 w 3475899"/>
                  <a:gd name="connsiteY15" fmla="*/ 2711267 h 3988066"/>
                  <a:gd name="connsiteX16" fmla="*/ 284017 w 3475899"/>
                  <a:gd name="connsiteY16" fmla="*/ 2118017 h 3988066"/>
                  <a:gd name="connsiteX17" fmla="*/ 964397 w 3475899"/>
                  <a:gd name="connsiteY17" fmla="*/ 1870723 h 3988066"/>
                  <a:gd name="connsiteX18" fmla="*/ 1592242 w 3475899"/>
                  <a:gd name="connsiteY18" fmla="*/ 2019356 h 3988066"/>
                  <a:gd name="connsiteX19" fmla="*/ 1861319 w 3475899"/>
                  <a:gd name="connsiteY19" fmla="*/ 2490881 h 3988066"/>
                  <a:gd name="connsiteX20" fmla="*/ 1680653 w 3475899"/>
                  <a:gd name="connsiteY20" fmla="*/ 2861181 h 3988066"/>
                  <a:gd name="connsiteX21" fmla="*/ 1261662 w 3475899"/>
                  <a:gd name="connsiteY21" fmla="*/ 3008533 h 3988066"/>
                  <a:gd name="connsiteX22" fmla="*/ 895206 w 3475899"/>
                  <a:gd name="connsiteY22" fmla="*/ 2926528 h 3988066"/>
                  <a:gd name="connsiteX23" fmla="*/ 718384 w 3475899"/>
                  <a:gd name="connsiteY23" fmla="*/ 2649764 h 3988066"/>
                  <a:gd name="connsiteX24" fmla="*/ 808076 w 3475899"/>
                  <a:gd name="connsiteY24" fmla="*/ 2470379 h 3988066"/>
                  <a:gd name="connsiteX25" fmla="*/ 931082 w 3475899"/>
                  <a:gd name="connsiteY25" fmla="*/ 2406314 h 3988066"/>
                  <a:gd name="connsiteX26" fmla="*/ 990023 w 3475899"/>
                  <a:gd name="connsiteY26" fmla="*/ 2398626 h 3988066"/>
                  <a:gd name="connsiteX27" fmla="*/ 1010524 w 3475899"/>
                  <a:gd name="connsiteY27" fmla="*/ 2414001 h 3988066"/>
                  <a:gd name="connsiteX28" fmla="*/ 1000274 w 3475899"/>
                  <a:gd name="connsiteY28" fmla="*/ 2444753 h 3988066"/>
                  <a:gd name="connsiteX29" fmla="*/ 990023 w 3475899"/>
                  <a:gd name="connsiteY29" fmla="*/ 2475505 h 3988066"/>
                  <a:gd name="connsiteX30" fmla="*/ 974647 w 3475899"/>
                  <a:gd name="connsiteY30" fmla="*/ 2588261 h 3988066"/>
                  <a:gd name="connsiteX31" fmla="*/ 1055370 w 3475899"/>
                  <a:gd name="connsiteY31" fmla="*/ 2725362 h 3988066"/>
                  <a:gd name="connsiteX32" fmla="*/ 1230911 w 3475899"/>
                  <a:gd name="connsiteY32" fmla="*/ 2783021 h 3988066"/>
                  <a:gd name="connsiteX33" fmla="*/ 1494862 w 3475899"/>
                  <a:gd name="connsiteY33" fmla="*/ 2685641 h 3988066"/>
                  <a:gd name="connsiteX34" fmla="*/ 1599930 w 3475899"/>
                  <a:gd name="connsiteY34" fmla="*/ 2444753 h 3988066"/>
                  <a:gd name="connsiteX35" fmla="*/ 1387231 w 3475899"/>
                  <a:gd name="connsiteY35" fmla="*/ 2109048 h 3988066"/>
                  <a:gd name="connsiteX36" fmla="*/ 943896 w 3475899"/>
                  <a:gd name="connsiteY36" fmla="*/ 2003980 h 3988066"/>
                  <a:gd name="connsiteX37" fmla="*/ 372428 w 3475899"/>
                  <a:gd name="connsiteY37" fmla="*/ 2198740 h 3988066"/>
                  <a:gd name="connsiteX38" fmla="*/ 118727 w 3475899"/>
                  <a:gd name="connsiteY38" fmla="*/ 2711267 h 3988066"/>
                  <a:gd name="connsiteX39" fmla="*/ 500560 w 3475899"/>
                  <a:gd name="connsiteY39" fmla="*/ 3351926 h 3988066"/>
                  <a:gd name="connsiteX40" fmla="*/ 1312915 w 3475899"/>
                  <a:gd name="connsiteY40" fmla="*/ 3567187 h 3988066"/>
                  <a:gd name="connsiteX41" fmla="*/ 2135520 w 3475899"/>
                  <a:gd name="connsiteY41" fmla="*/ 3269921 h 3988066"/>
                  <a:gd name="connsiteX42" fmla="*/ 2491727 w 3475899"/>
                  <a:gd name="connsiteY42" fmla="*/ 2506256 h 3988066"/>
                  <a:gd name="connsiteX43" fmla="*/ 2373845 w 3475899"/>
                  <a:gd name="connsiteY43" fmla="*/ 2070608 h 3988066"/>
                  <a:gd name="connsiteX44" fmla="*/ 2058641 w 3475899"/>
                  <a:gd name="connsiteY44" fmla="*/ 1755405 h 3988066"/>
                  <a:gd name="connsiteX45" fmla="*/ 1615306 w 3475899"/>
                  <a:gd name="connsiteY45" fmla="*/ 1496578 h 3988066"/>
                  <a:gd name="connsiteX46" fmla="*/ 859329 w 3475899"/>
                  <a:gd name="connsiteY46" fmla="*/ 1135247 h 3988066"/>
                  <a:gd name="connsiteX47" fmla="*/ 477496 w 3475899"/>
                  <a:gd name="connsiteY47" fmla="*/ 609907 h 3988066"/>
                  <a:gd name="connsiteX48" fmla="*/ 782450 w 3475899"/>
                  <a:gd name="connsiteY48" fmla="*/ 143508 h 3988066"/>
                  <a:gd name="connsiteX49" fmla="*/ 1425671 w 3475899"/>
                  <a:gd name="connsiteY49" fmla="*/ 0 h 3988066"/>
                  <a:gd name="connsiteX0" fmla="*/ 1425671 w 3475899"/>
                  <a:gd name="connsiteY0" fmla="*/ 0 h 3988066"/>
                  <a:gd name="connsiteX1" fmla="*/ 1884382 w 3475899"/>
                  <a:gd name="connsiteY1" fmla="*/ 64066 h 3988066"/>
                  <a:gd name="connsiteX2" fmla="*/ 1825442 w 3475899"/>
                  <a:gd name="connsiteY2" fmla="*/ 343393 h 3988066"/>
                  <a:gd name="connsiteX3" fmla="*/ 1687060 w 3475899"/>
                  <a:gd name="connsiteY3" fmla="*/ 153758 h 3988066"/>
                  <a:gd name="connsiteX4" fmla="*/ 1410295 w 3475899"/>
                  <a:gd name="connsiteY4" fmla="*/ 102506 h 3988066"/>
                  <a:gd name="connsiteX5" fmla="*/ 961834 w 3475899"/>
                  <a:gd name="connsiteY5" fmla="*/ 187072 h 3988066"/>
                  <a:gd name="connsiteX6" fmla="*/ 744010 w 3475899"/>
                  <a:gd name="connsiteY6" fmla="*/ 481775 h 3988066"/>
                  <a:gd name="connsiteX7" fmla="*/ 900331 w 3475899"/>
                  <a:gd name="connsiteY7" fmla="*/ 740602 h 3988066"/>
                  <a:gd name="connsiteX8" fmla="*/ 1284726 w 3475899"/>
                  <a:gd name="connsiteY8" fmla="*/ 943050 h 3988066"/>
                  <a:gd name="connsiteX9" fmla="*/ 2984160 w 3475899"/>
                  <a:gd name="connsiteY9" fmla="*/ 1543339 h 3988066"/>
                  <a:gd name="connsiteX10" fmla="*/ 3378091 w 3475899"/>
                  <a:gd name="connsiteY10" fmla="*/ 2821306 h 3988066"/>
                  <a:gd name="connsiteX11" fmla="*/ 2359032 w 3475899"/>
                  <a:gd name="connsiteY11" fmla="*/ 3840356 h 3988066"/>
                  <a:gd name="connsiteX12" fmla="*/ 1252372 w 3475899"/>
                  <a:gd name="connsiteY12" fmla="*/ 3968244 h 3988066"/>
                  <a:gd name="connsiteX13" fmla="*/ 352887 w 3475899"/>
                  <a:gd name="connsiteY13" fmla="*/ 3518017 h 3988066"/>
                  <a:gd name="connsiteX14" fmla="*/ 846 w 3475899"/>
                  <a:gd name="connsiteY14" fmla="*/ 2711267 h 3988066"/>
                  <a:gd name="connsiteX15" fmla="*/ 284017 w 3475899"/>
                  <a:gd name="connsiteY15" fmla="*/ 2118017 h 3988066"/>
                  <a:gd name="connsiteX16" fmla="*/ 964397 w 3475899"/>
                  <a:gd name="connsiteY16" fmla="*/ 1870723 h 3988066"/>
                  <a:gd name="connsiteX17" fmla="*/ 1592242 w 3475899"/>
                  <a:gd name="connsiteY17" fmla="*/ 2019356 h 3988066"/>
                  <a:gd name="connsiteX18" fmla="*/ 1861319 w 3475899"/>
                  <a:gd name="connsiteY18" fmla="*/ 2490881 h 3988066"/>
                  <a:gd name="connsiteX19" fmla="*/ 1680653 w 3475899"/>
                  <a:gd name="connsiteY19" fmla="*/ 2861181 h 3988066"/>
                  <a:gd name="connsiteX20" fmla="*/ 1261662 w 3475899"/>
                  <a:gd name="connsiteY20" fmla="*/ 3008533 h 3988066"/>
                  <a:gd name="connsiteX21" fmla="*/ 895206 w 3475899"/>
                  <a:gd name="connsiteY21" fmla="*/ 2926528 h 3988066"/>
                  <a:gd name="connsiteX22" fmla="*/ 718384 w 3475899"/>
                  <a:gd name="connsiteY22" fmla="*/ 2649764 h 3988066"/>
                  <a:gd name="connsiteX23" fmla="*/ 808076 w 3475899"/>
                  <a:gd name="connsiteY23" fmla="*/ 2470379 h 3988066"/>
                  <a:gd name="connsiteX24" fmla="*/ 931082 w 3475899"/>
                  <a:gd name="connsiteY24" fmla="*/ 2406314 h 3988066"/>
                  <a:gd name="connsiteX25" fmla="*/ 990023 w 3475899"/>
                  <a:gd name="connsiteY25" fmla="*/ 2398626 h 3988066"/>
                  <a:gd name="connsiteX26" fmla="*/ 1010524 w 3475899"/>
                  <a:gd name="connsiteY26" fmla="*/ 2414001 h 3988066"/>
                  <a:gd name="connsiteX27" fmla="*/ 1000274 w 3475899"/>
                  <a:gd name="connsiteY27" fmla="*/ 2444753 h 3988066"/>
                  <a:gd name="connsiteX28" fmla="*/ 990023 w 3475899"/>
                  <a:gd name="connsiteY28" fmla="*/ 2475505 h 3988066"/>
                  <a:gd name="connsiteX29" fmla="*/ 974647 w 3475899"/>
                  <a:gd name="connsiteY29" fmla="*/ 2588261 h 3988066"/>
                  <a:gd name="connsiteX30" fmla="*/ 1055370 w 3475899"/>
                  <a:gd name="connsiteY30" fmla="*/ 2725362 h 3988066"/>
                  <a:gd name="connsiteX31" fmla="*/ 1230911 w 3475899"/>
                  <a:gd name="connsiteY31" fmla="*/ 2783021 h 3988066"/>
                  <a:gd name="connsiteX32" fmla="*/ 1494862 w 3475899"/>
                  <a:gd name="connsiteY32" fmla="*/ 2685641 h 3988066"/>
                  <a:gd name="connsiteX33" fmla="*/ 1599930 w 3475899"/>
                  <a:gd name="connsiteY33" fmla="*/ 2444753 h 3988066"/>
                  <a:gd name="connsiteX34" fmla="*/ 1387231 w 3475899"/>
                  <a:gd name="connsiteY34" fmla="*/ 2109048 h 3988066"/>
                  <a:gd name="connsiteX35" fmla="*/ 943896 w 3475899"/>
                  <a:gd name="connsiteY35" fmla="*/ 2003980 h 3988066"/>
                  <a:gd name="connsiteX36" fmla="*/ 372428 w 3475899"/>
                  <a:gd name="connsiteY36" fmla="*/ 2198740 h 3988066"/>
                  <a:gd name="connsiteX37" fmla="*/ 118727 w 3475899"/>
                  <a:gd name="connsiteY37" fmla="*/ 2711267 h 3988066"/>
                  <a:gd name="connsiteX38" fmla="*/ 500560 w 3475899"/>
                  <a:gd name="connsiteY38" fmla="*/ 3351926 h 3988066"/>
                  <a:gd name="connsiteX39" fmla="*/ 1312915 w 3475899"/>
                  <a:gd name="connsiteY39" fmla="*/ 3567187 h 3988066"/>
                  <a:gd name="connsiteX40" fmla="*/ 2135520 w 3475899"/>
                  <a:gd name="connsiteY40" fmla="*/ 3269921 h 3988066"/>
                  <a:gd name="connsiteX41" fmla="*/ 2491727 w 3475899"/>
                  <a:gd name="connsiteY41" fmla="*/ 2506256 h 3988066"/>
                  <a:gd name="connsiteX42" fmla="*/ 2373845 w 3475899"/>
                  <a:gd name="connsiteY42" fmla="*/ 2070608 h 3988066"/>
                  <a:gd name="connsiteX43" fmla="*/ 2058641 w 3475899"/>
                  <a:gd name="connsiteY43" fmla="*/ 1755405 h 3988066"/>
                  <a:gd name="connsiteX44" fmla="*/ 1615306 w 3475899"/>
                  <a:gd name="connsiteY44" fmla="*/ 1496578 h 3988066"/>
                  <a:gd name="connsiteX45" fmla="*/ 859329 w 3475899"/>
                  <a:gd name="connsiteY45" fmla="*/ 1135247 h 3988066"/>
                  <a:gd name="connsiteX46" fmla="*/ 477496 w 3475899"/>
                  <a:gd name="connsiteY46" fmla="*/ 609907 h 3988066"/>
                  <a:gd name="connsiteX47" fmla="*/ 782450 w 3475899"/>
                  <a:gd name="connsiteY47" fmla="*/ 143508 h 3988066"/>
                  <a:gd name="connsiteX48" fmla="*/ 1425671 w 3475899"/>
                  <a:gd name="connsiteY48" fmla="*/ 0 h 3988066"/>
                  <a:gd name="connsiteX0" fmla="*/ 1425671 w 3475899"/>
                  <a:gd name="connsiteY0" fmla="*/ 0 h 3988066"/>
                  <a:gd name="connsiteX1" fmla="*/ 1884382 w 3475899"/>
                  <a:gd name="connsiteY1" fmla="*/ 64066 h 3988066"/>
                  <a:gd name="connsiteX2" fmla="*/ 1687060 w 3475899"/>
                  <a:gd name="connsiteY2" fmla="*/ 153758 h 3988066"/>
                  <a:gd name="connsiteX3" fmla="*/ 1410295 w 3475899"/>
                  <a:gd name="connsiteY3" fmla="*/ 102506 h 3988066"/>
                  <a:gd name="connsiteX4" fmla="*/ 961834 w 3475899"/>
                  <a:gd name="connsiteY4" fmla="*/ 187072 h 3988066"/>
                  <a:gd name="connsiteX5" fmla="*/ 744010 w 3475899"/>
                  <a:gd name="connsiteY5" fmla="*/ 481775 h 3988066"/>
                  <a:gd name="connsiteX6" fmla="*/ 900331 w 3475899"/>
                  <a:gd name="connsiteY6" fmla="*/ 740602 h 3988066"/>
                  <a:gd name="connsiteX7" fmla="*/ 1284726 w 3475899"/>
                  <a:gd name="connsiteY7" fmla="*/ 943050 h 3988066"/>
                  <a:gd name="connsiteX8" fmla="*/ 2984160 w 3475899"/>
                  <a:gd name="connsiteY8" fmla="*/ 1543339 h 3988066"/>
                  <a:gd name="connsiteX9" fmla="*/ 3378091 w 3475899"/>
                  <a:gd name="connsiteY9" fmla="*/ 2821306 h 3988066"/>
                  <a:gd name="connsiteX10" fmla="*/ 2359032 w 3475899"/>
                  <a:gd name="connsiteY10" fmla="*/ 3840356 h 3988066"/>
                  <a:gd name="connsiteX11" fmla="*/ 1252372 w 3475899"/>
                  <a:gd name="connsiteY11" fmla="*/ 3968244 h 3988066"/>
                  <a:gd name="connsiteX12" fmla="*/ 352887 w 3475899"/>
                  <a:gd name="connsiteY12" fmla="*/ 3518017 h 3988066"/>
                  <a:gd name="connsiteX13" fmla="*/ 846 w 3475899"/>
                  <a:gd name="connsiteY13" fmla="*/ 2711267 h 3988066"/>
                  <a:gd name="connsiteX14" fmla="*/ 284017 w 3475899"/>
                  <a:gd name="connsiteY14" fmla="*/ 2118017 h 3988066"/>
                  <a:gd name="connsiteX15" fmla="*/ 964397 w 3475899"/>
                  <a:gd name="connsiteY15" fmla="*/ 1870723 h 3988066"/>
                  <a:gd name="connsiteX16" fmla="*/ 1592242 w 3475899"/>
                  <a:gd name="connsiteY16" fmla="*/ 2019356 h 3988066"/>
                  <a:gd name="connsiteX17" fmla="*/ 1861319 w 3475899"/>
                  <a:gd name="connsiteY17" fmla="*/ 2490881 h 3988066"/>
                  <a:gd name="connsiteX18" fmla="*/ 1680653 w 3475899"/>
                  <a:gd name="connsiteY18" fmla="*/ 2861181 h 3988066"/>
                  <a:gd name="connsiteX19" fmla="*/ 1261662 w 3475899"/>
                  <a:gd name="connsiteY19" fmla="*/ 3008533 h 3988066"/>
                  <a:gd name="connsiteX20" fmla="*/ 895206 w 3475899"/>
                  <a:gd name="connsiteY20" fmla="*/ 2926528 h 3988066"/>
                  <a:gd name="connsiteX21" fmla="*/ 718384 w 3475899"/>
                  <a:gd name="connsiteY21" fmla="*/ 2649764 h 3988066"/>
                  <a:gd name="connsiteX22" fmla="*/ 808076 w 3475899"/>
                  <a:gd name="connsiteY22" fmla="*/ 2470379 h 3988066"/>
                  <a:gd name="connsiteX23" fmla="*/ 931082 w 3475899"/>
                  <a:gd name="connsiteY23" fmla="*/ 2406314 h 3988066"/>
                  <a:gd name="connsiteX24" fmla="*/ 990023 w 3475899"/>
                  <a:gd name="connsiteY24" fmla="*/ 2398626 h 3988066"/>
                  <a:gd name="connsiteX25" fmla="*/ 1010524 w 3475899"/>
                  <a:gd name="connsiteY25" fmla="*/ 2414001 h 3988066"/>
                  <a:gd name="connsiteX26" fmla="*/ 1000274 w 3475899"/>
                  <a:gd name="connsiteY26" fmla="*/ 2444753 h 3988066"/>
                  <a:gd name="connsiteX27" fmla="*/ 990023 w 3475899"/>
                  <a:gd name="connsiteY27" fmla="*/ 2475505 h 3988066"/>
                  <a:gd name="connsiteX28" fmla="*/ 974647 w 3475899"/>
                  <a:gd name="connsiteY28" fmla="*/ 2588261 h 3988066"/>
                  <a:gd name="connsiteX29" fmla="*/ 1055370 w 3475899"/>
                  <a:gd name="connsiteY29" fmla="*/ 2725362 h 3988066"/>
                  <a:gd name="connsiteX30" fmla="*/ 1230911 w 3475899"/>
                  <a:gd name="connsiteY30" fmla="*/ 2783021 h 3988066"/>
                  <a:gd name="connsiteX31" fmla="*/ 1494862 w 3475899"/>
                  <a:gd name="connsiteY31" fmla="*/ 2685641 h 3988066"/>
                  <a:gd name="connsiteX32" fmla="*/ 1599930 w 3475899"/>
                  <a:gd name="connsiteY32" fmla="*/ 2444753 h 3988066"/>
                  <a:gd name="connsiteX33" fmla="*/ 1387231 w 3475899"/>
                  <a:gd name="connsiteY33" fmla="*/ 2109048 h 3988066"/>
                  <a:gd name="connsiteX34" fmla="*/ 943896 w 3475899"/>
                  <a:gd name="connsiteY34" fmla="*/ 2003980 h 3988066"/>
                  <a:gd name="connsiteX35" fmla="*/ 372428 w 3475899"/>
                  <a:gd name="connsiteY35" fmla="*/ 2198740 h 3988066"/>
                  <a:gd name="connsiteX36" fmla="*/ 118727 w 3475899"/>
                  <a:gd name="connsiteY36" fmla="*/ 2711267 h 3988066"/>
                  <a:gd name="connsiteX37" fmla="*/ 500560 w 3475899"/>
                  <a:gd name="connsiteY37" fmla="*/ 3351926 h 3988066"/>
                  <a:gd name="connsiteX38" fmla="*/ 1312915 w 3475899"/>
                  <a:gd name="connsiteY38" fmla="*/ 3567187 h 3988066"/>
                  <a:gd name="connsiteX39" fmla="*/ 2135520 w 3475899"/>
                  <a:gd name="connsiteY39" fmla="*/ 3269921 h 3988066"/>
                  <a:gd name="connsiteX40" fmla="*/ 2491727 w 3475899"/>
                  <a:gd name="connsiteY40" fmla="*/ 2506256 h 3988066"/>
                  <a:gd name="connsiteX41" fmla="*/ 2373845 w 3475899"/>
                  <a:gd name="connsiteY41" fmla="*/ 2070608 h 3988066"/>
                  <a:gd name="connsiteX42" fmla="*/ 2058641 w 3475899"/>
                  <a:gd name="connsiteY42" fmla="*/ 1755405 h 3988066"/>
                  <a:gd name="connsiteX43" fmla="*/ 1615306 w 3475899"/>
                  <a:gd name="connsiteY43" fmla="*/ 1496578 h 3988066"/>
                  <a:gd name="connsiteX44" fmla="*/ 859329 w 3475899"/>
                  <a:gd name="connsiteY44" fmla="*/ 1135247 h 3988066"/>
                  <a:gd name="connsiteX45" fmla="*/ 477496 w 3475899"/>
                  <a:gd name="connsiteY45" fmla="*/ 609907 h 3988066"/>
                  <a:gd name="connsiteX46" fmla="*/ 782450 w 3475899"/>
                  <a:gd name="connsiteY46" fmla="*/ 143508 h 3988066"/>
                  <a:gd name="connsiteX47" fmla="*/ 1425671 w 3475899"/>
                  <a:gd name="connsiteY47" fmla="*/ 0 h 3988066"/>
                  <a:gd name="connsiteX0" fmla="*/ 1425671 w 3475899"/>
                  <a:gd name="connsiteY0" fmla="*/ 0 h 3988066"/>
                  <a:gd name="connsiteX1" fmla="*/ 1687060 w 3475899"/>
                  <a:gd name="connsiteY1" fmla="*/ 153758 h 3988066"/>
                  <a:gd name="connsiteX2" fmla="*/ 1410295 w 3475899"/>
                  <a:gd name="connsiteY2" fmla="*/ 102506 h 3988066"/>
                  <a:gd name="connsiteX3" fmla="*/ 961834 w 3475899"/>
                  <a:gd name="connsiteY3" fmla="*/ 187072 h 3988066"/>
                  <a:gd name="connsiteX4" fmla="*/ 744010 w 3475899"/>
                  <a:gd name="connsiteY4" fmla="*/ 481775 h 3988066"/>
                  <a:gd name="connsiteX5" fmla="*/ 900331 w 3475899"/>
                  <a:gd name="connsiteY5" fmla="*/ 740602 h 3988066"/>
                  <a:gd name="connsiteX6" fmla="*/ 1284726 w 3475899"/>
                  <a:gd name="connsiteY6" fmla="*/ 943050 h 3988066"/>
                  <a:gd name="connsiteX7" fmla="*/ 2984160 w 3475899"/>
                  <a:gd name="connsiteY7" fmla="*/ 1543339 h 3988066"/>
                  <a:gd name="connsiteX8" fmla="*/ 3378091 w 3475899"/>
                  <a:gd name="connsiteY8" fmla="*/ 2821306 h 3988066"/>
                  <a:gd name="connsiteX9" fmla="*/ 2359032 w 3475899"/>
                  <a:gd name="connsiteY9" fmla="*/ 3840356 h 3988066"/>
                  <a:gd name="connsiteX10" fmla="*/ 1252372 w 3475899"/>
                  <a:gd name="connsiteY10" fmla="*/ 3968244 h 3988066"/>
                  <a:gd name="connsiteX11" fmla="*/ 352887 w 3475899"/>
                  <a:gd name="connsiteY11" fmla="*/ 3518017 h 3988066"/>
                  <a:gd name="connsiteX12" fmla="*/ 846 w 3475899"/>
                  <a:gd name="connsiteY12" fmla="*/ 2711267 h 3988066"/>
                  <a:gd name="connsiteX13" fmla="*/ 284017 w 3475899"/>
                  <a:gd name="connsiteY13" fmla="*/ 2118017 h 3988066"/>
                  <a:gd name="connsiteX14" fmla="*/ 964397 w 3475899"/>
                  <a:gd name="connsiteY14" fmla="*/ 1870723 h 3988066"/>
                  <a:gd name="connsiteX15" fmla="*/ 1592242 w 3475899"/>
                  <a:gd name="connsiteY15" fmla="*/ 2019356 h 3988066"/>
                  <a:gd name="connsiteX16" fmla="*/ 1861319 w 3475899"/>
                  <a:gd name="connsiteY16" fmla="*/ 2490881 h 3988066"/>
                  <a:gd name="connsiteX17" fmla="*/ 1680653 w 3475899"/>
                  <a:gd name="connsiteY17" fmla="*/ 2861181 h 3988066"/>
                  <a:gd name="connsiteX18" fmla="*/ 1261662 w 3475899"/>
                  <a:gd name="connsiteY18" fmla="*/ 3008533 h 3988066"/>
                  <a:gd name="connsiteX19" fmla="*/ 895206 w 3475899"/>
                  <a:gd name="connsiteY19" fmla="*/ 2926528 h 3988066"/>
                  <a:gd name="connsiteX20" fmla="*/ 718384 w 3475899"/>
                  <a:gd name="connsiteY20" fmla="*/ 2649764 h 3988066"/>
                  <a:gd name="connsiteX21" fmla="*/ 808076 w 3475899"/>
                  <a:gd name="connsiteY21" fmla="*/ 2470379 h 3988066"/>
                  <a:gd name="connsiteX22" fmla="*/ 931082 w 3475899"/>
                  <a:gd name="connsiteY22" fmla="*/ 2406314 h 3988066"/>
                  <a:gd name="connsiteX23" fmla="*/ 990023 w 3475899"/>
                  <a:gd name="connsiteY23" fmla="*/ 2398626 h 3988066"/>
                  <a:gd name="connsiteX24" fmla="*/ 1010524 w 3475899"/>
                  <a:gd name="connsiteY24" fmla="*/ 2414001 h 3988066"/>
                  <a:gd name="connsiteX25" fmla="*/ 1000274 w 3475899"/>
                  <a:gd name="connsiteY25" fmla="*/ 2444753 h 3988066"/>
                  <a:gd name="connsiteX26" fmla="*/ 990023 w 3475899"/>
                  <a:gd name="connsiteY26" fmla="*/ 2475505 h 3988066"/>
                  <a:gd name="connsiteX27" fmla="*/ 974647 w 3475899"/>
                  <a:gd name="connsiteY27" fmla="*/ 2588261 h 3988066"/>
                  <a:gd name="connsiteX28" fmla="*/ 1055370 w 3475899"/>
                  <a:gd name="connsiteY28" fmla="*/ 2725362 h 3988066"/>
                  <a:gd name="connsiteX29" fmla="*/ 1230911 w 3475899"/>
                  <a:gd name="connsiteY29" fmla="*/ 2783021 h 3988066"/>
                  <a:gd name="connsiteX30" fmla="*/ 1494862 w 3475899"/>
                  <a:gd name="connsiteY30" fmla="*/ 2685641 h 3988066"/>
                  <a:gd name="connsiteX31" fmla="*/ 1599930 w 3475899"/>
                  <a:gd name="connsiteY31" fmla="*/ 2444753 h 3988066"/>
                  <a:gd name="connsiteX32" fmla="*/ 1387231 w 3475899"/>
                  <a:gd name="connsiteY32" fmla="*/ 2109048 h 3988066"/>
                  <a:gd name="connsiteX33" fmla="*/ 943896 w 3475899"/>
                  <a:gd name="connsiteY33" fmla="*/ 2003980 h 3988066"/>
                  <a:gd name="connsiteX34" fmla="*/ 372428 w 3475899"/>
                  <a:gd name="connsiteY34" fmla="*/ 2198740 h 3988066"/>
                  <a:gd name="connsiteX35" fmla="*/ 118727 w 3475899"/>
                  <a:gd name="connsiteY35" fmla="*/ 2711267 h 3988066"/>
                  <a:gd name="connsiteX36" fmla="*/ 500560 w 3475899"/>
                  <a:gd name="connsiteY36" fmla="*/ 3351926 h 3988066"/>
                  <a:gd name="connsiteX37" fmla="*/ 1312915 w 3475899"/>
                  <a:gd name="connsiteY37" fmla="*/ 3567187 h 3988066"/>
                  <a:gd name="connsiteX38" fmla="*/ 2135520 w 3475899"/>
                  <a:gd name="connsiteY38" fmla="*/ 3269921 h 3988066"/>
                  <a:gd name="connsiteX39" fmla="*/ 2491727 w 3475899"/>
                  <a:gd name="connsiteY39" fmla="*/ 2506256 h 3988066"/>
                  <a:gd name="connsiteX40" fmla="*/ 2373845 w 3475899"/>
                  <a:gd name="connsiteY40" fmla="*/ 2070608 h 3988066"/>
                  <a:gd name="connsiteX41" fmla="*/ 2058641 w 3475899"/>
                  <a:gd name="connsiteY41" fmla="*/ 1755405 h 3988066"/>
                  <a:gd name="connsiteX42" fmla="*/ 1615306 w 3475899"/>
                  <a:gd name="connsiteY42" fmla="*/ 1496578 h 3988066"/>
                  <a:gd name="connsiteX43" fmla="*/ 859329 w 3475899"/>
                  <a:gd name="connsiteY43" fmla="*/ 1135247 h 3988066"/>
                  <a:gd name="connsiteX44" fmla="*/ 477496 w 3475899"/>
                  <a:gd name="connsiteY44" fmla="*/ 609907 h 3988066"/>
                  <a:gd name="connsiteX45" fmla="*/ 782450 w 3475899"/>
                  <a:gd name="connsiteY45" fmla="*/ 143508 h 3988066"/>
                  <a:gd name="connsiteX46" fmla="*/ 1425671 w 3475899"/>
                  <a:gd name="connsiteY46" fmla="*/ 0 h 3988066"/>
                  <a:gd name="connsiteX0" fmla="*/ 1425671 w 3475899"/>
                  <a:gd name="connsiteY0" fmla="*/ 421 h 3988487"/>
                  <a:gd name="connsiteX1" fmla="*/ 1410295 w 3475899"/>
                  <a:gd name="connsiteY1" fmla="*/ 102927 h 3988487"/>
                  <a:gd name="connsiteX2" fmla="*/ 961834 w 3475899"/>
                  <a:gd name="connsiteY2" fmla="*/ 187493 h 3988487"/>
                  <a:gd name="connsiteX3" fmla="*/ 744010 w 3475899"/>
                  <a:gd name="connsiteY3" fmla="*/ 482196 h 3988487"/>
                  <a:gd name="connsiteX4" fmla="*/ 900331 w 3475899"/>
                  <a:gd name="connsiteY4" fmla="*/ 741023 h 3988487"/>
                  <a:gd name="connsiteX5" fmla="*/ 1284726 w 3475899"/>
                  <a:gd name="connsiteY5" fmla="*/ 943471 h 3988487"/>
                  <a:gd name="connsiteX6" fmla="*/ 2984160 w 3475899"/>
                  <a:gd name="connsiteY6" fmla="*/ 1543760 h 3988487"/>
                  <a:gd name="connsiteX7" fmla="*/ 3378091 w 3475899"/>
                  <a:gd name="connsiteY7" fmla="*/ 2821727 h 3988487"/>
                  <a:gd name="connsiteX8" fmla="*/ 2359032 w 3475899"/>
                  <a:gd name="connsiteY8" fmla="*/ 3840777 h 3988487"/>
                  <a:gd name="connsiteX9" fmla="*/ 1252372 w 3475899"/>
                  <a:gd name="connsiteY9" fmla="*/ 3968665 h 3988487"/>
                  <a:gd name="connsiteX10" fmla="*/ 352887 w 3475899"/>
                  <a:gd name="connsiteY10" fmla="*/ 3518438 h 3988487"/>
                  <a:gd name="connsiteX11" fmla="*/ 846 w 3475899"/>
                  <a:gd name="connsiteY11" fmla="*/ 2711688 h 3988487"/>
                  <a:gd name="connsiteX12" fmla="*/ 284017 w 3475899"/>
                  <a:gd name="connsiteY12" fmla="*/ 2118438 h 3988487"/>
                  <a:gd name="connsiteX13" fmla="*/ 964397 w 3475899"/>
                  <a:gd name="connsiteY13" fmla="*/ 1871144 h 3988487"/>
                  <a:gd name="connsiteX14" fmla="*/ 1592242 w 3475899"/>
                  <a:gd name="connsiteY14" fmla="*/ 2019777 h 3988487"/>
                  <a:gd name="connsiteX15" fmla="*/ 1861319 w 3475899"/>
                  <a:gd name="connsiteY15" fmla="*/ 2491302 h 3988487"/>
                  <a:gd name="connsiteX16" fmla="*/ 1680653 w 3475899"/>
                  <a:gd name="connsiteY16" fmla="*/ 2861602 h 3988487"/>
                  <a:gd name="connsiteX17" fmla="*/ 1261662 w 3475899"/>
                  <a:gd name="connsiteY17" fmla="*/ 3008954 h 3988487"/>
                  <a:gd name="connsiteX18" fmla="*/ 895206 w 3475899"/>
                  <a:gd name="connsiteY18" fmla="*/ 2926949 h 3988487"/>
                  <a:gd name="connsiteX19" fmla="*/ 718384 w 3475899"/>
                  <a:gd name="connsiteY19" fmla="*/ 2650185 h 3988487"/>
                  <a:gd name="connsiteX20" fmla="*/ 808076 w 3475899"/>
                  <a:gd name="connsiteY20" fmla="*/ 2470800 h 3988487"/>
                  <a:gd name="connsiteX21" fmla="*/ 931082 w 3475899"/>
                  <a:gd name="connsiteY21" fmla="*/ 2406735 h 3988487"/>
                  <a:gd name="connsiteX22" fmla="*/ 990023 w 3475899"/>
                  <a:gd name="connsiteY22" fmla="*/ 2399047 h 3988487"/>
                  <a:gd name="connsiteX23" fmla="*/ 1010524 w 3475899"/>
                  <a:gd name="connsiteY23" fmla="*/ 2414422 h 3988487"/>
                  <a:gd name="connsiteX24" fmla="*/ 1000274 w 3475899"/>
                  <a:gd name="connsiteY24" fmla="*/ 2445174 h 3988487"/>
                  <a:gd name="connsiteX25" fmla="*/ 990023 w 3475899"/>
                  <a:gd name="connsiteY25" fmla="*/ 2475926 h 3988487"/>
                  <a:gd name="connsiteX26" fmla="*/ 974647 w 3475899"/>
                  <a:gd name="connsiteY26" fmla="*/ 2588682 h 3988487"/>
                  <a:gd name="connsiteX27" fmla="*/ 1055370 w 3475899"/>
                  <a:gd name="connsiteY27" fmla="*/ 2725783 h 3988487"/>
                  <a:gd name="connsiteX28" fmla="*/ 1230911 w 3475899"/>
                  <a:gd name="connsiteY28" fmla="*/ 2783442 h 3988487"/>
                  <a:gd name="connsiteX29" fmla="*/ 1494862 w 3475899"/>
                  <a:gd name="connsiteY29" fmla="*/ 2686062 h 3988487"/>
                  <a:gd name="connsiteX30" fmla="*/ 1599930 w 3475899"/>
                  <a:gd name="connsiteY30" fmla="*/ 2445174 h 3988487"/>
                  <a:gd name="connsiteX31" fmla="*/ 1387231 w 3475899"/>
                  <a:gd name="connsiteY31" fmla="*/ 2109469 h 3988487"/>
                  <a:gd name="connsiteX32" fmla="*/ 943896 w 3475899"/>
                  <a:gd name="connsiteY32" fmla="*/ 2004401 h 3988487"/>
                  <a:gd name="connsiteX33" fmla="*/ 372428 w 3475899"/>
                  <a:gd name="connsiteY33" fmla="*/ 2199161 h 3988487"/>
                  <a:gd name="connsiteX34" fmla="*/ 118727 w 3475899"/>
                  <a:gd name="connsiteY34" fmla="*/ 2711688 h 3988487"/>
                  <a:gd name="connsiteX35" fmla="*/ 500560 w 3475899"/>
                  <a:gd name="connsiteY35" fmla="*/ 3352347 h 3988487"/>
                  <a:gd name="connsiteX36" fmla="*/ 1312915 w 3475899"/>
                  <a:gd name="connsiteY36" fmla="*/ 3567608 h 3988487"/>
                  <a:gd name="connsiteX37" fmla="*/ 2135520 w 3475899"/>
                  <a:gd name="connsiteY37" fmla="*/ 3270342 h 3988487"/>
                  <a:gd name="connsiteX38" fmla="*/ 2491727 w 3475899"/>
                  <a:gd name="connsiteY38" fmla="*/ 2506677 h 3988487"/>
                  <a:gd name="connsiteX39" fmla="*/ 2373845 w 3475899"/>
                  <a:gd name="connsiteY39" fmla="*/ 2071029 h 3988487"/>
                  <a:gd name="connsiteX40" fmla="*/ 2058641 w 3475899"/>
                  <a:gd name="connsiteY40" fmla="*/ 1755826 h 3988487"/>
                  <a:gd name="connsiteX41" fmla="*/ 1615306 w 3475899"/>
                  <a:gd name="connsiteY41" fmla="*/ 1496999 h 3988487"/>
                  <a:gd name="connsiteX42" fmla="*/ 859329 w 3475899"/>
                  <a:gd name="connsiteY42" fmla="*/ 1135668 h 3988487"/>
                  <a:gd name="connsiteX43" fmla="*/ 477496 w 3475899"/>
                  <a:gd name="connsiteY43" fmla="*/ 610328 h 3988487"/>
                  <a:gd name="connsiteX44" fmla="*/ 782450 w 3475899"/>
                  <a:gd name="connsiteY44" fmla="*/ 143929 h 3988487"/>
                  <a:gd name="connsiteX45" fmla="*/ 1425671 w 3475899"/>
                  <a:gd name="connsiteY45" fmla="*/ 421 h 3988487"/>
                  <a:gd name="connsiteX0" fmla="*/ 1425671 w 3475899"/>
                  <a:gd name="connsiteY0" fmla="*/ 0 h 3988066"/>
                  <a:gd name="connsiteX1" fmla="*/ 961834 w 3475899"/>
                  <a:gd name="connsiteY1" fmla="*/ 187072 h 3988066"/>
                  <a:gd name="connsiteX2" fmla="*/ 744010 w 3475899"/>
                  <a:gd name="connsiteY2" fmla="*/ 481775 h 3988066"/>
                  <a:gd name="connsiteX3" fmla="*/ 900331 w 3475899"/>
                  <a:gd name="connsiteY3" fmla="*/ 740602 h 3988066"/>
                  <a:gd name="connsiteX4" fmla="*/ 1284726 w 3475899"/>
                  <a:gd name="connsiteY4" fmla="*/ 943050 h 3988066"/>
                  <a:gd name="connsiteX5" fmla="*/ 2984160 w 3475899"/>
                  <a:gd name="connsiteY5" fmla="*/ 1543339 h 3988066"/>
                  <a:gd name="connsiteX6" fmla="*/ 3378091 w 3475899"/>
                  <a:gd name="connsiteY6" fmla="*/ 2821306 h 3988066"/>
                  <a:gd name="connsiteX7" fmla="*/ 2359032 w 3475899"/>
                  <a:gd name="connsiteY7" fmla="*/ 3840356 h 3988066"/>
                  <a:gd name="connsiteX8" fmla="*/ 1252372 w 3475899"/>
                  <a:gd name="connsiteY8" fmla="*/ 3968244 h 3988066"/>
                  <a:gd name="connsiteX9" fmla="*/ 352887 w 3475899"/>
                  <a:gd name="connsiteY9" fmla="*/ 3518017 h 3988066"/>
                  <a:gd name="connsiteX10" fmla="*/ 846 w 3475899"/>
                  <a:gd name="connsiteY10" fmla="*/ 2711267 h 3988066"/>
                  <a:gd name="connsiteX11" fmla="*/ 284017 w 3475899"/>
                  <a:gd name="connsiteY11" fmla="*/ 2118017 h 3988066"/>
                  <a:gd name="connsiteX12" fmla="*/ 964397 w 3475899"/>
                  <a:gd name="connsiteY12" fmla="*/ 1870723 h 3988066"/>
                  <a:gd name="connsiteX13" fmla="*/ 1592242 w 3475899"/>
                  <a:gd name="connsiteY13" fmla="*/ 2019356 h 3988066"/>
                  <a:gd name="connsiteX14" fmla="*/ 1861319 w 3475899"/>
                  <a:gd name="connsiteY14" fmla="*/ 2490881 h 3988066"/>
                  <a:gd name="connsiteX15" fmla="*/ 1680653 w 3475899"/>
                  <a:gd name="connsiteY15" fmla="*/ 2861181 h 3988066"/>
                  <a:gd name="connsiteX16" fmla="*/ 1261662 w 3475899"/>
                  <a:gd name="connsiteY16" fmla="*/ 3008533 h 3988066"/>
                  <a:gd name="connsiteX17" fmla="*/ 895206 w 3475899"/>
                  <a:gd name="connsiteY17" fmla="*/ 2926528 h 3988066"/>
                  <a:gd name="connsiteX18" fmla="*/ 718384 w 3475899"/>
                  <a:gd name="connsiteY18" fmla="*/ 2649764 h 3988066"/>
                  <a:gd name="connsiteX19" fmla="*/ 808076 w 3475899"/>
                  <a:gd name="connsiteY19" fmla="*/ 2470379 h 3988066"/>
                  <a:gd name="connsiteX20" fmla="*/ 931082 w 3475899"/>
                  <a:gd name="connsiteY20" fmla="*/ 2406314 h 3988066"/>
                  <a:gd name="connsiteX21" fmla="*/ 990023 w 3475899"/>
                  <a:gd name="connsiteY21" fmla="*/ 2398626 h 3988066"/>
                  <a:gd name="connsiteX22" fmla="*/ 1010524 w 3475899"/>
                  <a:gd name="connsiteY22" fmla="*/ 2414001 h 3988066"/>
                  <a:gd name="connsiteX23" fmla="*/ 1000274 w 3475899"/>
                  <a:gd name="connsiteY23" fmla="*/ 2444753 h 3988066"/>
                  <a:gd name="connsiteX24" fmla="*/ 990023 w 3475899"/>
                  <a:gd name="connsiteY24" fmla="*/ 2475505 h 3988066"/>
                  <a:gd name="connsiteX25" fmla="*/ 974647 w 3475899"/>
                  <a:gd name="connsiteY25" fmla="*/ 2588261 h 3988066"/>
                  <a:gd name="connsiteX26" fmla="*/ 1055370 w 3475899"/>
                  <a:gd name="connsiteY26" fmla="*/ 2725362 h 3988066"/>
                  <a:gd name="connsiteX27" fmla="*/ 1230911 w 3475899"/>
                  <a:gd name="connsiteY27" fmla="*/ 2783021 h 3988066"/>
                  <a:gd name="connsiteX28" fmla="*/ 1494862 w 3475899"/>
                  <a:gd name="connsiteY28" fmla="*/ 2685641 h 3988066"/>
                  <a:gd name="connsiteX29" fmla="*/ 1599930 w 3475899"/>
                  <a:gd name="connsiteY29" fmla="*/ 2444753 h 3988066"/>
                  <a:gd name="connsiteX30" fmla="*/ 1387231 w 3475899"/>
                  <a:gd name="connsiteY30" fmla="*/ 2109048 h 3988066"/>
                  <a:gd name="connsiteX31" fmla="*/ 943896 w 3475899"/>
                  <a:gd name="connsiteY31" fmla="*/ 2003980 h 3988066"/>
                  <a:gd name="connsiteX32" fmla="*/ 372428 w 3475899"/>
                  <a:gd name="connsiteY32" fmla="*/ 2198740 h 3988066"/>
                  <a:gd name="connsiteX33" fmla="*/ 118727 w 3475899"/>
                  <a:gd name="connsiteY33" fmla="*/ 2711267 h 3988066"/>
                  <a:gd name="connsiteX34" fmla="*/ 500560 w 3475899"/>
                  <a:gd name="connsiteY34" fmla="*/ 3351926 h 3988066"/>
                  <a:gd name="connsiteX35" fmla="*/ 1312915 w 3475899"/>
                  <a:gd name="connsiteY35" fmla="*/ 3567187 h 3988066"/>
                  <a:gd name="connsiteX36" fmla="*/ 2135520 w 3475899"/>
                  <a:gd name="connsiteY36" fmla="*/ 3269921 h 3988066"/>
                  <a:gd name="connsiteX37" fmla="*/ 2491727 w 3475899"/>
                  <a:gd name="connsiteY37" fmla="*/ 2506256 h 3988066"/>
                  <a:gd name="connsiteX38" fmla="*/ 2373845 w 3475899"/>
                  <a:gd name="connsiteY38" fmla="*/ 2070608 h 3988066"/>
                  <a:gd name="connsiteX39" fmla="*/ 2058641 w 3475899"/>
                  <a:gd name="connsiteY39" fmla="*/ 1755405 h 3988066"/>
                  <a:gd name="connsiteX40" fmla="*/ 1615306 w 3475899"/>
                  <a:gd name="connsiteY40" fmla="*/ 1496578 h 3988066"/>
                  <a:gd name="connsiteX41" fmla="*/ 859329 w 3475899"/>
                  <a:gd name="connsiteY41" fmla="*/ 1135247 h 3988066"/>
                  <a:gd name="connsiteX42" fmla="*/ 477496 w 3475899"/>
                  <a:gd name="connsiteY42" fmla="*/ 609907 h 3988066"/>
                  <a:gd name="connsiteX43" fmla="*/ 782450 w 3475899"/>
                  <a:gd name="connsiteY43" fmla="*/ 143508 h 3988066"/>
                  <a:gd name="connsiteX44" fmla="*/ 1425671 w 3475899"/>
                  <a:gd name="connsiteY44" fmla="*/ 0 h 3988066"/>
                  <a:gd name="connsiteX0" fmla="*/ 782450 w 3475899"/>
                  <a:gd name="connsiteY0" fmla="*/ 32557 h 3877115"/>
                  <a:gd name="connsiteX1" fmla="*/ 961834 w 3475899"/>
                  <a:gd name="connsiteY1" fmla="*/ 76121 h 3877115"/>
                  <a:gd name="connsiteX2" fmla="*/ 744010 w 3475899"/>
                  <a:gd name="connsiteY2" fmla="*/ 370824 h 3877115"/>
                  <a:gd name="connsiteX3" fmla="*/ 900331 w 3475899"/>
                  <a:gd name="connsiteY3" fmla="*/ 629651 h 3877115"/>
                  <a:gd name="connsiteX4" fmla="*/ 1284726 w 3475899"/>
                  <a:gd name="connsiteY4" fmla="*/ 832099 h 3877115"/>
                  <a:gd name="connsiteX5" fmla="*/ 2984160 w 3475899"/>
                  <a:gd name="connsiteY5" fmla="*/ 1432388 h 3877115"/>
                  <a:gd name="connsiteX6" fmla="*/ 3378091 w 3475899"/>
                  <a:gd name="connsiteY6" fmla="*/ 2710355 h 3877115"/>
                  <a:gd name="connsiteX7" fmla="*/ 2359032 w 3475899"/>
                  <a:gd name="connsiteY7" fmla="*/ 3729405 h 3877115"/>
                  <a:gd name="connsiteX8" fmla="*/ 1252372 w 3475899"/>
                  <a:gd name="connsiteY8" fmla="*/ 3857293 h 3877115"/>
                  <a:gd name="connsiteX9" fmla="*/ 352887 w 3475899"/>
                  <a:gd name="connsiteY9" fmla="*/ 3407066 h 3877115"/>
                  <a:gd name="connsiteX10" fmla="*/ 846 w 3475899"/>
                  <a:gd name="connsiteY10" fmla="*/ 2600316 h 3877115"/>
                  <a:gd name="connsiteX11" fmla="*/ 284017 w 3475899"/>
                  <a:gd name="connsiteY11" fmla="*/ 2007066 h 3877115"/>
                  <a:gd name="connsiteX12" fmla="*/ 964397 w 3475899"/>
                  <a:gd name="connsiteY12" fmla="*/ 1759772 h 3877115"/>
                  <a:gd name="connsiteX13" fmla="*/ 1592242 w 3475899"/>
                  <a:gd name="connsiteY13" fmla="*/ 1908405 h 3877115"/>
                  <a:gd name="connsiteX14" fmla="*/ 1861319 w 3475899"/>
                  <a:gd name="connsiteY14" fmla="*/ 2379930 h 3877115"/>
                  <a:gd name="connsiteX15" fmla="*/ 1680653 w 3475899"/>
                  <a:gd name="connsiteY15" fmla="*/ 2750230 h 3877115"/>
                  <a:gd name="connsiteX16" fmla="*/ 1261662 w 3475899"/>
                  <a:gd name="connsiteY16" fmla="*/ 2897582 h 3877115"/>
                  <a:gd name="connsiteX17" fmla="*/ 895206 w 3475899"/>
                  <a:gd name="connsiteY17" fmla="*/ 2815577 h 3877115"/>
                  <a:gd name="connsiteX18" fmla="*/ 718384 w 3475899"/>
                  <a:gd name="connsiteY18" fmla="*/ 2538813 h 3877115"/>
                  <a:gd name="connsiteX19" fmla="*/ 808076 w 3475899"/>
                  <a:gd name="connsiteY19" fmla="*/ 2359428 h 3877115"/>
                  <a:gd name="connsiteX20" fmla="*/ 931082 w 3475899"/>
                  <a:gd name="connsiteY20" fmla="*/ 2295363 h 3877115"/>
                  <a:gd name="connsiteX21" fmla="*/ 990023 w 3475899"/>
                  <a:gd name="connsiteY21" fmla="*/ 2287675 h 3877115"/>
                  <a:gd name="connsiteX22" fmla="*/ 1010524 w 3475899"/>
                  <a:gd name="connsiteY22" fmla="*/ 2303050 h 3877115"/>
                  <a:gd name="connsiteX23" fmla="*/ 1000274 w 3475899"/>
                  <a:gd name="connsiteY23" fmla="*/ 2333802 h 3877115"/>
                  <a:gd name="connsiteX24" fmla="*/ 990023 w 3475899"/>
                  <a:gd name="connsiteY24" fmla="*/ 2364554 h 3877115"/>
                  <a:gd name="connsiteX25" fmla="*/ 974647 w 3475899"/>
                  <a:gd name="connsiteY25" fmla="*/ 2477310 h 3877115"/>
                  <a:gd name="connsiteX26" fmla="*/ 1055370 w 3475899"/>
                  <a:gd name="connsiteY26" fmla="*/ 2614411 h 3877115"/>
                  <a:gd name="connsiteX27" fmla="*/ 1230911 w 3475899"/>
                  <a:gd name="connsiteY27" fmla="*/ 2672070 h 3877115"/>
                  <a:gd name="connsiteX28" fmla="*/ 1494862 w 3475899"/>
                  <a:gd name="connsiteY28" fmla="*/ 2574690 h 3877115"/>
                  <a:gd name="connsiteX29" fmla="*/ 1599930 w 3475899"/>
                  <a:gd name="connsiteY29" fmla="*/ 2333802 h 3877115"/>
                  <a:gd name="connsiteX30" fmla="*/ 1387231 w 3475899"/>
                  <a:gd name="connsiteY30" fmla="*/ 1998097 h 3877115"/>
                  <a:gd name="connsiteX31" fmla="*/ 943896 w 3475899"/>
                  <a:gd name="connsiteY31" fmla="*/ 1893029 h 3877115"/>
                  <a:gd name="connsiteX32" fmla="*/ 372428 w 3475899"/>
                  <a:gd name="connsiteY32" fmla="*/ 2087789 h 3877115"/>
                  <a:gd name="connsiteX33" fmla="*/ 118727 w 3475899"/>
                  <a:gd name="connsiteY33" fmla="*/ 2600316 h 3877115"/>
                  <a:gd name="connsiteX34" fmla="*/ 500560 w 3475899"/>
                  <a:gd name="connsiteY34" fmla="*/ 3240975 h 3877115"/>
                  <a:gd name="connsiteX35" fmla="*/ 1312915 w 3475899"/>
                  <a:gd name="connsiteY35" fmla="*/ 3456236 h 3877115"/>
                  <a:gd name="connsiteX36" fmla="*/ 2135520 w 3475899"/>
                  <a:gd name="connsiteY36" fmla="*/ 3158970 h 3877115"/>
                  <a:gd name="connsiteX37" fmla="*/ 2491727 w 3475899"/>
                  <a:gd name="connsiteY37" fmla="*/ 2395305 h 3877115"/>
                  <a:gd name="connsiteX38" fmla="*/ 2373845 w 3475899"/>
                  <a:gd name="connsiteY38" fmla="*/ 1959657 h 3877115"/>
                  <a:gd name="connsiteX39" fmla="*/ 2058641 w 3475899"/>
                  <a:gd name="connsiteY39" fmla="*/ 1644454 h 3877115"/>
                  <a:gd name="connsiteX40" fmla="*/ 1615306 w 3475899"/>
                  <a:gd name="connsiteY40" fmla="*/ 1385627 h 3877115"/>
                  <a:gd name="connsiteX41" fmla="*/ 859329 w 3475899"/>
                  <a:gd name="connsiteY41" fmla="*/ 1024296 h 3877115"/>
                  <a:gd name="connsiteX42" fmla="*/ 477496 w 3475899"/>
                  <a:gd name="connsiteY42" fmla="*/ 498956 h 3877115"/>
                  <a:gd name="connsiteX43" fmla="*/ 782450 w 3475899"/>
                  <a:gd name="connsiteY43" fmla="*/ 32557 h 3877115"/>
                  <a:gd name="connsiteX0" fmla="*/ 477496 w 3475899"/>
                  <a:gd name="connsiteY0" fmla="*/ 424506 h 3802665"/>
                  <a:gd name="connsiteX1" fmla="*/ 961834 w 3475899"/>
                  <a:gd name="connsiteY1" fmla="*/ 1671 h 3802665"/>
                  <a:gd name="connsiteX2" fmla="*/ 744010 w 3475899"/>
                  <a:gd name="connsiteY2" fmla="*/ 296374 h 3802665"/>
                  <a:gd name="connsiteX3" fmla="*/ 900331 w 3475899"/>
                  <a:gd name="connsiteY3" fmla="*/ 555201 h 3802665"/>
                  <a:gd name="connsiteX4" fmla="*/ 1284726 w 3475899"/>
                  <a:gd name="connsiteY4" fmla="*/ 757649 h 3802665"/>
                  <a:gd name="connsiteX5" fmla="*/ 2984160 w 3475899"/>
                  <a:gd name="connsiteY5" fmla="*/ 1357938 h 3802665"/>
                  <a:gd name="connsiteX6" fmla="*/ 3378091 w 3475899"/>
                  <a:gd name="connsiteY6" fmla="*/ 2635905 h 3802665"/>
                  <a:gd name="connsiteX7" fmla="*/ 2359032 w 3475899"/>
                  <a:gd name="connsiteY7" fmla="*/ 3654955 h 3802665"/>
                  <a:gd name="connsiteX8" fmla="*/ 1252372 w 3475899"/>
                  <a:gd name="connsiteY8" fmla="*/ 3782843 h 3802665"/>
                  <a:gd name="connsiteX9" fmla="*/ 352887 w 3475899"/>
                  <a:gd name="connsiteY9" fmla="*/ 3332616 h 3802665"/>
                  <a:gd name="connsiteX10" fmla="*/ 846 w 3475899"/>
                  <a:gd name="connsiteY10" fmla="*/ 2525866 h 3802665"/>
                  <a:gd name="connsiteX11" fmla="*/ 284017 w 3475899"/>
                  <a:gd name="connsiteY11" fmla="*/ 1932616 h 3802665"/>
                  <a:gd name="connsiteX12" fmla="*/ 964397 w 3475899"/>
                  <a:gd name="connsiteY12" fmla="*/ 1685322 h 3802665"/>
                  <a:gd name="connsiteX13" fmla="*/ 1592242 w 3475899"/>
                  <a:gd name="connsiteY13" fmla="*/ 1833955 h 3802665"/>
                  <a:gd name="connsiteX14" fmla="*/ 1861319 w 3475899"/>
                  <a:gd name="connsiteY14" fmla="*/ 2305480 h 3802665"/>
                  <a:gd name="connsiteX15" fmla="*/ 1680653 w 3475899"/>
                  <a:gd name="connsiteY15" fmla="*/ 2675780 h 3802665"/>
                  <a:gd name="connsiteX16" fmla="*/ 1261662 w 3475899"/>
                  <a:gd name="connsiteY16" fmla="*/ 2823132 h 3802665"/>
                  <a:gd name="connsiteX17" fmla="*/ 895206 w 3475899"/>
                  <a:gd name="connsiteY17" fmla="*/ 2741127 h 3802665"/>
                  <a:gd name="connsiteX18" fmla="*/ 718384 w 3475899"/>
                  <a:gd name="connsiteY18" fmla="*/ 2464363 h 3802665"/>
                  <a:gd name="connsiteX19" fmla="*/ 808076 w 3475899"/>
                  <a:gd name="connsiteY19" fmla="*/ 2284978 h 3802665"/>
                  <a:gd name="connsiteX20" fmla="*/ 931082 w 3475899"/>
                  <a:gd name="connsiteY20" fmla="*/ 2220913 h 3802665"/>
                  <a:gd name="connsiteX21" fmla="*/ 990023 w 3475899"/>
                  <a:gd name="connsiteY21" fmla="*/ 2213225 h 3802665"/>
                  <a:gd name="connsiteX22" fmla="*/ 1010524 w 3475899"/>
                  <a:gd name="connsiteY22" fmla="*/ 2228600 h 3802665"/>
                  <a:gd name="connsiteX23" fmla="*/ 1000274 w 3475899"/>
                  <a:gd name="connsiteY23" fmla="*/ 2259352 h 3802665"/>
                  <a:gd name="connsiteX24" fmla="*/ 990023 w 3475899"/>
                  <a:gd name="connsiteY24" fmla="*/ 2290104 h 3802665"/>
                  <a:gd name="connsiteX25" fmla="*/ 974647 w 3475899"/>
                  <a:gd name="connsiteY25" fmla="*/ 2402860 h 3802665"/>
                  <a:gd name="connsiteX26" fmla="*/ 1055370 w 3475899"/>
                  <a:gd name="connsiteY26" fmla="*/ 2539961 h 3802665"/>
                  <a:gd name="connsiteX27" fmla="*/ 1230911 w 3475899"/>
                  <a:gd name="connsiteY27" fmla="*/ 2597620 h 3802665"/>
                  <a:gd name="connsiteX28" fmla="*/ 1494862 w 3475899"/>
                  <a:gd name="connsiteY28" fmla="*/ 2500240 h 3802665"/>
                  <a:gd name="connsiteX29" fmla="*/ 1599930 w 3475899"/>
                  <a:gd name="connsiteY29" fmla="*/ 2259352 h 3802665"/>
                  <a:gd name="connsiteX30" fmla="*/ 1387231 w 3475899"/>
                  <a:gd name="connsiteY30" fmla="*/ 1923647 h 3802665"/>
                  <a:gd name="connsiteX31" fmla="*/ 943896 w 3475899"/>
                  <a:gd name="connsiteY31" fmla="*/ 1818579 h 3802665"/>
                  <a:gd name="connsiteX32" fmla="*/ 372428 w 3475899"/>
                  <a:gd name="connsiteY32" fmla="*/ 2013339 h 3802665"/>
                  <a:gd name="connsiteX33" fmla="*/ 118727 w 3475899"/>
                  <a:gd name="connsiteY33" fmla="*/ 2525866 h 3802665"/>
                  <a:gd name="connsiteX34" fmla="*/ 500560 w 3475899"/>
                  <a:gd name="connsiteY34" fmla="*/ 3166525 h 3802665"/>
                  <a:gd name="connsiteX35" fmla="*/ 1312915 w 3475899"/>
                  <a:gd name="connsiteY35" fmla="*/ 3381786 h 3802665"/>
                  <a:gd name="connsiteX36" fmla="*/ 2135520 w 3475899"/>
                  <a:gd name="connsiteY36" fmla="*/ 3084520 h 3802665"/>
                  <a:gd name="connsiteX37" fmla="*/ 2491727 w 3475899"/>
                  <a:gd name="connsiteY37" fmla="*/ 2320855 h 3802665"/>
                  <a:gd name="connsiteX38" fmla="*/ 2373845 w 3475899"/>
                  <a:gd name="connsiteY38" fmla="*/ 1885207 h 3802665"/>
                  <a:gd name="connsiteX39" fmla="*/ 2058641 w 3475899"/>
                  <a:gd name="connsiteY39" fmla="*/ 1570004 h 3802665"/>
                  <a:gd name="connsiteX40" fmla="*/ 1615306 w 3475899"/>
                  <a:gd name="connsiteY40" fmla="*/ 1311177 h 3802665"/>
                  <a:gd name="connsiteX41" fmla="*/ 859329 w 3475899"/>
                  <a:gd name="connsiteY41" fmla="*/ 949846 h 3802665"/>
                  <a:gd name="connsiteX42" fmla="*/ 477496 w 3475899"/>
                  <a:gd name="connsiteY42" fmla="*/ 424506 h 380266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491727 w 3475899"/>
                  <a:gd name="connsiteY37" fmla="*/ 3216785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35520 w 3475899"/>
                  <a:gd name="connsiteY36" fmla="*/ 3980450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373845 w 3475899"/>
                  <a:gd name="connsiteY38" fmla="*/ 278113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2058641 w 3475899"/>
                  <a:gd name="connsiteY39" fmla="*/ 2465934 h 4698595"/>
                  <a:gd name="connsiteX40" fmla="*/ 1615306 w 3475899"/>
                  <a:gd name="connsiteY40" fmla="*/ 2207107 h 4698595"/>
                  <a:gd name="connsiteX41" fmla="*/ 859329 w 3475899"/>
                  <a:gd name="connsiteY41" fmla="*/ 1845776 h 4698595"/>
                  <a:gd name="connsiteX42" fmla="*/ 477496 w 3475899"/>
                  <a:gd name="connsiteY42"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349344 w 3475899"/>
                  <a:gd name="connsiteY36" fmla="*/ 4033228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615306 w 3475899"/>
                  <a:gd name="connsiteY39" fmla="*/ 2207107 h 4698595"/>
                  <a:gd name="connsiteX40" fmla="*/ 859329 w 3475899"/>
                  <a:gd name="connsiteY40" fmla="*/ 1845776 h 4698595"/>
                  <a:gd name="connsiteX41" fmla="*/ 477496 w 3475899"/>
                  <a:gd name="connsiteY41" fmla="*/ 1320436 h 4698595"/>
                  <a:gd name="connsiteX0" fmla="*/ 477496 w 3475899"/>
                  <a:gd name="connsiteY0" fmla="*/ 1320436 h 4698595"/>
                  <a:gd name="connsiteX1" fmla="*/ 391637 w 3475899"/>
                  <a:gd name="connsiteY1" fmla="*/ 346 h 4698595"/>
                  <a:gd name="connsiteX2" fmla="*/ 744010 w 3475899"/>
                  <a:gd name="connsiteY2" fmla="*/ 1192304 h 4698595"/>
                  <a:gd name="connsiteX3" fmla="*/ 900331 w 3475899"/>
                  <a:gd name="connsiteY3" fmla="*/ 1451131 h 4698595"/>
                  <a:gd name="connsiteX4" fmla="*/ 1284726 w 3475899"/>
                  <a:gd name="connsiteY4" fmla="*/ 1653579 h 4698595"/>
                  <a:gd name="connsiteX5" fmla="*/ 2984160 w 3475899"/>
                  <a:gd name="connsiteY5" fmla="*/ 2253868 h 4698595"/>
                  <a:gd name="connsiteX6" fmla="*/ 3378091 w 3475899"/>
                  <a:gd name="connsiteY6" fmla="*/ 3531835 h 4698595"/>
                  <a:gd name="connsiteX7" fmla="*/ 2359032 w 3475899"/>
                  <a:gd name="connsiteY7" fmla="*/ 4550885 h 4698595"/>
                  <a:gd name="connsiteX8" fmla="*/ 1252372 w 3475899"/>
                  <a:gd name="connsiteY8" fmla="*/ 4678773 h 4698595"/>
                  <a:gd name="connsiteX9" fmla="*/ 352887 w 3475899"/>
                  <a:gd name="connsiteY9" fmla="*/ 4228546 h 4698595"/>
                  <a:gd name="connsiteX10" fmla="*/ 846 w 3475899"/>
                  <a:gd name="connsiteY10" fmla="*/ 3421796 h 4698595"/>
                  <a:gd name="connsiteX11" fmla="*/ 284017 w 3475899"/>
                  <a:gd name="connsiteY11" fmla="*/ 2828546 h 4698595"/>
                  <a:gd name="connsiteX12" fmla="*/ 964397 w 3475899"/>
                  <a:gd name="connsiteY12" fmla="*/ 2581252 h 4698595"/>
                  <a:gd name="connsiteX13" fmla="*/ 1592242 w 3475899"/>
                  <a:gd name="connsiteY13" fmla="*/ 2729885 h 4698595"/>
                  <a:gd name="connsiteX14" fmla="*/ 1861319 w 3475899"/>
                  <a:gd name="connsiteY14" fmla="*/ 3201410 h 4698595"/>
                  <a:gd name="connsiteX15" fmla="*/ 1680653 w 3475899"/>
                  <a:gd name="connsiteY15" fmla="*/ 3571710 h 4698595"/>
                  <a:gd name="connsiteX16" fmla="*/ 1261662 w 3475899"/>
                  <a:gd name="connsiteY16" fmla="*/ 3719062 h 4698595"/>
                  <a:gd name="connsiteX17" fmla="*/ 895206 w 3475899"/>
                  <a:gd name="connsiteY17" fmla="*/ 3637057 h 4698595"/>
                  <a:gd name="connsiteX18" fmla="*/ 718384 w 3475899"/>
                  <a:gd name="connsiteY18" fmla="*/ 3360293 h 4698595"/>
                  <a:gd name="connsiteX19" fmla="*/ 808076 w 3475899"/>
                  <a:gd name="connsiteY19" fmla="*/ 3180908 h 4698595"/>
                  <a:gd name="connsiteX20" fmla="*/ 931082 w 3475899"/>
                  <a:gd name="connsiteY20" fmla="*/ 3116843 h 4698595"/>
                  <a:gd name="connsiteX21" fmla="*/ 990023 w 3475899"/>
                  <a:gd name="connsiteY21" fmla="*/ 3109155 h 4698595"/>
                  <a:gd name="connsiteX22" fmla="*/ 1010524 w 3475899"/>
                  <a:gd name="connsiteY22" fmla="*/ 3124530 h 4698595"/>
                  <a:gd name="connsiteX23" fmla="*/ 1000274 w 3475899"/>
                  <a:gd name="connsiteY23" fmla="*/ 3155282 h 4698595"/>
                  <a:gd name="connsiteX24" fmla="*/ 990023 w 3475899"/>
                  <a:gd name="connsiteY24" fmla="*/ 3186034 h 4698595"/>
                  <a:gd name="connsiteX25" fmla="*/ 974647 w 3475899"/>
                  <a:gd name="connsiteY25" fmla="*/ 3298790 h 4698595"/>
                  <a:gd name="connsiteX26" fmla="*/ 1055370 w 3475899"/>
                  <a:gd name="connsiteY26" fmla="*/ 3435891 h 4698595"/>
                  <a:gd name="connsiteX27" fmla="*/ 1230911 w 3475899"/>
                  <a:gd name="connsiteY27" fmla="*/ 3493550 h 4698595"/>
                  <a:gd name="connsiteX28" fmla="*/ 1494862 w 3475899"/>
                  <a:gd name="connsiteY28" fmla="*/ 3396170 h 4698595"/>
                  <a:gd name="connsiteX29" fmla="*/ 1599930 w 3475899"/>
                  <a:gd name="connsiteY29" fmla="*/ 3155282 h 4698595"/>
                  <a:gd name="connsiteX30" fmla="*/ 1387231 w 3475899"/>
                  <a:gd name="connsiteY30" fmla="*/ 2819577 h 4698595"/>
                  <a:gd name="connsiteX31" fmla="*/ 943896 w 3475899"/>
                  <a:gd name="connsiteY31" fmla="*/ 2714509 h 4698595"/>
                  <a:gd name="connsiteX32" fmla="*/ 372428 w 3475899"/>
                  <a:gd name="connsiteY32" fmla="*/ 2909269 h 4698595"/>
                  <a:gd name="connsiteX33" fmla="*/ 118727 w 3475899"/>
                  <a:gd name="connsiteY33" fmla="*/ 3421796 h 4698595"/>
                  <a:gd name="connsiteX34" fmla="*/ 500560 w 3475899"/>
                  <a:gd name="connsiteY34" fmla="*/ 4062455 h 4698595"/>
                  <a:gd name="connsiteX35" fmla="*/ 1312915 w 3475899"/>
                  <a:gd name="connsiteY35" fmla="*/ 4277716 h 4698595"/>
                  <a:gd name="connsiteX36" fmla="*/ 2195013 w 3475899"/>
                  <a:gd name="connsiteY36" fmla="*/ 3993179 h 4698595"/>
                  <a:gd name="connsiteX37" fmla="*/ 2705552 w 3475899"/>
                  <a:gd name="connsiteY37" fmla="*/ 3234379 h 4698595"/>
                  <a:gd name="connsiteX38" fmla="*/ 2587666 w 3475899"/>
                  <a:gd name="connsiteY38" fmla="*/ 2728357 h 4698595"/>
                  <a:gd name="connsiteX39" fmla="*/ 1769638 w 3475899"/>
                  <a:gd name="connsiteY39" fmla="*/ 2113659 h 4698595"/>
                  <a:gd name="connsiteX40" fmla="*/ 859329 w 3475899"/>
                  <a:gd name="connsiteY40" fmla="*/ 1845776 h 4698595"/>
                  <a:gd name="connsiteX41" fmla="*/ 477496 w 3475899"/>
                  <a:gd name="connsiteY41" fmla="*/ 1320436 h 4698595"/>
                  <a:gd name="connsiteX0" fmla="*/ 477496 w 3411483"/>
                  <a:gd name="connsiteY0" fmla="*/ 1320436 h 4698595"/>
                  <a:gd name="connsiteX1" fmla="*/ 391637 w 3411483"/>
                  <a:gd name="connsiteY1" fmla="*/ 346 h 4698595"/>
                  <a:gd name="connsiteX2" fmla="*/ 744010 w 3411483"/>
                  <a:gd name="connsiteY2" fmla="*/ 1192304 h 4698595"/>
                  <a:gd name="connsiteX3" fmla="*/ 900331 w 3411483"/>
                  <a:gd name="connsiteY3" fmla="*/ 1451131 h 4698595"/>
                  <a:gd name="connsiteX4" fmla="*/ 1240632 w 3411483"/>
                  <a:gd name="connsiteY4" fmla="*/ 1733678 h 4698595"/>
                  <a:gd name="connsiteX5" fmla="*/ 2984160 w 3411483"/>
                  <a:gd name="connsiteY5" fmla="*/ 2253868 h 4698595"/>
                  <a:gd name="connsiteX6" fmla="*/ 3378091 w 3411483"/>
                  <a:gd name="connsiteY6" fmla="*/ 3531835 h 4698595"/>
                  <a:gd name="connsiteX7" fmla="*/ 2359032 w 3411483"/>
                  <a:gd name="connsiteY7" fmla="*/ 4550885 h 4698595"/>
                  <a:gd name="connsiteX8" fmla="*/ 1252372 w 3411483"/>
                  <a:gd name="connsiteY8" fmla="*/ 4678773 h 4698595"/>
                  <a:gd name="connsiteX9" fmla="*/ 352887 w 3411483"/>
                  <a:gd name="connsiteY9" fmla="*/ 4228546 h 4698595"/>
                  <a:gd name="connsiteX10" fmla="*/ 846 w 3411483"/>
                  <a:gd name="connsiteY10" fmla="*/ 3421796 h 4698595"/>
                  <a:gd name="connsiteX11" fmla="*/ 284017 w 3411483"/>
                  <a:gd name="connsiteY11" fmla="*/ 2828546 h 4698595"/>
                  <a:gd name="connsiteX12" fmla="*/ 964397 w 3411483"/>
                  <a:gd name="connsiteY12" fmla="*/ 2581252 h 4698595"/>
                  <a:gd name="connsiteX13" fmla="*/ 1592242 w 3411483"/>
                  <a:gd name="connsiteY13" fmla="*/ 2729885 h 4698595"/>
                  <a:gd name="connsiteX14" fmla="*/ 1861319 w 3411483"/>
                  <a:gd name="connsiteY14" fmla="*/ 3201410 h 4698595"/>
                  <a:gd name="connsiteX15" fmla="*/ 1680653 w 3411483"/>
                  <a:gd name="connsiteY15" fmla="*/ 3571710 h 4698595"/>
                  <a:gd name="connsiteX16" fmla="*/ 1261662 w 3411483"/>
                  <a:gd name="connsiteY16" fmla="*/ 3719062 h 4698595"/>
                  <a:gd name="connsiteX17" fmla="*/ 895206 w 3411483"/>
                  <a:gd name="connsiteY17" fmla="*/ 3637057 h 4698595"/>
                  <a:gd name="connsiteX18" fmla="*/ 718384 w 3411483"/>
                  <a:gd name="connsiteY18" fmla="*/ 3360293 h 4698595"/>
                  <a:gd name="connsiteX19" fmla="*/ 808076 w 3411483"/>
                  <a:gd name="connsiteY19" fmla="*/ 3180908 h 4698595"/>
                  <a:gd name="connsiteX20" fmla="*/ 931082 w 3411483"/>
                  <a:gd name="connsiteY20" fmla="*/ 3116843 h 4698595"/>
                  <a:gd name="connsiteX21" fmla="*/ 990023 w 3411483"/>
                  <a:gd name="connsiteY21" fmla="*/ 3109155 h 4698595"/>
                  <a:gd name="connsiteX22" fmla="*/ 1010524 w 3411483"/>
                  <a:gd name="connsiteY22" fmla="*/ 3124530 h 4698595"/>
                  <a:gd name="connsiteX23" fmla="*/ 1000274 w 3411483"/>
                  <a:gd name="connsiteY23" fmla="*/ 3155282 h 4698595"/>
                  <a:gd name="connsiteX24" fmla="*/ 990023 w 3411483"/>
                  <a:gd name="connsiteY24" fmla="*/ 3186034 h 4698595"/>
                  <a:gd name="connsiteX25" fmla="*/ 974647 w 3411483"/>
                  <a:gd name="connsiteY25" fmla="*/ 3298790 h 4698595"/>
                  <a:gd name="connsiteX26" fmla="*/ 1055370 w 3411483"/>
                  <a:gd name="connsiteY26" fmla="*/ 3435891 h 4698595"/>
                  <a:gd name="connsiteX27" fmla="*/ 1230911 w 3411483"/>
                  <a:gd name="connsiteY27" fmla="*/ 3493550 h 4698595"/>
                  <a:gd name="connsiteX28" fmla="*/ 1494862 w 3411483"/>
                  <a:gd name="connsiteY28" fmla="*/ 3396170 h 4698595"/>
                  <a:gd name="connsiteX29" fmla="*/ 1599930 w 3411483"/>
                  <a:gd name="connsiteY29" fmla="*/ 3155282 h 4698595"/>
                  <a:gd name="connsiteX30" fmla="*/ 1387231 w 3411483"/>
                  <a:gd name="connsiteY30" fmla="*/ 2819577 h 4698595"/>
                  <a:gd name="connsiteX31" fmla="*/ 943896 w 3411483"/>
                  <a:gd name="connsiteY31" fmla="*/ 2714509 h 4698595"/>
                  <a:gd name="connsiteX32" fmla="*/ 372428 w 3411483"/>
                  <a:gd name="connsiteY32" fmla="*/ 2909269 h 4698595"/>
                  <a:gd name="connsiteX33" fmla="*/ 118727 w 3411483"/>
                  <a:gd name="connsiteY33" fmla="*/ 3421796 h 4698595"/>
                  <a:gd name="connsiteX34" fmla="*/ 500560 w 3411483"/>
                  <a:gd name="connsiteY34" fmla="*/ 4062455 h 4698595"/>
                  <a:gd name="connsiteX35" fmla="*/ 1312915 w 3411483"/>
                  <a:gd name="connsiteY35" fmla="*/ 4277716 h 4698595"/>
                  <a:gd name="connsiteX36" fmla="*/ 2195013 w 3411483"/>
                  <a:gd name="connsiteY36" fmla="*/ 3993179 h 4698595"/>
                  <a:gd name="connsiteX37" fmla="*/ 2705552 w 3411483"/>
                  <a:gd name="connsiteY37" fmla="*/ 3234379 h 4698595"/>
                  <a:gd name="connsiteX38" fmla="*/ 2587666 w 3411483"/>
                  <a:gd name="connsiteY38" fmla="*/ 2728357 h 4698595"/>
                  <a:gd name="connsiteX39" fmla="*/ 1769638 w 3411483"/>
                  <a:gd name="connsiteY39" fmla="*/ 2113659 h 4698595"/>
                  <a:gd name="connsiteX40" fmla="*/ 859329 w 3411483"/>
                  <a:gd name="connsiteY40" fmla="*/ 1845776 h 4698595"/>
                  <a:gd name="connsiteX41" fmla="*/ 477496 w 3411483"/>
                  <a:gd name="connsiteY41" fmla="*/ 1320436 h 4698595"/>
                  <a:gd name="connsiteX0" fmla="*/ 477496 w 3411485"/>
                  <a:gd name="connsiteY0" fmla="*/ 760057 h 4138216"/>
                  <a:gd name="connsiteX1" fmla="*/ 810541 w 3411485"/>
                  <a:gd name="connsiteY1" fmla="*/ 659 h 4138216"/>
                  <a:gd name="connsiteX2" fmla="*/ 744010 w 3411485"/>
                  <a:gd name="connsiteY2" fmla="*/ 631925 h 4138216"/>
                  <a:gd name="connsiteX3" fmla="*/ 900331 w 3411485"/>
                  <a:gd name="connsiteY3" fmla="*/ 890752 h 4138216"/>
                  <a:gd name="connsiteX4" fmla="*/ 1240632 w 3411485"/>
                  <a:gd name="connsiteY4" fmla="*/ 1173299 h 4138216"/>
                  <a:gd name="connsiteX5" fmla="*/ 2984160 w 3411485"/>
                  <a:gd name="connsiteY5" fmla="*/ 1693489 h 4138216"/>
                  <a:gd name="connsiteX6" fmla="*/ 3378091 w 3411485"/>
                  <a:gd name="connsiteY6" fmla="*/ 2971456 h 4138216"/>
                  <a:gd name="connsiteX7" fmla="*/ 2359032 w 3411485"/>
                  <a:gd name="connsiteY7" fmla="*/ 3990506 h 4138216"/>
                  <a:gd name="connsiteX8" fmla="*/ 1252372 w 3411485"/>
                  <a:gd name="connsiteY8" fmla="*/ 4118394 h 4138216"/>
                  <a:gd name="connsiteX9" fmla="*/ 352887 w 3411485"/>
                  <a:gd name="connsiteY9" fmla="*/ 3668167 h 4138216"/>
                  <a:gd name="connsiteX10" fmla="*/ 846 w 3411485"/>
                  <a:gd name="connsiteY10" fmla="*/ 2861417 h 4138216"/>
                  <a:gd name="connsiteX11" fmla="*/ 284017 w 3411485"/>
                  <a:gd name="connsiteY11" fmla="*/ 2268167 h 4138216"/>
                  <a:gd name="connsiteX12" fmla="*/ 964397 w 3411485"/>
                  <a:gd name="connsiteY12" fmla="*/ 2020873 h 4138216"/>
                  <a:gd name="connsiteX13" fmla="*/ 1592242 w 3411485"/>
                  <a:gd name="connsiteY13" fmla="*/ 2169506 h 4138216"/>
                  <a:gd name="connsiteX14" fmla="*/ 1861319 w 3411485"/>
                  <a:gd name="connsiteY14" fmla="*/ 2641031 h 4138216"/>
                  <a:gd name="connsiteX15" fmla="*/ 1680653 w 3411485"/>
                  <a:gd name="connsiteY15" fmla="*/ 3011331 h 4138216"/>
                  <a:gd name="connsiteX16" fmla="*/ 1261662 w 3411485"/>
                  <a:gd name="connsiteY16" fmla="*/ 3158683 h 4138216"/>
                  <a:gd name="connsiteX17" fmla="*/ 895206 w 3411485"/>
                  <a:gd name="connsiteY17" fmla="*/ 3076678 h 4138216"/>
                  <a:gd name="connsiteX18" fmla="*/ 718384 w 3411485"/>
                  <a:gd name="connsiteY18" fmla="*/ 2799914 h 4138216"/>
                  <a:gd name="connsiteX19" fmla="*/ 808076 w 3411485"/>
                  <a:gd name="connsiteY19" fmla="*/ 2620529 h 4138216"/>
                  <a:gd name="connsiteX20" fmla="*/ 931082 w 3411485"/>
                  <a:gd name="connsiteY20" fmla="*/ 2556464 h 4138216"/>
                  <a:gd name="connsiteX21" fmla="*/ 990023 w 3411485"/>
                  <a:gd name="connsiteY21" fmla="*/ 2548776 h 4138216"/>
                  <a:gd name="connsiteX22" fmla="*/ 1010524 w 3411485"/>
                  <a:gd name="connsiteY22" fmla="*/ 2564151 h 4138216"/>
                  <a:gd name="connsiteX23" fmla="*/ 1000274 w 3411485"/>
                  <a:gd name="connsiteY23" fmla="*/ 2594903 h 4138216"/>
                  <a:gd name="connsiteX24" fmla="*/ 990023 w 3411485"/>
                  <a:gd name="connsiteY24" fmla="*/ 2625655 h 4138216"/>
                  <a:gd name="connsiteX25" fmla="*/ 974647 w 3411485"/>
                  <a:gd name="connsiteY25" fmla="*/ 2738411 h 4138216"/>
                  <a:gd name="connsiteX26" fmla="*/ 1055370 w 3411485"/>
                  <a:gd name="connsiteY26" fmla="*/ 2875512 h 4138216"/>
                  <a:gd name="connsiteX27" fmla="*/ 1230911 w 3411485"/>
                  <a:gd name="connsiteY27" fmla="*/ 2933171 h 4138216"/>
                  <a:gd name="connsiteX28" fmla="*/ 1494862 w 3411485"/>
                  <a:gd name="connsiteY28" fmla="*/ 2835791 h 4138216"/>
                  <a:gd name="connsiteX29" fmla="*/ 1599930 w 3411485"/>
                  <a:gd name="connsiteY29" fmla="*/ 2594903 h 4138216"/>
                  <a:gd name="connsiteX30" fmla="*/ 1387231 w 3411485"/>
                  <a:gd name="connsiteY30" fmla="*/ 2259198 h 4138216"/>
                  <a:gd name="connsiteX31" fmla="*/ 943896 w 3411485"/>
                  <a:gd name="connsiteY31" fmla="*/ 2154130 h 4138216"/>
                  <a:gd name="connsiteX32" fmla="*/ 372428 w 3411485"/>
                  <a:gd name="connsiteY32" fmla="*/ 2348890 h 4138216"/>
                  <a:gd name="connsiteX33" fmla="*/ 118727 w 3411485"/>
                  <a:gd name="connsiteY33" fmla="*/ 2861417 h 4138216"/>
                  <a:gd name="connsiteX34" fmla="*/ 500560 w 3411485"/>
                  <a:gd name="connsiteY34" fmla="*/ 3502076 h 4138216"/>
                  <a:gd name="connsiteX35" fmla="*/ 1312915 w 3411485"/>
                  <a:gd name="connsiteY35" fmla="*/ 3717337 h 4138216"/>
                  <a:gd name="connsiteX36" fmla="*/ 2195013 w 3411485"/>
                  <a:gd name="connsiteY36" fmla="*/ 3432800 h 4138216"/>
                  <a:gd name="connsiteX37" fmla="*/ 2705552 w 3411485"/>
                  <a:gd name="connsiteY37" fmla="*/ 2674000 h 4138216"/>
                  <a:gd name="connsiteX38" fmla="*/ 2587666 w 3411485"/>
                  <a:gd name="connsiteY38" fmla="*/ 2167978 h 4138216"/>
                  <a:gd name="connsiteX39" fmla="*/ 1769638 w 3411485"/>
                  <a:gd name="connsiteY39" fmla="*/ 1553280 h 4138216"/>
                  <a:gd name="connsiteX40" fmla="*/ 859329 w 3411485"/>
                  <a:gd name="connsiteY40" fmla="*/ 1285397 h 4138216"/>
                  <a:gd name="connsiteX41" fmla="*/ 477496 w 3411485"/>
                  <a:gd name="connsiteY41" fmla="*/ 760057 h 4138216"/>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4122191"/>
                  <a:gd name="connsiteX1" fmla="*/ 810541 w 3415891"/>
                  <a:gd name="connsiteY1" fmla="*/ 659 h 4122191"/>
                  <a:gd name="connsiteX2" fmla="*/ 744010 w 3415891"/>
                  <a:gd name="connsiteY2" fmla="*/ 631925 h 4122191"/>
                  <a:gd name="connsiteX3" fmla="*/ 900331 w 3415891"/>
                  <a:gd name="connsiteY3" fmla="*/ 890752 h 4122191"/>
                  <a:gd name="connsiteX4" fmla="*/ 1240632 w 3415891"/>
                  <a:gd name="connsiteY4" fmla="*/ 1173299 h 4122191"/>
                  <a:gd name="connsiteX5" fmla="*/ 2984160 w 3415891"/>
                  <a:gd name="connsiteY5" fmla="*/ 1693489 h 4122191"/>
                  <a:gd name="connsiteX6" fmla="*/ 3378091 w 3415891"/>
                  <a:gd name="connsiteY6" fmla="*/ 2971456 h 4122191"/>
                  <a:gd name="connsiteX7" fmla="*/ 2292890 w 3415891"/>
                  <a:gd name="connsiteY7" fmla="*/ 3857009 h 4122191"/>
                  <a:gd name="connsiteX8" fmla="*/ 1252372 w 3415891"/>
                  <a:gd name="connsiteY8" fmla="*/ 4118394 h 4122191"/>
                  <a:gd name="connsiteX9" fmla="*/ 352887 w 3415891"/>
                  <a:gd name="connsiteY9" fmla="*/ 3668167 h 4122191"/>
                  <a:gd name="connsiteX10" fmla="*/ 846 w 3415891"/>
                  <a:gd name="connsiteY10" fmla="*/ 2861417 h 4122191"/>
                  <a:gd name="connsiteX11" fmla="*/ 284017 w 3415891"/>
                  <a:gd name="connsiteY11" fmla="*/ 2268167 h 4122191"/>
                  <a:gd name="connsiteX12" fmla="*/ 964397 w 3415891"/>
                  <a:gd name="connsiteY12" fmla="*/ 2020873 h 4122191"/>
                  <a:gd name="connsiteX13" fmla="*/ 1592242 w 3415891"/>
                  <a:gd name="connsiteY13" fmla="*/ 2169506 h 4122191"/>
                  <a:gd name="connsiteX14" fmla="*/ 1861319 w 3415891"/>
                  <a:gd name="connsiteY14" fmla="*/ 2641031 h 4122191"/>
                  <a:gd name="connsiteX15" fmla="*/ 1680653 w 3415891"/>
                  <a:gd name="connsiteY15" fmla="*/ 3011331 h 4122191"/>
                  <a:gd name="connsiteX16" fmla="*/ 1261662 w 3415891"/>
                  <a:gd name="connsiteY16" fmla="*/ 3158683 h 4122191"/>
                  <a:gd name="connsiteX17" fmla="*/ 895206 w 3415891"/>
                  <a:gd name="connsiteY17" fmla="*/ 3076678 h 4122191"/>
                  <a:gd name="connsiteX18" fmla="*/ 718384 w 3415891"/>
                  <a:gd name="connsiteY18" fmla="*/ 2799914 h 4122191"/>
                  <a:gd name="connsiteX19" fmla="*/ 808076 w 3415891"/>
                  <a:gd name="connsiteY19" fmla="*/ 2620529 h 4122191"/>
                  <a:gd name="connsiteX20" fmla="*/ 931082 w 3415891"/>
                  <a:gd name="connsiteY20" fmla="*/ 2556464 h 4122191"/>
                  <a:gd name="connsiteX21" fmla="*/ 990023 w 3415891"/>
                  <a:gd name="connsiteY21" fmla="*/ 2548776 h 4122191"/>
                  <a:gd name="connsiteX22" fmla="*/ 1010524 w 3415891"/>
                  <a:gd name="connsiteY22" fmla="*/ 2564151 h 4122191"/>
                  <a:gd name="connsiteX23" fmla="*/ 1000274 w 3415891"/>
                  <a:gd name="connsiteY23" fmla="*/ 2594903 h 4122191"/>
                  <a:gd name="connsiteX24" fmla="*/ 990023 w 3415891"/>
                  <a:gd name="connsiteY24" fmla="*/ 2625655 h 4122191"/>
                  <a:gd name="connsiteX25" fmla="*/ 974647 w 3415891"/>
                  <a:gd name="connsiteY25" fmla="*/ 2738411 h 4122191"/>
                  <a:gd name="connsiteX26" fmla="*/ 1055370 w 3415891"/>
                  <a:gd name="connsiteY26" fmla="*/ 2875512 h 4122191"/>
                  <a:gd name="connsiteX27" fmla="*/ 1230911 w 3415891"/>
                  <a:gd name="connsiteY27" fmla="*/ 2933171 h 4122191"/>
                  <a:gd name="connsiteX28" fmla="*/ 1494862 w 3415891"/>
                  <a:gd name="connsiteY28" fmla="*/ 2835791 h 4122191"/>
                  <a:gd name="connsiteX29" fmla="*/ 1599930 w 3415891"/>
                  <a:gd name="connsiteY29" fmla="*/ 2594903 h 4122191"/>
                  <a:gd name="connsiteX30" fmla="*/ 1387231 w 3415891"/>
                  <a:gd name="connsiteY30" fmla="*/ 2259198 h 4122191"/>
                  <a:gd name="connsiteX31" fmla="*/ 943896 w 3415891"/>
                  <a:gd name="connsiteY31" fmla="*/ 2154130 h 4122191"/>
                  <a:gd name="connsiteX32" fmla="*/ 372428 w 3415891"/>
                  <a:gd name="connsiteY32" fmla="*/ 2348890 h 4122191"/>
                  <a:gd name="connsiteX33" fmla="*/ 118727 w 3415891"/>
                  <a:gd name="connsiteY33" fmla="*/ 2861417 h 4122191"/>
                  <a:gd name="connsiteX34" fmla="*/ 500560 w 3415891"/>
                  <a:gd name="connsiteY34" fmla="*/ 3502076 h 4122191"/>
                  <a:gd name="connsiteX35" fmla="*/ 1312915 w 3415891"/>
                  <a:gd name="connsiteY35" fmla="*/ 3717337 h 4122191"/>
                  <a:gd name="connsiteX36" fmla="*/ 2195013 w 3415891"/>
                  <a:gd name="connsiteY36" fmla="*/ 3432800 h 4122191"/>
                  <a:gd name="connsiteX37" fmla="*/ 2705552 w 3415891"/>
                  <a:gd name="connsiteY37" fmla="*/ 2674000 h 4122191"/>
                  <a:gd name="connsiteX38" fmla="*/ 2587666 w 3415891"/>
                  <a:gd name="connsiteY38" fmla="*/ 2167978 h 4122191"/>
                  <a:gd name="connsiteX39" fmla="*/ 1769638 w 3415891"/>
                  <a:gd name="connsiteY39" fmla="*/ 1553280 h 4122191"/>
                  <a:gd name="connsiteX40" fmla="*/ 859329 w 3415891"/>
                  <a:gd name="connsiteY40" fmla="*/ 1285397 h 4122191"/>
                  <a:gd name="connsiteX41" fmla="*/ 477496 w 3415891"/>
                  <a:gd name="connsiteY41" fmla="*/ 760057 h 4122191"/>
                  <a:gd name="connsiteX0" fmla="*/ 477496 w 3415891"/>
                  <a:gd name="connsiteY0" fmla="*/ 760057 h 3958557"/>
                  <a:gd name="connsiteX1" fmla="*/ 810541 w 3415891"/>
                  <a:gd name="connsiteY1" fmla="*/ 659 h 3958557"/>
                  <a:gd name="connsiteX2" fmla="*/ 744010 w 3415891"/>
                  <a:gd name="connsiteY2" fmla="*/ 631925 h 3958557"/>
                  <a:gd name="connsiteX3" fmla="*/ 900331 w 3415891"/>
                  <a:gd name="connsiteY3" fmla="*/ 890752 h 3958557"/>
                  <a:gd name="connsiteX4" fmla="*/ 1240632 w 3415891"/>
                  <a:gd name="connsiteY4" fmla="*/ 1173299 h 3958557"/>
                  <a:gd name="connsiteX5" fmla="*/ 2984160 w 3415891"/>
                  <a:gd name="connsiteY5" fmla="*/ 1693489 h 3958557"/>
                  <a:gd name="connsiteX6" fmla="*/ 3378091 w 3415891"/>
                  <a:gd name="connsiteY6" fmla="*/ 2971456 h 3958557"/>
                  <a:gd name="connsiteX7" fmla="*/ 2292890 w 3415891"/>
                  <a:gd name="connsiteY7" fmla="*/ 3857009 h 3958557"/>
                  <a:gd name="connsiteX8" fmla="*/ 1075991 w 3415891"/>
                  <a:gd name="connsiteY8" fmla="*/ 3918147 h 3958557"/>
                  <a:gd name="connsiteX9" fmla="*/ 352887 w 3415891"/>
                  <a:gd name="connsiteY9" fmla="*/ 3668167 h 3958557"/>
                  <a:gd name="connsiteX10" fmla="*/ 846 w 3415891"/>
                  <a:gd name="connsiteY10" fmla="*/ 2861417 h 3958557"/>
                  <a:gd name="connsiteX11" fmla="*/ 284017 w 3415891"/>
                  <a:gd name="connsiteY11" fmla="*/ 2268167 h 3958557"/>
                  <a:gd name="connsiteX12" fmla="*/ 964397 w 3415891"/>
                  <a:gd name="connsiteY12" fmla="*/ 2020873 h 3958557"/>
                  <a:gd name="connsiteX13" fmla="*/ 1592242 w 3415891"/>
                  <a:gd name="connsiteY13" fmla="*/ 2169506 h 3958557"/>
                  <a:gd name="connsiteX14" fmla="*/ 1861319 w 3415891"/>
                  <a:gd name="connsiteY14" fmla="*/ 2641031 h 3958557"/>
                  <a:gd name="connsiteX15" fmla="*/ 1680653 w 3415891"/>
                  <a:gd name="connsiteY15" fmla="*/ 3011331 h 3958557"/>
                  <a:gd name="connsiteX16" fmla="*/ 1261662 w 3415891"/>
                  <a:gd name="connsiteY16" fmla="*/ 3158683 h 3958557"/>
                  <a:gd name="connsiteX17" fmla="*/ 895206 w 3415891"/>
                  <a:gd name="connsiteY17" fmla="*/ 3076678 h 3958557"/>
                  <a:gd name="connsiteX18" fmla="*/ 718384 w 3415891"/>
                  <a:gd name="connsiteY18" fmla="*/ 2799914 h 3958557"/>
                  <a:gd name="connsiteX19" fmla="*/ 808076 w 3415891"/>
                  <a:gd name="connsiteY19" fmla="*/ 2620529 h 3958557"/>
                  <a:gd name="connsiteX20" fmla="*/ 931082 w 3415891"/>
                  <a:gd name="connsiteY20" fmla="*/ 2556464 h 3958557"/>
                  <a:gd name="connsiteX21" fmla="*/ 990023 w 3415891"/>
                  <a:gd name="connsiteY21" fmla="*/ 2548776 h 3958557"/>
                  <a:gd name="connsiteX22" fmla="*/ 1010524 w 3415891"/>
                  <a:gd name="connsiteY22" fmla="*/ 2564151 h 3958557"/>
                  <a:gd name="connsiteX23" fmla="*/ 1000274 w 3415891"/>
                  <a:gd name="connsiteY23" fmla="*/ 2594903 h 3958557"/>
                  <a:gd name="connsiteX24" fmla="*/ 990023 w 3415891"/>
                  <a:gd name="connsiteY24" fmla="*/ 2625655 h 3958557"/>
                  <a:gd name="connsiteX25" fmla="*/ 974647 w 3415891"/>
                  <a:gd name="connsiteY25" fmla="*/ 2738411 h 3958557"/>
                  <a:gd name="connsiteX26" fmla="*/ 1055370 w 3415891"/>
                  <a:gd name="connsiteY26" fmla="*/ 2875512 h 3958557"/>
                  <a:gd name="connsiteX27" fmla="*/ 1230911 w 3415891"/>
                  <a:gd name="connsiteY27" fmla="*/ 2933171 h 3958557"/>
                  <a:gd name="connsiteX28" fmla="*/ 1494862 w 3415891"/>
                  <a:gd name="connsiteY28" fmla="*/ 2835791 h 3958557"/>
                  <a:gd name="connsiteX29" fmla="*/ 1599930 w 3415891"/>
                  <a:gd name="connsiteY29" fmla="*/ 2594903 h 3958557"/>
                  <a:gd name="connsiteX30" fmla="*/ 1387231 w 3415891"/>
                  <a:gd name="connsiteY30" fmla="*/ 2259198 h 3958557"/>
                  <a:gd name="connsiteX31" fmla="*/ 943896 w 3415891"/>
                  <a:gd name="connsiteY31" fmla="*/ 2154130 h 3958557"/>
                  <a:gd name="connsiteX32" fmla="*/ 372428 w 3415891"/>
                  <a:gd name="connsiteY32" fmla="*/ 2348890 h 3958557"/>
                  <a:gd name="connsiteX33" fmla="*/ 118727 w 3415891"/>
                  <a:gd name="connsiteY33" fmla="*/ 2861417 h 3958557"/>
                  <a:gd name="connsiteX34" fmla="*/ 500560 w 3415891"/>
                  <a:gd name="connsiteY34" fmla="*/ 3502076 h 3958557"/>
                  <a:gd name="connsiteX35" fmla="*/ 1312915 w 3415891"/>
                  <a:gd name="connsiteY35" fmla="*/ 3717337 h 3958557"/>
                  <a:gd name="connsiteX36" fmla="*/ 2195013 w 3415891"/>
                  <a:gd name="connsiteY36" fmla="*/ 3432800 h 3958557"/>
                  <a:gd name="connsiteX37" fmla="*/ 2705552 w 3415891"/>
                  <a:gd name="connsiteY37" fmla="*/ 2674000 h 3958557"/>
                  <a:gd name="connsiteX38" fmla="*/ 2587666 w 3415891"/>
                  <a:gd name="connsiteY38" fmla="*/ 2167978 h 3958557"/>
                  <a:gd name="connsiteX39" fmla="*/ 1769638 w 3415891"/>
                  <a:gd name="connsiteY39" fmla="*/ 1553280 h 3958557"/>
                  <a:gd name="connsiteX40" fmla="*/ 859329 w 3415891"/>
                  <a:gd name="connsiteY40" fmla="*/ 1285397 h 3958557"/>
                  <a:gd name="connsiteX41" fmla="*/ 477496 w 3415891"/>
                  <a:gd name="connsiteY41" fmla="*/ 760057 h 3958557"/>
                  <a:gd name="connsiteX0" fmla="*/ 565295 w 3503690"/>
                  <a:gd name="connsiteY0" fmla="*/ 760057 h 3958557"/>
                  <a:gd name="connsiteX1" fmla="*/ 898340 w 3503690"/>
                  <a:gd name="connsiteY1" fmla="*/ 659 h 3958557"/>
                  <a:gd name="connsiteX2" fmla="*/ 831809 w 3503690"/>
                  <a:gd name="connsiteY2" fmla="*/ 631925 h 3958557"/>
                  <a:gd name="connsiteX3" fmla="*/ 988130 w 3503690"/>
                  <a:gd name="connsiteY3" fmla="*/ 890752 h 3958557"/>
                  <a:gd name="connsiteX4" fmla="*/ 1328431 w 3503690"/>
                  <a:gd name="connsiteY4" fmla="*/ 1173299 h 3958557"/>
                  <a:gd name="connsiteX5" fmla="*/ 3071959 w 3503690"/>
                  <a:gd name="connsiteY5" fmla="*/ 1693489 h 3958557"/>
                  <a:gd name="connsiteX6" fmla="*/ 3465890 w 3503690"/>
                  <a:gd name="connsiteY6" fmla="*/ 2971456 h 3958557"/>
                  <a:gd name="connsiteX7" fmla="*/ 2380689 w 3503690"/>
                  <a:gd name="connsiteY7" fmla="*/ 3857009 h 3958557"/>
                  <a:gd name="connsiteX8" fmla="*/ 1163790 w 3503690"/>
                  <a:gd name="connsiteY8" fmla="*/ 3918147 h 3958557"/>
                  <a:gd name="connsiteX9" fmla="*/ 440686 w 3503690"/>
                  <a:gd name="connsiteY9" fmla="*/ 3668167 h 3958557"/>
                  <a:gd name="connsiteX10" fmla="*/ 454 w 3503690"/>
                  <a:gd name="connsiteY10" fmla="*/ 2861417 h 3958557"/>
                  <a:gd name="connsiteX11" fmla="*/ 371816 w 3503690"/>
                  <a:gd name="connsiteY11" fmla="*/ 2268167 h 3958557"/>
                  <a:gd name="connsiteX12" fmla="*/ 1052196 w 3503690"/>
                  <a:gd name="connsiteY12" fmla="*/ 2020873 h 3958557"/>
                  <a:gd name="connsiteX13" fmla="*/ 1680041 w 3503690"/>
                  <a:gd name="connsiteY13" fmla="*/ 2169506 h 3958557"/>
                  <a:gd name="connsiteX14" fmla="*/ 1949118 w 3503690"/>
                  <a:gd name="connsiteY14" fmla="*/ 2641031 h 3958557"/>
                  <a:gd name="connsiteX15" fmla="*/ 1768452 w 3503690"/>
                  <a:gd name="connsiteY15" fmla="*/ 3011331 h 3958557"/>
                  <a:gd name="connsiteX16" fmla="*/ 1349461 w 3503690"/>
                  <a:gd name="connsiteY16" fmla="*/ 3158683 h 3958557"/>
                  <a:gd name="connsiteX17" fmla="*/ 983005 w 3503690"/>
                  <a:gd name="connsiteY17" fmla="*/ 3076678 h 3958557"/>
                  <a:gd name="connsiteX18" fmla="*/ 806183 w 3503690"/>
                  <a:gd name="connsiteY18" fmla="*/ 2799914 h 3958557"/>
                  <a:gd name="connsiteX19" fmla="*/ 895875 w 3503690"/>
                  <a:gd name="connsiteY19" fmla="*/ 2620529 h 3958557"/>
                  <a:gd name="connsiteX20" fmla="*/ 1018881 w 3503690"/>
                  <a:gd name="connsiteY20" fmla="*/ 2556464 h 3958557"/>
                  <a:gd name="connsiteX21" fmla="*/ 1077822 w 3503690"/>
                  <a:gd name="connsiteY21" fmla="*/ 2548776 h 3958557"/>
                  <a:gd name="connsiteX22" fmla="*/ 1098323 w 3503690"/>
                  <a:gd name="connsiteY22" fmla="*/ 2564151 h 3958557"/>
                  <a:gd name="connsiteX23" fmla="*/ 1088073 w 3503690"/>
                  <a:gd name="connsiteY23" fmla="*/ 2594903 h 3958557"/>
                  <a:gd name="connsiteX24" fmla="*/ 1077822 w 3503690"/>
                  <a:gd name="connsiteY24" fmla="*/ 2625655 h 3958557"/>
                  <a:gd name="connsiteX25" fmla="*/ 1062446 w 3503690"/>
                  <a:gd name="connsiteY25" fmla="*/ 2738411 h 3958557"/>
                  <a:gd name="connsiteX26" fmla="*/ 1143169 w 3503690"/>
                  <a:gd name="connsiteY26" fmla="*/ 2875512 h 3958557"/>
                  <a:gd name="connsiteX27" fmla="*/ 1318710 w 3503690"/>
                  <a:gd name="connsiteY27" fmla="*/ 2933171 h 3958557"/>
                  <a:gd name="connsiteX28" fmla="*/ 1582661 w 3503690"/>
                  <a:gd name="connsiteY28" fmla="*/ 2835791 h 3958557"/>
                  <a:gd name="connsiteX29" fmla="*/ 1687729 w 3503690"/>
                  <a:gd name="connsiteY29" fmla="*/ 2594903 h 3958557"/>
                  <a:gd name="connsiteX30" fmla="*/ 1475030 w 3503690"/>
                  <a:gd name="connsiteY30" fmla="*/ 2259198 h 3958557"/>
                  <a:gd name="connsiteX31" fmla="*/ 1031695 w 3503690"/>
                  <a:gd name="connsiteY31" fmla="*/ 2154130 h 3958557"/>
                  <a:gd name="connsiteX32" fmla="*/ 460227 w 3503690"/>
                  <a:gd name="connsiteY32" fmla="*/ 2348890 h 3958557"/>
                  <a:gd name="connsiteX33" fmla="*/ 206526 w 3503690"/>
                  <a:gd name="connsiteY33" fmla="*/ 2861417 h 3958557"/>
                  <a:gd name="connsiteX34" fmla="*/ 588359 w 3503690"/>
                  <a:gd name="connsiteY34" fmla="*/ 3502076 h 3958557"/>
                  <a:gd name="connsiteX35" fmla="*/ 1400714 w 3503690"/>
                  <a:gd name="connsiteY35" fmla="*/ 3717337 h 3958557"/>
                  <a:gd name="connsiteX36" fmla="*/ 2282812 w 3503690"/>
                  <a:gd name="connsiteY36" fmla="*/ 3432800 h 3958557"/>
                  <a:gd name="connsiteX37" fmla="*/ 2793351 w 3503690"/>
                  <a:gd name="connsiteY37" fmla="*/ 2674000 h 3958557"/>
                  <a:gd name="connsiteX38" fmla="*/ 2675465 w 3503690"/>
                  <a:gd name="connsiteY38" fmla="*/ 2167978 h 3958557"/>
                  <a:gd name="connsiteX39" fmla="*/ 1857437 w 3503690"/>
                  <a:gd name="connsiteY39" fmla="*/ 1553280 h 3958557"/>
                  <a:gd name="connsiteX40" fmla="*/ 947128 w 3503690"/>
                  <a:gd name="connsiteY40" fmla="*/ 1285397 h 3958557"/>
                  <a:gd name="connsiteX41" fmla="*/ 565295 w 3503690"/>
                  <a:gd name="connsiteY41" fmla="*/ 760057 h 3958557"/>
                  <a:gd name="connsiteX0" fmla="*/ 565297 w 3505172"/>
                  <a:gd name="connsiteY0" fmla="*/ 760057 h 3929318"/>
                  <a:gd name="connsiteX1" fmla="*/ 898342 w 3505172"/>
                  <a:gd name="connsiteY1" fmla="*/ 659 h 3929318"/>
                  <a:gd name="connsiteX2" fmla="*/ 831811 w 3505172"/>
                  <a:gd name="connsiteY2" fmla="*/ 631925 h 3929318"/>
                  <a:gd name="connsiteX3" fmla="*/ 988132 w 3505172"/>
                  <a:gd name="connsiteY3" fmla="*/ 890752 h 3929318"/>
                  <a:gd name="connsiteX4" fmla="*/ 1328433 w 3505172"/>
                  <a:gd name="connsiteY4" fmla="*/ 1173299 h 3929318"/>
                  <a:gd name="connsiteX5" fmla="*/ 3071961 w 3505172"/>
                  <a:gd name="connsiteY5" fmla="*/ 1693489 h 3929318"/>
                  <a:gd name="connsiteX6" fmla="*/ 3465892 w 3505172"/>
                  <a:gd name="connsiteY6" fmla="*/ 2971456 h 3929318"/>
                  <a:gd name="connsiteX7" fmla="*/ 2358642 w 3505172"/>
                  <a:gd name="connsiteY7" fmla="*/ 3790260 h 3929318"/>
                  <a:gd name="connsiteX8" fmla="*/ 1163792 w 3505172"/>
                  <a:gd name="connsiteY8" fmla="*/ 3918147 h 3929318"/>
                  <a:gd name="connsiteX9" fmla="*/ 440688 w 3505172"/>
                  <a:gd name="connsiteY9" fmla="*/ 3668167 h 3929318"/>
                  <a:gd name="connsiteX10" fmla="*/ 456 w 3505172"/>
                  <a:gd name="connsiteY10" fmla="*/ 2861417 h 3929318"/>
                  <a:gd name="connsiteX11" fmla="*/ 371818 w 3505172"/>
                  <a:gd name="connsiteY11" fmla="*/ 2268167 h 3929318"/>
                  <a:gd name="connsiteX12" fmla="*/ 1052198 w 3505172"/>
                  <a:gd name="connsiteY12" fmla="*/ 2020873 h 3929318"/>
                  <a:gd name="connsiteX13" fmla="*/ 1680043 w 3505172"/>
                  <a:gd name="connsiteY13" fmla="*/ 2169506 h 3929318"/>
                  <a:gd name="connsiteX14" fmla="*/ 1949120 w 3505172"/>
                  <a:gd name="connsiteY14" fmla="*/ 2641031 h 3929318"/>
                  <a:gd name="connsiteX15" fmla="*/ 1768454 w 3505172"/>
                  <a:gd name="connsiteY15" fmla="*/ 3011331 h 3929318"/>
                  <a:gd name="connsiteX16" fmla="*/ 1349463 w 3505172"/>
                  <a:gd name="connsiteY16" fmla="*/ 3158683 h 3929318"/>
                  <a:gd name="connsiteX17" fmla="*/ 983007 w 3505172"/>
                  <a:gd name="connsiteY17" fmla="*/ 3076678 h 3929318"/>
                  <a:gd name="connsiteX18" fmla="*/ 806185 w 3505172"/>
                  <a:gd name="connsiteY18" fmla="*/ 2799914 h 3929318"/>
                  <a:gd name="connsiteX19" fmla="*/ 895877 w 3505172"/>
                  <a:gd name="connsiteY19" fmla="*/ 2620529 h 3929318"/>
                  <a:gd name="connsiteX20" fmla="*/ 1018883 w 3505172"/>
                  <a:gd name="connsiteY20" fmla="*/ 2556464 h 3929318"/>
                  <a:gd name="connsiteX21" fmla="*/ 1077824 w 3505172"/>
                  <a:gd name="connsiteY21" fmla="*/ 2548776 h 3929318"/>
                  <a:gd name="connsiteX22" fmla="*/ 1098325 w 3505172"/>
                  <a:gd name="connsiteY22" fmla="*/ 2564151 h 3929318"/>
                  <a:gd name="connsiteX23" fmla="*/ 1088075 w 3505172"/>
                  <a:gd name="connsiteY23" fmla="*/ 2594903 h 3929318"/>
                  <a:gd name="connsiteX24" fmla="*/ 1077824 w 3505172"/>
                  <a:gd name="connsiteY24" fmla="*/ 2625655 h 3929318"/>
                  <a:gd name="connsiteX25" fmla="*/ 1062448 w 3505172"/>
                  <a:gd name="connsiteY25" fmla="*/ 2738411 h 3929318"/>
                  <a:gd name="connsiteX26" fmla="*/ 1143171 w 3505172"/>
                  <a:gd name="connsiteY26" fmla="*/ 2875512 h 3929318"/>
                  <a:gd name="connsiteX27" fmla="*/ 1318712 w 3505172"/>
                  <a:gd name="connsiteY27" fmla="*/ 2933171 h 3929318"/>
                  <a:gd name="connsiteX28" fmla="*/ 1582663 w 3505172"/>
                  <a:gd name="connsiteY28" fmla="*/ 2835791 h 3929318"/>
                  <a:gd name="connsiteX29" fmla="*/ 1687731 w 3505172"/>
                  <a:gd name="connsiteY29" fmla="*/ 2594903 h 3929318"/>
                  <a:gd name="connsiteX30" fmla="*/ 1475032 w 3505172"/>
                  <a:gd name="connsiteY30" fmla="*/ 2259198 h 3929318"/>
                  <a:gd name="connsiteX31" fmla="*/ 1031697 w 3505172"/>
                  <a:gd name="connsiteY31" fmla="*/ 2154130 h 3929318"/>
                  <a:gd name="connsiteX32" fmla="*/ 460229 w 3505172"/>
                  <a:gd name="connsiteY32" fmla="*/ 2348890 h 3929318"/>
                  <a:gd name="connsiteX33" fmla="*/ 206528 w 3505172"/>
                  <a:gd name="connsiteY33" fmla="*/ 2861417 h 3929318"/>
                  <a:gd name="connsiteX34" fmla="*/ 588361 w 3505172"/>
                  <a:gd name="connsiteY34" fmla="*/ 3502076 h 3929318"/>
                  <a:gd name="connsiteX35" fmla="*/ 1400716 w 3505172"/>
                  <a:gd name="connsiteY35" fmla="*/ 3717337 h 3929318"/>
                  <a:gd name="connsiteX36" fmla="*/ 2282814 w 3505172"/>
                  <a:gd name="connsiteY36" fmla="*/ 3432800 h 3929318"/>
                  <a:gd name="connsiteX37" fmla="*/ 2793353 w 3505172"/>
                  <a:gd name="connsiteY37" fmla="*/ 2674000 h 3929318"/>
                  <a:gd name="connsiteX38" fmla="*/ 2675467 w 3505172"/>
                  <a:gd name="connsiteY38" fmla="*/ 2167978 h 3929318"/>
                  <a:gd name="connsiteX39" fmla="*/ 1857439 w 3505172"/>
                  <a:gd name="connsiteY39" fmla="*/ 1553280 h 3929318"/>
                  <a:gd name="connsiteX40" fmla="*/ 947130 w 3505172"/>
                  <a:gd name="connsiteY40" fmla="*/ 1285397 h 3929318"/>
                  <a:gd name="connsiteX41" fmla="*/ 565297 w 3505172"/>
                  <a:gd name="connsiteY41" fmla="*/ 760057 h 3929318"/>
                  <a:gd name="connsiteX0" fmla="*/ 565297 w 3359163"/>
                  <a:gd name="connsiteY0" fmla="*/ 760057 h 3930630"/>
                  <a:gd name="connsiteX1" fmla="*/ 898342 w 3359163"/>
                  <a:gd name="connsiteY1" fmla="*/ 659 h 3930630"/>
                  <a:gd name="connsiteX2" fmla="*/ 831811 w 3359163"/>
                  <a:gd name="connsiteY2" fmla="*/ 631925 h 3930630"/>
                  <a:gd name="connsiteX3" fmla="*/ 988132 w 3359163"/>
                  <a:gd name="connsiteY3" fmla="*/ 890752 h 3930630"/>
                  <a:gd name="connsiteX4" fmla="*/ 1328433 w 3359163"/>
                  <a:gd name="connsiteY4" fmla="*/ 1173299 h 3930630"/>
                  <a:gd name="connsiteX5" fmla="*/ 3071961 w 3359163"/>
                  <a:gd name="connsiteY5" fmla="*/ 1693489 h 3930630"/>
                  <a:gd name="connsiteX6" fmla="*/ 3289512 w 3359163"/>
                  <a:gd name="connsiteY6" fmla="*/ 2931407 h 3930630"/>
                  <a:gd name="connsiteX7" fmla="*/ 2358642 w 3359163"/>
                  <a:gd name="connsiteY7" fmla="*/ 3790260 h 3930630"/>
                  <a:gd name="connsiteX8" fmla="*/ 1163792 w 3359163"/>
                  <a:gd name="connsiteY8" fmla="*/ 3918147 h 3930630"/>
                  <a:gd name="connsiteX9" fmla="*/ 440688 w 3359163"/>
                  <a:gd name="connsiteY9" fmla="*/ 3668167 h 3930630"/>
                  <a:gd name="connsiteX10" fmla="*/ 456 w 3359163"/>
                  <a:gd name="connsiteY10" fmla="*/ 2861417 h 3930630"/>
                  <a:gd name="connsiteX11" fmla="*/ 371818 w 3359163"/>
                  <a:gd name="connsiteY11" fmla="*/ 2268167 h 3930630"/>
                  <a:gd name="connsiteX12" fmla="*/ 1052198 w 3359163"/>
                  <a:gd name="connsiteY12" fmla="*/ 2020873 h 3930630"/>
                  <a:gd name="connsiteX13" fmla="*/ 1680043 w 3359163"/>
                  <a:gd name="connsiteY13" fmla="*/ 2169506 h 3930630"/>
                  <a:gd name="connsiteX14" fmla="*/ 1949120 w 3359163"/>
                  <a:gd name="connsiteY14" fmla="*/ 2641031 h 3930630"/>
                  <a:gd name="connsiteX15" fmla="*/ 1768454 w 3359163"/>
                  <a:gd name="connsiteY15" fmla="*/ 3011331 h 3930630"/>
                  <a:gd name="connsiteX16" fmla="*/ 1349463 w 3359163"/>
                  <a:gd name="connsiteY16" fmla="*/ 3158683 h 3930630"/>
                  <a:gd name="connsiteX17" fmla="*/ 983007 w 3359163"/>
                  <a:gd name="connsiteY17" fmla="*/ 3076678 h 3930630"/>
                  <a:gd name="connsiteX18" fmla="*/ 806185 w 3359163"/>
                  <a:gd name="connsiteY18" fmla="*/ 2799914 h 3930630"/>
                  <a:gd name="connsiteX19" fmla="*/ 895877 w 3359163"/>
                  <a:gd name="connsiteY19" fmla="*/ 2620529 h 3930630"/>
                  <a:gd name="connsiteX20" fmla="*/ 1018883 w 3359163"/>
                  <a:gd name="connsiteY20" fmla="*/ 2556464 h 3930630"/>
                  <a:gd name="connsiteX21" fmla="*/ 1077824 w 3359163"/>
                  <a:gd name="connsiteY21" fmla="*/ 2548776 h 3930630"/>
                  <a:gd name="connsiteX22" fmla="*/ 1098325 w 3359163"/>
                  <a:gd name="connsiteY22" fmla="*/ 2564151 h 3930630"/>
                  <a:gd name="connsiteX23" fmla="*/ 1088075 w 3359163"/>
                  <a:gd name="connsiteY23" fmla="*/ 2594903 h 3930630"/>
                  <a:gd name="connsiteX24" fmla="*/ 1077824 w 3359163"/>
                  <a:gd name="connsiteY24" fmla="*/ 2625655 h 3930630"/>
                  <a:gd name="connsiteX25" fmla="*/ 1062448 w 3359163"/>
                  <a:gd name="connsiteY25" fmla="*/ 2738411 h 3930630"/>
                  <a:gd name="connsiteX26" fmla="*/ 1143171 w 3359163"/>
                  <a:gd name="connsiteY26" fmla="*/ 2875512 h 3930630"/>
                  <a:gd name="connsiteX27" fmla="*/ 1318712 w 3359163"/>
                  <a:gd name="connsiteY27" fmla="*/ 2933171 h 3930630"/>
                  <a:gd name="connsiteX28" fmla="*/ 1582663 w 3359163"/>
                  <a:gd name="connsiteY28" fmla="*/ 2835791 h 3930630"/>
                  <a:gd name="connsiteX29" fmla="*/ 1687731 w 3359163"/>
                  <a:gd name="connsiteY29" fmla="*/ 2594903 h 3930630"/>
                  <a:gd name="connsiteX30" fmla="*/ 1475032 w 3359163"/>
                  <a:gd name="connsiteY30" fmla="*/ 2259198 h 3930630"/>
                  <a:gd name="connsiteX31" fmla="*/ 1031697 w 3359163"/>
                  <a:gd name="connsiteY31" fmla="*/ 2154130 h 3930630"/>
                  <a:gd name="connsiteX32" fmla="*/ 460229 w 3359163"/>
                  <a:gd name="connsiteY32" fmla="*/ 2348890 h 3930630"/>
                  <a:gd name="connsiteX33" fmla="*/ 206528 w 3359163"/>
                  <a:gd name="connsiteY33" fmla="*/ 2861417 h 3930630"/>
                  <a:gd name="connsiteX34" fmla="*/ 588361 w 3359163"/>
                  <a:gd name="connsiteY34" fmla="*/ 3502076 h 3930630"/>
                  <a:gd name="connsiteX35" fmla="*/ 1400716 w 3359163"/>
                  <a:gd name="connsiteY35" fmla="*/ 3717337 h 3930630"/>
                  <a:gd name="connsiteX36" fmla="*/ 2282814 w 3359163"/>
                  <a:gd name="connsiteY36" fmla="*/ 3432800 h 3930630"/>
                  <a:gd name="connsiteX37" fmla="*/ 2793353 w 3359163"/>
                  <a:gd name="connsiteY37" fmla="*/ 2674000 h 3930630"/>
                  <a:gd name="connsiteX38" fmla="*/ 2675467 w 3359163"/>
                  <a:gd name="connsiteY38" fmla="*/ 2167978 h 3930630"/>
                  <a:gd name="connsiteX39" fmla="*/ 1857439 w 3359163"/>
                  <a:gd name="connsiteY39" fmla="*/ 1553280 h 3930630"/>
                  <a:gd name="connsiteX40" fmla="*/ 947130 w 3359163"/>
                  <a:gd name="connsiteY40" fmla="*/ 1285397 h 3930630"/>
                  <a:gd name="connsiteX41" fmla="*/ 565297 w 3359163"/>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947130 w 3314397"/>
                  <a:gd name="connsiteY40" fmla="*/ 1285397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65297 w 3314397"/>
                  <a:gd name="connsiteY0" fmla="*/ 760057 h 3930630"/>
                  <a:gd name="connsiteX1" fmla="*/ 898342 w 3314397"/>
                  <a:gd name="connsiteY1" fmla="*/ 659 h 3930630"/>
                  <a:gd name="connsiteX2" fmla="*/ 831811 w 3314397"/>
                  <a:gd name="connsiteY2" fmla="*/ 631925 h 3930630"/>
                  <a:gd name="connsiteX3" fmla="*/ 988132 w 3314397"/>
                  <a:gd name="connsiteY3" fmla="*/ 890752 h 3930630"/>
                  <a:gd name="connsiteX4" fmla="*/ 1328433 w 3314397"/>
                  <a:gd name="connsiteY4" fmla="*/ 1173299 h 3930630"/>
                  <a:gd name="connsiteX5" fmla="*/ 2895583 w 3314397"/>
                  <a:gd name="connsiteY5" fmla="*/ 1826988 h 3930630"/>
                  <a:gd name="connsiteX6" fmla="*/ 3289512 w 3314397"/>
                  <a:gd name="connsiteY6" fmla="*/ 2931407 h 3930630"/>
                  <a:gd name="connsiteX7" fmla="*/ 2358642 w 3314397"/>
                  <a:gd name="connsiteY7" fmla="*/ 3790260 h 3930630"/>
                  <a:gd name="connsiteX8" fmla="*/ 1163792 w 3314397"/>
                  <a:gd name="connsiteY8" fmla="*/ 3918147 h 3930630"/>
                  <a:gd name="connsiteX9" fmla="*/ 440688 w 3314397"/>
                  <a:gd name="connsiteY9" fmla="*/ 3668167 h 3930630"/>
                  <a:gd name="connsiteX10" fmla="*/ 456 w 3314397"/>
                  <a:gd name="connsiteY10" fmla="*/ 2861417 h 3930630"/>
                  <a:gd name="connsiteX11" fmla="*/ 371818 w 3314397"/>
                  <a:gd name="connsiteY11" fmla="*/ 2268167 h 3930630"/>
                  <a:gd name="connsiteX12" fmla="*/ 1052198 w 3314397"/>
                  <a:gd name="connsiteY12" fmla="*/ 2020873 h 3930630"/>
                  <a:gd name="connsiteX13" fmla="*/ 1680043 w 3314397"/>
                  <a:gd name="connsiteY13" fmla="*/ 2169506 h 3930630"/>
                  <a:gd name="connsiteX14" fmla="*/ 1949120 w 3314397"/>
                  <a:gd name="connsiteY14" fmla="*/ 2641031 h 3930630"/>
                  <a:gd name="connsiteX15" fmla="*/ 1768454 w 3314397"/>
                  <a:gd name="connsiteY15" fmla="*/ 3011331 h 3930630"/>
                  <a:gd name="connsiteX16" fmla="*/ 1349463 w 3314397"/>
                  <a:gd name="connsiteY16" fmla="*/ 3158683 h 3930630"/>
                  <a:gd name="connsiteX17" fmla="*/ 983007 w 3314397"/>
                  <a:gd name="connsiteY17" fmla="*/ 3076678 h 3930630"/>
                  <a:gd name="connsiteX18" fmla="*/ 806185 w 3314397"/>
                  <a:gd name="connsiteY18" fmla="*/ 2799914 h 3930630"/>
                  <a:gd name="connsiteX19" fmla="*/ 895877 w 3314397"/>
                  <a:gd name="connsiteY19" fmla="*/ 2620529 h 3930630"/>
                  <a:gd name="connsiteX20" fmla="*/ 1018883 w 3314397"/>
                  <a:gd name="connsiteY20" fmla="*/ 2556464 h 3930630"/>
                  <a:gd name="connsiteX21" fmla="*/ 1077824 w 3314397"/>
                  <a:gd name="connsiteY21" fmla="*/ 2548776 h 3930630"/>
                  <a:gd name="connsiteX22" fmla="*/ 1098325 w 3314397"/>
                  <a:gd name="connsiteY22" fmla="*/ 2564151 h 3930630"/>
                  <a:gd name="connsiteX23" fmla="*/ 1088075 w 3314397"/>
                  <a:gd name="connsiteY23" fmla="*/ 2594903 h 3930630"/>
                  <a:gd name="connsiteX24" fmla="*/ 1077824 w 3314397"/>
                  <a:gd name="connsiteY24" fmla="*/ 2625655 h 3930630"/>
                  <a:gd name="connsiteX25" fmla="*/ 1062448 w 3314397"/>
                  <a:gd name="connsiteY25" fmla="*/ 2738411 h 3930630"/>
                  <a:gd name="connsiteX26" fmla="*/ 1143171 w 3314397"/>
                  <a:gd name="connsiteY26" fmla="*/ 2875512 h 3930630"/>
                  <a:gd name="connsiteX27" fmla="*/ 1318712 w 3314397"/>
                  <a:gd name="connsiteY27" fmla="*/ 2933171 h 3930630"/>
                  <a:gd name="connsiteX28" fmla="*/ 1582663 w 3314397"/>
                  <a:gd name="connsiteY28" fmla="*/ 2835791 h 3930630"/>
                  <a:gd name="connsiteX29" fmla="*/ 1687731 w 3314397"/>
                  <a:gd name="connsiteY29" fmla="*/ 2594903 h 3930630"/>
                  <a:gd name="connsiteX30" fmla="*/ 1475032 w 3314397"/>
                  <a:gd name="connsiteY30" fmla="*/ 2259198 h 3930630"/>
                  <a:gd name="connsiteX31" fmla="*/ 1031697 w 3314397"/>
                  <a:gd name="connsiteY31" fmla="*/ 2154130 h 3930630"/>
                  <a:gd name="connsiteX32" fmla="*/ 460229 w 3314397"/>
                  <a:gd name="connsiteY32" fmla="*/ 2348890 h 3930630"/>
                  <a:gd name="connsiteX33" fmla="*/ 206528 w 3314397"/>
                  <a:gd name="connsiteY33" fmla="*/ 2861417 h 3930630"/>
                  <a:gd name="connsiteX34" fmla="*/ 588361 w 3314397"/>
                  <a:gd name="connsiteY34" fmla="*/ 3502076 h 3930630"/>
                  <a:gd name="connsiteX35" fmla="*/ 1400716 w 3314397"/>
                  <a:gd name="connsiteY35" fmla="*/ 3717337 h 3930630"/>
                  <a:gd name="connsiteX36" fmla="*/ 2282814 w 3314397"/>
                  <a:gd name="connsiteY36" fmla="*/ 3432800 h 3930630"/>
                  <a:gd name="connsiteX37" fmla="*/ 2793353 w 3314397"/>
                  <a:gd name="connsiteY37" fmla="*/ 2674000 h 3930630"/>
                  <a:gd name="connsiteX38" fmla="*/ 2675467 w 3314397"/>
                  <a:gd name="connsiteY38" fmla="*/ 2167978 h 3930630"/>
                  <a:gd name="connsiteX39" fmla="*/ 1857439 w 3314397"/>
                  <a:gd name="connsiteY39" fmla="*/ 1553280 h 3930630"/>
                  <a:gd name="connsiteX40" fmla="*/ 1035318 w 3314397"/>
                  <a:gd name="connsiteY40" fmla="*/ 1258698 h 3930630"/>
                  <a:gd name="connsiteX41" fmla="*/ 565297 w 3314397"/>
                  <a:gd name="connsiteY41" fmla="*/ 760057 h 3930630"/>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2675467 w 3314397"/>
                  <a:gd name="connsiteY38" fmla="*/ 2168602 h 3931254"/>
                  <a:gd name="connsiteX39" fmla="*/ 1857439 w 3314397"/>
                  <a:gd name="connsiteY39" fmla="*/ 1553904 h 3931254"/>
                  <a:gd name="connsiteX40" fmla="*/ 1035318 w 3314397"/>
                  <a:gd name="connsiteY40" fmla="*/ 1259322 h 3931254"/>
                  <a:gd name="connsiteX41" fmla="*/ 587343 w 3314397"/>
                  <a:gd name="connsiteY41"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080 h 3931254"/>
                  <a:gd name="connsiteX1" fmla="*/ 898342 w 3314397"/>
                  <a:gd name="connsiteY1" fmla="*/ 1283 h 3931254"/>
                  <a:gd name="connsiteX2" fmla="*/ 831811 w 3314397"/>
                  <a:gd name="connsiteY2" fmla="*/ 632549 h 3931254"/>
                  <a:gd name="connsiteX3" fmla="*/ 988132 w 3314397"/>
                  <a:gd name="connsiteY3" fmla="*/ 891376 h 3931254"/>
                  <a:gd name="connsiteX4" fmla="*/ 1328433 w 3314397"/>
                  <a:gd name="connsiteY4" fmla="*/ 1173923 h 3931254"/>
                  <a:gd name="connsiteX5" fmla="*/ 2895583 w 3314397"/>
                  <a:gd name="connsiteY5" fmla="*/ 1827612 h 3931254"/>
                  <a:gd name="connsiteX6" fmla="*/ 3289512 w 3314397"/>
                  <a:gd name="connsiteY6" fmla="*/ 2932031 h 3931254"/>
                  <a:gd name="connsiteX7" fmla="*/ 2358642 w 3314397"/>
                  <a:gd name="connsiteY7" fmla="*/ 3790884 h 3931254"/>
                  <a:gd name="connsiteX8" fmla="*/ 1163792 w 3314397"/>
                  <a:gd name="connsiteY8" fmla="*/ 3918771 h 3931254"/>
                  <a:gd name="connsiteX9" fmla="*/ 440688 w 3314397"/>
                  <a:gd name="connsiteY9" fmla="*/ 3668791 h 3931254"/>
                  <a:gd name="connsiteX10" fmla="*/ 456 w 3314397"/>
                  <a:gd name="connsiteY10" fmla="*/ 2862041 h 3931254"/>
                  <a:gd name="connsiteX11" fmla="*/ 371818 w 3314397"/>
                  <a:gd name="connsiteY11" fmla="*/ 2268791 h 3931254"/>
                  <a:gd name="connsiteX12" fmla="*/ 1052198 w 3314397"/>
                  <a:gd name="connsiteY12" fmla="*/ 2021497 h 3931254"/>
                  <a:gd name="connsiteX13" fmla="*/ 1680043 w 3314397"/>
                  <a:gd name="connsiteY13" fmla="*/ 2170130 h 3931254"/>
                  <a:gd name="connsiteX14" fmla="*/ 1949120 w 3314397"/>
                  <a:gd name="connsiteY14" fmla="*/ 2641655 h 3931254"/>
                  <a:gd name="connsiteX15" fmla="*/ 1768454 w 3314397"/>
                  <a:gd name="connsiteY15" fmla="*/ 3011955 h 3931254"/>
                  <a:gd name="connsiteX16" fmla="*/ 1349463 w 3314397"/>
                  <a:gd name="connsiteY16" fmla="*/ 3159307 h 3931254"/>
                  <a:gd name="connsiteX17" fmla="*/ 983007 w 3314397"/>
                  <a:gd name="connsiteY17" fmla="*/ 3077302 h 3931254"/>
                  <a:gd name="connsiteX18" fmla="*/ 806185 w 3314397"/>
                  <a:gd name="connsiteY18" fmla="*/ 2800538 h 3931254"/>
                  <a:gd name="connsiteX19" fmla="*/ 895877 w 3314397"/>
                  <a:gd name="connsiteY19" fmla="*/ 2621153 h 3931254"/>
                  <a:gd name="connsiteX20" fmla="*/ 1018883 w 3314397"/>
                  <a:gd name="connsiteY20" fmla="*/ 2557088 h 3931254"/>
                  <a:gd name="connsiteX21" fmla="*/ 1077824 w 3314397"/>
                  <a:gd name="connsiteY21" fmla="*/ 2549400 h 3931254"/>
                  <a:gd name="connsiteX22" fmla="*/ 1098325 w 3314397"/>
                  <a:gd name="connsiteY22" fmla="*/ 2564775 h 3931254"/>
                  <a:gd name="connsiteX23" fmla="*/ 1088075 w 3314397"/>
                  <a:gd name="connsiteY23" fmla="*/ 2595527 h 3931254"/>
                  <a:gd name="connsiteX24" fmla="*/ 1077824 w 3314397"/>
                  <a:gd name="connsiteY24" fmla="*/ 2626279 h 3931254"/>
                  <a:gd name="connsiteX25" fmla="*/ 1062448 w 3314397"/>
                  <a:gd name="connsiteY25" fmla="*/ 2739035 h 3931254"/>
                  <a:gd name="connsiteX26" fmla="*/ 1143171 w 3314397"/>
                  <a:gd name="connsiteY26" fmla="*/ 2876136 h 3931254"/>
                  <a:gd name="connsiteX27" fmla="*/ 1318712 w 3314397"/>
                  <a:gd name="connsiteY27" fmla="*/ 2933795 h 3931254"/>
                  <a:gd name="connsiteX28" fmla="*/ 1582663 w 3314397"/>
                  <a:gd name="connsiteY28" fmla="*/ 2836415 h 3931254"/>
                  <a:gd name="connsiteX29" fmla="*/ 1687731 w 3314397"/>
                  <a:gd name="connsiteY29" fmla="*/ 2595527 h 3931254"/>
                  <a:gd name="connsiteX30" fmla="*/ 1475032 w 3314397"/>
                  <a:gd name="connsiteY30" fmla="*/ 2259822 h 3931254"/>
                  <a:gd name="connsiteX31" fmla="*/ 1031697 w 3314397"/>
                  <a:gd name="connsiteY31" fmla="*/ 2154754 h 3931254"/>
                  <a:gd name="connsiteX32" fmla="*/ 460229 w 3314397"/>
                  <a:gd name="connsiteY32" fmla="*/ 2349514 h 3931254"/>
                  <a:gd name="connsiteX33" fmla="*/ 206528 w 3314397"/>
                  <a:gd name="connsiteY33" fmla="*/ 2862041 h 3931254"/>
                  <a:gd name="connsiteX34" fmla="*/ 588361 w 3314397"/>
                  <a:gd name="connsiteY34" fmla="*/ 3502700 h 3931254"/>
                  <a:gd name="connsiteX35" fmla="*/ 1400716 w 3314397"/>
                  <a:gd name="connsiteY35" fmla="*/ 3717961 h 3931254"/>
                  <a:gd name="connsiteX36" fmla="*/ 2282814 w 3314397"/>
                  <a:gd name="connsiteY36" fmla="*/ 3433424 h 3931254"/>
                  <a:gd name="connsiteX37" fmla="*/ 2793353 w 3314397"/>
                  <a:gd name="connsiteY37" fmla="*/ 2674624 h 3931254"/>
                  <a:gd name="connsiteX38" fmla="*/ 1857439 w 3314397"/>
                  <a:gd name="connsiteY38" fmla="*/ 1553904 h 3931254"/>
                  <a:gd name="connsiteX39" fmla="*/ 1035318 w 3314397"/>
                  <a:gd name="connsiteY39" fmla="*/ 1259322 h 3931254"/>
                  <a:gd name="connsiteX40" fmla="*/ 587343 w 3314397"/>
                  <a:gd name="connsiteY40" fmla="*/ 814080 h 3931254"/>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857439 w 3314397"/>
                  <a:gd name="connsiteY37" fmla="*/ 1554027 h 3931377"/>
                  <a:gd name="connsiteX38" fmla="*/ 1035318 w 3314397"/>
                  <a:gd name="connsiteY38" fmla="*/ 1259445 h 3931377"/>
                  <a:gd name="connsiteX39" fmla="*/ 587343 w 3314397"/>
                  <a:gd name="connsiteY39"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793353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282814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59495 w 3314397"/>
                  <a:gd name="connsiteY36" fmla="*/ 2674747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2881543 w 3314397"/>
                  <a:gd name="connsiteY36" fmla="*/ 2567950 h 3931377"/>
                  <a:gd name="connsiteX37" fmla="*/ 1035318 w 3314397"/>
                  <a:gd name="connsiteY37" fmla="*/ 1259445 h 3931377"/>
                  <a:gd name="connsiteX38" fmla="*/ 587343 w 3314397"/>
                  <a:gd name="connsiteY38"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4170059"/>
                  <a:gd name="connsiteX1" fmla="*/ 898342 w 3314397"/>
                  <a:gd name="connsiteY1" fmla="*/ 1406 h 4170059"/>
                  <a:gd name="connsiteX2" fmla="*/ 831811 w 3314397"/>
                  <a:gd name="connsiteY2" fmla="*/ 632672 h 4170059"/>
                  <a:gd name="connsiteX3" fmla="*/ 1328433 w 3314397"/>
                  <a:gd name="connsiteY3" fmla="*/ 1174046 h 4170059"/>
                  <a:gd name="connsiteX4" fmla="*/ 2895583 w 3314397"/>
                  <a:gd name="connsiteY4" fmla="*/ 1827735 h 4170059"/>
                  <a:gd name="connsiteX5" fmla="*/ 3289512 w 3314397"/>
                  <a:gd name="connsiteY5" fmla="*/ 2932154 h 4170059"/>
                  <a:gd name="connsiteX6" fmla="*/ 2358642 w 3314397"/>
                  <a:gd name="connsiteY6" fmla="*/ 3791007 h 4170059"/>
                  <a:gd name="connsiteX7" fmla="*/ 1163792 w 3314397"/>
                  <a:gd name="connsiteY7" fmla="*/ 3918894 h 4170059"/>
                  <a:gd name="connsiteX8" fmla="*/ 440688 w 3314397"/>
                  <a:gd name="connsiteY8" fmla="*/ 3668914 h 4170059"/>
                  <a:gd name="connsiteX9" fmla="*/ 456 w 3314397"/>
                  <a:gd name="connsiteY9" fmla="*/ 2862164 h 4170059"/>
                  <a:gd name="connsiteX10" fmla="*/ 371818 w 3314397"/>
                  <a:gd name="connsiteY10" fmla="*/ 2268914 h 4170059"/>
                  <a:gd name="connsiteX11" fmla="*/ 1052198 w 3314397"/>
                  <a:gd name="connsiteY11" fmla="*/ 2021620 h 4170059"/>
                  <a:gd name="connsiteX12" fmla="*/ 1680043 w 3314397"/>
                  <a:gd name="connsiteY12" fmla="*/ 2170253 h 4170059"/>
                  <a:gd name="connsiteX13" fmla="*/ 1949120 w 3314397"/>
                  <a:gd name="connsiteY13" fmla="*/ 2641778 h 4170059"/>
                  <a:gd name="connsiteX14" fmla="*/ 1768454 w 3314397"/>
                  <a:gd name="connsiteY14" fmla="*/ 3012078 h 4170059"/>
                  <a:gd name="connsiteX15" fmla="*/ 1349463 w 3314397"/>
                  <a:gd name="connsiteY15" fmla="*/ 3159430 h 4170059"/>
                  <a:gd name="connsiteX16" fmla="*/ 983007 w 3314397"/>
                  <a:gd name="connsiteY16" fmla="*/ 3077425 h 4170059"/>
                  <a:gd name="connsiteX17" fmla="*/ 806185 w 3314397"/>
                  <a:gd name="connsiteY17" fmla="*/ 2800661 h 4170059"/>
                  <a:gd name="connsiteX18" fmla="*/ 895877 w 3314397"/>
                  <a:gd name="connsiteY18" fmla="*/ 2621276 h 4170059"/>
                  <a:gd name="connsiteX19" fmla="*/ 1018883 w 3314397"/>
                  <a:gd name="connsiteY19" fmla="*/ 2557211 h 4170059"/>
                  <a:gd name="connsiteX20" fmla="*/ 1077824 w 3314397"/>
                  <a:gd name="connsiteY20" fmla="*/ 2549523 h 4170059"/>
                  <a:gd name="connsiteX21" fmla="*/ 1098325 w 3314397"/>
                  <a:gd name="connsiteY21" fmla="*/ 2564898 h 4170059"/>
                  <a:gd name="connsiteX22" fmla="*/ 1088075 w 3314397"/>
                  <a:gd name="connsiteY22" fmla="*/ 2595650 h 4170059"/>
                  <a:gd name="connsiteX23" fmla="*/ 1077824 w 3314397"/>
                  <a:gd name="connsiteY23" fmla="*/ 2626402 h 4170059"/>
                  <a:gd name="connsiteX24" fmla="*/ 1062448 w 3314397"/>
                  <a:gd name="connsiteY24" fmla="*/ 2739158 h 4170059"/>
                  <a:gd name="connsiteX25" fmla="*/ 1143171 w 3314397"/>
                  <a:gd name="connsiteY25" fmla="*/ 2876259 h 4170059"/>
                  <a:gd name="connsiteX26" fmla="*/ 1318712 w 3314397"/>
                  <a:gd name="connsiteY26" fmla="*/ 2933918 h 4170059"/>
                  <a:gd name="connsiteX27" fmla="*/ 1582663 w 3314397"/>
                  <a:gd name="connsiteY27" fmla="*/ 2836538 h 4170059"/>
                  <a:gd name="connsiteX28" fmla="*/ 1687731 w 3314397"/>
                  <a:gd name="connsiteY28" fmla="*/ 2595650 h 4170059"/>
                  <a:gd name="connsiteX29" fmla="*/ 1475032 w 3314397"/>
                  <a:gd name="connsiteY29" fmla="*/ 2259945 h 4170059"/>
                  <a:gd name="connsiteX30" fmla="*/ 1031697 w 3314397"/>
                  <a:gd name="connsiteY30" fmla="*/ 2154877 h 4170059"/>
                  <a:gd name="connsiteX31" fmla="*/ 460229 w 3314397"/>
                  <a:gd name="connsiteY31" fmla="*/ 2349637 h 4170059"/>
                  <a:gd name="connsiteX32" fmla="*/ 206528 w 3314397"/>
                  <a:gd name="connsiteY32" fmla="*/ 2862164 h 4170059"/>
                  <a:gd name="connsiteX33" fmla="*/ 588361 w 3314397"/>
                  <a:gd name="connsiteY33" fmla="*/ 3502823 h 4170059"/>
                  <a:gd name="connsiteX34" fmla="*/ 1400716 w 3314397"/>
                  <a:gd name="connsiteY34" fmla="*/ 3718084 h 4170059"/>
                  <a:gd name="connsiteX35" fmla="*/ 2348956 w 3314397"/>
                  <a:gd name="connsiteY35" fmla="*/ 3433547 h 4170059"/>
                  <a:gd name="connsiteX36" fmla="*/ 1035318 w 3314397"/>
                  <a:gd name="connsiteY36" fmla="*/ 1259445 h 4170059"/>
                  <a:gd name="connsiteX37" fmla="*/ 587343 w 3314397"/>
                  <a:gd name="connsiteY37" fmla="*/ 814203 h 4170059"/>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587343 w 3314397"/>
                  <a:gd name="connsiteY0" fmla="*/ 814203 h 3931377"/>
                  <a:gd name="connsiteX1" fmla="*/ 898342 w 3314397"/>
                  <a:gd name="connsiteY1" fmla="*/ 1406 h 3931377"/>
                  <a:gd name="connsiteX2" fmla="*/ 831811 w 3314397"/>
                  <a:gd name="connsiteY2" fmla="*/ 632672 h 3931377"/>
                  <a:gd name="connsiteX3" fmla="*/ 1328433 w 3314397"/>
                  <a:gd name="connsiteY3" fmla="*/ 1174046 h 3931377"/>
                  <a:gd name="connsiteX4" fmla="*/ 2895583 w 3314397"/>
                  <a:gd name="connsiteY4" fmla="*/ 1827735 h 3931377"/>
                  <a:gd name="connsiteX5" fmla="*/ 3289512 w 3314397"/>
                  <a:gd name="connsiteY5" fmla="*/ 2932154 h 3931377"/>
                  <a:gd name="connsiteX6" fmla="*/ 2358642 w 3314397"/>
                  <a:gd name="connsiteY6" fmla="*/ 3791007 h 3931377"/>
                  <a:gd name="connsiteX7" fmla="*/ 1163792 w 3314397"/>
                  <a:gd name="connsiteY7" fmla="*/ 3918894 h 3931377"/>
                  <a:gd name="connsiteX8" fmla="*/ 440688 w 3314397"/>
                  <a:gd name="connsiteY8" fmla="*/ 3668914 h 3931377"/>
                  <a:gd name="connsiteX9" fmla="*/ 456 w 3314397"/>
                  <a:gd name="connsiteY9" fmla="*/ 2862164 h 3931377"/>
                  <a:gd name="connsiteX10" fmla="*/ 371818 w 3314397"/>
                  <a:gd name="connsiteY10" fmla="*/ 2268914 h 3931377"/>
                  <a:gd name="connsiteX11" fmla="*/ 1052198 w 3314397"/>
                  <a:gd name="connsiteY11" fmla="*/ 2021620 h 3931377"/>
                  <a:gd name="connsiteX12" fmla="*/ 1680043 w 3314397"/>
                  <a:gd name="connsiteY12" fmla="*/ 2170253 h 3931377"/>
                  <a:gd name="connsiteX13" fmla="*/ 1949120 w 3314397"/>
                  <a:gd name="connsiteY13" fmla="*/ 2641778 h 3931377"/>
                  <a:gd name="connsiteX14" fmla="*/ 1768454 w 3314397"/>
                  <a:gd name="connsiteY14" fmla="*/ 3012078 h 3931377"/>
                  <a:gd name="connsiteX15" fmla="*/ 1349463 w 3314397"/>
                  <a:gd name="connsiteY15" fmla="*/ 3159430 h 3931377"/>
                  <a:gd name="connsiteX16" fmla="*/ 983007 w 3314397"/>
                  <a:gd name="connsiteY16" fmla="*/ 3077425 h 3931377"/>
                  <a:gd name="connsiteX17" fmla="*/ 806185 w 3314397"/>
                  <a:gd name="connsiteY17" fmla="*/ 2800661 h 3931377"/>
                  <a:gd name="connsiteX18" fmla="*/ 895877 w 3314397"/>
                  <a:gd name="connsiteY18" fmla="*/ 2621276 h 3931377"/>
                  <a:gd name="connsiteX19" fmla="*/ 1018883 w 3314397"/>
                  <a:gd name="connsiteY19" fmla="*/ 2557211 h 3931377"/>
                  <a:gd name="connsiteX20" fmla="*/ 1077824 w 3314397"/>
                  <a:gd name="connsiteY20" fmla="*/ 2549523 h 3931377"/>
                  <a:gd name="connsiteX21" fmla="*/ 1098325 w 3314397"/>
                  <a:gd name="connsiteY21" fmla="*/ 2564898 h 3931377"/>
                  <a:gd name="connsiteX22" fmla="*/ 1088075 w 3314397"/>
                  <a:gd name="connsiteY22" fmla="*/ 2595650 h 3931377"/>
                  <a:gd name="connsiteX23" fmla="*/ 1077824 w 3314397"/>
                  <a:gd name="connsiteY23" fmla="*/ 2626402 h 3931377"/>
                  <a:gd name="connsiteX24" fmla="*/ 1062448 w 3314397"/>
                  <a:gd name="connsiteY24" fmla="*/ 2739158 h 3931377"/>
                  <a:gd name="connsiteX25" fmla="*/ 1143171 w 3314397"/>
                  <a:gd name="connsiteY25" fmla="*/ 2876259 h 3931377"/>
                  <a:gd name="connsiteX26" fmla="*/ 1318712 w 3314397"/>
                  <a:gd name="connsiteY26" fmla="*/ 2933918 h 3931377"/>
                  <a:gd name="connsiteX27" fmla="*/ 1582663 w 3314397"/>
                  <a:gd name="connsiteY27" fmla="*/ 2836538 h 3931377"/>
                  <a:gd name="connsiteX28" fmla="*/ 1687731 w 3314397"/>
                  <a:gd name="connsiteY28" fmla="*/ 2595650 h 3931377"/>
                  <a:gd name="connsiteX29" fmla="*/ 1475032 w 3314397"/>
                  <a:gd name="connsiteY29" fmla="*/ 2259945 h 3931377"/>
                  <a:gd name="connsiteX30" fmla="*/ 1031697 w 3314397"/>
                  <a:gd name="connsiteY30" fmla="*/ 2154877 h 3931377"/>
                  <a:gd name="connsiteX31" fmla="*/ 460229 w 3314397"/>
                  <a:gd name="connsiteY31" fmla="*/ 2349637 h 3931377"/>
                  <a:gd name="connsiteX32" fmla="*/ 206528 w 3314397"/>
                  <a:gd name="connsiteY32" fmla="*/ 2862164 h 3931377"/>
                  <a:gd name="connsiteX33" fmla="*/ 588361 w 3314397"/>
                  <a:gd name="connsiteY33" fmla="*/ 3502823 h 3931377"/>
                  <a:gd name="connsiteX34" fmla="*/ 1400716 w 3314397"/>
                  <a:gd name="connsiteY34" fmla="*/ 3718084 h 3931377"/>
                  <a:gd name="connsiteX35" fmla="*/ 2348956 w 3314397"/>
                  <a:gd name="connsiteY35" fmla="*/ 3433547 h 3931377"/>
                  <a:gd name="connsiteX36" fmla="*/ 1035318 w 3314397"/>
                  <a:gd name="connsiteY36" fmla="*/ 1259445 h 3931377"/>
                  <a:gd name="connsiteX37" fmla="*/ 587343 w 3314397"/>
                  <a:gd name="connsiteY37" fmla="*/ 814203 h 3931377"/>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99154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99154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314397"/>
                  <a:gd name="connsiteY0" fmla="*/ 773622 h 3930846"/>
                  <a:gd name="connsiteX1" fmla="*/ 898342 w 3314397"/>
                  <a:gd name="connsiteY1" fmla="*/ 875 h 3930846"/>
                  <a:gd name="connsiteX2" fmla="*/ 831811 w 3314397"/>
                  <a:gd name="connsiteY2" fmla="*/ 632141 h 3930846"/>
                  <a:gd name="connsiteX3" fmla="*/ 1328433 w 3314397"/>
                  <a:gd name="connsiteY3" fmla="*/ 1173515 h 3930846"/>
                  <a:gd name="connsiteX4" fmla="*/ 2895583 w 3314397"/>
                  <a:gd name="connsiteY4" fmla="*/ 1827204 h 3930846"/>
                  <a:gd name="connsiteX5" fmla="*/ 3289512 w 3314397"/>
                  <a:gd name="connsiteY5" fmla="*/ 2931623 h 3930846"/>
                  <a:gd name="connsiteX6" fmla="*/ 2358642 w 3314397"/>
                  <a:gd name="connsiteY6" fmla="*/ 3790476 h 3930846"/>
                  <a:gd name="connsiteX7" fmla="*/ 1163792 w 3314397"/>
                  <a:gd name="connsiteY7" fmla="*/ 3918363 h 3930846"/>
                  <a:gd name="connsiteX8" fmla="*/ 440688 w 3314397"/>
                  <a:gd name="connsiteY8" fmla="*/ 3668383 h 3930846"/>
                  <a:gd name="connsiteX9" fmla="*/ 456 w 3314397"/>
                  <a:gd name="connsiteY9" fmla="*/ 2861633 h 3930846"/>
                  <a:gd name="connsiteX10" fmla="*/ 371818 w 3314397"/>
                  <a:gd name="connsiteY10" fmla="*/ 2268383 h 3930846"/>
                  <a:gd name="connsiteX11" fmla="*/ 1052198 w 3314397"/>
                  <a:gd name="connsiteY11" fmla="*/ 2021089 h 3930846"/>
                  <a:gd name="connsiteX12" fmla="*/ 1680043 w 3314397"/>
                  <a:gd name="connsiteY12" fmla="*/ 2169722 h 3930846"/>
                  <a:gd name="connsiteX13" fmla="*/ 1949120 w 3314397"/>
                  <a:gd name="connsiteY13" fmla="*/ 2641247 h 3930846"/>
                  <a:gd name="connsiteX14" fmla="*/ 1768454 w 3314397"/>
                  <a:gd name="connsiteY14" fmla="*/ 3011547 h 3930846"/>
                  <a:gd name="connsiteX15" fmla="*/ 1349463 w 3314397"/>
                  <a:gd name="connsiteY15" fmla="*/ 3158899 h 3930846"/>
                  <a:gd name="connsiteX16" fmla="*/ 983007 w 3314397"/>
                  <a:gd name="connsiteY16" fmla="*/ 3076894 h 3930846"/>
                  <a:gd name="connsiteX17" fmla="*/ 806185 w 3314397"/>
                  <a:gd name="connsiteY17" fmla="*/ 2800130 h 3930846"/>
                  <a:gd name="connsiteX18" fmla="*/ 895877 w 3314397"/>
                  <a:gd name="connsiteY18" fmla="*/ 2620745 h 3930846"/>
                  <a:gd name="connsiteX19" fmla="*/ 1018883 w 3314397"/>
                  <a:gd name="connsiteY19" fmla="*/ 2556680 h 3930846"/>
                  <a:gd name="connsiteX20" fmla="*/ 1077824 w 3314397"/>
                  <a:gd name="connsiteY20" fmla="*/ 2548992 h 3930846"/>
                  <a:gd name="connsiteX21" fmla="*/ 1098325 w 3314397"/>
                  <a:gd name="connsiteY21" fmla="*/ 2564367 h 3930846"/>
                  <a:gd name="connsiteX22" fmla="*/ 1088075 w 3314397"/>
                  <a:gd name="connsiteY22" fmla="*/ 2595119 h 3930846"/>
                  <a:gd name="connsiteX23" fmla="*/ 1077824 w 3314397"/>
                  <a:gd name="connsiteY23" fmla="*/ 2625871 h 3930846"/>
                  <a:gd name="connsiteX24" fmla="*/ 1062448 w 3314397"/>
                  <a:gd name="connsiteY24" fmla="*/ 2738627 h 3930846"/>
                  <a:gd name="connsiteX25" fmla="*/ 1143171 w 3314397"/>
                  <a:gd name="connsiteY25" fmla="*/ 2875728 h 3930846"/>
                  <a:gd name="connsiteX26" fmla="*/ 1318712 w 3314397"/>
                  <a:gd name="connsiteY26" fmla="*/ 2933387 h 3930846"/>
                  <a:gd name="connsiteX27" fmla="*/ 1582663 w 3314397"/>
                  <a:gd name="connsiteY27" fmla="*/ 2836007 h 3930846"/>
                  <a:gd name="connsiteX28" fmla="*/ 1687731 w 3314397"/>
                  <a:gd name="connsiteY28" fmla="*/ 2595119 h 3930846"/>
                  <a:gd name="connsiteX29" fmla="*/ 1475032 w 3314397"/>
                  <a:gd name="connsiteY29" fmla="*/ 2259414 h 3930846"/>
                  <a:gd name="connsiteX30" fmla="*/ 1031697 w 3314397"/>
                  <a:gd name="connsiteY30" fmla="*/ 2154346 h 3930846"/>
                  <a:gd name="connsiteX31" fmla="*/ 460229 w 3314397"/>
                  <a:gd name="connsiteY31" fmla="*/ 2349106 h 3930846"/>
                  <a:gd name="connsiteX32" fmla="*/ 206528 w 3314397"/>
                  <a:gd name="connsiteY32" fmla="*/ 2861633 h 3930846"/>
                  <a:gd name="connsiteX33" fmla="*/ 588361 w 3314397"/>
                  <a:gd name="connsiteY33" fmla="*/ 3502292 h 3930846"/>
                  <a:gd name="connsiteX34" fmla="*/ 1400716 w 3314397"/>
                  <a:gd name="connsiteY34" fmla="*/ 3717553 h 3930846"/>
                  <a:gd name="connsiteX35" fmla="*/ 2348956 w 3314397"/>
                  <a:gd name="connsiteY35" fmla="*/ 3433016 h 3930846"/>
                  <a:gd name="connsiteX36" fmla="*/ 1035318 w 3314397"/>
                  <a:gd name="connsiteY36" fmla="*/ 1258914 h 3930846"/>
                  <a:gd name="connsiteX37" fmla="*/ 433011 w 3314397"/>
                  <a:gd name="connsiteY37" fmla="*/ 773622 h 3930846"/>
                  <a:gd name="connsiteX0" fmla="*/ 433011 w 3298501"/>
                  <a:gd name="connsiteY0" fmla="*/ 773622 h 3930846"/>
                  <a:gd name="connsiteX1" fmla="*/ 898342 w 3298501"/>
                  <a:gd name="connsiteY1" fmla="*/ 875 h 3930846"/>
                  <a:gd name="connsiteX2" fmla="*/ 831811 w 3298501"/>
                  <a:gd name="connsiteY2" fmla="*/ 632141 h 3930846"/>
                  <a:gd name="connsiteX3" fmla="*/ 1328433 w 3298501"/>
                  <a:gd name="connsiteY3" fmla="*/ 1173515 h 3930846"/>
                  <a:gd name="connsiteX4" fmla="*/ 2741251 w 3298501"/>
                  <a:gd name="connsiteY4" fmla="*/ 1880604 h 3930846"/>
                  <a:gd name="connsiteX5" fmla="*/ 3289512 w 3298501"/>
                  <a:gd name="connsiteY5" fmla="*/ 2931623 h 3930846"/>
                  <a:gd name="connsiteX6" fmla="*/ 2358642 w 3298501"/>
                  <a:gd name="connsiteY6" fmla="*/ 3790476 h 3930846"/>
                  <a:gd name="connsiteX7" fmla="*/ 1163792 w 3298501"/>
                  <a:gd name="connsiteY7" fmla="*/ 3918363 h 3930846"/>
                  <a:gd name="connsiteX8" fmla="*/ 440688 w 3298501"/>
                  <a:gd name="connsiteY8" fmla="*/ 3668383 h 3930846"/>
                  <a:gd name="connsiteX9" fmla="*/ 456 w 3298501"/>
                  <a:gd name="connsiteY9" fmla="*/ 2861633 h 3930846"/>
                  <a:gd name="connsiteX10" fmla="*/ 371818 w 3298501"/>
                  <a:gd name="connsiteY10" fmla="*/ 2268383 h 3930846"/>
                  <a:gd name="connsiteX11" fmla="*/ 1052198 w 3298501"/>
                  <a:gd name="connsiteY11" fmla="*/ 2021089 h 3930846"/>
                  <a:gd name="connsiteX12" fmla="*/ 1680043 w 3298501"/>
                  <a:gd name="connsiteY12" fmla="*/ 2169722 h 3930846"/>
                  <a:gd name="connsiteX13" fmla="*/ 1949120 w 3298501"/>
                  <a:gd name="connsiteY13" fmla="*/ 2641247 h 3930846"/>
                  <a:gd name="connsiteX14" fmla="*/ 1768454 w 3298501"/>
                  <a:gd name="connsiteY14" fmla="*/ 3011547 h 3930846"/>
                  <a:gd name="connsiteX15" fmla="*/ 1349463 w 3298501"/>
                  <a:gd name="connsiteY15" fmla="*/ 3158899 h 3930846"/>
                  <a:gd name="connsiteX16" fmla="*/ 983007 w 3298501"/>
                  <a:gd name="connsiteY16" fmla="*/ 3076894 h 3930846"/>
                  <a:gd name="connsiteX17" fmla="*/ 806185 w 3298501"/>
                  <a:gd name="connsiteY17" fmla="*/ 2800130 h 3930846"/>
                  <a:gd name="connsiteX18" fmla="*/ 895877 w 3298501"/>
                  <a:gd name="connsiteY18" fmla="*/ 2620745 h 3930846"/>
                  <a:gd name="connsiteX19" fmla="*/ 1018883 w 3298501"/>
                  <a:gd name="connsiteY19" fmla="*/ 2556680 h 3930846"/>
                  <a:gd name="connsiteX20" fmla="*/ 1077824 w 3298501"/>
                  <a:gd name="connsiteY20" fmla="*/ 2548992 h 3930846"/>
                  <a:gd name="connsiteX21" fmla="*/ 1098325 w 3298501"/>
                  <a:gd name="connsiteY21" fmla="*/ 2564367 h 3930846"/>
                  <a:gd name="connsiteX22" fmla="*/ 1088075 w 3298501"/>
                  <a:gd name="connsiteY22" fmla="*/ 2595119 h 3930846"/>
                  <a:gd name="connsiteX23" fmla="*/ 1077824 w 3298501"/>
                  <a:gd name="connsiteY23" fmla="*/ 2625871 h 3930846"/>
                  <a:gd name="connsiteX24" fmla="*/ 1062448 w 3298501"/>
                  <a:gd name="connsiteY24" fmla="*/ 2738627 h 3930846"/>
                  <a:gd name="connsiteX25" fmla="*/ 1143171 w 3298501"/>
                  <a:gd name="connsiteY25" fmla="*/ 2875728 h 3930846"/>
                  <a:gd name="connsiteX26" fmla="*/ 1318712 w 3298501"/>
                  <a:gd name="connsiteY26" fmla="*/ 2933387 h 3930846"/>
                  <a:gd name="connsiteX27" fmla="*/ 1582663 w 3298501"/>
                  <a:gd name="connsiteY27" fmla="*/ 2836007 h 3930846"/>
                  <a:gd name="connsiteX28" fmla="*/ 1687731 w 3298501"/>
                  <a:gd name="connsiteY28" fmla="*/ 2595119 h 3930846"/>
                  <a:gd name="connsiteX29" fmla="*/ 1475032 w 3298501"/>
                  <a:gd name="connsiteY29" fmla="*/ 2259414 h 3930846"/>
                  <a:gd name="connsiteX30" fmla="*/ 1031697 w 3298501"/>
                  <a:gd name="connsiteY30" fmla="*/ 2154346 h 3930846"/>
                  <a:gd name="connsiteX31" fmla="*/ 460229 w 3298501"/>
                  <a:gd name="connsiteY31" fmla="*/ 2349106 h 3930846"/>
                  <a:gd name="connsiteX32" fmla="*/ 206528 w 3298501"/>
                  <a:gd name="connsiteY32" fmla="*/ 2861633 h 3930846"/>
                  <a:gd name="connsiteX33" fmla="*/ 588361 w 3298501"/>
                  <a:gd name="connsiteY33" fmla="*/ 3502292 h 3930846"/>
                  <a:gd name="connsiteX34" fmla="*/ 1400716 w 3298501"/>
                  <a:gd name="connsiteY34" fmla="*/ 3717553 h 3930846"/>
                  <a:gd name="connsiteX35" fmla="*/ 2348956 w 3298501"/>
                  <a:gd name="connsiteY35" fmla="*/ 3433016 h 3930846"/>
                  <a:gd name="connsiteX36" fmla="*/ 1035318 w 3298501"/>
                  <a:gd name="connsiteY36" fmla="*/ 1258914 h 3930846"/>
                  <a:gd name="connsiteX37" fmla="*/ 433011 w 3298501"/>
                  <a:gd name="connsiteY37" fmla="*/ 773622 h 3930846"/>
                  <a:gd name="connsiteX0" fmla="*/ 543248 w 3298501"/>
                  <a:gd name="connsiteY0" fmla="*/ 706252 h 3930225"/>
                  <a:gd name="connsiteX1" fmla="*/ 898342 w 3298501"/>
                  <a:gd name="connsiteY1" fmla="*/ 254 h 3930225"/>
                  <a:gd name="connsiteX2" fmla="*/ 831811 w 3298501"/>
                  <a:gd name="connsiteY2" fmla="*/ 631520 h 3930225"/>
                  <a:gd name="connsiteX3" fmla="*/ 1328433 w 3298501"/>
                  <a:gd name="connsiteY3" fmla="*/ 1172894 h 3930225"/>
                  <a:gd name="connsiteX4" fmla="*/ 2741251 w 3298501"/>
                  <a:gd name="connsiteY4" fmla="*/ 1879983 h 3930225"/>
                  <a:gd name="connsiteX5" fmla="*/ 3289512 w 3298501"/>
                  <a:gd name="connsiteY5" fmla="*/ 2931002 h 3930225"/>
                  <a:gd name="connsiteX6" fmla="*/ 2358642 w 3298501"/>
                  <a:gd name="connsiteY6" fmla="*/ 3789855 h 3930225"/>
                  <a:gd name="connsiteX7" fmla="*/ 1163792 w 3298501"/>
                  <a:gd name="connsiteY7" fmla="*/ 3917742 h 3930225"/>
                  <a:gd name="connsiteX8" fmla="*/ 440688 w 3298501"/>
                  <a:gd name="connsiteY8" fmla="*/ 3667762 h 3930225"/>
                  <a:gd name="connsiteX9" fmla="*/ 456 w 3298501"/>
                  <a:gd name="connsiteY9" fmla="*/ 2861012 h 3930225"/>
                  <a:gd name="connsiteX10" fmla="*/ 371818 w 3298501"/>
                  <a:gd name="connsiteY10" fmla="*/ 2267762 h 3930225"/>
                  <a:gd name="connsiteX11" fmla="*/ 1052198 w 3298501"/>
                  <a:gd name="connsiteY11" fmla="*/ 2020468 h 3930225"/>
                  <a:gd name="connsiteX12" fmla="*/ 1680043 w 3298501"/>
                  <a:gd name="connsiteY12" fmla="*/ 2169101 h 3930225"/>
                  <a:gd name="connsiteX13" fmla="*/ 1949120 w 3298501"/>
                  <a:gd name="connsiteY13" fmla="*/ 2640626 h 3930225"/>
                  <a:gd name="connsiteX14" fmla="*/ 1768454 w 3298501"/>
                  <a:gd name="connsiteY14" fmla="*/ 3010926 h 3930225"/>
                  <a:gd name="connsiteX15" fmla="*/ 1349463 w 3298501"/>
                  <a:gd name="connsiteY15" fmla="*/ 3158278 h 3930225"/>
                  <a:gd name="connsiteX16" fmla="*/ 983007 w 3298501"/>
                  <a:gd name="connsiteY16" fmla="*/ 3076273 h 3930225"/>
                  <a:gd name="connsiteX17" fmla="*/ 806185 w 3298501"/>
                  <a:gd name="connsiteY17" fmla="*/ 2799509 h 3930225"/>
                  <a:gd name="connsiteX18" fmla="*/ 895877 w 3298501"/>
                  <a:gd name="connsiteY18" fmla="*/ 2620124 h 3930225"/>
                  <a:gd name="connsiteX19" fmla="*/ 1018883 w 3298501"/>
                  <a:gd name="connsiteY19" fmla="*/ 2556059 h 3930225"/>
                  <a:gd name="connsiteX20" fmla="*/ 1077824 w 3298501"/>
                  <a:gd name="connsiteY20" fmla="*/ 2548371 h 3930225"/>
                  <a:gd name="connsiteX21" fmla="*/ 1098325 w 3298501"/>
                  <a:gd name="connsiteY21" fmla="*/ 2563746 h 3930225"/>
                  <a:gd name="connsiteX22" fmla="*/ 1088075 w 3298501"/>
                  <a:gd name="connsiteY22" fmla="*/ 2594498 h 3930225"/>
                  <a:gd name="connsiteX23" fmla="*/ 1077824 w 3298501"/>
                  <a:gd name="connsiteY23" fmla="*/ 2625250 h 3930225"/>
                  <a:gd name="connsiteX24" fmla="*/ 1062448 w 3298501"/>
                  <a:gd name="connsiteY24" fmla="*/ 2738006 h 3930225"/>
                  <a:gd name="connsiteX25" fmla="*/ 1143171 w 3298501"/>
                  <a:gd name="connsiteY25" fmla="*/ 2875107 h 3930225"/>
                  <a:gd name="connsiteX26" fmla="*/ 1318712 w 3298501"/>
                  <a:gd name="connsiteY26" fmla="*/ 2932766 h 3930225"/>
                  <a:gd name="connsiteX27" fmla="*/ 1582663 w 3298501"/>
                  <a:gd name="connsiteY27" fmla="*/ 2835386 h 3930225"/>
                  <a:gd name="connsiteX28" fmla="*/ 1687731 w 3298501"/>
                  <a:gd name="connsiteY28" fmla="*/ 2594498 h 3930225"/>
                  <a:gd name="connsiteX29" fmla="*/ 1475032 w 3298501"/>
                  <a:gd name="connsiteY29" fmla="*/ 2258793 h 3930225"/>
                  <a:gd name="connsiteX30" fmla="*/ 1031697 w 3298501"/>
                  <a:gd name="connsiteY30" fmla="*/ 2153725 h 3930225"/>
                  <a:gd name="connsiteX31" fmla="*/ 460229 w 3298501"/>
                  <a:gd name="connsiteY31" fmla="*/ 2348485 h 3930225"/>
                  <a:gd name="connsiteX32" fmla="*/ 206528 w 3298501"/>
                  <a:gd name="connsiteY32" fmla="*/ 2861012 h 3930225"/>
                  <a:gd name="connsiteX33" fmla="*/ 588361 w 3298501"/>
                  <a:gd name="connsiteY33" fmla="*/ 3501671 h 3930225"/>
                  <a:gd name="connsiteX34" fmla="*/ 1400716 w 3298501"/>
                  <a:gd name="connsiteY34" fmla="*/ 3716932 h 3930225"/>
                  <a:gd name="connsiteX35" fmla="*/ 2348956 w 3298501"/>
                  <a:gd name="connsiteY35" fmla="*/ 3432395 h 3930225"/>
                  <a:gd name="connsiteX36" fmla="*/ 1035318 w 3298501"/>
                  <a:gd name="connsiteY36" fmla="*/ 1258293 h 3930225"/>
                  <a:gd name="connsiteX37" fmla="*/ 543248 w 3298501"/>
                  <a:gd name="connsiteY37" fmla="*/ 706252 h 3930225"/>
                  <a:gd name="connsiteX0" fmla="*/ 543248 w 3212681"/>
                  <a:gd name="connsiteY0" fmla="*/ 706252 h 3930225"/>
                  <a:gd name="connsiteX1" fmla="*/ 898342 w 3212681"/>
                  <a:gd name="connsiteY1" fmla="*/ 254 h 3930225"/>
                  <a:gd name="connsiteX2" fmla="*/ 831811 w 3212681"/>
                  <a:gd name="connsiteY2" fmla="*/ 631520 h 3930225"/>
                  <a:gd name="connsiteX3" fmla="*/ 1328433 w 3212681"/>
                  <a:gd name="connsiteY3" fmla="*/ 1172894 h 3930225"/>
                  <a:gd name="connsiteX4" fmla="*/ 2741251 w 3212681"/>
                  <a:gd name="connsiteY4" fmla="*/ 1879983 h 3930225"/>
                  <a:gd name="connsiteX5" fmla="*/ 3201322 w 3212681"/>
                  <a:gd name="connsiteY5" fmla="*/ 2931002 h 3930225"/>
                  <a:gd name="connsiteX6" fmla="*/ 2358642 w 3212681"/>
                  <a:gd name="connsiteY6" fmla="*/ 3789855 h 3930225"/>
                  <a:gd name="connsiteX7" fmla="*/ 1163792 w 3212681"/>
                  <a:gd name="connsiteY7" fmla="*/ 3917742 h 3930225"/>
                  <a:gd name="connsiteX8" fmla="*/ 440688 w 3212681"/>
                  <a:gd name="connsiteY8" fmla="*/ 3667762 h 3930225"/>
                  <a:gd name="connsiteX9" fmla="*/ 456 w 3212681"/>
                  <a:gd name="connsiteY9" fmla="*/ 2861012 h 3930225"/>
                  <a:gd name="connsiteX10" fmla="*/ 371818 w 3212681"/>
                  <a:gd name="connsiteY10" fmla="*/ 2267762 h 3930225"/>
                  <a:gd name="connsiteX11" fmla="*/ 1052198 w 3212681"/>
                  <a:gd name="connsiteY11" fmla="*/ 2020468 h 3930225"/>
                  <a:gd name="connsiteX12" fmla="*/ 1680043 w 3212681"/>
                  <a:gd name="connsiteY12" fmla="*/ 2169101 h 3930225"/>
                  <a:gd name="connsiteX13" fmla="*/ 1949120 w 3212681"/>
                  <a:gd name="connsiteY13" fmla="*/ 2640626 h 3930225"/>
                  <a:gd name="connsiteX14" fmla="*/ 1768454 w 3212681"/>
                  <a:gd name="connsiteY14" fmla="*/ 3010926 h 3930225"/>
                  <a:gd name="connsiteX15" fmla="*/ 1349463 w 3212681"/>
                  <a:gd name="connsiteY15" fmla="*/ 3158278 h 3930225"/>
                  <a:gd name="connsiteX16" fmla="*/ 983007 w 3212681"/>
                  <a:gd name="connsiteY16" fmla="*/ 3076273 h 3930225"/>
                  <a:gd name="connsiteX17" fmla="*/ 806185 w 3212681"/>
                  <a:gd name="connsiteY17" fmla="*/ 2799509 h 3930225"/>
                  <a:gd name="connsiteX18" fmla="*/ 895877 w 3212681"/>
                  <a:gd name="connsiteY18" fmla="*/ 2620124 h 3930225"/>
                  <a:gd name="connsiteX19" fmla="*/ 1018883 w 3212681"/>
                  <a:gd name="connsiteY19" fmla="*/ 2556059 h 3930225"/>
                  <a:gd name="connsiteX20" fmla="*/ 1077824 w 3212681"/>
                  <a:gd name="connsiteY20" fmla="*/ 2548371 h 3930225"/>
                  <a:gd name="connsiteX21" fmla="*/ 1098325 w 3212681"/>
                  <a:gd name="connsiteY21" fmla="*/ 2563746 h 3930225"/>
                  <a:gd name="connsiteX22" fmla="*/ 1088075 w 3212681"/>
                  <a:gd name="connsiteY22" fmla="*/ 2594498 h 3930225"/>
                  <a:gd name="connsiteX23" fmla="*/ 1077824 w 3212681"/>
                  <a:gd name="connsiteY23" fmla="*/ 2625250 h 3930225"/>
                  <a:gd name="connsiteX24" fmla="*/ 1062448 w 3212681"/>
                  <a:gd name="connsiteY24" fmla="*/ 2738006 h 3930225"/>
                  <a:gd name="connsiteX25" fmla="*/ 1143171 w 3212681"/>
                  <a:gd name="connsiteY25" fmla="*/ 2875107 h 3930225"/>
                  <a:gd name="connsiteX26" fmla="*/ 1318712 w 3212681"/>
                  <a:gd name="connsiteY26" fmla="*/ 2932766 h 3930225"/>
                  <a:gd name="connsiteX27" fmla="*/ 1582663 w 3212681"/>
                  <a:gd name="connsiteY27" fmla="*/ 2835386 h 3930225"/>
                  <a:gd name="connsiteX28" fmla="*/ 1687731 w 3212681"/>
                  <a:gd name="connsiteY28" fmla="*/ 2594498 h 3930225"/>
                  <a:gd name="connsiteX29" fmla="*/ 1475032 w 3212681"/>
                  <a:gd name="connsiteY29" fmla="*/ 2258793 h 3930225"/>
                  <a:gd name="connsiteX30" fmla="*/ 1031697 w 3212681"/>
                  <a:gd name="connsiteY30" fmla="*/ 2153725 h 3930225"/>
                  <a:gd name="connsiteX31" fmla="*/ 460229 w 3212681"/>
                  <a:gd name="connsiteY31" fmla="*/ 2348485 h 3930225"/>
                  <a:gd name="connsiteX32" fmla="*/ 206528 w 3212681"/>
                  <a:gd name="connsiteY32" fmla="*/ 2861012 h 3930225"/>
                  <a:gd name="connsiteX33" fmla="*/ 588361 w 3212681"/>
                  <a:gd name="connsiteY33" fmla="*/ 3501671 h 3930225"/>
                  <a:gd name="connsiteX34" fmla="*/ 1400716 w 3212681"/>
                  <a:gd name="connsiteY34" fmla="*/ 3716932 h 3930225"/>
                  <a:gd name="connsiteX35" fmla="*/ 2348956 w 3212681"/>
                  <a:gd name="connsiteY35" fmla="*/ 3432395 h 3930225"/>
                  <a:gd name="connsiteX36" fmla="*/ 1035318 w 3212681"/>
                  <a:gd name="connsiteY36" fmla="*/ 1258293 h 3930225"/>
                  <a:gd name="connsiteX37" fmla="*/ 543248 w 3212681"/>
                  <a:gd name="connsiteY37" fmla="*/ 706252 h 3930225"/>
                  <a:gd name="connsiteX0" fmla="*/ 366867 w 3212681"/>
                  <a:gd name="connsiteY0" fmla="*/ 679406 h 3930078"/>
                  <a:gd name="connsiteX1" fmla="*/ 898342 w 3212681"/>
                  <a:gd name="connsiteY1" fmla="*/ 107 h 3930078"/>
                  <a:gd name="connsiteX2" fmla="*/ 831811 w 3212681"/>
                  <a:gd name="connsiteY2" fmla="*/ 631373 h 3930078"/>
                  <a:gd name="connsiteX3" fmla="*/ 1328433 w 3212681"/>
                  <a:gd name="connsiteY3" fmla="*/ 1172747 h 3930078"/>
                  <a:gd name="connsiteX4" fmla="*/ 2741251 w 3212681"/>
                  <a:gd name="connsiteY4" fmla="*/ 1879836 h 3930078"/>
                  <a:gd name="connsiteX5" fmla="*/ 3201322 w 3212681"/>
                  <a:gd name="connsiteY5" fmla="*/ 2930855 h 3930078"/>
                  <a:gd name="connsiteX6" fmla="*/ 2358642 w 3212681"/>
                  <a:gd name="connsiteY6" fmla="*/ 3789708 h 3930078"/>
                  <a:gd name="connsiteX7" fmla="*/ 1163792 w 3212681"/>
                  <a:gd name="connsiteY7" fmla="*/ 3917595 h 3930078"/>
                  <a:gd name="connsiteX8" fmla="*/ 440688 w 3212681"/>
                  <a:gd name="connsiteY8" fmla="*/ 3667615 h 3930078"/>
                  <a:gd name="connsiteX9" fmla="*/ 456 w 3212681"/>
                  <a:gd name="connsiteY9" fmla="*/ 2860865 h 3930078"/>
                  <a:gd name="connsiteX10" fmla="*/ 371818 w 3212681"/>
                  <a:gd name="connsiteY10" fmla="*/ 2267615 h 3930078"/>
                  <a:gd name="connsiteX11" fmla="*/ 1052198 w 3212681"/>
                  <a:gd name="connsiteY11" fmla="*/ 2020321 h 3930078"/>
                  <a:gd name="connsiteX12" fmla="*/ 1680043 w 3212681"/>
                  <a:gd name="connsiteY12" fmla="*/ 2168954 h 3930078"/>
                  <a:gd name="connsiteX13" fmla="*/ 1949120 w 3212681"/>
                  <a:gd name="connsiteY13" fmla="*/ 2640479 h 3930078"/>
                  <a:gd name="connsiteX14" fmla="*/ 1768454 w 3212681"/>
                  <a:gd name="connsiteY14" fmla="*/ 3010779 h 3930078"/>
                  <a:gd name="connsiteX15" fmla="*/ 1349463 w 3212681"/>
                  <a:gd name="connsiteY15" fmla="*/ 3158131 h 3930078"/>
                  <a:gd name="connsiteX16" fmla="*/ 983007 w 3212681"/>
                  <a:gd name="connsiteY16" fmla="*/ 3076126 h 3930078"/>
                  <a:gd name="connsiteX17" fmla="*/ 806185 w 3212681"/>
                  <a:gd name="connsiteY17" fmla="*/ 2799362 h 3930078"/>
                  <a:gd name="connsiteX18" fmla="*/ 895877 w 3212681"/>
                  <a:gd name="connsiteY18" fmla="*/ 2619977 h 3930078"/>
                  <a:gd name="connsiteX19" fmla="*/ 1018883 w 3212681"/>
                  <a:gd name="connsiteY19" fmla="*/ 2555912 h 3930078"/>
                  <a:gd name="connsiteX20" fmla="*/ 1077824 w 3212681"/>
                  <a:gd name="connsiteY20" fmla="*/ 2548224 h 3930078"/>
                  <a:gd name="connsiteX21" fmla="*/ 1098325 w 3212681"/>
                  <a:gd name="connsiteY21" fmla="*/ 2563599 h 3930078"/>
                  <a:gd name="connsiteX22" fmla="*/ 1088075 w 3212681"/>
                  <a:gd name="connsiteY22" fmla="*/ 2594351 h 3930078"/>
                  <a:gd name="connsiteX23" fmla="*/ 1077824 w 3212681"/>
                  <a:gd name="connsiteY23" fmla="*/ 2625103 h 3930078"/>
                  <a:gd name="connsiteX24" fmla="*/ 1062448 w 3212681"/>
                  <a:gd name="connsiteY24" fmla="*/ 2737859 h 3930078"/>
                  <a:gd name="connsiteX25" fmla="*/ 1143171 w 3212681"/>
                  <a:gd name="connsiteY25" fmla="*/ 2874960 h 3930078"/>
                  <a:gd name="connsiteX26" fmla="*/ 1318712 w 3212681"/>
                  <a:gd name="connsiteY26" fmla="*/ 2932619 h 3930078"/>
                  <a:gd name="connsiteX27" fmla="*/ 1582663 w 3212681"/>
                  <a:gd name="connsiteY27" fmla="*/ 2835239 h 3930078"/>
                  <a:gd name="connsiteX28" fmla="*/ 1687731 w 3212681"/>
                  <a:gd name="connsiteY28" fmla="*/ 2594351 h 3930078"/>
                  <a:gd name="connsiteX29" fmla="*/ 1475032 w 3212681"/>
                  <a:gd name="connsiteY29" fmla="*/ 2258646 h 3930078"/>
                  <a:gd name="connsiteX30" fmla="*/ 1031697 w 3212681"/>
                  <a:gd name="connsiteY30" fmla="*/ 2153578 h 3930078"/>
                  <a:gd name="connsiteX31" fmla="*/ 460229 w 3212681"/>
                  <a:gd name="connsiteY31" fmla="*/ 2348338 h 3930078"/>
                  <a:gd name="connsiteX32" fmla="*/ 206528 w 3212681"/>
                  <a:gd name="connsiteY32" fmla="*/ 2860865 h 3930078"/>
                  <a:gd name="connsiteX33" fmla="*/ 588361 w 3212681"/>
                  <a:gd name="connsiteY33" fmla="*/ 3501524 h 3930078"/>
                  <a:gd name="connsiteX34" fmla="*/ 1400716 w 3212681"/>
                  <a:gd name="connsiteY34" fmla="*/ 3716785 h 3930078"/>
                  <a:gd name="connsiteX35" fmla="*/ 2348956 w 3212681"/>
                  <a:gd name="connsiteY35" fmla="*/ 3432248 h 3930078"/>
                  <a:gd name="connsiteX36" fmla="*/ 1035318 w 3212681"/>
                  <a:gd name="connsiteY36" fmla="*/ 1258146 h 3930078"/>
                  <a:gd name="connsiteX37" fmla="*/ 366867 w 3212681"/>
                  <a:gd name="connsiteY37" fmla="*/ 679406 h 3930078"/>
                  <a:gd name="connsiteX0" fmla="*/ 366867 w 3212681"/>
                  <a:gd name="connsiteY0" fmla="*/ 679319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19 h 3929991"/>
                  <a:gd name="connsiteX0" fmla="*/ 366867 w 3212681"/>
                  <a:gd name="connsiteY0" fmla="*/ 679320 h 3929991"/>
                  <a:gd name="connsiteX1" fmla="*/ 898342 w 3212681"/>
                  <a:gd name="connsiteY1" fmla="*/ 20 h 3929991"/>
                  <a:gd name="connsiteX2" fmla="*/ 699527 w 3212681"/>
                  <a:gd name="connsiteY2" fmla="*/ 657986 h 3929991"/>
                  <a:gd name="connsiteX3" fmla="*/ 1328433 w 3212681"/>
                  <a:gd name="connsiteY3" fmla="*/ 1172660 h 3929991"/>
                  <a:gd name="connsiteX4" fmla="*/ 2741251 w 3212681"/>
                  <a:gd name="connsiteY4" fmla="*/ 1879749 h 3929991"/>
                  <a:gd name="connsiteX5" fmla="*/ 3201322 w 3212681"/>
                  <a:gd name="connsiteY5" fmla="*/ 2930768 h 3929991"/>
                  <a:gd name="connsiteX6" fmla="*/ 2358642 w 3212681"/>
                  <a:gd name="connsiteY6" fmla="*/ 3789621 h 3929991"/>
                  <a:gd name="connsiteX7" fmla="*/ 1163792 w 3212681"/>
                  <a:gd name="connsiteY7" fmla="*/ 3917508 h 3929991"/>
                  <a:gd name="connsiteX8" fmla="*/ 440688 w 3212681"/>
                  <a:gd name="connsiteY8" fmla="*/ 3667528 h 3929991"/>
                  <a:gd name="connsiteX9" fmla="*/ 456 w 3212681"/>
                  <a:gd name="connsiteY9" fmla="*/ 2860778 h 3929991"/>
                  <a:gd name="connsiteX10" fmla="*/ 371818 w 3212681"/>
                  <a:gd name="connsiteY10" fmla="*/ 2267528 h 3929991"/>
                  <a:gd name="connsiteX11" fmla="*/ 1052198 w 3212681"/>
                  <a:gd name="connsiteY11" fmla="*/ 2020234 h 3929991"/>
                  <a:gd name="connsiteX12" fmla="*/ 1680043 w 3212681"/>
                  <a:gd name="connsiteY12" fmla="*/ 2168867 h 3929991"/>
                  <a:gd name="connsiteX13" fmla="*/ 1949120 w 3212681"/>
                  <a:gd name="connsiteY13" fmla="*/ 2640392 h 3929991"/>
                  <a:gd name="connsiteX14" fmla="*/ 1768454 w 3212681"/>
                  <a:gd name="connsiteY14" fmla="*/ 3010692 h 3929991"/>
                  <a:gd name="connsiteX15" fmla="*/ 1349463 w 3212681"/>
                  <a:gd name="connsiteY15" fmla="*/ 3158044 h 3929991"/>
                  <a:gd name="connsiteX16" fmla="*/ 983007 w 3212681"/>
                  <a:gd name="connsiteY16" fmla="*/ 3076039 h 3929991"/>
                  <a:gd name="connsiteX17" fmla="*/ 806185 w 3212681"/>
                  <a:gd name="connsiteY17" fmla="*/ 2799275 h 3929991"/>
                  <a:gd name="connsiteX18" fmla="*/ 895877 w 3212681"/>
                  <a:gd name="connsiteY18" fmla="*/ 2619890 h 3929991"/>
                  <a:gd name="connsiteX19" fmla="*/ 1018883 w 3212681"/>
                  <a:gd name="connsiteY19" fmla="*/ 2555825 h 3929991"/>
                  <a:gd name="connsiteX20" fmla="*/ 1077824 w 3212681"/>
                  <a:gd name="connsiteY20" fmla="*/ 2548137 h 3929991"/>
                  <a:gd name="connsiteX21" fmla="*/ 1098325 w 3212681"/>
                  <a:gd name="connsiteY21" fmla="*/ 2563512 h 3929991"/>
                  <a:gd name="connsiteX22" fmla="*/ 1088075 w 3212681"/>
                  <a:gd name="connsiteY22" fmla="*/ 2594264 h 3929991"/>
                  <a:gd name="connsiteX23" fmla="*/ 1077824 w 3212681"/>
                  <a:gd name="connsiteY23" fmla="*/ 2625016 h 3929991"/>
                  <a:gd name="connsiteX24" fmla="*/ 1062448 w 3212681"/>
                  <a:gd name="connsiteY24" fmla="*/ 2737772 h 3929991"/>
                  <a:gd name="connsiteX25" fmla="*/ 1143171 w 3212681"/>
                  <a:gd name="connsiteY25" fmla="*/ 2874873 h 3929991"/>
                  <a:gd name="connsiteX26" fmla="*/ 1318712 w 3212681"/>
                  <a:gd name="connsiteY26" fmla="*/ 2932532 h 3929991"/>
                  <a:gd name="connsiteX27" fmla="*/ 1582663 w 3212681"/>
                  <a:gd name="connsiteY27" fmla="*/ 2835152 h 3929991"/>
                  <a:gd name="connsiteX28" fmla="*/ 1687731 w 3212681"/>
                  <a:gd name="connsiteY28" fmla="*/ 2594264 h 3929991"/>
                  <a:gd name="connsiteX29" fmla="*/ 1475032 w 3212681"/>
                  <a:gd name="connsiteY29" fmla="*/ 2258559 h 3929991"/>
                  <a:gd name="connsiteX30" fmla="*/ 1031697 w 3212681"/>
                  <a:gd name="connsiteY30" fmla="*/ 2153491 h 3929991"/>
                  <a:gd name="connsiteX31" fmla="*/ 460229 w 3212681"/>
                  <a:gd name="connsiteY31" fmla="*/ 2348251 h 3929991"/>
                  <a:gd name="connsiteX32" fmla="*/ 206528 w 3212681"/>
                  <a:gd name="connsiteY32" fmla="*/ 2860778 h 3929991"/>
                  <a:gd name="connsiteX33" fmla="*/ 588361 w 3212681"/>
                  <a:gd name="connsiteY33" fmla="*/ 3501437 h 3929991"/>
                  <a:gd name="connsiteX34" fmla="*/ 1400716 w 3212681"/>
                  <a:gd name="connsiteY34" fmla="*/ 3716698 h 3929991"/>
                  <a:gd name="connsiteX35" fmla="*/ 2348956 w 3212681"/>
                  <a:gd name="connsiteY35" fmla="*/ 3432161 h 3929991"/>
                  <a:gd name="connsiteX36" fmla="*/ 1035318 w 3212681"/>
                  <a:gd name="connsiteY36" fmla="*/ 1258059 h 3929991"/>
                  <a:gd name="connsiteX37" fmla="*/ 366867 w 3212681"/>
                  <a:gd name="connsiteY37" fmla="*/ 679320 h 3929991"/>
                  <a:gd name="connsiteX0" fmla="*/ 366867 w 3208014"/>
                  <a:gd name="connsiteY0" fmla="*/ 679320 h 3929991"/>
                  <a:gd name="connsiteX1" fmla="*/ 898342 w 3208014"/>
                  <a:gd name="connsiteY1" fmla="*/ 20 h 3929991"/>
                  <a:gd name="connsiteX2" fmla="*/ 699527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 name="connsiteX0" fmla="*/ 366867 w 3208014"/>
                  <a:gd name="connsiteY0" fmla="*/ 679320 h 3929991"/>
                  <a:gd name="connsiteX1" fmla="*/ 898342 w 3208014"/>
                  <a:gd name="connsiteY1" fmla="*/ 20 h 3929991"/>
                  <a:gd name="connsiteX2" fmla="*/ 611338 w 3208014"/>
                  <a:gd name="connsiteY2" fmla="*/ 657986 h 3929991"/>
                  <a:gd name="connsiteX3" fmla="*/ 1328433 w 3208014"/>
                  <a:gd name="connsiteY3" fmla="*/ 1172660 h 3929991"/>
                  <a:gd name="connsiteX4" fmla="*/ 2675109 w 3208014"/>
                  <a:gd name="connsiteY4" fmla="*/ 1906450 h 3929991"/>
                  <a:gd name="connsiteX5" fmla="*/ 3201322 w 3208014"/>
                  <a:gd name="connsiteY5" fmla="*/ 2930768 h 3929991"/>
                  <a:gd name="connsiteX6" fmla="*/ 2358642 w 3208014"/>
                  <a:gd name="connsiteY6" fmla="*/ 3789621 h 3929991"/>
                  <a:gd name="connsiteX7" fmla="*/ 1163792 w 3208014"/>
                  <a:gd name="connsiteY7" fmla="*/ 3917508 h 3929991"/>
                  <a:gd name="connsiteX8" fmla="*/ 440688 w 3208014"/>
                  <a:gd name="connsiteY8" fmla="*/ 3667528 h 3929991"/>
                  <a:gd name="connsiteX9" fmla="*/ 456 w 3208014"/>
                  <a:gd name="connsiteY9" fmla="*/ 2860778 h 3929991"/>
                  <a:gd name="connsiteX10" fmla="*/ 371818 w 3208014"/>
                  <a:gd name="connsiteY10" fmla="*/ 2267528 h 3929991"/>
                  <a:gd name="connsiteX11" fmla="*/ 1052198 w 3208014"/>
                  <a:gd name="connsiteY11" fmla="*/ 2020234 h 3929991"/>
                  <a:gd name="connsiteX12" fmla="*/ 1680043 w 3208014"/>
                  <a:gd name="connsiteY12" fmla="*/ 2168867 h 3929991"/>
                  <a:gd name="connsiteX13" fmla="*/ 1949120 w 3208014"/>
                  <a:gd name="connsiteY13" fmla="*/ 2640392 h 3929991"/>
                  <a:gd name="connsiteX14" fmla="*/ 1768454 w 3208014"/>
                  <a:gd name="connsiteY14" fmla="*/ 3010692 h 3929991"/>
                  <a:gd name="connsiteX15" fmla="*/ 1349463 w 3208014"/>
                  <a:gd name="connsiteY15" fmla="*/ 3158044 h 3929991"/>
                  <a:gd name="connsiteX16" fmla="*/ 983007 w 3208014"/>
                  <a:gd name="connsiteY16" fmla="*/ 3076039 h 3929991"/>
                  <a:gd name="connsiteX17" fmla="*/ 806185 w 3208014"/>
                  <a:gd name="connsiteY17" fmla="*/ 2799275 h 3929991"/>
                  <a:gd name="connsiteX18" fmla="*/ 895877 w 3208014"/>
                  <a:gd name="connsiteY18" fmla="*/ 2619890 h 3929991"/>
                  <a:gd name="connsiteX19" fmla="*/ 1018883 w 3208014"/>
                  <a:gd name="connsiteY19" fmla="*/ 2555825 h 3929991"/>
                  <a:gd name="connsiteX20" fmla="*/ 1077824 w 3208014"/>
                  <a:gd name="connsiteY20" fmla="*/ 2548137 h 3929991"/>
                  <a:gd name="connsiteX21" fmla="*/ 1098325 w 3208014"/>
                  <a:gd name="connsiteY21" fmla="*/ 2563512 h 3929991"/>
                  <a:gd name="connsiteX22" fmla="*/ 1088075 w 3208014"/>
                  <a:gd name="connsiteY22" fmla="*/ 2594264 h 3929991"/>
                  <a:gd name="connsiteX23" fmla="*/ 1077824 w 3208014"/>
                  <a:gd name="connsiteY23" fmla="*/ 2625016 h 3929991"/>
                  <a:gd name="connsiteX24" fmla="*/ 1062448 w 3208014"/>
                  <a:gd name="connsiteY24" fmla="*/ 2737772 h 3929991"/>
                  <a:gd name="connsiteX25" fmla="*/ 1143171 w 3208014"/>
                  <a:gd name="connsiteY25" fmla="*/ 2874873 h 3929991"/>
                  <a:gd name="connsiteX26" fmla="*/ 1318712 w 3208014"/>
                  <a:gd name="connsiteY26" fmla="*/ 2932532 h 3929991"/>
                  <a:gd name="connsiteX27" fmla="*/ 1582663 w 3208014"/>
                  <a:gd name="connsiteY27" fmla="*/ 2835152 h 3929991"/>
                  <a:gd name="connsiteX28" fmla="*/ 1687731 w 3208014"/>
                  <a:gd name="connsiteY28" fmla="*/ 2594264 h 3929991"/>
                  <a:gd name="connsiteX29" fmla="*/ 1475032 w 3208014"/>
                  <a:gd name="connsiteY29" fmla="*/ 2258559 h 3929991"/>
                  <a:gd name="connsiteX30" fmla="*/ 1031697 w 3208014"/>
                  <a:gd name="connsiteY30" fmla="*/ 2153491 h 3929991"/>
                  <a:gd name="connsiteX31" fmla="*/ 460229 w 3208014"/>
                  <a:gd name="connsiteY31" fmla="*/ 2348251 h 3929991"/>
                  <a:gd name="connsiteX32" fmla="*/ 206528 w 3208014"/>
                  <a:gd name="connsiteY32" fmla="*/ 2860778 h 3929991"/>
                  <a:gd name="connsiteX33" fmla="*/ 588361 w 3208014"/>
                  <a:gd name="connsiteY33" fmla="*/ 3501437 h 3929991"/>
                  <a:gd name="connsiteX34" fmla="*/ 1400716 w 3208014"/>
                  <a:gd name="connsiteY34" fmla="*/ 3716698 h 3929991"/>
                  <a:gd name="connsiteX35" fmla="*/ 2348956 w 3208014"/>
                  <a:gd name="connsiteY35" fmla="*/ 3432161 h 3929991"/>
                  <a:gd name="connsiteX36" fmla="*/ 1035318 w 3208014"/>
                  <a:gd name="connsiteY36" fmla="*/ 1258059 h 3929991"/>
                  <a:gd name="connsiteX37" fmla="*/ 366867 w 3208014"/>
                  <a:gd name="connsiteY37" fmla="*/ 679320 h 392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208014" h="3929991">
                    <a:moveTo>
                      <a:pt x="366867" y="679320"/>
                    </a:moveTo>
                    <a:cubicBezTo>
                      <a:pt x="317808" y="427842"/>
                      <a:pt x="857597" y="3576"/>
                      <a:pt x="898342" y="20"/>
                    </a:cubicBezTo>
                    <a:cubicBezTo>
                      <a:pt x="939087" y="-3536"/>
                      <a:pt x="549678" y="459157"/>
                      <a:pt x="611338" y="657986"/>
                    </a:cubicBezTo>
                    <a:cubicBezTo>
                      <a:pt x="705067" y="960224"/>
                      <a:pt x="918328" y="991283"/>
                      <a:pt x="1328433" y="1172660"/>
                    </a:cubicBezTo>
                    <a:cubicBezTo>
                      <a:pt x="1738538" y="1354037"/>
                      <a:pt x="2362961" y="1613432"/>
                      <a:pt x="2675109" y="1906450"/>
                    </a:cubicBezTo>
                    <a:cubicBezTo>
                      <a:pt x="2987257" y="2199468"/>
                      <a:pt x="3254066" y="2616906"/>
                      <a:pt x="3201322" y="2930768"/>
                    </a:cubicBezTo>
                    <a:cubicBezTo>
                      <a:pt x="3148578" y="3244630"/>
                      <a:pt x="2698230" y="3625164"/>
                      <a:pt x="2358642" y="3789621"/>
                    </a:cubicBezTo>
                    <a:cubicBezTo>
                      <a:pt x="2019054" y="3954078"/>
                      <a:pt x="1483451" y="3937857"/>
                      <a:pt x="1163792" y="3917508"/>
                    </a:cubicBezTo>
                    <a:cubicBezTo>
                      <a:pt x="844133" y="3897159"/>
                      <a:pt x="810958" y="3870348"/>
                      <a:pt x="440688" y="3667528"/>
                    </a:cubicBezTo>
                    <a:cubicBezTo>
                      <a:pt x="70418" y="3464708"/>
                      <a:pt x="11934" y="3094111"/>
                      <a:pt x="456" y="2860778"/>
                    </a:cubicBezTo>
                    <a:cubicBezTo>
                      <a:pt x="-11022" y="2627445"/>
                      <a:pt x="196528" y="2407619"/>
                      <a:pt x="371818" y="2267528"/>
                    </a:cubicBezTo>
                    <a:cubicBezTo>
                      <a:pt x="547108" y="2127437"/>
                      <a:pt x="787392" y="2020234"/>
                      <a:pt x="1052198" y="2020234"/>
                    </a:cubicBezTo>
                    <a:cubicBezTo>
                      <a:pt x="1310169" y="2020234"/>
                      <a:pt x="1519451" y="2069778"/>
                      <a:pt x="1680043" y="2168867"/>
                    </a:cubicBezTo>
                    <a:cubicBezTo>
                      <a:pt x="1859427" y="2279914"/>
                      <a:pt x="1949120" y="2437089"/>
                      <a:pt x="1949120" y="2640392"/>
                    </a:cubicBezTo>
                    <a:cubicBezTo>
                      <a:pt x="1949120" y="2789024"/>
                      <a:pt x="1888898" y="2912458"/>
                      <a:pt x="1768454" y="3010692"/>
                    </a:cubicBezTo>
                    <a:cubicBezTo>
                      <a:pt x="1648010" y="3108927"/>
                      <a:pt x="1508347" y="3158044"/>
                      <a:pt x="1349463" y="3158044"/>
                    </a:cubicBezTo>
                    <a:cubicBezTo>
                      <a:pt x="1204247" y="3158044"/>
                      <a:pt x="1082095" y="3130709"/>
                      <a:pt x="983007" y="3076039"/>
                    </a:cubicBezTo>
                    <a:cubicBezTo>
                      <a:pt x="865125" y="3011120"/>
                      <a:pt x="806185" y="2918865"/>
                      <a:pt x="806185" y="2799275"/>
                    </a:cubicBezTo>
                    <a:cubicBezTo>
                      <a:pt x="806185" y="2727521"/>
                      <a:pt x="836082" y="2667726"/>
                      <a:pt x="895877" y="2619890"/>
                    </a:cubicBezTo>
                    <a:cubicBezTo>
                      <a:pt x="942004" y="2582305"/>
                      <a:pt x="983007" y="2560950"/>
                      <a:pt x="1018883" y="2555825"/>
                    </a:cubicBezTo>
                    <a:cubicBezTo>
                      <a:pt x="1054760" y="2550699"/>
                      <a:pt x="1074407" y="2548137"/>
                      <a:pt x="1077824" y="2548137"/>
                    </a:cubicBezTo>
                    <a:cubicBezTo>
                      <a:pt x="1091491" y="2548137"/>
                      <a:pt x="1098325" y="2553262"/>
                      <a:pt x="1098325" y="2563512"/>
                    </a:cubicBezTo>
                    <a:lnTo>
                      <a:pt x="1088075" y="2594264"/>
                    </a:lnTo>
                    <a:cubicBezTo>
                      <a:pt x="1086366" y="2597681"/>
                      <a:pt x="1082949" y="2607932"/>
                      <a:pt x="1077824" y="2625016"/>
                    </a:cubicBezTo>
                    <a:cubicBezTo>
                      <a:pt x="1067573" y="2659184"/>
                      <a:pt x="1062448" y="2696769"/>
                      <a:pt x="1062448" y="2737772"/>
                    </a:cubicBezTo>
                    <a:cubicBezTo>
                      <a:pt x="1062448" y="2790733"/>
                      <a:pt x="1089356" y="2836433"/>
                      <a:pt x="1143171" y="2874873"/>
                    </a:cubicBezTo>
                    <a:cubicBezTo>
                      <a:pt x="1196987" y="2913312"/>
                      <a:pt x="1255500" y="2932532"/>
                      <a:pt x="1318712" y="2932532"/>
                    </a:cubicBezTo>
                    <a:cubicBezTo>
                      <a:pt x="1424634" y="2932532"/>
                      <a:pt x="1512618" y="2900072"/>
                      <a:pt x="1582663" y="2835152"/>
                    </a:cubicBezTo>
                    <a:cubicBezTo>
                      <a:pt x="1652708" y="2770232"/>
                      <a:pt x="1687731" y="2689936"/>
                      <a:pt x="1687731" y="2594264"/>
                    </a:cubicBezTo>
                    <a:cubicBezTo>
                      <a:pt x="1687731" y="2450757"/>
                      <a:pt x="1616831" y="2338855"/>
                      <a:pt x="1475032" y="2258559"/>
                    </a:cubicBezTo>
                    <a:cubicBezTo>
                      <a:pt x="1352026" y="2188514"/>
                      <a:pt x="1204247" y="2153491"/>
                      <a:pt x="1031697" y="2153491"/>
                    </a:cubicBezTo>
                    <a:cubicBezTo>
                      <a:pt x="811310" y="2153491"/>
                      <a:pt x="620821" y="2218411"/>
                      <a:pt x="460229" y="2348251"/>
                    </a:cubicBezTo>
                    <a:cubicBezTo>
                      <a:pt x="291095" y="2484925"/>
                      <a:pt x="206528" y="2655767"/>
                      <a:pt x="206528" y="2860778"/>
                    </a:cubicBezTo>
                    <a:cubicBezTo>
                      <a:pt x="206528" y="3127292"/>
                      <a:pt x="333806" y="3340845"/>
                      <a:pt x="588361" y="3501437"/>
                    </a:cubicBezTo>
                    <a:cubicBezTo>
                      <a:pt x="815581" y="3644944"/>
                      <a:pt x="1107284" y="3728244"/>
                      <a:pt x="1400716" y="3716698"/>
                    </a:cubicBezTo>
                    <a:cubicBezTo>
                      <a:pt x="1694148" y="3705152"/>
                      <a:pt x="1880715" y="3668386"/>
                      <a:pt x="2348956" y="3432161"/>
                    </a:cubicBezTo>
                    <a:cubicBezTo>
                      <a:pt x="2817197" y="3195936"/>
                      <a:pt x="3445477" y="2041712"/>
                      <a:pt x="1035318" y="1258059"/>
                    </a:cubicBezTo>
                    <a:cubicBezTo>
                      <a:pt x="477146" y="968350"/>
                      <a:pt x="415926" y="930798"/>
                      <a:pt x="366867" y="679320"/>
                    </a:cubicBezTo>
                    <a:close/>
                  </a:path>
                </a:pathLst>
              </a:custGeom>
              <a:grpFill/>
              <a:ln>
                <a:noFill/>
              </a:ln>
              <a:effectLst/>
              <a:sp3d>
                <a:bevelT w="165100" prst="coolSlant"/>
              </a:sp3d>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s-ES" sz="41300" dirty="0">
                  <a:latin typeface="Harrington" panose="04040505050A02020702" pitchFamily="82" charset="0"/>
                </a:endParaRPr>
              </a:p>
            </p:txBody>
          </p:sp>
        </p:grpSp>
        <p:sp>
          <p:nvSpPr>
            <p:cNvPr id="35" name="34 Elipse"/>
            <p:cNvSpPr/>
            <p:nvPr/>
          </p:nvSpPr>
          <p:spPr>
            <a:xfrm>
              <a:off x="2696762" y="3799764"/>
              <a:ext cx="146363" cy="126123"/>
            </a:xfrm>
            <a:prstGeom prst="ellipse">
              <a:avLst/>
            </a:prstGeom>
            <a:solidFill>
              <a:srgbClr val="00B050"/>
            </a:solidFill>
            <a:ln>
              <a:noFill/>
            </a:ln>
            <a:scene3d>
              <a:camera prst="orthographicFront"/>
              <a:lightRig rig="sunse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2640757" y="1014536"/>
              <a:ext cx="146363" cy="126123"/>
            </a:xfrm>
            <a:prstGeom prst="ellipse">
              <a:avLst/>
            </a:prstGeom>
            <a:solidFill>
              <a:srgbClr val="00B050"/>
            </a:solidFill>
            <a:ln>
              <a:noFill/>
            </a:ln>
            <a:scene3d>
              <a:camera prst="orthographicFront"/>
              <a:lightRig rig="sunse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2067657" y="2314116"/>
              <a:ext cx="146363" cy="126123"/>
            </a:xfrm>
            <a:prstGeom prst="ellipse">
              <a:avLst/>
            </a:prstGeom>
            <a:solidFill>
              <a:srgbClr val="00B050"/>
            </a:solidFill>
            <a:ln>
              <a:noFill/>
            </a:ln>
            <a:scene3d>
              <a:camera prst="orthographicFront"/>
              <a:lightRig rig="sunse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3088013" y="2643078"/>
              <a:ext cx="146363" cy="126123"/>
            </a:xfrm>
            <a:prstGeom prst="ellipse">
              <a:avLst/>
            </a:prstGeom>
            <a:solidFill>
              <a:srgbClr val="00B050"/>
            </a:solidFill>
            <a:ln>
              <a:noFill/>
            </a:ln>
            <a:scene3d>
              <a:camera prst="orthographicFront"/>
              <a:lightRig rig="sunset"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4" name="23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27897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750" fill="hold"/>
                                        <p:tgtEl>
                                          <p:spTgt spid="2"/>
                                        </p:tgtEl>
                                        <p:attrNameLst>
                                          <p:attrName>ppt_w</p:attrName>
                                        </p:attrNameLst>
                                      </p:cBhvr>
                                      <p:tavLst>
                                        <p:tav tm="0">
                                          <p:val>
                                            <p:strVal val="4/3*#ppt_w"/>
                                          </p:val>
                                        </p:tav>
                                        <p:tav tm="100000">
                                          <p:val>
                                            <p:strVal val="#ppt_w"/>
                                          </p:val>
                                        </p:tav>
                                      </p:tavLst>
                                    </p:anim>
                                    <p:anim calcmode="lin" valueType="num">
                                      <p:cBhvr>
                                        <p:cTn id="11" dur="375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150"/>
                                        <p:tgtEl>
                                          <p:spTgt spid="32"/>
                                        </p:tgtEl>
                                        <p:attrNameLst>
                                          <p:attrName>ppt_x</p:attrName>
                                        </p:attrNameLst>
                                      </p:cBhvr>
                                      <p:tavLst>
                                        <p:tav tm="0">
                                          <p:val>
                                            <p:strVal val="ppt_x"/>
                                          </p:val>
                                        </p:tav>
                                        <p:tav tm="100000">
                                          <p:val>
                                            <p:strVal val="1+ppt_w/2"/>
                                          </p:val>
                                        </p:tav>
                                      </p:tavLst>
                                    </p:anim>
                                    <p:anim calcmode="lin" valueType="num">
                                      <p:cBhvr additive="base">
                                        <p:cTn id="14" dur="3150"/>
                                        <p:tgtEl>
                                          <p:spTgt spid="32"/>
                                        </p:tgtEl>
                                        <p:attrNameLst>
                                          <p:attrName>ppt_y</p:attrName>
                                        </p:attrNameLst>
                                      </p:cBhvr>
                                      <p:tavLst>
                                        <p:tav tm="0">
                                          <p:val>
                                            <p:strVal val="ppt_y"/>
                                          </p:val>
                                        </p:tav>
                                        <p:tav tm="100000">
                                          <p:val>
                                            <p:strVal val="ppt_y"/>
                                          </p:val>
                                        </p:tav>
                                      </p:tavLst>
                                    </p:anim>
                                    <p:set>
                                      <p:cBhvr>
                                        <p:cTn id="15" dur="1" fill="hold">
                                          <p:stCondLst>
                                            <p:cond delay="3149"/>
                                          </p:stCondLst>
                                        </p:cTn>
                                        <p:tgtEl>
                                          <p:spTgt spid="3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2 Grupo"/>
          <p:cNvGrpSpPr/>
          <p:nvPr/>
        </p:nvGrpSpPr>
        <p:grpSpPr>
          <a:xfrm>
            <a:off x="-14783" y="0"/>
            <a:ext cx="9158783" cy="5219317"/>
            <a:chOff x="-14783" y="0"/>
            <a:chExt cx="9158783" cy="5219317"/>
          </a:xfrm>
        </p:grpSpPr>
        <p:sp>
          <p:nvSpPr>
            <p:cNvPr id="8" name="7 Rectángulo"/>
            <p:cNvSpPr/>
            <p:nvPr/>
          </p:nvSpPr>
          <p:spPr>
            <a:xfrm rot="10800000">
              <a:off x="0" y="0"/>
              <a:ext cx="9126836" cy="5152182"/>
            </a:xfrm>
            <a:prstGeom prst="rect">
              <a:avLst/>
            </a:prstGeom>
            <a:gradFill>
              <a:gsLst>
                <a:gs pos="45836">
                  <a:srgbClr val="FF0000">
                    <a:lumMod val="20000"/>
                    <a:lumOff val="80000"/>
                  </a:srgbClr>
                </a:gs>
                <a:gs pos="13000">
                  <a:srgbClr val="FF614C"/>
                </a:gs>
                <a:gs pos="59000">
                  <a:srgbClr val="FDB0AC"/>
                </a:gs>
                <a:gs pos="38000">
                  <a:srgbClr val="FFB3AE"/>
                </a:gs>
                <a:gs pos="77000">
                  <a:srgbClr val="F56D51"/>
                </a:gs>
                <a:gs pos="19000">
                  <a:srgbClr val="FF3300">
                    <a:lumMod val="64000"/>
                    <a:lumOff val="36000"/>
                  </a:srgbClr>
                </a:gs>
                <a:gs pos="0">
                  <a:srgbClr val="FF0000">
                    <a:lumMod val="83000"/>
                    <a:lumOff val="17000"/>
                  </a:srgbClr>
                </a:gs>
                <a:gs pos="95000">
                  <a:srgbClr val="C00000">
                    <a:shade val="67500"/>
                    <a:satMod val="115000"/>
                  </a:srgbClr>
                </a:gs>
                <a:gs pos="100000">
                  <a:srgbClr val="C00000">
                    <a:shade val="100000"/>
                    <a:satMod val="115000"/>
                  </a:srgbClr>
                </a:gs>
              </a:gsLst>
              <a:lin ang="13500000" scaled="1"/>
            </a:gradFill>
            <a:ln>
              <a:noFill/>
            </a:ln>
            <a:effectLst/>
            <a:scene3d>
              <a:camera prst="orthographicFront"/>
              <a:lightRig rig="threePt" dir="t">
                <a:rot lat="0" lon="0" rev="54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Picture 2" descr="Accessoires de Décoration"/>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800048" y="2832777"/>
              <a:ext cx="1700099" cy="168109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Accessoires de Décoration"/>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8464799">
              <a:off x="7376841" y="1206051"/>
              <a:ext cx="1421369" cy="140547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Accessoires de Décoration"/>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2972124">
              <a:off x="862832" y="1100461"/>
              <a:ext cx="1285379" cy="127100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Accessoires de Décoration"/>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12972124">
              <a:off x="7339043" y="3686525"/>
              <a:ext cx="893953" cy="88395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Accessoires de Décoration"/>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rot="10800000">
              <a:off x="2699792" y="4011910"/>
              <a:ext cx="893953" cy="409994"/>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Accessoires de Décoration"/>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rot="795895">
              <a:off x="5018956" y="4190566"/>
              <a:ext cx="1000644" cy="458926"/>
            </a:xfrm>
            <a:prstGeom prst="rect">
              <a:avLst/>
            </a:prstGeom>
            <a:noFill/>
            <a:extLst>
              <a:ext uri="{909E8E84-426E-40DD-AFC4-6F175D3DCCD1}">
                <a14:hiddenFill xmlns:a14="http://schemas.microsoft.com/office/drawing/2010/main">
                  <a:solidFill>
                    <a:srgbClr val="FFFFFF"/>
                  </a:solidFill>
                </a14:hiddenFill>
              </a:ext>
            </a:extLst>
          </p:spPr>
        </p:pic>
        <p:sp>
          <p:nvSpPr>
            <p:cNvPr id="25" name="4 Forma en L"/>
            <p:cNvSpPr/>
            <p:nvPr/>
          </p:nvSpPr>
          <p:spPr>
            <a:xfrm>
              <a:off x="-14783" y="0"/>
              <a:ext cx="9158783" cy="5219317"/>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0334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96271 w 9218951"/>
                <a:gd name="connsiteY2" fmla="*/ 4673379 h 5203461"/>
                <a:gd name="connsiteX3" fmla="*/ 6160958 w 9218951"/>
                <a:gd name="connsiteY3" fmla="*/ 490334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96271 w 9218951"/>
                <a:gd name="connsiteY2" fmla="*/ 4673379 h 5203461"/>
                <a:gd name="connsiteX3" fmla="*/ 6170546 w 9218951"/>
                <a:gd name="connsiteY3" fmla="*/ 480838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0" h="5203461">
                  <a:moveTo>
                    <a:pt x="0" y="0"/>
                  </a:moveTo>
                  <a:lnTo>
                    <a:pt x="1297586" y="0"/>
                  </a:lnTo>
                  <a:cubicBezTo>
                    <a:pt x="252055" y="935736"/>
                    <a:pt x="886146" y="3186535"/>
                    <a:pt x="696271" y="4673379"/>
                  </a:cubicBezTo>
                  <a:cubicBezTo>
                    <a:pt x="2436456" y="4355767"/>
                    <a:pt x="4751697" y="4807208"/>
                    <a:pt x="6170546" y="4808384"/>
                  </a:cubicBezTo>
                  <a:cubicBezTo>
                    <a:pt x="7589395" y="4809560"/>
                    <a:pt x="8335926" y="4857603"/>
                    <a:pt x="9209363" y="4452529"/>
                  </a:cubicBezTo>
                  <a:cubicBezTo>
                    <a:pt x="9209363" y="4645208"/>
                    <a:pt x="9218950" y="5010782"/>
                    <a:pt x="9218950" y="5203461"/>
                  </a:cubicBezTo>
                  <a:lnTo>
                    <a:pt x="0" y="5143500"/>
                  </a:lnTo>
                  <a:lnTo>
                    <a:pt x="0" y="0"/>
                  </a:lnTo>
                  <a:close/>
                </a:path>
              </a:pathLst>
            </a:custGeom>
            <a:gradFill>
              <a:gsLst>
                <a:gs pos="65000">
                  <a:srgbClr val="FF3300"/>
                </a:gs>
                <a:gs pos="0">
                  <a:srgbClr val="A40000">
                    <a:lumMod val="82000"/>
                  </a:srgbClr>
                </a:gs>
                <a:gs pos="21000">
                  <a:srgbClr val="C00000"/>
                </a:gs>
                <a:gs pos="98000">
                  <a:srgbClr val="A60000">
                    <a:lumMod val="76000"/>
                    <a:lumOff val="24000"/>
                  </a:srgbClr>
                </a:gs>
                <a:gs pos="88000">
                  <a:srgbClr val="FF3300">
                    <a:lumMod val="16000"/>
                    <a:lumOff val="84000"/>
                  </a:srgbClr>
                </a:gs>
              </a:gsLst>
              <a:path path="rect">
                <a:fillToRect l="100000" t="100000"/>
              </a:path>
            </a:gradFill>
            <a:ln>
              <a:noFill/>
            </a:ln>
            <a:effectLst>
              <a:outerShdw blurRad="50800" dist="50800" dir="17400000" algn="ctr" rotWithShape="0">
                <a:srgbClr val="A50021"/>
              </a:outerShdw>
            </a:effectLst>
            <a:scene3d>
              <a:camera prst="orthographicFront"/>
              <a:lightRig rig="flat" dir="t">
                <a:rot lat="0" lon="0" rev="2400000"/>
              </a:lightRig>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4 Forma en L"/>
            <p:cNvSpPr/>
            <p:nvPr/>
          </p:nvSpPr>
          <p:spPr>
            <a:xfrm>
              <a:off x="144001" y="180000"/>
              <a:ext cx="8807670" cy="4887489"/>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11382 w 9230333"/>
                <a:gd name="connsiteY0" fmla="*/ 0 h 5203461"/>
                <a:gd name="connsiteX1" fmla="*/ 1308968 w 9230333"/>
                <a:gd name="connsiteY1" fmla="*/ 0 h 5203461"/>
                <a:gd name="connsiteX2" fmla="*/ 678890 w 9230333"/>
                <a:gd name="connsiteY2" fmla="*/ 4730355 h 5203461"/>
                <a:gd name="connsiteX3" fmla="*/ 6172340 w 9230333"/>
                <a:gd name="connsiteY3" fmla="*/ 4946754 h 5203461"/>
                <a:gd name="connsiteX4" fmla="*/ 9230333 w 9230333"/>
                <a:gd name="connsiteY4" fmla="*/ 4490513 h 5203461"/>
                <a:gd name="connsiteX5" fmla="*/ 9230332 w 9230333"/>
                <a:gd name="connsiteY5" fmla="*/ 5203461 h 5203461"/>
                <a:gd name="connsiteX6" fmla="*/ 0 w 9230333"/>
                <a:gd name="connsiteY6" fmla="*/ 5200602 h 5203461"/>
                <a:gd name="connsiteX7" fmla="*/ 11382 w 9230333"/>
                <a:gd name="connsiteY7" fmla="*/ 0 h 5203461"/>
                <a:gd name="connsiteX0" fmla="*/ 11382 w 16024406"/>
                <a:gd name="connsiteY0" fmla="*/ 0 h 5200602"/>
                <a:gd name="connsiteX1" fmla="*/ 1308968 w 16024406"/>
                <a:gd name="connsiteY1" fmla="*/ 0 h 5200602"/>
                <a:gd name="connsiteX2" fmla="*/ 678890 w 16024406"/>
                <a:gd name="connsiteY2" fmla="*/ 4730355 h 5200602"/>
                <a:gd name="connsiteX3" fmla="*/ 6172340 w 16024406"/>
                <a:gd name="connsiteY3" fmla="*/ 4946754 h 5200602"/>
                <a:gd name="connsiteX4" fmla="*/ 9230333 w 16024406"/>
                <a:gd name="connsiteY4" fmla="*/ 4490513 h 5200602"/>
                <a:gd name="connsiteX5" fmla="*/ 16024406 w 16024406"/>
                <a:gd name="connsiteY5" fmla="*/ 5192007 h 5200602"/>
                <a:gd name="connsiteX6" fmla="*/ 0 w 16024406"/>
                <a:gd name="connsiteY6" fmla="*/ 5200602 h 5200602"/>
                <a:gd name="connsiteX7" fmla="*/ 11382 w 16024406"/>
                <a:gd name="connsiteY7" fmla="*/ 0 h 5200602"/>
                <a:gd name="connsiteX0" fmla="*/ 11382 w 16178380"/>
                <a:gd name="connsiteY0" fmla="*/ 0 h 5200602"/>
                <a:gd name="connsiteX1" fmla="*/ 1308968 w 16178380"/>
                <a:gd name="connsiteY1" fmla="*/ 0 h 5200602"/>
                <a:gd name="connsiteX2" fmla="*/ 678890 w 16178380"/>
                <a:gd name="connsiteY2" fmla="*/ 4730355 h 5200602"/>
                <a:gd name="connsiteX3" fmla="*/ 6172340 w 16178380"/>
                <a:gd name="connsiteY3" fmla="*/ 4946754 h 5200602"/>
                <a:gd name="connsiteX4" fmla="*/ 16178380 w 16178380"/>
                <a:gd name="connsiteY4" fmla="*/ 4879932 h 5200602"/>
                <a:gd name="connsiteX5" fmla="*/ 16024406 w 16178380"/>
                <a:gd name="connsiteY5" fmla="*/ 5192007 h 5200602"/>
                <a:gd name="connsiteX6" fmla="*/ 0 w 16178380"/>
                <a:gd name="connsiteY6" fmla="*/ 5200602 h 5200602"/>
                <a:gd name="connsiteX7" fmla="*/ 11382 w 16178380"/>
                <a:gd name="connsiteY7" fmla="*/ 0 h 5200602"/>
                <a:gd name="connsiteX0" fmla="*/ 11382 w 16178380"/>
                <a:gd name="connsiteY0" fmla="*/ 0 h 5200602"/>
                <a:gd name="connsiteX1" fmla="*/ 1308968 w 16178380"/>
                <a:gd name="connsiteY1" fmla="*/ 0 h 5200602"/>
                <a:gd name="connsiteX2" fmla="*/ 678890 w 16178380"/>
                <a:gd name="connsiteY2" fmla="*/ 4730355 h 5200602"/>
                <a:gd name="connsiteX3" fmla="*/ 10406606 w 16178380"/>
                <a:gd name="connsiteY3" fmla="*/ 5107103 h 5200602"/>
                <a:gd name="connsiteX4" fmla="*/ 16178380 w 16178380"/>
                <a:gd name="connsiteY4" fmla="*/ 4879932 h 5200602"/>
                <a:gd name="connsiteX5" fmla="*/ 16024406 w 16178380"/>
                <a:gd name="connsiteY5" fmla="*/ 5192007 h 5200602"/>
                <a:gd name="connsiteX6" fmla="*/ 0 w 16178380"/>
                <a:gd name="connsiteY6" fmla="*/ 5200602 h 5200602"/>
                <a:gd name="connsiteX7" fmla="*/ 11382 w 16178380"/>
                <a:gd name="connsiteY7" fmla="*/ 0 h 5200602"/>
                <a:gd name="connsiteX0" fmla="*/ 11382 w 16178380"/>
                <a:gd name="connsiteY0" fmla="*/ 0 h 5200602"/>
                <a:gd name="connsiteX1" fmla="*/ 1308968 w 16178380"/>
                <a:gd name="connsiteY1" fmla="*/ 0 h 5200602"/>
                <a:gd name="connsiteX2" fmla="*/ 678891 w 16178380"/>
                <a:gd name="connsiteY2" fmla="*/ 4925064 h 5200602"/>
                <a:gd name="connsiteX3" fmla="*/ 10406606 w 16178380"/>
                <a:gd name="connsiteY3" fmla="*/ 5107103 h 5200602"/>
                <a:gd name="connsiteX4" fmla="*/ 16178380 w 16178380"/>
                <a:gd name="connsiteY4" fmla="*/ 4879932 h 5200602"/>
                <a:gd name="connsiteX5" fmla="*/ 16024406 w 16178380"/>
                <a:gd name="connsiteY5" fmla="*/ 5192007 h 5200602"/>
                <a:gd name="connsiteX6" fmla="*/ 0 w 16178380"/>
                <a:gd name="connsiteY6" fmla="*/ 5200602 h 5200602"/>
                <a:gd name="connsiteX7" fmla="*/ 11382 w 16178380"/>
                <a:gd name="connsiteY7" fmla="*/ 0 h 5200602"/>
                <a:gd name="connsiteX0" fmla="*/ 11382 w 16178380"/>
                <a:gd name="connsiteY0" fmla="*/ 0 h 5200602"/>
                <a:gd name="connsiteX1" fmla="*/ 1308968 w 16178380"/>
                <a:gd name="connsiteY1" fmla="*/ 0 h 5200602"/>
                <a:gd name="connsiteX2" fmla="*/ 678891 w 16178380"/>
                <a:gd name="connsiteY2" fmla="*/ 5028146 h 5200602"/>
                <a:gd name="connsiteX3" fmla="*/ 10406606 w 16178380"/>
                <a:gd name="connsiteY3" fmla="*/ 5107103 h 5200602"/>
                <a:gd name="connsiteX4" fmla="*/ 16178380 w 16178380"/>
                <a:gd name="connsiteY4" fmla="*/ 4879932 h 5200602"/>
                <a:gd name="connsiteX5" fmla="*/ 16024406 w 16178380"/>
                <a:gd name="connsiteY5" fmla="*/ 5192007 h 5200602"/>
                <a:gd name="connsiteX6" fmla="*/ 0 w 16178380"/>
                <a:gd name="connsiteY6" fmla="*/ 5200602 h 5200602"/>
                <a:gd name="connsiteX7" fmla="*/ 11382 w 16178380"/>
                <a:gd name="connsiteY7" fmla="*/ 0 h 5200602"/>
                <a:gd name="connsiteX0" fmla="*/ 11382 w 16178380"/>
                <a:gd name="connsiteY0" fmla="*/ 0 h 5200602"/>
                <a:gd name="connsiteX1" fmla="*/ 1308968 w 16178380"/>
                <a:gd name="connsiteY1" fmla="*/ 0 h 5200602"/>
                <a:gd name="connsiteX2" fmla="*/ 678891 w 16178380"/>
                <a:gd name="connsiteY2" fmla="*/ 5028146 h 5200602"/>
                <a:gd name="connsiteX3" fmla="*/ 10406606 w 16178380"/>
                <a:gd name="connsiteY3" fmla="*/ 5107103 h 5200602"/>
                <a:gd name="connsiteX4" fmla="*/ 16178380 w 16178380"/>
                <a:gd name="connsiteY4" fmla="*/ 4879932 h 5200602"/>
                <a:gd name="connsiteX5" fmla="*/ 16178380 w 16178380"/>
                <a:gd name="connsiteY5" fmla="*/ 5192008 h 5200602"/>
                <a:gd name="connsiteX6" fmla="*/ 0 w 16178380"/>
                <a:gd name="connsiteY6" fmla="*/ 5200602 h 5200602"/>
                <a:gd name="connsiteX7" fmla="*/ 11382 w 16178380"/>
                <a:gd name="connsiteY7" fmla="*/ 0 h 5200602"/>
                <a:gd name="connsiteX0" fmla="*/ 11382 w 16178380"/>
                <a:gd name="connsiteY0" fmla="*/ 0 h 5200602"/>
                <a:gd name="connsiteX1" fmla="*/ 1308968 w 16178380"/>
                <a:gd name="connsiteY1" fmla="*/ 0 h 5200602"/>
                <a:gd name="connsiteX2" fmla="*/ 678891 w 16178380"/>
                <a:gd name="connsiteY2" fmla="*/ 5028146 h 5200602"/>
                <a:gd name="connsiteX3" fmla="*/ 10406606 w 16178380"/>
                <a:gd name="connsiteY3" fmla="*/ 5107103 h 5200602"/>
                <a:gd name="connsiteX4" fmla="*/ 16101394 w 16178380"/>
                <a:gd name="connsiteY4" fmla="*/ 4779465 h 5200602"/>
                <a:gd name="connsiteX5" fmla="*/ 16178380 w 16178380"/>
                <a:gd name="connsiteY5" fmla="*/ 5192008 h 5200602"/>
                <a:gd name="connsiteX6" fmla="*/ 0 w 16178380"/>
                <a:gd name="connsiteY6" fmla="*/ 5200602 h 5200602"/>
                <a:gd name="connsiteX7" fmla="*/ 11382 w 16178380"/>
                <a:gd name="connsiteY7" fmla="*/ 0 h 5200602"/>
                <a:gd name="connsiteX0" fmla="*/ 11382 w 16197628"/>
                <a:gd name="connsiteY0" fmla="*/ 0 h 5200602"/>
                <a:gd name="connsiteX1" fmla="*/ 1308968 w 16197628"/>
                <a:gd name="connsiteY1" fmla="*/ 0 h 5200602"/>
                <a:gd name="connsiteX2" fmla="*/ 678891 w 16197628"/>
                <a:gd name="connsiteY2" fmla="*/ 5028146 h 5200602"/>
                <a:gd name="connsiteX3" fmla="*/ 10406606 w 16197628"/>
                <a:gd name="connsiteY3" fmla="*/ 5107103 h 5200602"/>
                <a:gd name="connsiteX4" fmla="*/ 16197628 w 16197628"/>
                <a:gd name="connsiteY4" fmla="*/ 4790630 h 5200602"/>
                <a:gd name="connsiteX5" fmla="*/ 16178380 w 16197628"/>
                <a:gd name="connsiteY5" fmla="*/ 5192008 h 5200602"/>
                <a:gd name="connsiteX6" fmla="*/ 0 w 16197628"/>
                <a:gd name="connsiteY6" fmla="*/ 5200602 h 5200602"/>
                <a:gd name="connsiteX7" fmla="*/ 11382 w 16197628"/>
                <a:gd name="connsiteY7" fmla="*/ 0 h 5200602"/>
                <a:gd name="connsiteX0" fmla="*/ 11382 w 16197628"/>
                <a:gd name="connsiteY0" fmla="*/ 0 h 5200602"/>
                <a:gd name="connsiteX1" fmla="*/ 1308968 w 16197628"/>
                <a:gd name="connsiteY1" fmla="*/ 0 h 5200602"/>
                <a:gd name="connsiteX2" fmla="*/ 678891 w 16197628"/>
                <a:gd name="connsiteY2" fmla="*/ 5028146 h 5200602"/>
                <a:gd name="connsiteX3" fmla="*/ 10406606 w 16197628"/>
                <a:gd name="connsiteY3" fmla="*/ 5107103 h 5200602"/>
                <a:gd name="connsiteX4" fmla="*/ 16197628 w 16197628"/>
                <a:gd name="connsiteY4" fmla="*/ 4790630 h 5200602"/>
                <a:gd name="connsiteX5" fmla="*/ 16178380 w 16197628"/>
                <a:gd name="connsiteY5" fmla="*/ 5192008 h 5200602"/>
                <a:gd name="connsiteX6" fmla="*/ 0 w 16197628"/>
                <a:gd name="connsiteY6" fmla="*/ 5200602 h 5200602"/>
                <a:gd name="connsiteX7" fmla="*/ 11382 w 16197628"/>
                <a:gd name="connsiteY7" fmla="*/ 0 h 5200602"/>
                <a:gd name="connsiteX0" fmla="*/ 11382 w 16197628"/>
                <a:gd name="connsiteY0" fmla="*/ 0 h 5200602"/>
                <a:gd name="connsiteX1" fmla="*/ 1308968 w 16197628"/>
                <a:gd name="connsiteY1" fmla="*/ 0 h 5200602"/>
                <a:gd name="connsiteX2" fmla="*/ 678891 w 16197628"/>
                <a:gd name="connsiteY2" fmla="*/ 5028146 h 5200602"/>
                <a:gd name="connsiteX3" fmla="*/ 10406606 w 16197628"/>
                <a:gd name="connsiteY3" fmla="*/ 5107103 h 5200602"/>
                <a:gd name="connsiteX4" fmla="*/ 16197628 w 16197628"/>
                <a:gd name="connsiteY4" fmla="*/ 4790630 h 5200602"/>
                <a:gd name="connsiteX5" fmla="*/ 16178380 w 16197628"/>
                <a:gd name="connsiteY5" fmla="*/ 5192008 h 5200602"/>
                <a:gd name="connsiteX6" fmla="*/ 0 w 16197628"/>
                <a:gd name="connsiteY6" fmla="*/ 5200602 h 5200602"/>
                <a:gd name="connsiteX7" fmla="*/ 11382 w 16197628"/>
                <a:gd name="connsiteY7" fmla="*/ 0 h 5200602"/>
                <a:gd name="connsiteX0" fmla="*/ 11382 w 16197628"/>
                <a:gd name="connsiteY0" fmla="*/ 0 h 5200602"/>
                <a:gd name="connsiteX1" fmla="*/ 1308968 w 16197628"/>
                <a:gd name="connsiteY1" fmla="*/ 0 h 5200602"/>
                <a:gd name="connsiteX2" fmla="*/ 678891 w 16197628"/>
                <a:gd name="connsiteY2" fmla="*/ 5028146 h 5200602"/>
                <a:gd name="connsiteX3" fmla="*/ 10406606 w 16197628"/>
                <a:gd name="connsiteY3" fmla="*/ 5107103 h 5200602"/>
                <a:gd name="connsiteX4" fmla="*/ 16197628 w 16197628"/>
                <a:gd name="connsiteY4" fmla="*/ 4790630 h 5200602"/>
                <a:gd name="connsiteX5" fmla="*/ 16178380 w 16197628"/>
                <a:gd name="connsiteY5" fmla="*/ 5192008 h 5200602"/>
                <a:gd name="connsiteX6" fmla="*/ 0 w 16197628"/>
                <a:gd name="connsiteY6" fmla="*/ 5200602 h 5200602"/>
                <a:gd name="connsiteX7" fmla="*/ 11382 w 16197628"/>
                <a:gd name="connsiteY7" fmla="*/ 0 h 5200602"/>
                <a:gd name="connsiteX0" fmla="*/ 11382 w 16197628"/>
                <a:gd name="connsiteY0" fmla="*/ 0 h 5200602"/>
                <a:gd name="connsiteX1" fmla="*/ 1308968 w 16197628"/>
                <a:gd name="connsiteY1" fmla="*/ 0 h 5200602"/>
                <a:gd name="connsiteX2" fmla="*/ 678891 w 16197628"/>
                <a:gd name="connsiteY2" fmla="*/ 5028146 h 5200602"/>
                <a:gd name="connsiteX3" fmla="*/ 10406606 w 16197628"/>
                <a:gd name="connsiteY3" fmla="*/ 5107103 h 5200602"/>
                <a:gd name="connsiteX4" fmla="*/ 16197628 w 16197628"/>
                <a:gd name="connsiteY4" fmla="*/ 4790630 h 5200602"/>
                <a:gd name="connsiteX5" fmla="*/ 16178380 w 16197628"/>
                <a:gd name="connsiteY5" fmla="*/ 5192008 h 5200602"/>
                <a:gd name="connsiteX6" fmla="*/ 0 w 16197628"/>
                <a:gd name="connsiteY6" fmla="*/ 5200602 h 5200602"/>
                <a:gd name="connsiteX7" fmla="*/ 11382 w 16197628"/>
                <a:gd name="connsiteY7" fmla="*/ 0 h 5200602"/>
                <a:gd name="connsiteX0" fmla="*/ 11382 w 16197628"/>
                <a:gd name="connsiteY0" fmla="*/ 0 h 5200602"/>
                <a:gd name="connsiteX1" fmla="*/ 1308968 w 16197628"/>
                <a:gd name="connsiteY1" fmla="*/ 0 h 5200602"/>
                <a:gd name="connsiteX2" fmla="*/ 678891 w 16197628"/>
                <a:gd name="connsiteY2" fmla="*/ 5028146 h 5200602"/>
                <a:gd name="connsiteX3" fmla="*/ 10406606 w 16197628"/>
                <a:gd name="connsiteY3" fmla="*/ 5107103 h 5200602"/>
                <a:gd name="connsiteX4" fmla="*/ 16197628 w 16197628"/>
                <a:gd name="connsiteY4" fmla="*/ 4790630 h 5200602"/>
                <a:gd name="connsiteX5" fmla="*/ 16178380 w 16197628"/>
                <a:gd name="connsiteY5" fmla="*/ 5192008 h 5200602"/>
                <a:gd name="connsiteX6" fmla="*/ 0 w 16197628"/>
                <a:gd name="connsiteY6" fmla="*/ 5200602 h 5200602"/>
                <a:gd name="connsiteX7" fmla="*/ 11382 w 16197628"/>
                <a:gd name="connsiteY7" fmla="*/ 0 h 5200602"/>
                <a:gd name="connsiteX0" fmla="*/ 11382 w 16197628"/>
                <a:gd name="connsiteY0" fmla="*/ 0 h 5293775"/>
                <a:gd name="connsiteX1" fmla="*/ 1308968 w 16197628"/>
                <a:gd name="connsiteY1" fmla="*/ 93173 h 5293775"/>
                <a:gd name="connsiteX2" fmla="*/ 678891 w 16197628"/>
                <a:gd name="connsiteY2" fmla="*/ 5121319 h 5293775"/>
                <a:gd name="connsiteX3" fmla="*/ 10406606 w 16197628"/>
                <a:gd name="connsiteY3" fmla="*/ 5200276 h 5293775"/>
                <a:gd name="connsiteX4" fmla="*/ 16197628 w 16197628"/>
                <a:gd name="connsiteY4" fmla="*/ 4883803 h 5293775"/>
                <a:gd name="connsiteX5" fmla="*/ 16178380 w 16197628"/>
                <a:gd name="connsiteY5" fmla="*/ 5285181 h 5293775"/>
                <a:gd name="connsiteX6" fmla="*/ 0 w 16197628"/>
                <a:gd name="connsiteY6" fmla="*/ 5293775 h 5293775"/>
                <a:gd name="connsiteX7" fmla="*/ 11382 w 16197628"/>
                <a:gd name="connsiteY7" fmla="*/ 0 h 5293775"/>
                <a:gd name="connsiteX0" fmla="*/ 11382 w 16197628"/>
                <a:gd name="connsiteY0" fmla="*/ 0 h 5293775"/>
                <a:gd name="connsiteX1" fmla="*/ 1395475 w 16197628"/>
                <a:gd name="connsiteY1" fmla="*/ 0 h 5293775"/>
                <a:gd name="connsiteX2" fmla="*/ 678891 w 16197628"/>
                <a:gd name="connsiteY2" fmla="*/ 5121319 h 5293775"/>
                <a:gd name="connsiteX3" fmla="*/ 10406606 w 16197628"/>
                <a:gd name="connsiteY3" fmla="*/ 5200276 h 5293775"/>
                <a:gd name="connsiteX4" fmla="*/ 16197628 w 16197628"/>
                <a:gd name="connsiteY4" fmla="*/ 4883803 h 5293775"/>
                <a:gd name="connsiteX5" fmla="*/ 16178380 w 16197628"/>
                <a:gd name="connsiteY5" fmla="*/ 5285181 h 5293775"/>
                <a:gd name="connsiteX6" fmla="*/ 0 w 16197628"/>
                <a:gd name="connsiteY6" fmla="*/ 5293775 h 5293775"/>
                <a:gd name="connsiteX7" fmla="*/ 11382 w 16197628"/>
                <a:gd name="connsiteY7" fmla="*/ 0 h 5293775"/>
                <a:gd name="connsiteX0" fmla="*/ 11382 w 16248828"/>
                <a:gd name="connsiteY0" fmla="*/ 0 h 5293775"/>
                <a:gd name="connsiteX1" fmla="*/ 1395475 w 16248828"/>
                <a:gd name="connsiteY1" fmla="*/ 0 h 5293775"/>
                <a:gd name="connsiteX2" fmla="*/ 678891 w 16248828"/>
                <a:gd name="connsiteY2" fmla="*/ 5121319 h 5293775"/>
                <a:gd name="connsiteX3" fmla="*/ 10406606 w 16248828"/>
                <a:gd name="connsiteY3" fmla="*/ 5200276 h 5293775"/>
                <a:gd name="connsiteX4" fmla="*/ 16197628 w 16248828"/>
                <a:gd name="connsiteY4" fmla="*/ 4883803 h 5293775"/>
                <a:gd name="connsiteX5" fmla="*/ 16248828 w 16248828"/>
                <a:gd name="connsiteY5" fmla="*/ 5285181 h 5293775"/>
                <a:gd name="connsiteX6" fmla="*/ 0 w 16248828"/>
                <a:gd name="connsiteY6" fmla="*/ 5293775 h 5293775"/>
                <a:gd name="connsiteX7" fmla="*/ 11382 w 16248828"/>
                <a:gd name="connsiteY7" fmla="*/ 0 h 5293775"/>
                <a:gd name="connsiteX0" fmla="*/ 11382 w 16285689"/>
                <a:gd name="connsiteY0" fmla="*/ 0 h 5293775"/>
                <a:gd name="connsiteX1" fmla="*/ 1395475 w 16285689"/>
                <a:gd name="connsiteY1" fmla="*/ 0 h 5293775"/>
                <a:gd name="connsiteX2" fmla="*/ 678891 w 16285689"/>
                <a:gd name="connsiteY2" fmla="*/ 5121319 h 5293775"/>
                <a:gd name="connsiteX3" fmla="*/ 10406606 w 16285689"/>
                <a:gd name="connsiteY3" fmla="*/ 5200276 h 5293775"/>
                <a:gd name="connsiteX4" fmla="*/ 16285689 w 16285689"/>
                <a:gd name="connsiteY4" fmla="*/ 4883803 h 5293775"/>
                <a:gd name="connsiteX5" fmla="*/ 16248828 w 16285689"/>
                <a:gd name="connsiteY5" fmla="*/ 5285181 h 5293775"/>
                <a:gd name="connsiteX6" fmla="*/ 0 w 16285689"/>
                <a:gd name="connsiteY6" fmla="*/ 5293775 h 5293775"/>
                <a:gd name="connsiteX7" fmla="*/ 11382 w 16285689"/>
                <a:gd name="connsiteY7" fmla="*/ 0 h 5293775"/>
                <a:gd name="connsiteX0" fmla="*/ 11382 w 16285689"/>
                <a:gd name="connsiteY0" fmla="*/ 0 h 5316571"/>
                <a:gd name="connsiteX1" fmla="*/ 1395475 w 16285689"/>
                <a:gd name="connsiteY1" fmla="*/ 0 h 5316571"/>
                <a:gd name="connsiteX2" fmla="*/ 678891 w 16285689"/>
                <a:gd name="connsiteY2" fmla="*/ 5121319 h 5316571"/>
                <a:gd name="connsiteX3" fmla="*/ 10406606 w 16285689"/>
                <a:gd name="connsiteY3" fmla="*/ 5200276 h 5316571"/>
                <a:gd name="connsiteX4" fmla="*/ 16285689 w 16285689"/>
                <a:gd name="connsiteY4" fmla="*/ 4883803 h 5316571"/>
                <a:gd name="connsiteX5" fmla="*/ 16284053 w 16285689"/>
                <a:gd name="connsiteY5" fmla="*/ 5316571 h 5316571"/>
                <a:gd name="connsiteX6" fmla="*/ 0 w 16285689"/>
                <a:gd name="connsiteY6" fmla="*/ 5293775 h 5316571"/>
                <a:gd name="connsiteX7" fmla="*/ 11382 w 16285689"/>
                <a:gd name="connsiteY7" fmla="*/ 0 h 5316571"/>
                <a:gd name="connsiteX0" fmla="*/ 11382 w 16285689"/>
                <a:gd name="connsiteY0" fmla="*/ 0 h 5316571"/>
                <a:gd name="connsiteX1" fmla="*/ 1395475 w 16285689"/>
                <a:gd name="connsiteY1" fmla="*/ 0 h 5316571"/>
                <a:gd name="connsiteX2" fmla="*/ 678891 w 16285689"/>
                <a:gd name="connsiteY2" fmla="*/ 5121319 h 5316571"/>
                <a:gd name="connsiteX3" fmla="*/ 10406606 w 16285689"/>
                <a:gd name="connsiteY3" fmla="*/ 5200276 h 5316571"/>
                <a:gd name="connsiteX4" fmla="*/ 16285689 w 16285689"/>
                <a:gd name="connsiteY4" fmla="*/ 4883803 h 5316571"/>
                <a:gd name="connsiteX5" fmla="*/ 16284053 w 16285689"/>
                <a:gd name="connsiteY5" fmla="*/ 5316571 h 5316571"/>
                <a:gd name="connsiteX6" fmla="*/ 0 w 16285689"/>
                <a:gd name="connsiteY6" fmla="*/ 5293775 h 5316571"/>
                <a:gd name="connsiteX7" fmla="*/ 11382 w 16285689"/>
                <a:gd name="connsiteY7" fmla="*/ 0 h 5316571"/>
                <a:gd name="connsiteX0" fmla="*/ 11382 w 16285689"/>
                <a:gd name="connsiteY0" fmla="*/ 0 h 5316571"/>
                <a:gd name="connsiteX1" fmla="*/ 1395475 w 16285689"/>
                <a:gd name="connsiteY1" fmla="*/ 0 h 5316571"/>
                <a:gd name="connsiteX2" fmla="*/ 678891 w 16285689"/>
                <a:gd name="connsiteY2" fmla="*/ 5121319 h 5316571"/>
                <a:gd name="connsiteX3" fmla="*/ 10406606 w 16285689"/>
                <a:gd name="connsiteY3" fmla="*/ 5200276 h 5316571"/>
                <a:gd name="connsiteX4" fmla="*/ 16285689 w 16285689"/>
                <a:gd name="connsiteY4" fmla="*/ 4883803 h 5316571"/>
                <a:gd name="connsiteX5" fmla="*/ 16284053 w 16285689"/>
                <a:gd name="connsiteY5" fmla="*/ 5316571 h 5316571"/>
                <a:gd name="connsiteX6" fmla="*/ 0 w 16285689"/>
                <a:gd name="connsiteY6" fmla="*/ 5293775 h 5316571"/>
                <a:gd name="connsiteX7" fmla="*/ 11382 w 16285689"/>
                <a:gd name="connsiteY7" fmla="*/ 0 h 5316571"/>
                <a:gd name="connsiteX0" fmla="*/ 11382 w 16285689"/>
                <a:gd name="connsiteY0" fmla="*/ 0 h 5316571"/>
                <a:gd name="connsiteX1" fmla="*/ 1395475 w 16285689"/>
                <a:gd name="connsiteY1" fmla="*/ 0 h 5316571"/>
                <a:gd name="connsiteX2" fmla="*/ 626055 w 16285689"/>
                <a:gd name="connsiteY2" fmla="*/ 5121319 h 5316571"/>
                <a:gd name="connsiteX3" fmla="*/ 10406606 w 16285689"/>
                <a:gd name="connsiteY3" fmla="*/ 5200276 h 5316571"/>
                <a:gd name="connsiteX4" fmla="*/ 16285689 w 16285689"/>
                <a:gd name="connsiteY4" fmla="*/ 4883803 h 5316571"/>
                <a:gd name="connsiteX5" fmla="*/ 16284053 w 16285689"/>
                <a:gd name="connsiteY5" fmla="*/ 5316571 h 5316571"/>
                <a:gd name="connsiteX6" fmla="*/ 0 w 16285689"/>
                <a:gd name="connsiteY6" fmla="*/ 5293775 h 5316571"/>
                <a:gd name="connsiteX7" fmla="*/ 11382 w 16285689"/>
                <a:gd name="connsiteY7" fmla="*/ 0 h 5316571"/>
                <a:gd name="connsiteX0" fmla="*/ 11382 w 16285689"/>
                <a:gd name="connsiteY0" fmla="*/ 41853 h 5358424"/>
                <a:gd name="connsiteX1" fmla="*/ 1360252 w 16285689"/>
                <a:gd name="connsiteY1" fmla="*/ 0 h 5358424"/>
                <a:gd name="connsiteX2" fmla="*/ 626055 w 16285689"/>
                <a:gd name="connsiteY2" fmla="*/ 5163172 h 5358424"/>
                <a:gd name="connsiteX3" fmla="*/ 10406606 w 16285689"/>
                <a:gd name="connsiteY3" fmla="*/ 5242129 h 5358424"/>
                <a:gd name="connsiteX4" fmla="*/ 16285689 w 16285689"/>
                <a:gd name="connsiteY4" fmla="*/ 4925656 h 5358424"/>
                <a:gd name="connsiteX5" fmla="*/ 16284053 w 16285689"/>
                <a:gd name="connsiteY5" fmla="*/ 5358424 h 5358424"/>
                <a:gd name="connsiteX6" fmla="*/ 0 w 16285689"/>
                <a:gd name="connsiteY6" fmla="*/ 5335628 h 5358424"/>
                <a:gd name="connsiteX7" fmla="*/ 11382 w 16285689"/>
                <a:gd name="connsiteY7" fmla="*/ 41853 h 5358424"/>
                <a:gd name="connsiteX0" fmla="*/ 28995 w 16285689"/>
                <a:gd name="connsiteY0" fmla="*/ 0 h 5368887"/>
                <a:gd name="connsiteX1" fmla="*/ 1360252 w 16285689"/>
                <a:gd name="connsiteY1" fmla="*/ 10463 h 5368887"/>
                <a:gd name="connsiteX2" fmla="*/ 626055 w 16285689"/>
                <a:gd name="connsiteY2" fmla="*/ 5173635 h 5368887"/>
                <a:gd name="connsiteX3" fmla="*/ 10406606 w 16285689"/>
                <a:gd name="connsiteY3" fmla="*/ 5252592 h 5368887"/>
                <a:gd name="connsiteX4" fmla="*/ 16285689 w 16285689"/>
                <a:gd name="connsiteY4" fmla="*/ 4936119 h 5368887"/>
                <a:gd name="connsiteX5" fmla="*/ 16284053 w 16285689"/>
                <a:gd name="connsiteY5" fmla="*/ 5368887 h 5368887"/>
                <a:gd name="connsiteX6" fmla="*/ 0 w 16285689"/>
                <a:gd name="connsiteY6" fmla="*/ 5346091 h 5368887"/>
                <a:gd name="connsiteX7" fmla="*/ 28995 w 16285689"/>
                <a:gd name="connsiteY7" fmla="*/ 0 h 5368887"/>
                <a:gd name="connsiteX0" fmla="*/ 28995 w 16285689"/>
                <a:gd name="connsiteY0" fmla="*/ 0 h 5368887"/>
                <a:gd name="connsiteX1" fmla="*/ 1360252 w 16285689"/>
                <a:gd name="connsiteY1" fmla="*/ 10463 h 5368887"/>
                <a:gd name="connsiteX2" fmla="*/ 626055 w 16285689"/>
                <a:gd name="connsiteY2" fmla="*/ 5173635 h 5368887"/>
                <a:gd name="connsiteX3" fmla="*/ 10406606 w 16285689"/>
                <a:gd name="connsiteY3" fmla="*/ 5252592 h 5368887"/>
                <a:gd name="connsiteX4" fmla="*/ 16285689 w 16285689"/>
                <a:gd name="connsiteY4" fmla="*/ 4936119 h 5368887"/>
                <a:gd name="connsiteX5" fmla="*/ 16284053 w 16285689"/>
                <a:gd name="connsiteY5" fmla="*/ 5368887 h 5368887"/>
                <a:gd name="connsiteX6" fmla="*/ 0 w 16285689"/>
                <a:gd name="connsiteY6" fmla="*/ 5346091 h 5368887"/>
                <a:gd name="connsiteX7" fmla="*/ 28995 w 16285689"/>
                <a:gd name="connsiteY7" fmla="*/ 0 h 5368887"/>
                <a:gd name="connsiteX0" fmla="*/ 28995 w 16285689"/>
                <a:gd name="connsiteY0" fmla="*/ 0 h 5368887"/>
                <a:gd name="connsiteX1" fmla="*/ 1360252 w 16285689"/>
                <a:gd name="connsiteY1" fmla="*/ 10463 h 5368887"/>
                <a:gd name="connsiteX2" fmla="*/ 626055 w 16285689"/>
                <a:gd name="connsiteY2" fmla="*/ 5173635 h 5368887"/>
                <a:gd name="connsiteX3" fmla="*/ 10406606 w 16285689"/>
                <a:gd name="connsiteY3" fmla="*/ 5252592 h 5368887"/>
                <a:gd name="connsiteX4" fmla="*/ 16285689 w 16285689"/>
                <a:gd name="connsiteY4" fmla="*/ 4936119 h 5368887"/>
                <a:gd name="connsiteX5" fmla="*/ 16284053 w 16285689"/>
                <a:gd name="connsiteY5" fmla="*/ 5368887 h 5368887"/>
                <a:gd name="connsiteX6" fmla="*/ 0 w 16285689"/>
                <a:gd name="connsiteY6" fmla="*/ 5346091 h 5368887"/>
                <a:gd name="connsiteX7" fmla="*/ 28995 w 16285689"/>
                <a:gd name="connsiteY7" fmla="*/ 0 h 5368887"/>
                <a:gd name="connsiteX0" fmla="*/ 28995 w 16285689"/>
                <a:gd name="connsiteY0" fmla="*/ 0 h 5368887"/>
                <a:gd name="connsiteX1" fmla="*/ 1360252 w 16285689"/>
                <a:gd name="connsiteY1" fmla="*/ 10463 h 5368887"/>
                <a:gd name="connsiteX2" fmla="*/ 626055 w 16285689"/>
                <a:gd name="connsiteY2" fmla="*/ 5173635 h 5368887"/>
                <a:gd name="connsiteX3" fmla="*/ 10406607 w 16285689"/>
                <a:gd name="connsiteY3" fmla="*/ 5204185 h 5368887"/>
                <a:gd name="connsiteX4" fmla="*/ 16285689 w 16285689"/>
                <a:gd name="connsiteY4" fmla="*/ 4936119 h 5368887"/>
                <a:gd name="connsiteX5" fmla="*/ 16284053 w 16285689"/>
                <a:gd name="connsiteY5" fmla="*/ 5368887 h 5368887"/>
                <a:gd name="connsiteX6" fmla="*/ 0 w 16285689"/>
                <a:gd name="connsiteY6" fmla="*/ 5346091 h 5368887"/>
                <a:gd name="connsiteX7" fmla="*/ 28995 w 16285689"/>
                <a:gd name="connsiteY7" fmla="*/ 0 h 5368887"/>
                <a:gd name="connsiteX0" fmla="*/ 28995 w 16285689"/>
                <a:gd name="connsiteY0" fmla="*/ 0 h 5368887"/>
                <a:gd name="connsiteX1" fmla="*/ 1360252 w 16285689"/>
                <a:gd name="connsiteY1" fmla="*/ 10463 h 5368887"/>
                <a:gd name="connsiteX2" fmla="*/ 626055 w 16285689"/>
                <a:gd name="connsiteY2" fmla="*/ 5173635 h 5368887"/>
                <a:gd name="connsiteX3" fmla="*/ 10406607 w 16285689"/>
                <a:gd name="connsiteY3" fmla="*/ 5204185 h 5368887"/>
                <a:gd name="connsiteX4" fmla="*/ 16285689 w 16285689"/>
                <a:gd name="connsiteY4" fmla="*/ 4936119 h 5368887"/>
                <a:gd name="connsiteX5" fmla="*/ 16284053 w 16285689"/>
                <a:gd name="connsiteY5" fmla="*/ 5368887 h 5368887"/>
                <a:gd name="connsiteX6" fmla="*/ 0 w 16285689"/>
                <a:gd name="connsiteY6" fmla="*/ 5346091 h 5368887"/>
                <a:gd name="connsiteX7" fmla="*/ 28995 w 16285689"/>
                <a:gd name="connsiteY7" fmla="*/ 0 h 5368887"/>
                <a:gd name="connsiteX0" fmla="*/ 28995 w 16285689"/>
                <a:gd name="connsiteY0" fmla="*/ 0 h 5368887"/>
                <a:gd name="connsiteX1" fmla="*/ 1360252 w 16285689"/>
                <a:gd name="connsiteY1" fmla="*/ 10463 h 5368887"/>
                <a:gd name="connsiteX2" fmla="*/ 626055 w 16285689"/>
                <a:gd name="connsiteY2" fmla="*/ 5173635 h 5368887"/>
                <a:gd name="connsiteX3" fmla="*/ 10406607 w 16285689"/>
                <a:gd name="connsiteY3" fmla="*/ 5204185 h 5368887"/>
                <a:gd name="connsiteX4" fmla="*/ 16285689 w 16285689"/>
                <a:gd name="connsiteY4" fmla="*/ 4936119 h 5368887"/>
                <a:gd name="connsiteX5" fmla="*/ 16284053 w 16285689"/>
                <a:gd name="connsiteY5" fmla="*/ 5368887 h 5368887"/>
                <a:gd name="connsiteX6" fmla="*/ 0 w 16285689"/>
                <a:gd name="connsiteY6" fmla="*/ 5346091 h 5368887"/>
                <a:gd name="connsiteX7" fmla="*/ 28995 w 16285689"/>
                <a:gd name="connsiteY7" fmla="*/ 0 h 5368887"/>
                <a:gd name="connsiteX0" fmla="*/ 28995 w 16285689"/>
                <a:gd name="connsiteY0" fmla="*/ 0 h 5368887"/>
                <a:gd name="connsiteX1" fmla="*/ 1360252 w 16285689"/>
                <a:gd name="connsiteY1" fmla="*/ 10463 h 5368887"/>
                <a:gd name="connsiteX2" fmla="*/ 626055 w 16285689"/>
                <a:gd name="connsiteY2" fmla="*/ 5173635 h 5368887"/>
                <a:gd name="connsiteX3" fmla="*/ 10406607 w 16285689"/>
                <a:gd name="connsiteY3" fmla="*/ 5204185 h 5368887"/>
                <a:gd name="connsiteX4" fmla="*/ 16285689 w 16285689"/>
                <a:gd name="connsiteY4" fmla="*/ 4936119 h 5368887"/>
                <a:gd name="connsiteX5" fmla="*/ 16284053 w 16285689"/>
                <a:gd name="connsiteY5" fmla="*/ 5368887 h 5368887"/>
                <a:gd name="connsiteX6" fmla="*/ 0 w 16285689"/>
                <a:gd name="connsiteY6" fmla="*/ 5346091 h 5368887"/>
                <a:gd name="connsiteX7" fmla="*/ 28995 w 16285689"/>
                <a:gd name="connsiteY7" fmla="*/ 0 h 5368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285689" h="5368887">
                  <a:moveTo>
                    <a:pt x="28995" y="0"/>
                  </a:moveTo>
                  <a:lnTo>
                    <a:pt x="1360252" y="10463"/>
                  </a:lnTo>
                  <a:cubicBezTo>
                    <a:pt x="19774" y="1209991"/>
                    <a:pt x="989149" y="3452369"/>
                    <a:pt x="626055" y="5173635"/>
                  </a:cubicBezTo>
                  <a:cubicBezTo>
                    <a:pt x="2693434" y="4777883"/>
                    <a:pt x="7726221" y="5180992"/>
                    <a:pt x="10406607" y="5204185"/>
                  </a:cubicBezTo>
                  <a:cubicBezTo>
                    <a:pt x="13086993" y="5227378"/>
                    <a:pt x="15376149" y="5219093"/>
                    <a:pt x="16285689" y="4936119"/>
                  </a:cubicBezTo>
                  <a:cubicBezTo>
                    <a:pt x="16285144" y="5080375"/>
                    <a:pt x="16284598" y="5224631"/>
                    <a:pt x="16284053" y="5368887"/>
                  </a:cubicBezTo>
                  <a:lnTo>
                    <a:pt x="0" y="5346091"/>
                  </a:lnTo>
                  <a:lnTo>
                    <a:pt x="28995" y="0"/>
                  </a:lnTo>
                  <a:close/>
                </a:path>
              </a:pathLst>
            </a:custGeom>
            <a:gradFill flip="none" rotWithShape="1">
              <a:gsLst>
                <a:gs pos="58000">
                  <a:srgbClr val="FFC5B7"/>
                </a:gs>
                <a:gs pos="67000">
                  <a:srgbClr val="FF4D21">
                    <a:lumMod val="84000"/>
                  </a:srgbClr>
                </a:gs>
                <a:gs pos="46000">
                  <a:srgbClr val="FF3300">
                    <a:lumMod val="80000"/>
                  </a:srgbClr>
                </a:gs>
                <a:gs pos="2000">
                  <a:srgbClr val="FF3300">
                    <a:lumMod val="76000"/>
                  </a:srgbClr>
                </a:gs>
                <a:gs pos="23000">
                  <a:srgbClr val="C00000"/>
                </a:gs>
                <a:gs pos="99000">
                  <a:srgbClr val="A60000">
                    <a:lumMod val="76000"/>
                    <a:lumOff val="24000"/>
                  </a:srgbClr>
                </a:gs>
                <a:gs pos="12000">
                  <a:srgbClr val="FFB5A3"/>
                </a:gs>
                <a:gs pos="36000">
                  <a:srgbClr val="FFBBAB"/>
                </a:gs>
                <a:gs pos="93000">
                  <a:srgbClr val="FF8C6F">
                    <a:lumMod val="91000"/>
                  </a:srgbClr>
                </a:gs>
                <a:gs pos="77000">
                  <a:srgbClr val="FF3300">
                    <a:lumMod val="16000"/>
                    <a:lumOff val="84000"/>
                  </a:srgbClr>
                </a:gs>
              </a:gsLst>
              <a:lin ang="2700000" scaled="1"/>
              <a:tileRect/>
            </a:gradFill>
            <a:ln>
              <a:noFill/>
            </a:ln>
            <a:effectLst>
              <a:outerShdw blurRad="50800" dist="50800" dir="17400000" algn="ctr" rotWithShape="0">
                <a:srgbClr val="B70915"/>
              </a:outerShdw>
            </a:effectLst>
            <a:scene3d>
              <a:camera prst="orthographicFront"/>
              <a:lightRig rig="flat" dir="t">
                <a:rot lat="0" lon="0" rev="1200000"/>
              </a:lightRig>
            </a:scene3d>
            <a:sp3d prstMaterial="powder">
              <a:bevelT w="1270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9" name="Picture 2"/>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1187625" y="627534"/>
            <a:ext cx="6984776" cy="37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1" name="20 Grupo"/>
          <p:cNvGrpSpPr/>
          <p:nvPr/>
        </p:nvGrpSpPr>
        <p:grpSpPr>
          <a:xfrm>
            <a:off x="706254" y="-17617"/>
            <a:ext cx="8503060" cy="4825357"/>
            <a:chOff x="538199" y="0"/>
            <a:chExt cx="8693445" cy="4989178"/>
          </a:xfrm>
        </p:grpSpPr>
        <p:sp>
          <p:nvSpPr>
            <p:cNvPr id="22" name="2 Rectángulo"/>
            <p:cNvSpPr/>
            <p:nvPr/>
          </p:nvSpPr>
          <p:spPr>
            <a:xfrm>
              <a:off x="538199" y="0"/>
              <a:ext cx="8693445" cy="4989178"/>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 name="connsiteX0" fmla="*/ 691600 w 8605561"/>
                <a:gd name="connsiteY0" fmla="*/ 0 h 4990484"/>
                <a:gd name="connsiteX1" fmla="*/ 8571694 w 8605561"/>
                <a:gd name="connsiteY1" fmla="*/ 0 h 4990484"/>
                <a:gd name="connsiteX2" fmla="*/ 8605561 w 8605561"/>
                <a:gd name="connsiteY2" fmla="*/ 4555893 h 4990484"/>
                <a:gd name="connsiteX3" fmla="*/ 28816 w 8605561"/>
                <a:gd name="connsiteY3" fmla="*/ 4757138 h 4990484"/>
                <a:gd name="connsiteX4" fmla="*/ 691600 w 8605561"/>
                <a:gd name="connsiteY4" fmla="*/ 0 h 4990484"/>
                <a:gd name="connsiteX0" fmla="*/ 677977 w 8591938"/>
                <a:gd name="connsiteY0" fmla="*/ 0 h 5002284"/>
                <a:gd name="connsiteX1" fmla="*/ 8558071 w 8591938"/>
                <a:gd name="connsiteY1" fmla="*/ 0 h 5002284"/>
                <a:gd name="connsiteX2" fmla="*/ 8591938 w 8591938"/>
                <a:gd name="connsiteY2" fmla="*/ 4555893 h 5002284"/>
                <a:gd name="connsiteX3" fmla="*/ 44408 w 8591938"/>
                <a:gd name="connsiteY3" fmla="*/ 4806077 h 5002284"/>
                <a:gd name="connsiteX4" fmla="*/ 677977 w 8591938"/>
                <a:gd name="connsiteY4" fmla="*/ 0 h 5002284"/>
                <a:gd name="connsiteX0" fmla="*/ 691840 w 8605801"/>
                <a:gd name="connsiteY0" fmla="*/ 0 h 5002284"/>
                <a:gd name="connsiteX1" fmla="*/ 8571934 w 8605801"/>
                <a:gd name="connsiteY1" fmla="*/ 0 h 5002284"/>
                <a:gd name="connsiteX2" fmla="*/ 8605801 w 8605801"/>
                <a:gd name="connsiteY2" fmla="*/ 4555893 h 5002284"/>
                <a:gd name="connsiteX3" fmla="*/ 58271 w 8605801"/>
                <a:gd name="connsiteY3" fmla="*/ 4806077 h 5002284"/>
                <a:gd name="connsiteX4" fmla="*/ 691840 w 8605801"/>
                <a:gd name="connsiteY4" fmla="*/ 0 h 5002284"/>
                <a:gd name="connsiteX0" fmla="*/ 691840 w 8693445"/>
                <a:gd name="connsiteY0" fmla="*/ 0 h 5017059"/>
                <a:gd name="connsiteX1" fmla="*/ 8571934 w 8693445"/>
                <a:gd name="connsiteY1" fmla="*/ 0 h 5017059"/>
                <a:gd name="connsiteX2" fmla="*/ 8693445 w 8693445"/>
                <a:gd name="connsiteY2" fmla="*/ 4575468 h 5017059"/>
                <a:gd name="connsiteX3" fmla="*/ 58271 w 8693445"/>
                <a:gd name="connsiteY3" fmla="*/ 4806077 h 5017059"/>
                <a:gd name="connsiteX4" fmla="*/ 691840 w 8693445"/>
                <a:gd name="connsiteY4" fmla="*/ 0 h 5017059"/>
                <a:gd name="connsiteX0" fmla="*/ 691840 w 8693445"/>
                <a:gd name="connsiteY0" fmla="*/ 0 h 5017059"/>
                <a:gd name="connsiteX1" fmla="*/ 8571934 w 8693445"/>
                <a:gd name="connsiteY1" fmla="*/ 0 h 5017059"/>
                <a:gd name="connsiteX2" fmla="*/ 8675030 w 8693445"/>
                <a:gd name="connsiteY2" fmla="*/ 9787 h 5017059"/>
                <a:gd name="connsiteX3" fmla="*/ 8693445 w 8693445"/>
                <a:gd name="connsiteY3" fmla="*/ 4575468 h 5017059"/>
                <a:gd name="connsiteX4" fmla="*/ 58271 w 8693445"/>
                <a:gd name="connsiteY4" fmla="*/ 4806077 h 5017059"/>
                <a:gd name="connsiteX5" fmla="*/ 691840 w 8693445"/>
                <a:gd name="connsiteY5" fmla="*/ 0 h 5017059"/>
                <a:gd name="connsiteX0" fmla="*/ 691840 w 8693445"/>
                <a:gd name="connsiteY0" fmla="*/ 0 h 5008369"/>
                <a:gd name="connsiteX1" fmla="*/ 8571934 w 8693445"/>
                <a:gd name="connsiteY1" fmla="*/ 0 h 5008369"/>
                <a:gd name="connsiteX2" fmla="*/ 8675030 w 8693445"/>
                <a:gd name="connsiteY2" fmla="*/ 9787 h 5008369"/>
                <a:gd name="connsiteX3" fmla="*/ 8693445 w 8693445"/>
                <a:gd name="connsiteY3" fmla="*/ 4575468 h 5008369"/>
                <a:gd name="connsiteX4" fmla="*/ 58271 w 8693445"/>
                <a:gd name="connsiteY4" fmla="*/ 4806077 h 5008369"/>
                <a:gd name="connsiteX5" fmla="*/ 691840 w 8693445"/>
                <a:gd name="connsiteY5" fmla="*/ 0 h 5008369"/>
                <a:gd name="connsiteX0" fmla="*/ 691840 w 8693445"/>
                <a:gd name="connsiteY0" fmla="*/ 0 h 5038787"/>
                <a:gd name="connsiteX1" fmla="*/ 8571934 w 8693445"/>
                <a:gd name="connsiteY1" fmla="*/ 0 h 5038787"/>
                <a:gd name="connsiteX2" fmla="*/ 8675030 w 8693445"/>
                <a:gd name="connsiteY2" fmla="*/ 9787 h 5038787"/>
                <a:gd name="connsiteX3" fmla="*/ 8693445 w 8693445"/>
                <a:gd name="connsiteY3" fmla="*/ 4575468 h 5038787"/>
                <a:gd name="connsiteX4" fmla="*/ 58271 w 8693445"/>
                <a:gd name="connsiteY4" fmla="*/ 4806077 h 5038787"/>
                <a:gd name="connsiteX5" fmla="*/ 691840 w 8693445"/>
                <a:gd name="connsiteY5" fmla="*/ 0 h 5038787"/>
                <a:gd name="connsiteX0" fmla="*/ 691840 w 8693445"/>
                <a:gd name="connsiteY0" fmla="*/ 0 h 4983505"/>
                <a:gd name="connsiteX1" fmla="*/ 8571934 w 8693445"/>
                <a:gd name="connsiteY1" fmla="*/ 0 h 4983505"/>
                <a:gd name="connsiteX2" fmla="*/ 8675030 w 8693445"/>
                <a:gd name="connsiteY2" fmla="*/ 9787 h 4983505"/>
                <a:gd name="connsiteX3" fmla="*/ 8693445 w 8693445"/>
                <a:gd name="connsiteY3" fmla="*/ 4575468 h 4983505"/>
                <a:gd name="connsiteX4" fmla="*/ 58271 w 8693445"/>
                <a:gd name="connsiteY4" fmla="*/ 4806077 h 4983505"/>
                <a:gd name="connsiteX5" fmla="*/ 691840 w 8693445"/>
                <a:gd name="connsiteY5" fmla="*/ 0 h 4983505"/>
                <a:gd name="connsiteX0" fmla="*/ 691840 w 8693445"/>
                <a:gd name="connsiteY0" fmla="*/ 0 h 4958383"/>
                <a:gd name="connsiteX1" fmla="*/ 8571934 w 8693445"/>
                <a:gd name="connsiteY1" fmla="*/ 0 h 4958383"/>
                <a:gd name="connsiteX2" fmla="*/ 8675030 w 8693445"/>
                <a:gd name="connsiteY2" fmla="*/ 9787 h 4958383"/>
                <a:gd name="connsiteX3" fmla="*/ 8693445 w 8693445"/>
                <a:gd name="connsiteY3" fmla="*/ 4575468 h 4958383"/>
                <a:gd name="connsiteX4" fmla="*/ 58271 w 8693445"/>
                <a:gd name="connsiteY4" fmla="*/ 4806077 h 4958383"/>
                <a:gd name="connsiteX5" fmla="*/ 691840 w 8693445"/>
                <a:gd name="connsiteY5" fmla="*/ 0 h 49583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93445" h="4958383">
                  <a:moveTo>
                    <a:pt x="691840" y="0"/>
                  </a:moveTo>
                  <a:lnTo>
                    <a:pt x="8571934" y="0"/>
                  </a:lnTo>
                  <a:cubicBezTo>
                    <a:pt x="8567346" y="9787"/>
                    <a:pt x="8679618" y="0"/>
                    <a:pt x="8675030" y="9787"/>
                  </a:cubicBezTo>
                  <a:cubicBezTo>
                    <a:pt x="8681168" y="1531681"/>
                    <a:pt x="8687307" y="3053574"/>
                    <a:pt x="8693445" y="4575468"/>
                  </a:cubicBezTo>
                  <a:cubicBezTo>
                    <a:pt x="6605952" y="5493143"/>
                    <a:pt x="2331250" y="4422254"/>
                    <a:pt x="58271" y="4806077"/>
                  </a:cubicBezTo>
                  <a:cubicBezTo>
                    <a:pt x="233808" y="2636453"/>
                    <a:pt x="-482205" y="1074602"/>
                    <a:pt x="691840" y="0"/>
                  </a:cubicBezTo>
                  <a:close/>
                </a:path>
              </a:pathLst>
            </a:custGeom>
            <a:gradFill flip="none" rotWithShape="1">
              <a:gsLst>
                <a:gs pos="40000">
                  <a:schemeClr val="tx1">
                    <a:alpha val="79000"/>
                  </a:schemeClr>
                </a:gs>
                <a:gs pos="67000">
                  <a:srgbClr val="FF3300">
                    <a:alpha val="44000"/>
                  </a:srgbClr>
                </a:gs>
                <a:gs pos="0">
                  <a:srgbClr val="A40000">
                    <a:lumMod val="82000"/>
                    <a:alpha val="41000"/>
                  </a:srgbClr>
                </a:gs>
                <a:gs pos="0">
                  <a:srgbClr val="C00000">
                    <a:alpha val="73000"/>
                  </a:srgbClr>
                </a:gs>
                <a:gs pos="100000">
                  <a:srgbClr val="C00000">
                    <a:lumMod val="67000"/>
                    <a:lumOff val="33000"/>
                  </a:srgbClr>
                </a:gs>
                <a:gs pos="79000">
                  <a:schemeClr val="tx1">
                    <a:alpha val="65000"/>
                  </a:schemeClr>
                </a:gs>
              </a:gsLst>
              <a:path path="circle">
                <a:fillToRect l="100000" t="100000"/>
              </a:path>
              <a:tileRect r="-100000" b="-100000"/>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pic>
          <p:nvPicPr>
            <p:cNvPr id="23" name="Picture 2" descr="Accessoires de Décoration"/>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2384520">
              <a:off x="1339456" y="2579567"/>
              <a:ext cx="1738164" cy="1738164"/>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23 CuadroTexto"/>
          <p:cNvSpPr txBox="1"/>
          <p:nvPr/>
        </p:nvSpPr>
        <p:spPr>
          <a:xfrm>
            <a:off x="180000" y="180000"/>
            <a:ext cx="495649" cy="261610"/>
          </a:xfrm>
          <a:prstGeom prst="rect">
            <a:avLst/>
          </a:prstGeom>
          <a:noFill/>
        </p:spPr>
        <p:txBody>
          <a:bodyPr wrap="none" rtlCol="0">
            <a:spAutoFit/>
            <a:scene3d>
              <a:camera prst="obliqueBottomLeft"/>
              <a:lightRig rig="threePt" dir="t"/>
            </a:scene3d>
            <a:sp3d extrusionH="63500">
              <a:extrusionClr>
                <a:srgbClr val="C8043C"/>
              </a:extrusionClr>
            </a:sp3d>
          </a:bodyPr>
          <a:lstStyle/>
          <a:p>
            <a:pPr algn="ctr"/>
            <a:r>
              <a:rPr lang="es-ES" sz="1100" dirty="0" smtClean="0">
                <a:ln w="0">
                  <a:noFill/>
                </a:ln>
                <a:solidFill>
                  <a:srgbClr val="FF6600"/>
                </a:solidFill>
                <a:latin typeface="AR BERKLEY" panose="02000000000000000000" pitchFamily="2" charset="0"/>
              </a:rPr>
              <a:t>P</a:t>
            </a:r>
            <a:r>
              <a:rPr lang="es-ES" sz="1000" dirty="0" smtClean="0">
                <a:ln w="0">
                  <a:noFill/>
                </a:ln>
                <a:solidFill>
                  <a:srgbClr val="FF6600"/>
                </a:solidFill>
                <a:latin typeface="AR BERKLEY" panose="02000000000000000000" pitchFamily="2" charset="0"/>
              </a:rPr>
              <a:t>&amp;</a:t>
            </a:r>
            <a:r>
              <a:rPr lang="es-ES" sz="1100" dirty="0" smtClean="0">
                <a:ln w="0">
                  <a:noFill/>
                </a:ln>
                <a:solidFill>
                  <a:srgbClr val="FF6600"/>
                </a:solidFill>
                <a:latin typeface="AR BERKLEY" panose="02000000000000000000" pitchFamily="2" charset="0"/>
              </a:rPr>
              <a:t>R</a:t>
            </a:r>
            <a:endParaRPr lang="es-ES" sz="1000" dirty="0" smtClean="0">
              <a:ln w="0">
                <a:noFill/>
              </a:ln>
              <a:solidFill>
                <a:srgbClr val="FF6600"/>
              </a:solidFill>
              <a:latin typeface="AR BERKLEY" panose="02000000000000000000" pitchFamily="2" charset="0"/>
            </a:endParaRPr>
          </a:p>
        </p:txBody>
      </p:sp>
    </p:spTree>
    <p:extLst>
      <p:ext uri="{BB962C8B-B14F-4D97-AF65-F5344CB8AC3E}">
        <p14:creationId xmlns:p14="http://schemas.microsoft.com/office/powerpoint/2010/main" val="2459620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3500"/>
                                        <p:tgtEl>
                                          <p:spTgt spid="21"/>
                                        </p:tgtEl>
                                        <p:attrNameLst>
                                          <p:attrName>ppt_x</p:attrName>
                                        </p:attrNameLst>
                                      </p:cBhvr>
                                      <p:tavLst>
                                        <p:tav tm="0">
                                          <p:val>
                                            <p:strVal val="ppt_x"/>
                                          </p:val>
                                        </p:tav>
                                        <p:tav tm="100000">
                                          <p:val>
                                            <p:strVal val="1+ppt_w/2"/>
                                          </p:val>
                                        </p:tav>
                                      </p:tavLst>
                                    </p:anim>
                                    <p:anim calcmode="lin" valueType="num">
                                      <p:cBhvr additive="base">
                                        <p:cTn id="7" dur="3500"/>
                                        <p:tgtEl>
                                          <p:spTgt spid="21"/>
                                        </p:tgtEl>
                                        <p:attrNameLst>
                                          <p:attrName>ppt_y</p:attrName>
                                        </p:attrNameLst>
                                      </p:cBhvr>
                                      <p:tavLst>
                                        <p:tav tm="0">
                                          <p:val>
                                            <p:strVal val="ppt_y"/>
                                          </p:val>
                                        </p:tav>
                                        <p:tav tm="100000">
                                          <p:val>
                                            <p:strVal val="0-ppt_h/2"/>
                                          </p:val>
                                        </p:tav>
                                      </p:tavLst>
                                    </p:anim>
                                    <p:set>
                                      <p:cBhvr>
                                        <p:cTn id="8" dur="1" fill="hold">
                                          <p:stCondLst>
                                            <p:cond delay="3499"/>
                                          </p:stCondLst>
                                        </p:cTn>
                                        <p:tgtEl>
                                          <p:spTgt spid="21"/>
                                        </p:tgtEl>
                                        <p:attrNameLst>
                                          <p:attrName>style.visibility</p:attrName>
                                        </p:attrNameLst>
                                      </p:cBhvr>
                                      <p:to>
                                        <p:strVal val="hidden"/>
                                      </p:to>
                                    </p:set>
                                  </p:childTnLst>
                                </p:cTn>
                              </p:par>
                              <p:par>
                                <p:cTn id="9" presetID="42" presetClass="entr" presetSubtype="0"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3000"/>
                                        <p:tgtEl>
                                          <p:spTgt spid="19"/>
                                        </p:tgtEl>
                                      </p:cBhvr>
                                    </p:animEffect>
                                    <p:anim calcmode="lin" valueType="num">
                                      <p:cBhvr>
                                        <p:cTn id="12" dur="3000" fill="hold"/>
                                        <p:tgtEl>
                                          <p:spTgt spid="19"/>
                                        </p:tgtEl>
                                        <p:attrNameLst>
                                          <p:attrName>ppt_x</p:attrName>
                                        </p:attrNameLst>
                                      </p:cBhvr>
                                      <p:tavLst>
                                        <p:tav tm="0">
                                          <p:val>
                                            <p:strVal val="#ppt_x"/>
                                          </p:val>
                                        </p:tav>
                                        <p:tav tm="100000">
                                          <p:val>
                                            <p:strVal val="#ppt_x"/>
                                          </p:val>
                                        </p:tav>
                                      </p:tavLst>
                                    </p:anim>
                                    <p:anim calcmode="lin" valueType="num">
                                      <p:cBhvr>
                                        <p:cTn id="13" dur="3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26543"/>
            <a:ext cx="9144000" cy="5116957"/>
          </a:xfrm>
          <a:prstGeom prst="rect">
            <a:avLst/>
          </a:prstGeom>
          <a:noFill/>
          <a:ln>
            <a:noFill/>
          </a:ln>
        </p:spPr>
      </p:pic>
      <p:sp>
        <p:nvSpPr>
          <p:cNvPr id="5" name="4 CuadroTexto"/>
          <p:cNvSpPr txBox="1"/>
          <p:nvPr/>
        </p:nvSpPr>
        <p:spPr>
          <a:xfrm>
            <a:off x="8470418" y="4787256"/>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FF0000"/>
                </a:solidFill>
                <a:latin typeface="AR BERKLEY" panose="02000000000000000000" pitchFamily="2" charset="0"/>
              </a:rPr>
              <a:t>P</a:t>
            </a:r>
            <a:r>
              <a:rPr lang="es-ES" sz="1400" dirty="0" smtClean="0">
                <a:ln w="0">
                  <a:noFill/>
                </a:ln>
                <a:solidFill>
                  <a:srgbClr val="FF0000"/>
                </a:solidFill>
                <a:latin typeface="AR BERKLEY" panose="02000000000000000000" pitchFamily="2" charset="0"/>
              </a:rPr>
              <a:t>&amp;</a:t>
            </a:r>
            <a:r>
              <a:rPr lang="es-ES" dirty="0" smtClean="0">
                <a:ln w="0">
                  <a:noFill/>
                </a:ln>
                <a:solidFill>
                  <a:srgbClr val="FF0000"/>
                </a:solidFill>
                <a:latin typeface="AR BERKLEY" panose="02000000000000000000" pitchFamily="2" charset="0"/>
              </a:rPr>
              <a:t>R</a:t>
            </a:r>
            <a:endParaRPr lang="es-ES" sz="1400" dirty="0" smtClean="0">
              <a:ln w="0">
                <a:noFill/>
              </a:ln>
              <a:solidFill>
                <a:srgbClr val="FF0000"/>
              </a:solidFill>
              <a:latin typeface="AR BERKLEY" panose="02000000000000000000" pitchFamily="2" charset="0"/>
            </a:endParaRPr>
          </a:p>
        </p:txBody>
      </p:sp>
      <p:sp>
        <p:nvSpPr>
          <p:cNvPr id="13" name="4 Forma en L"/>
          <p:cNvSpPr/>
          <p:nvPr/>
        </p:nvSpPr>
        <p:spPr>
          <a:xfrm>
            <a:off x="0" y="0"/>
            <a:ext cx="9180000" cy="5245414"/>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0" y="5143500"/>
                </a:lnTo>
                <a:lnTo>
                  <a:pt x="0" y="0"/>
                </a:lnTo>
                <a:close/>
              </a:path>
            </a:pathLst>
          </a:custGeom>
          <a:gradFill flip="none" rotWithShape="1">
            <a:gsLst>
              <a:gs pos="70000">
                <a:srgbClr val="FF3300">
                  <a:lumMod val="65000"/>
                  <a:lumOff val="35000"/>
                </a:srgbClr>
              </a:gs>
              <a:gs pos="47000">
                <a:srgbClr val="B70915"/>
              </a:gs>
              <a:gs pos="7000">
                <a:srgbClr val="A40000">
                  <a:lumMod val="33000"/>
                </a:srgbClr>
              </a:gs>
              <a:gs pos="35000">
                <a:srgbClr val="C00000"/>
              </a:gs>
              <a:gs pos="97500">
                <a:srgbClr val="A60000">
                  <a:lumMod val="64000"/>
                </a:srgbClr>
              </a:gs>
              <a:gs pos="92000">
                <a:srgbClr val="A60000"/>
              </a:gs>
              <a:gs pos="83000">
                <a:srgbClr val="B70915"/>
              </a:gs>
            </a:gsLst>
            <a:path path="rect">
              <a:fillToRect l="100000" t="100000"/>
            </a:path>
            <a:tileRect r="-100000" b="-100000"/>
          </a:gradFill>
          <a:ln>
            <a:noFill/>
          </a:ln>
          <a:scene3d>
            <a:camera prst="orthographicFront"/>
            <a:lightRig rig="flood" dir="t">
              <a:rot lat="0" lon="0" rev="30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16" name="15 Grupo"/>
          <p:cNvGrpSpPr/>
          <p:nvPr/>
        </p:nvGrpSpPr>
        <p:grpSpPr>
          <a:xfrm>
            <a:off x="567758" y="0"/>
            <a:ext cx="8576242" cy="5020022"/>
            <a:chOff x="567758" y="0"/>
            <a:chExt cx="8576242" cy="5020022"/>
          </a:xfrm>
        </p:grpSpPr>
        <p:sp>
          <p:nvSpPr>
            <p:cNvPr id="17" name="2 Rectángulo"/>
            <p:cNvSpPr/>
            <p:nvPr/>
          </p:nvSpPr>
          <p:spPr>
            <a:xfrm>
              <a:off x="567758" y="0"/>
              <a:ext cx="8576242" cy="5020022"/>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6242" h="4980595">
                  <a:moveTo>
                    <a:pt x="662281" y="0"/>
                  </a:moveTo>
                  <a:lnTo>
                    <a:pt x="8542375" y="0"/>
                  </a:lnTo>
                  <a:lnTo>
                    <a:pt x="8576242" y="4555893"/>
                  </a:lnTo>
                  <a:cubicBezTo>
                    <a:pt x="5671085" y="5605760"/>
                    <a:pt x="2336950" y="4330114"/>
                    <a:pt x="63971" y="4713937"/>
                  </a:cubicBezTo>
                  <a:cubicBezTo>
                    <a:pt x="278461" y="2544313"/>
                    <a:pt x="-511764" y="1074602"/>
                    <a:pt x="662281" y="0"/>
                  </a:cubicBezTo>
                  <a:close/>
                </a:path>
              </a:pathLst>
            </a:custGeom>
            <a:gradFill flip="none" rotWithShape="1">
              <a:gsLst>
                <a:gs pos="40000">
                  <a:schemeClr val="tx1">
                    <a:alpha val="79000"/>
                  </a:schemeClr>
                </a:gs>
                <a:gs pos="67000">
                  <a:srgbClr val="FF3300">
                    <a:alpha val="44000"/>
                  </a:srgbClr>
                </a:gs>
                <a:gs pos="0">
                  <a:srgbClr val="A40000">
                    <a:lumMod val="82000"/>
                    <a:alpha val="41000"/>
                  </a:srgbClr>
                </a:gs>
                <a:gs pos="27000">
                  <a:srgbClr val="C00000">
                    <a:alpha val="73000"/>
                  </a:srgbClr>
                </a:gs>
                <a:gs pos="91000">
                  <a:srgbClr val="A60000">
                    <a:alpha val="68000"/>
                  </a:srgbClr>
                </a:gs>
                <a:gs pos="79000">
                  <a:schemeClr val="tx1">
                    <a:alpha val="65000"/>
                  </a:schemeClr>
                </a:gs>
              </a:gsLst>
              <a:path path="circle">
                <a:fillToRect l="100000" t="100000"/>
              </a:path>
              <a:tileRect r="-100000" b="-100000"/>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pic>
          <p:nvPicPr>
            <p:cNvPr id="1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11560" y="2211710"/>
              <a:ext cx="3203028" cy="2253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9" name="18 CuadroTexto"/>
          <p:cNvSpPr txBox="1"/>
          <p:nvPr/>
        </p:nvSpPr>
        <p:spPr>
          <a:xfrm>
            <a:off x="8470418"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A50021"/>
                </a:solidFill>
                <a:latin typeface="AR BERKLEY" panose="02000000000000000000" pitchFamily="2" charset="0"/>
              </a:rPr>
              <a:t>P</a:t>
            </a:r>
            <a:r>
              <a:rPr lang="es-ES" sz="1400" dirty="0" smtClean="0">
                <a:ln w="0">
                  <a:noFill/>
                </a:ln>
                <a:solidFill>
                  <a:srgbClr val="A50021"/>
                </a:solidFill>
                <a:latin typeface="AR BERKLEY" panose="02000000000000000000" pitchFamily="2" charset="0"/>
              </a:rPr>
              <a:t>&amp;</a:t>
            </a:r>
            <a:r>
              <a:rPr lang="es-ES" dirty="0" smtClean="0">
                <a:ln w="0">
                  <a:noFill/>
                </a:ln>
                <a:solidFill>
                  <a:srgbClr val="A50021"/>
                </a:solidFill>
                <a:latin typeface="AR BERKLEY" panose="02000000000000000000" pitchFamily="2" charset="0"/>
              </a:rPr>
              <a:t>R</a:t>
            </a:r>
            <a:endParaRPr lang="es-ES" sz="1400" dirty="0" smtClean="0">
              <a:ln w="0">
                <a:noFill/>
              </a:ln>
              <a:solidFill>
                <a:srgbClr val="A50021"/>
              </a:solidFill>
              <a:latin typeface="AR BERKLEY" panose="02000000000000000000" pitchFamily="2" charset="0"/>
            </a:endParaRPr>
          </a:p>
        </p:txBody>
      </p:sp>
      <p:sp>
        <p:nvSpPr>
          <p:cNvPr id="9" name="8 Rectángulo"/>
          <p:cNvSpPr/>
          <p:nvPr/>
        </p:nvSpPr>
        <p:spPr>
          <a:xfrm>
            <a:off x="-1176" y="9036"/>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2546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16"/>
                                        </p:tgtEl>
                                        <p:attrNameLst>
                                          <p:attrName>ppt_x</p:attrName>
                                        </p:attrNameLst>
                                      </p:cBhvr>
                                      <p:tavLst>
                                        <p:tav tm="0">
                                          <p:val>
                                            <p:strVal val="ppt_x"/>
                                          </p:val>
                                        </p:tav>
                                        <p:tav tm="100000">
                                          <p:val>
                                            <p:strVal val="1+ppt_w/2"/>
                                          </p:val>
                                        </p:tav>
                                      </p:tavLst>
                                    </p:anim>
                                    <p:anim calcmode="lin" valueType="num">
                                      <p:cBhvr additive="base">
                                        <p:cTn id="14" dur="3700"/>
                                        <p:tgtEl>
                                          <p:spTgt spid="16"/>
                                        </p:tgtEl>
                                        <p:attrNameLst>
                                          <p:attrName>ppt_y</p:attrName>
                                        </p:attrNameLst>
                                      </p:cBhvr>
                                      <p:tavLst>
                                        <p:tav tm="0">
                                          <p:val>
                                            <p:strVal val="ppt_y"/>
                                          </p:val>
                                        </p:tav>
                                        <p:tav tm="100000">
                                          <p:val>
                                            <p:strVal val="0-ppt_h/2"/>
                                          </p:val>
                                        </p:tav>
                                      </p:tavLst>
                                    </p:anim>
                                    <p:set>
                                      <p:cBhvr>
                                        <p:cTn id="15" dur="1" fill="hold">
                                          <p:stCondLst>
                                            <p:cond delay="36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LA MUJER VALIENTEEEEE"/>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14" name="3 Rectángulo"/>
          <p:cNvSpPr/>
          <p:nvPr/>
        </p:nvSpPr>
        <p:spPr>
          <a:xfrm rot="16200000">
            <a:off x="-755968" y="2248307"/>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3 Rectángulo"/>
          <p:cNvSpPr/>
          <p:nvPr/>
        </p:nvSpPr>
        <p:spPr>
          <a:xfrm rot="16200000">
            <a:off x="-899984" y="2249493"/>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3 Rectángulo"/>
          <p:cNvSpPr/>
          <p:nvPr/>
        </p:nvSpPr>
        <p:spPr>
          <a:xfrm rot="16200000">
            <a:off x="-1044000" y="2248307"/>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3 Rectángulo"/>
          <p:cNvSpPr/>
          <p:nvPr/>
        </p:nvSpPr>
        <p:spPr>
          <a:xfrm rot="16200000">
            <a:off x="-1188016" y="2252891"/>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3 Rectángulo"/>
          <p:cNvSpPr/>
          <p:nvPr/>
        </p:nvSpPr>
        <p:spPr>
          <a:xfrm rot="16200000">
            <a:off x="-1332032" y="2248307"/>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3 Rectángulo"/>
          <p:cNvSpPr/>
          <p:nvPr/>
        </p:nvSpPr>
        <p:spPr>
          <a:xfrm rot="16200000">
            <a:off x="-1476048" y="2248307"/>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3 Rectángulo"/>
          <p:cNvSpPr/>
          <p:nvPr/>
        </p:nvSpPr>
        <p:spPr>
          <a:xfrm rot="16200000">
            <a:off x="-1620064" y="2249493"/>
            <a:ext cx="5144686" cy="648072"/>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77152"/>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3 Rectángulo"/>
          <p:cNvSpPr/>
          <p:nvPr/>
        </p:nvSpPr>
        <p:spPr>
          <a:xfrm rot="16200000">
            <a:off x="-1783317" y="2231745"/>
            <a:ext cx="5144686" cy="683568"/>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52503"/>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3 Rectángulo"/>
          <p:cNvSpPr/>
          <p:nvPr/>
        </p:nvSpPr>
        <p:spPr>
          <a:xfrm rot="16200000">
            <a:off x="-1962356" y="2232000"/>
            <a:ext cx="5144686" cy="683568"/>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52503"/>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3 Rectángulo"/>
          <p:cNvSpPr/>
          <p:nvPr/>
        </p:nvSpPr>
        <p:spPr>
          <a:xfrm rot="16200000">
            <a:off x="-2106372" y="2229373"/>
            <a:ext cx="5144686" cy="683568"/>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52503"/>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3 Rectángulo"/>
          <p:cNvSpPr/>
          <p:nvPr/>
        </p:nvSpPr>
        <p:spPr>
          <a:xfrm rot="16200000">
            <a:off x="-2251317" y="2230559"/>
            <a:ext cx="5144686" cy="683568"/>
          </a:xfrm>
          <a:custGeom>
            <a:avLst/>
            <a:gdLst>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 name="connsiteX0" fmla="*/ 0 w 9144000"/>
              <a:gd name="connsiteY0" fmla="*/ 0 h 509816"/>
              <a:gd name="connsiteX1" fmla="*/ 9144000 w 9144000"/>
              <a:gd name="connsiteY1" fmla="*/ 0 h 509816"/>
              <a:gd name="connsiteX2" fmla="*/ 9144000 w 9144000"/>
              <a:gd name="connsiteY2" fmla="*/ 509816 h 509816"/>
              <a:gd name="connsiteX3" fmla="*/ 0 w 9144000"/>
              <a:gd name="connsiteY3" fmla="*/ 509816 h 509816"/>
              <a:gd name="connsiteX4" fmla="*/ 0 w 9144000"/>
              <a:gd name="connsiteY4" fmla="*/ 0 h 509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09816">
                <a:moveTo>
                  <a:pt x="0" y="0"/>
                </a:moveTo>
                <a:lnTo>
                  <a:pt x="9144000" y="0"/>
                </a:lnTo>
                <a:lnTo>
                  <a:pt x="9144000" y="509816"/>
                </a:lnTo>
                <a:cubicBezTo>
                  <a:pt x="554736" y="-352503"/>
                  <a:pt x="3048000" y="509816"/>
                  <a:pt x="0" y="509816"/>
                </a:cubicBezTo>
                <a:lnTo>
                  <a:pt x="0" y="0"/>
                </a:lnTo>
                <a:close/>
              </a:path>
            </a:pathLst>
          </a:custGeom>
          <a:gradFill>
            <a:gsLst>
              <a:gs pos="0">
                <a:schemeClr val="tx1"/>
              </a:gs>
              <a:gs pos="50000">
                <a:srgbClr val="C00000">
                  <a:shade val="67500"/>
                  <a:satMod val="115000"/>
                </a:srgbClr>
              </a:gs>
              <a:gs pos="100000">
                <a:srgbClr val="C00000">
                  <a:shade val="100000"/>
                  <a:satMod val="115000"/>
                </a:srgbClr>
              </a:gs>
            </a:gsLst>
            <a:lin ang="16200000" scaled="1"/>
          </a:gradFill>
          <a:ln>
            <a:noFill/>
          </a:ln>
          <a:scene3d>
            <a:camera prst="orthographicFront"/>
            <a:lightRig rig="chilly"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34" name="33 Grupo"/>
          <p:cNvGrpSpPr/>
          <p:nvPr/>
        </p:nvGrpSpPr>
        <p:grpSpPr>
          <a:xfrm>
            <a:off x="1639738" y="0"/>
            <a:ext cx="7504262" cy="5167171"/>
            <a:chOff x="-4356992" y="-3332906"/>
            <a:chExt cx="7504262" cy="5167171"/>
          </a:xfrm>
        </p:grpSpPr>
        <p:sp>
          <p:nvSpPr>
            <p:cNvPr id="35" name="2 Rectángulo"/>
            <p:cNvSpPr/>
            <p:nvPr/>
          </p:nvSpPr>
          <p:spPr>
            <a:xfrm>
              <a:off x="-4356992" y="-3332906"/>
              <a:ext cx="7504262" cy="5167171"/>
            </a:xfrm>
            <a:custGeom>
              <a:avLst/>
              <a:gdLst>
                <a:gd name="connsiteX0" fmla="*/ 0 w 7380312"/>
                <a:gd name="connsiteY0" fmla="*/ 0 h 5143500"/>
                <a:gd name="connsiteX1" fmla="*/ 7380312 w 7380312"/>
                <a:gd name="connsiteY1" fmla="*/ 0 h 5143500"/>
                <a:gd name="connsiteX2" fmla="*/ 7380312 w 7380312"/>
                <a:gd name="connsiteY2" fmla="*/ 5143500 h 5143500"/>
                <a:gd name="connsiteX3" fmla="*/ 0 w 7380312"/>
                <a:gd name="connsiteY3" fmla="*/ 5143500 h 5143500"/>
                <a:gd name="connsiteX4" fmla="*/ 0 w 7380312"/>
                <a:gd name="connsiteY4" fmla="*/ 0 h 5143500"/>
                <a:gd name="connsiteX0" fmla="*/ 541866 w 7922178"/>
                <a:gd name="connsiteY0" fmla="*/ 0 h 5143500"/>
                <a:gd name="connsiteX1" fmla="*/ 7922178 w 7922178"/>
                <a:gd name="connsiteY1" fmla="*/ 0 h 5143500"/>
                <a:gd name="connsiteX2" fmla="*/ 7922178 w 7922178"/>
                <a:gd name="connsiteY2" fmla="*/ 5143500 h 5143500"/>
                <a:gd name="connsiteX3" fmla="*/ 541866 w 7922178"/>
                <a:gd name="connsiteY3" fmla="*/ 5143500 h 5143500"/>
                <a:gd name="connsiteX4" fmla="*/ 541866 w 7922178"/>
                <a:gd name="connsiteY4" fmla="*/ 0 h 5143500"/>
                <a:gd name="connsiteX0" fmla="*/ 532162 w 7950574"/>
                <a:gd name="connsiteY0" fmla="*/ 0 h 5143500"/>
                <a:gd name="connsiteX1" fmla="*/ 7950574 w 7950574"/>
                <a:gd name="connsiteY1" fmla="*/ 0 h 5143500"/>
                <a:gd name="connsiteX2" fmla="*/ 7950574 w 7950574"/>
                <a:gd name="connsiteY2" fmla="*/ 5143500 h 5143500"/>
                <a:gd name="connsiteX3" fmla="*/ 570262 w 7950574"/>
                <a:gd name="connsiteY3" fmla="*/ 5143500 h 5143500"/>
                <a:gd name="connsiteX4" fmla="*/ 532162 w 7950574"/>
                <a:gd name="connsiteY4" fmla="*/ 0 h 5143500"/>
                <a:gd name="connsiteX0" fmla="*/ 544347 w 7962759"/>
                <a:gd name="connsiteY0" fmla="*/ 0 h 5181600"/>
                <a:gd name="connsiteX1" fmla="*/ 7962759 w 7962759"/>
                <a:gd name="connsiteY1" fmla="*/ 0 h 5181600"/>
                <a:gd name="connsiteX2" fmla="*/ 7962759 w 7962759"/>
                <a:gd name="connsiteY2" fmla="*/ 5143500 h 5181600"/>
                <a:gd name="connsiteX3" fmla="*/ 534822 w 7962759"/>
                <a:gd name="connsiteY3" fmla="*/ 5181600 h 5181600"/>
                <a:gd name="connsiteX4" fmla="*/ 544347 w 7962759"/>
                <a:gd name="connsiteY4" fmla="*/ 0 h 5181600"/>
                <a:gd name="connsiteX0" fmla="*/ 565024 w 7983436"/>
                <a:gd name="connsiteY0" fmla="*/ 0 h 5181600"/>
                <a:gd name="connsiteX1" fmla="*/ 7983436 w 7983436"/>
                <a:gd name="connsiteY1" fmla="*/ 0 h 5181600"/>
                <a:gd name="connsiteX2" fmla="*/ 7983436 w 7983436"/>
                <a:gd name="connsiteY2" fmla="*/ 5143500 h 5181600"/>
                <a:gd name="connsiteX3" fmla="*/ 555499 w 7983436"/>
                <a:gd name="connsiteY3" fmla="*/ 5181600 h 5181600"/>
                <a:gd name="connsiteX4" fmla="*/ 565024 w 7983436"/>
                <a:gd name="connsiteY4" fmla="*/ 0 h 5181600"/>
                <a:gd name="connsiteX0" fmla="*/ 556041 w 8009348"/>
                <a:gd name="connsiteY0" fmla="*/ 10846 h 5181600"/>
                <a:gd name="connsiteX1" fmla="*/ 8009348 w 8009348"/>
                <a:gd name="connsiteY1" fmla="*/ 0 h 5181600"/>
                <a:gd name="connsiteX2" fmla="*/ 8009348 w 8009348"/>
                <a:gd name="connsiteY2" fmla="*/ 5143500 h 5181600"/>
                <a:gd name="connsiteX3" fmla="*/ 581411 w 8009348"/>
                <a:gd name="connsiteY3" fmla="*/ 5181600 h 5181600"/>
                <a:gd name="connsiteX4" fmla="*/ 556041 w 8009348"/>
                <a:gd name="connsiteY4" fmla="*/ 10846 h 5181600"/>
                <a:gd name="connsiteX0" fmla="*/ 568082 w 8021389"/>
                <a:gd name="connsiteY0" fmla="*/ 10846 h 5181600"/>
                <a:gd name="connsiteX1" fmla="*/ 8021389 w 8021389"/>
                <a:gd name="connsiteY1" fmla="*/ 0 h 5181600"/>
                <a:gd name="connsiteX2" fmla="*/ 8021389 w 8021389"/>
                <a:gd name="connsiteY2" fmla="*/ 5143500 h 5181600"/>
                <a:gd name="connsiteX3" fmla="*/ 546927 w 8021389"/>
                <a:gd name="connsiteY3" fmla="*/ 5181600 h 5181600"/>
                <a:gd name="connsiteX4" fmla="*/ 568082 w 8021389"/>
                <a:gd name="connsiteY4" fmla="*/ 10846 h 5181600"/>
                <a:gd name="connsiteX0" fmla="*/ 564951 w 8018258"/>
                <a:gd name="connsiteY0" fmla="*/ 10846 h 5148268"/>
                <a:gd name="connsiteX1" fmla="*/ 8018258 w 8018258"/>
                <a:gd name="connsiteY1" fmla="*/ 0 h 5148268"/>
                <a:gd name="connsiteX2" fmla="*/ 8018258 w 8018258"/>
                <a:gd name="connsiteY2" fmla="*/ 5143500 h 5148268"/>
                <a:gd name="connsiteX3" fmla="*/ 555712 w 8018258"/>
                <a:gd name="connsiteY3" fmla="*/ 5148268 h 5148268"/>
                <a:gd name="connsiteX4" fmla="*/ 564951 w 8018258"/>
                <a:gd name="connsiteY4" fmla="*/ 10846 h 51482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18258" h="5148268">
                  <a:moveTo>
                    <a:pt x="564951" y="10846"/>
                  </a:moveTo>
                  <a:lnTo>
                    <a:pt x="8018258" y="0"/>
                  </a:lnTo>
                  <a:lnTo>
                    <a:pt x="8018258" y="5143500"/>
                  </a:lnTo>
                  <a:lnTo>
                    <a:pt x="555712" y="5148268"/>
                  </a:lnTo>
                  <a:cubicBezTo>
                    <a:pt x="555712" y="3433768"/>
                    <a:pt x="-700775" y="4899740"/>
                    <a:pt x="564951" y="10846"/>
                  </a:cubicBezTo>
                  <a:close/>
                </a:path>
              </a:pathLst>
            </a:custGeom>
            <a:gradFill>
              <a:gsLst>
                <a:gs pos="78000">
                  <a:srgbClr val="C00000">
                    <a:alpha val="47000"/>
                  </a:srgbClr>
                </a:gs>
                <a:gs pos="0">
                  <a:schemeClr val="tx1">
                    <a:alpha val="46000"/>
                  </a:schemeClr>
                </a:gs>
                <a:gs pos="100000">
                  <a:srgbClr val="C00000">
                    <a:alpha val="48000"/>
                  </a:srgbClr>
                </a:gs>
                <a:gs pos="66000">
                  <a:schemeClr val="tx1">
                    <a:alpha val="71000"/>
                  </a:schemeClr>
                </a:gs>
                <a:gs pos="90000">
                  <a:schemeClr val="tx1">
                    <a:alpha val="44000"/>
                  </a:schemeClr>
                </a:gs>
                <a:gs pos="44000">
                  <a:schemeClr val="tx1">
                    <a:alpha val="60000"/>
                  </a:schemeClr>
                </a:gs>
                <a:gs pos="54000">
                  <a:srgbClr val="C00000">
                    <a:alpha val="45000"/>
                  </a:srgbClr>
                </a:gs>
                <a:gs pos="33000">
                  <a:srgbClr val="C00000">
                    <a:alpha val="55000"/>
                  </a:srgbClr>
                </a:gs>
                <a:gs pos="23000">
                  <a:schemeClr val="tx1">
                    <a:alpha val="53000"/>
                  </a:schemeClr>
                </a:gs>
                <a:gs pos="12000">
                  <a:srgbClr val="C00000">
                    <a:alpha val="53000"/>
                  </a:srgbClr>
                </a:gs>
              </a:gsLst>
              <a:path path="circle">
                <a:fillToRect l="100000" t="100000"/>
              </a:path>
            </a:gradFill>
            <a:ln>
              <a:noFill/>
            </a:ln>
            <a:scene3d>
              <a:camera prst="orthographicFront"/>
              <a:lightRig rig="flood" dir="t">
                <a:rot lat="0" lon="0" rev="18600000"/>
              </a:lightRig>
            </a:scene3d>
            <a:sp3d>
              <a:bevelT w="1841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6"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089026" y="-2705372"/>
              <a:ext cx="6028605" cy="4162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5" name="24 Rectángulo"/>
          <p:cNvSpPr/>
          <p:nvPr/>
        </p:nvSpPr>
        <p:spPr>
          <a:xfrm>
            <a:off x="0" y="-4676"/>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17345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3" presetClass="entr" presetSubtype="28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3500" fill="hold"/>
                                        <p:tgtEl>
                                          <p:spTgt spid="13"/>
                                        </p:tgtEl>
                                        <p:attrNameLst>
                                          <p:attrName>ppt_w</p:attrName>
                                        </p:attrNameLst>
                                      </p:cBhvr>
                                      <p:tavLst>
                                        <p:tav tm="0">
                                          <p:val>
                                            <p:strVal val="4/3*#ppt_w"/>
                                          </p:val>
                                        </p:tav>
                                        <p:tav tm="100000">
                                          <p:val>
                                            <p:strVal val="#ppt_w"/>
                                          </p:val>
                                        </p:tav>
                                      </p:tavLst>
                                    </p:anim>
                                    <p:anim calcmode="lin" valueType="num">
                                      <p:cBhvr>
                                        <p:cTn id="11" dur="3500" fill="hold"/>
                                        <p:tgtEl>
                                          <p:spTgt spid="13"/>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700"/>
                                        <p:tgtEl>
                                          <p:spTgt spid="34"/>
                                        </p:tgtEl>
                                        <p:attrNameLst>
                                          <p:attrName>ppt_x</p:attrName>
                                        </p:attrNameLst>
                                      </p:cBhvr>
                                      <p:tavLst>
                                        <p:tav tm="0">
                                          <p:val>
                                            <p:strVal val="ppt_x"/>
                                          </p:val>
                                        </p:tav>
                                        <p:tav tm="100000">
                                          <p:val>
                                            <p:strVal val="1+ppt_w/2"/>
                                          </p:val>
                                        </p:tav>
                                      </p:tavLst>
                                    </p:anim>
                                    <p:anim calcmode="lin" valueType="num">
                                      <p:cBhvr additive="base">
                                        <p:cTn id="14" dur="3700"/>
                                        <p:tgtEl>
                                          <p:spTgt spid="34"/>
                                        </p:tgtEl>
                                        <p:attrNameLst>
                                          <p:attrName>ppt_y</p:attrName>
                                        </p:attrNameLst>
                                      </p:cBhvr>
                                      <p:tavLst>
                                        <p:tav tm="0">
                                          <p:val>
                                            <p:strVal val="ppt_y"/>
                                          </p:val>
                                        </p:tav>
                                        <p:tav tm="100000">
                                          <p:val>
                                            <p:strVal val="ppt_y"/>
                                          </p:val>
                                        </p:tav>
                                      </p:tavLst>
                                    </p:anim>
                                    <p:set>
                                      <p:cBhvr>
                                        <p:cTn id="15" dur="1" fill="hold">
                                          <p:stCondLst>
                                            <p:cond delay="3699"/>
                                          </p:stCondLst>
                                        </p:cTn>
                                        <p:tgtEl>
                                          <p:spTgt spid="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0" y="10748"/>
            <a:ext cx="9144000" cy="5132752"/>
          </a:xfrm>
          <a:prstGeom prst="rect">
            <a:avLst/>
          </a:prstGeom>
          <a:noFill/>
          <a:ln>
            <a:noFill/>
          </a:ln>
        </p:spPr>
      </p:pic>
      <p:grpSp>
        <p:nvGrpSpPr>
          <p:cNvPr id="12" name="11 Grupo"/>
          <p:cNvGrpSpPr/>
          <p:nvPr/>
        </p:nvGrpSpPr>
        <p:grpSpPr>
          <a:xfrm>
            <a:off x="0" y="-30384"/>
            <a:ext cx="9166476" cy="5249701"/>
            <a:chOff x="0" y="-30384"/>
            <a:chExt cx="9166476" cy="5249701"/>
          </a:xfrm>
        </p:grpSpPr>
        <p:sp>
          <p:nvSpPr>
            <p:cNvPr id="13" name="4 Forma en L"/>
            <p:cNvSpPr/>
            <p:nvPr/>
          </p:nvSpPr>
          <p:spPr>
            <a:xfrm>
              <a:off x="0" y="0"/>
              <a:ext cx="9144000" cy="5219317"/>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0" y="5143500"/>
                  </a:lnTo>
                  <a:lnTo>
                    <a:pt x="0" y="0"/>
                  </a:lnTo>
                  <a:close/>
                </a:path>
              </a:pathLst>
            </a:custGeom>
            <a:gradFill flip="none" rotWithShape="1">
              <a:gsLst>
                <a:gs pos="47000">
                  <a:srgbClr val="FF3300"/>
                </a:gs>
                <a:gs pos="0">
                  <a:srgbClr val="A40000">
                    <a:lumMod val="84000"/>
                  </a:srgbClr>
                </a:gs>
                <a:gs pos="35000">
                  <a:srgbClr val="C00000"/>
                </a:gs>
                <a:gs pos="100000">
                  <a:srgbClr val="A60000"/>
                </a:gs>
                <a:gs pos="81000">
                  <a:srgbClr val="FF3300"/>
                </a:gs>
              </a:gsLst>
              <a:path path="rect">
                <a:fillToRect l="100000" t="100000"/>
              </a:path>
              <a:tileRect r="-100000" b="-100000"/>
            </a:gradFill>
            <a:ln>
              <a:noFill/>
            </a:ln>
            <a:scene3d>
              <a:camera prst="orthographicFront"/>
              <a:lightRig rig="flood" dir="t">
                <a:rot lat="0" lon="0" rev="8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4 Forma en L"/>
            <p:cNvSpPr/>
            <p:nvPr/>
          </p:nvSpPr>
          <p:spPr>
            <a:xfrm>
              <a:off x="22476" y="-30384"/>
              <a:ext cx="9144000" cy="5219317"/>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1" h="5203461">
                  <a:moveTo>
                    <a:pt x="0" y="0"/>
                  </a:moveTo>
                  <a:lnTo>
                    <a:pt x="1297586" y="0"/>
                  </a:lnTo>
                  <a:cubicBezTo>
                    <a:pt x="223292" y="812287"/>
                    <a:pt x="857383" y="3243511"/>
                    <a:pt x="667508" y="4730355"/>
                  </a:cubicBezTo>
                  <a:cubicBezTo>
                    <a:pt x="2407693" y="4412743"/>
                    <a:pt x="4658009" y="4978913"/>
                    <a:pt x="6160958" y="4946754"/>
                  </a:cubicBezTo>
                  <a:cubicBezTo>
                    <a:pt x="7663907" y="4914595"/>
                    <a:pt x="8773916" y="4867446"/>
                    <a:pt x="9218951" y="4490513"/>
                  </a:cubicBezTo>
                  <a:cubicBezTo>
                    <a:pt x="9218951" y="4683192"/>
                    <a:pt x="9218950" y="5010782"/>
                    <a:pt x="9218950" y="5203461"/>
                  </a:cubicBezTo>
                  <a:lnTo>
                    <a:pt x="0" y="5143500"/>
                  </a:lnTo>
                  <a:lnTo>
                    <a:pt x="0" y="0"/>
                  </a:lnTo>
                  <a:close/>
                </a:path>
              </a:pathLst>
            </a:custGeom>
            <a:gradFill flip="none" rotWithShape="1">
              <a:gsLst>
                <a:gs pos="47000">
                  <a:srgbClr val="FF3300"/>
                </a:gs>
                <a:gs pos="0">
                  <a:srgbClr val="A40000">
                    <a:lumMod val="84000"/>
                  </a:srgbClr>
                </a:gs>
                <a:gs pos="35000">
                  <a:srgbClr val="C00000"/>
                </a:gs>
                <a:gs pos="100000">
                  <a:srgbClr val="A60000"/>
                </a:gs>
                <a:gs pos="81000">
                  <a:srgbClr val="FF3300"/>
                </a:gs>
              </a:gsLst>
              <a:path path="rect">
                <a:fillToRect l="100000" t="100000"/>
              </a:path>
              <a:tileRect r="-100000" b="-100000"/>
            </a:gradFill>
            <a:ln>
              <a:noFill/>
            </a:ln>
            <a:scene3d>
              <a:camera prst="orthographicFront"/>
              <a:lightRig rig="flood" dir="t">
                <a:rot lat="0" lon="0" rev="8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8316416" y="4774168"/>
              <a:ext cx="673582" cy="369332"/>
            </a:xfrm>
            <a:prstGeom prst="rect">
              <a:avLst/>
            </a:prstGeom>
            <a:noFill/>
          </p:spPr>
          <p:txBody>
            <a:bodyPr wrap="none" rtlCol="0">
              <a:spAutoFit/>
              <a:scene3d>
                <a:camera prst="obliqueBottomLeft"/>
                <a:lightRig rig="threePt" dir="t"/>
              </a:scene3d>
              <a:sp3d extrusionH="63500">
                <a:extrusionClr>
                  <a:schemeClr val="bg1"/>
                </a:extrusionClr>
              </a:sp3d>
            </a:bodyPr>
            <a:lstStyle/>
            <a:p>
              <a:pPr algn="ctr"/>
              <a:r>
                <a:rPr lang="es-ES" dirty="0" smtClean="0">
                  <a:ln w="0">
                    <a:noFill/>
                  </a:ln>
                  <a:solidFill>
                    <a:srgbClr val="C00000"/>
                  </a:solidFill>
                  <a:latin typeface="AR BERKLEY" panose="02000000000000000000" pitchFamily="2" charset="0"/>
                </a:rPr>
                <a:t>P</a:t>
              </a:r>
              <a:r>
                <a:rPr lang="es-ES" sz="1400" dirty="0" smtClean="0">
                  <a:ln w="0">
                    <a:noFill/>
                  </a:ln>
                  <a:solidFill>
                    <a:srgbClr val="C00000"/>
                  </a:solidFill>
                  <a:latin typeface="AR BERKLEY" panose="02000000000000000000" pitchFamily="2" charset="0"/>
                </a:rPr>
                <a:t>&amp;</a:t>
              </a:r>
              <a:r>
                <a:rPr lang="es-ES" dirty="0" smtClean="0">
                  <a:ln w="0">
                    <a:noFill/>
                  </a:ln>
                  <a:solidFill>
                    <a:srgbClr val="C00000"/>
                  </a:solidFill>
                  <a:latin typeface="AR BERKLEY" panose="02000000000000000000" pitchFamily="2" charset="0"/>
                </a:rPr>
                <a:t>R</a:t>
              </a:r>
              <a:endParaRPr lang="es-ES" sz="1400" dirty="0" smtClean="0">
                <a:ln w="0">
                  <a:noFill/>
                </a:ln>
                <a:solidFill>
                  <a:srgbClr val="C00000"/>
                </a:solidFill>
                <a:latin typeface="AR BERKLEY" panose="02000000000000000000" pitchFamily="2" charset="0"/>
              </a:endParaRPr>
            </a:p>
          </p:txBody>
        </p:sp>
        <p:sp>
          <p:nvSpPr>
            <p:cNvPr id="16" name="4 Forma en L"/>
            <p:cNvSpPr/>
            <p:nvPr/>
          </p:nvSpPr>
          <p:spPr>
            <a:xfrm>
              <a:off x="179511" y="195486"/>
              <a:ext cx="679745" cy="4838175"/>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449052"/>
                <a:gd name="connsiteY0" fmla="*/ 0 h 5203461"/>
                <a:gd name="connsiteX1" fmla="*/ 1297586 w 9449052"/>
                <a:gd name="connsiteY1" fmla="*/ 0 h 5203461"/>
                <a:gd name="connsiteX2" fmla="*/ 667508 w 9449052"/>
                <a:gd name="connsiteY2" fmla="*/ 4730355 h 5203461"/>
                <a:gd name="connsiteX3" fmla="*/ 6160958 w 9449052"/>
                <a:gd name="connsiteY3" fmla="*/ 4946754 h 5203461"/>
                <a:gd name="connsiteX4" fmla="*/ 9218950 w 9449052"/>
                <a:gd name="connsiteY4" fmla="*/ 5203461 h 5203461"/>
                <a:gd name="connsiteX5" fmla="*/ 0 w 9449052"/>
                <a:gd name="connsiteY5" fmla="*/ 5143500 h 5203461"/>
                <a:gd name="connsiteX6" fmla="*/ 0 w 9449052"/>
                <a:gd name="connsiteY6" fmla="*/ 0 h 5203461"/>
                <a:gd name="connsiteX0" fmla="*/ 0 w 6163309"/>
                <a:gd name="connsiteY0" fmla="*/ 0 h 5477606"/>
                <a:gd name="connsiteX1" fmla="*/ 1297586 w 6163309"/>
                <a:gd name="connsiteY1" fmla="*/ 0 h 5477606"/>
                <a:gd name="connsiteX2" fmla="*/ 667508 w 6163309"/>
                <a:gd name="connsiteY2" fmla="*/ 4730355 h 5477606"/>
                <a:gd name="connsiteX3" fmla="*/ 6160958 w 6163309"/>
                <a:gd name="connsiteY3" fmla="*/ 4946754 h 5477606"/>
                <a:gd name="connsiteX4" fmla="*/ 0 w 6163309"/>
                <a:gd name="connsiteY4" fmla="*/ 5143500 h 5477606"/>
                <a:gd name="connsiteX5" fmla="*/ 0 w 6163309"/>
                <a:gd name="connsiteY5" fmla="*/ 0 h 5477606"/>
                <a:gd name="connsiteX0" fmla="*/ 0 w 1297586"/>
                <a:gd name="connsiteY0" fmla="*/ 0 h 5585839"/>
                <a:gd name="connsiteX1" fmla="*/ 1297586 w 1297586"/>
                <a:gd name="connsiteY1" fmla="*/ 0 h 5585839"/>
                <a:gd name="connsiteX2" fmla="*/ 667508 w 1297586"/>
                <a:gd name="connsiteY2" fmla="*/ 4730355 h 5585839"/>
                <a:gd name="connsiteX3" fmla="*/ 0 w 1297586"/>
                <a:gd name="connsiteY3" fmla="*/ 5143500 h 5585839"/>
                <a:gd name="connsiteX4" fmla="*/ 0 w 1297586"/>
                <a:gd name="connsiteY4" fmla="*/ 0 h 5585839"/>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8 w 1297586"/>
                <a:gd name="connsiteY2" fmla="*/ 4730355 h 5143500"/>
                <a:gd name="connsiteX3" fmla="*/ 0 w 1297586"/>
                <a:gd name="connsiteY3" fmla="*/ 5143500 h 5143500"/>
                <a:gd name="connsiteX4" fmla="*/ 0 w 1297586"/>
                <a:gd name="connsiteY4" fmla="*/ 0 h 5143500"/>
                <a:gd name="connsiteX0" fmla="*/ 0 w 1297586"/>
                <a:gd name="connsiteY0" fmla="*/ 0 h 5194607"/>
                <a:gd name="connsiteX1" fmla="*/ 1297586 w 1297586"/>
                <a:gd name="connsiteY1" fmla="*/ 0 h 5194607"/>
                <a:gd name="connsiteX2" fmla="*/ 667507 w 1297586"/>
                <a:gd name="connsiteY2" fmla="*/ 5064287 h 5194607"/>
                <a:gd name="connsiteX3" fmla="*/ 0 w 1297586"/>
                <a:gd name="connsiteY3" fmla="*/ 5143500 h 5194607"/>
                <a:gd name="connsiteX4" fmla="*/ 0 w 1297586"/>
                <a:gd name="connsiteY4" fmla="*/ 0 h 5194607"/>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143500"/>
                <a:gd name="connsiteX1" fmla="*/ 1297586 w 1297586"/>
                <a:gd name="connsiteY1" fmla="*/ 0 h 5143500"/>
                <a:gd name="connsiteX2" fmla="*/ 667507 w 1297586"/>
                <a:gd name="connsiteY2" fmla="*/ 5064287 h 5143500"/>
                <a:gd name="connsiteX3" fmla="*/ 0 w 1297586"/>
                <a:gd name="connsiteY3" fmla="*/ 5143500 h 5143500"/>
                <a:gd name="connsiteX4" fmla="*/ 0 w 1297586"/>
                <a:gd name="connsiteY4" fmla="*/ 0 h 5143500"/>
                <a:gd name="connsiteX0" fmla="*/ 0 w 1297586"/>
                <a:gd name="connsiteY0" fmla="*/ 0 h 5201075"/>
                <a:gd name="connsiteX1" fmla="*/ 1297586 w 1297586"/>
                <a:gd name="connsiteY1" fmla="*/ 0 h 5201075"/>
                <a:gd name="connsiteX2" fmla="*/ 667507 w 1297586"/>
                <a:gd name="connsiteY2" fmla="*/ 5064287 h 5201075"/>
                <a:gd name="connsiteX3" fmla="*/ 18471 w 1297586"/>
                <a:gd name="connsiteY3" fmla="*/ 5201075 h 5201075"/>
                <a:gd name="connsiteX4" fmla="*/ 0 w 1297586"/>
                <a:gd name="connsiteY4" fmla="*/ 0 h 5201075"/>
                <a:gd name="connsiteX0" fmla="*/ 0 w 1297586"/>
                <a:gd name="connsiteY0" fmla="*/ 0 h 5975665"/>
                <a:gd name="connsiteX1" fmla="*/ 1297586 w 1297586"/>
                <a:gd name="connsiteY1" fmla="*/ 0 h 5975665"/>
                <a:gd name="connsiteX2" fmla="*/ 667507 w 1297586"/>
                <a:gd name="connsiteY2" fmla="*/ 5064287 h 5975665"/>
                <a:gd name="connsiteX3" fmla="*/ 18471 w 1297586"/>
                <a:gd name="connsiteY3" fmla="*/ 5201075 h 5975665"/>
                <a:gd name="connsiteX4" fmla="*/ 0 w 1297586"/>
                <a:gd name="connsiteY4" fmla="*/ 0 h 5975665"/>
                <a:gd name="connsiteX0" fmla="*/ 0 w 1297586"/>
                <a:gd name="connsiteY0" fmla="*/ 0 h 5632779"/>
                <a:gd name="connsiteX1" fmla="*/ 1297586 w 1297586"/>
                <a:gd name="connsiteY1" fmla="*/ 0 h 5632779"/>
                <a:gd name="connsiteX2" fmla="*/ 667507 w 1297586"/>
                <a:gd name="connsiteY2" fmla="*/ 5064287 h 5632779"/>
                <a:gd name="connsiteX3" fmla="*/ 18471 w 1297586"/>
                <a:gd name="connsiteY3" fmla="*/ 5201075 h 5632779"/>
                <a:gd name="connsiteX4" fmla="*/ 0 w 1297586"/>
                <a:gd name="connsiteY4" fmla="*/ 0 h 5632779"/>
                <a:gd name="connsiteX0" fmla="*/ 0 w 1297586"/>
                <a:gd name="connsiteY0" fmla="*/ 0 h 5259195"/>
                <a:gd name="connsiteX1" fmla="*/ 1297586 w 1297586"/>
                <a:gd name="connsiteY1" fmla="*/ 0 h 5259195"/>
                <a:gd name="connsiteX2" fmla="*/ 667507 w 1297586"/>
                <a:gd name="connsiteY2" fmla="*/ 5064287 h 5259195"/>
                <a:gd name="connsiteX3" fmla="*/ 18471 w 1297586"/>
                <a:gd name="connsiteY3" fmla="*/ 5201075 h 5259195"/>
                <a:gd name="connsiteX4" fmla="*/ 0 w 1297586"/>
                <a:gd name="connsiteY4" fmla="*/ 0 h 5259195"/>
                <a:gd name="connsiteX0" fmla="*/ 34673 w 1332259"/>
                <a:gd name="connsiteY0" fmla="*/ 0 h 5757635"/>
                <a:gd name="connsiteX1" fmla="*/ 1332259 w 1332259"/>
                <a:gd name="connsiteY1" fmla="*/ 0 h 5757635"/>
                <a:gd name="connsiteX2" fmla="*/ 702180 w 1332259"/>
                <a:gd name="connsiteY2" fmla="*/ 5490337 h 5757635"/>
                <a:gd name="connsiteX3" fmla="*/ 53144 w 1332259"/>
                <a:gd name="connsiteY3" fmla="*/ 5201075 h 5757635"/>
                <a:gd name="connsiteX4" fmla="*/ 34673 w 1332259"/>
                <a:gd name="connsiteY4" fmla="*/ 0 h 5757635"/>
                <a:gd name="connsiteX0" fmla="*/ 34675 w 1332261"/>
                <a:gd name="connsiteY0" fmla="*/ 0 h 5883913"/>
                <a:gd name="connsiteX1" fmla="*/ 1332261 w 1332261"/>
                <a:gd name="connsiteY1" fmla="*/ 0 h 5883913"/>
                <a:gd name="connsiteX2" fmla="*/ 702182 w 1332261"/>
                <a:gd name="connsiteY2" fmla="*/ 5490337 h 5883913"/>
                <a:gd name="connsiteX3" fmla="*/ 53145 w 1332261"/>
                <a:gd name="connsiteY3" fmla="*/ 5408344 h 5883913"/>
                <a:gd name="connsiteX4" fmla="*/ 34675 w 1332261"/>
                <a:gd name="connsiteY4" fmla="*/ 0 h 5883913"/>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62022 w 1459608"/>
                <a:gd name="connsiteY0" fmla="*/ 0 h 5551698"/>
                <a:gd name="connsiteX1" fmla="*/ 1459608 w 1459608"/>
                <a:gd name="connsiteY1" fmla="*/ 0 h 5551698"/>
                <a:gd name="connsiteX2" fmla="*/ 829529 w 1459608"/>
                <a:gd name="connsiteY2" fmla="*/ 5490337 h 5551698"/>
                <a:gd name="connsiteX3" fmla="*/ 180492 w 1459608"/>
                <a:gd name="connsiteY3" fmla="*/ 5408344 h 5551698"/>
                <a:gd name="connsiteX4" fmla="*/ 162022 w 1459608"/>
                <a:gd name="connsiteY4" fmla="*/ 0 h 5551698"/>
                <a:gd name="connsiteX0" fmla="*/ 129309 w 1426895"/>
                <a:gd name="connsiteY0" fmla="*/ 0 h 5889229"/>
                <a:gd name="connsiteX1" fmla="*/ 1426895 w 1426895"/>
                <a:gd name="connsiteY1" fmla="*/ 0 h 5889229"/>
                <a:gd name="connsiteX2" fmla="*/ 796816 w 1426895"/>
                <a:gd name="connsiteY2" fmla="*/ 5490337 h 5889229"/>
                <a:gd name="connsiteX3" fmla="*/ 147779 w 1426895"/>
                <a:gd name="connsiteY3" fmla="*/ 5408344 h 5889229"/>
                <a:gd name="connsiteX4" fmla="*/ 48410 w 1426895"/>
                <a:gd name="connsiteY4" fmla="*/ 5518522 h 5889229"/>
                <a:gd name="connsiteX5" fmla="*/ 129309 w 1426895"/>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1674 w 1379260"/>
                <a:gd name="connsiteY0" fmla="*/ 0 h 5889229"/>
                <a:gd name="connsiteX1" fmla="*/ 1379260 w 1379260"/>
                <a:gd name="connsiteY1" fmla="*/ 0 h 5889229"/>
                <a:gd name="connsiteX2" fmla="*/ 749181 w 1379260"/>
                <a:gd name="connsiteY2" fmla="*/ 5490337 h 5889229"/>
                <a:gd name="connsiteX3" fmla="*/ 100144 w 1379260"/>
                <a:gd name="connsiteY3" fmla="*/ 5408344 h 5889229"/>
                <a:gd name="connsiteX4" fmla="*/ 775 w 1379260"/>
                <a:gd name="connsiteY4" fmla="*/ 5518522 h 5889229"/>
                <a:gd name="connsiteX5" fmla="*/ 81674 w 1379260"/>
                <a:gd name="connsiteY5" fmla="*/ 0 h 5889229"/>
                <a:gd name="connsiteX0" fmla="*/ 80957 w 1378543"/>
                <a:gd name="connsiteY0" fmla="*/ 0 h 5948691"/>
                <a:gd name="connsiteX1" fmla="*/ 1378543 w 1378543"/>
                <a:gd name="connsiteY1" fmla="*/ 0 h 5948691"/>
                <a:gd name="connsiteX2" fmla="*/ 748464 w 1378543"/>
                <a:gd name="connsiteY2" fmla="*/ 5490337 h 5948691"/>
                <a:gd name="connsiteX3" fmla="*/ 443823 w 1378543"/>
                <a:gd name="connsiteY3" fmla="*/ 5638640 h 5948691"/>
                <a:gd name="connsiteX4" fmla="*/ 58 w 1378543"/>
                <a:gd name="connsiteY4" fmla="*/ 5518522 h 5948691"/>
                <a:gd name="connsiteX5" fmla="*/ 80957 w 1378543"/>
                <a:gd name="connsiteY5" fmla="*/ 0 h 5948691"/>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6192619"/>
                <a:gd name="connsiteX1" fmla="*/ 1378543 w 1378543"/>
                <a:gd name="connsiteY1" fmla="*/ 0 h 6192619"/>
                <a:gd name="connsiteX2" fmla="*/ 748464 w 1378543"/>
                <a:gd name="connsiteY2" fmla="*/ 5490337 h 6192619"/>
                <a:gd name="connsiteX3" fmla="*/ 58 w 1378543"/>
                <a:gd name="connsiteY3" fmla="*/ 5518522 h 6192619"/>
                <a:gd name="connsiteX4" fmla="*/ 80957 w 1378543"/>
                <a:gd name="connsiteY4" fmla="*/ 0 h 6192619"/>
                <a:gd name="connsiteX0" fmla="*/ 80957 w 1378543"/>
                <a:gd name="connsiteY0" fmla="*/ 0 h 5917723"/>
                <a:gd name="connsiteX1" fmla="*/ 1378543 w 1378543"/>
                <a:gd name="connsiteY1" fmla="*/ 0 h 5917723"/>
                <a:gd name="connsiteX2" fmla="*/ 748464 w 1378543"/>
                <a:gd name="connsiteY2" fmla="*/ 5490337 h 5917723"/>
                <a:gd name="connsiteX3" fmla="*/ 58 w 1378543"/>
                <a:gd name="connsiteY3" fmla="*/ 5518522 h 5917723"/>
                <a:gd name="connsiteX4" fmla="*/ 80957 w 1378543"/>
                <a:gd name="connsiteY4" fmla="*/ 0 h 5917723"/>
                <a:gd name="connsiteX0" fmla="*/ 80957 w 1378543"/>
                <a:gd name="connsiteY0" fmla="*/ 0 h 5518522"/>
                <a:gd name="connsiteX1" fmla="*/ 1378543 w 1378543"/>
                <a:gd name="connsiteY1" fmla="*/ 0 h 5518522"/>
                <a:gd name="connsiteX2" fmla="*/ 748464 w 1378543"/>
                <a:gd name="connsiteY2" fmla="*/ 5490337 h 5518522"/>
                <a:gd name="connsiteX3" fmla="*/ 58 w 1378543"/>
                <a:gd name="connsiteY3" fmla="*/ 5518522 h 5518522"/>
                <a:gd name="connsiteX4" fmla="*/ 80957 w 1378543"/>
                <a:gd name="connsiteY4" fmla="*/ 0 h 5518522"/>
                <a:gd name="connsiteX0" fmla="*/ 0 w 1297586"/>
                <a:gd name="connsiteY0" fmla="*/ 0 h 5518522"/>
                <a:gd name="connsiteX1" fmla="*/ 1297586 w 1297586"/>
                <a:gd name="connsiteY1" fmla="*/ 0 h 5518522"/>
                <a:gd name="connsiteX2" fmla="*/ 667507 w 1297586"/>
                <a:gd name="connsiteY2" fmla="*/ 5490337 h 5518522"/>
                <a:gd name="connsiteX3" fmla="*/ 72167 w 1297586"/>
                <a:gd name="connsiteY3" fmla="*/ 5518522 h 5518522"/>
                <a:gd name="connsiteX4" fmla="*/ 0 w 1297586"/>
                <a:gd name="connsiteY4" fmla="*/ 0 h 5518522"/>
                <a:gd name="connsiteX0" fmla="*/ 23605 w 1225525"/>
                <a:gd name="connsiteY0" fmla="*/ 0 h 5518522"/>
                <a:gd name="connsiteX1" fmla="*/ 1225525 w 1225525"/>
                <a:gd name="connsiteY1" fmla="*/ 0 h 5518522"/>
                <a:gd name="connsiteX2" fmla="*/ 595446 w 1225525"/>
                <a:gd name="connsiteY2" fmla="*/ 5490337 h 5518522"/>
                <a:gd name="connsiteX3" fmla="*/ 106 w 1225525"/>
                <a:gd name="connsiteY3" fmla="*/ 5518522 h 5518522"/>
                <a:gd name="connsiteX4" fmla="*/ 23605 w 1225525"/>
                <a:gd name="connsiteY4" fmla="*/ 0 h 5518522"/>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225525"/>
                <a:gd name="connsiteY0" fmla="*/ 0 h 5704404"/>
                <a:gd name="connsiteX1" fmla="*/ 1225525 w 1225525"/>
                <a:gd name="connsiteY1" fmla="*/ 0 h 5704404"/>
                <a:gd name="connsiteX2" fmla="*/ 595446 w 1225525"/>
                <a:gd name="connsiteY2" fmla="*/ 5490337 h 5704404"/>
                <a:gd name="connsiteX3" fmla="*/ 106 w 1225525"/>
                <a:gd name="connsiteY3" fmla="*/ 5704404 h 5704404"/>
                <a:gd name="connsiteX4" fmla="*/ 23605 w 1225525"/>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 name="connsiteX0" fmla="*/ 23605 w 1302057"/>
                <a:gd name="connsiteY0" fmla="*/ 0 h 5704404"/>
                <a:gd name="connsiteX1" fmla="*/ 1302057 w 1302057"/>
                <a:gd name="connsiteY1" fmla="*/ 0 h 5704404"/>
                <a:gd name="connsiteX2" fmla="*/ 595446 w 1302057"/>
                <a:gd name="connsiteY2" fmla="*/ 5490337 h 5704404"/>
                <a:gd name="connsiteX3" fmla="*/ 106 w 1302057"/>
                <a:gd name="connsiteY3" fmla="*/ 5704404 h 5704404"/>
                <a:gd name="connsiteX4" fmla="*/ 23605 w 1302057"/>
                <a:gd name="connsiteY4" fmla="*/ 0 h 5704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057" h="5704404">
                  <a:moveTo>
                    <a:pt x="23605" y="0"/>
                  </a:moveTo>
                  <a:lnTo>
                    <a:pt x="1302057" y="0"/>
                  </a:lnTo>
                  <a:cubicBezTo>
                    <a:pt x="36432" y="799895"/>
                    <a:pt x="929618" y="3724145"/>
                    <a:pt x="595446" y="5490337"/>
                  </a:cubicBezTo>
                  <a:cubicBezTo>
                    <a:pt x="384830" y="5575647"/>
                    <a:pt x="551421" y="5487604"/>
                    <a:pt x="106" y="5704404"/>
                  </a:cubicBezTo>
                  <a:cubicBezTo>
                    <a:pt x="-2972" y="4803013"/>
                    <a:pt x="61723" y="990762"/>
                    <a:pt x="23605" y="0"/>
                  </a:cubicBezTo>
                  <a:close/>
                </a:path>
              </a:pathLst>
            </a:custGeom>
            <a:gradFill flip="none" rotWithShape="1">
              <a:gsLst>
                <a:gs pos="67000">
                  <a:srgbClr val="FF3300"/>
                </a:gs>
                <a:gs pos="0">
                  <a:srgbClr val="A40000">
                    <a:lumMod val="82000"/>
                  </a:srgbClr>
                </a:gs>
                <a:gs pos="27000">
                  <a:srgbClr val="C00000"/>
                </a:gs>
                <a:gs pos="91000">
                  <a:srgbClr val="A60000"/>
                </a:gs>
                <a:gs pos="79000">
                  <a:srgbClr val="FF3300">
                    <a:lumMod val="55000"/>
                    <a:lumOff val="45000"/>
                  </a:srgbClr>
                </a:gs>
              </a:gsLst>
              <a:path path="rect">
                <a:fillToRect l="100000" t="100000"/>
              </a:path>
              <a:tileRect r="-100000" b="-100000"/>
            </a:gradFill>
            <a:ln>
              <a:noFill/>
            </a:ln>
            <a:effectLst>
              <a:outerShdw blurRad="342900" dist="50800" dir="1326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 name="8 Grupo"/>
          <p:cNvGrpSpPr/>
          <p:nvPr/>
        </p:nvGrpSpPr>
        <p:grpSpPr>
          <a:xfrm>
            <a:off x="624360" y="0"/>
            <a:ext cx="8519640" cy="4931885"/>
            <a:chOff x="624360" y="0"/>
            <a:chExt cx="8519640" cy="4931885"/>
          </a:xfrm>
        </p:grpSpPr>
        <p:sp>
          <p:nvSpPr>
            <p:cNvPr id="5" name="2 Rectángulo"/>
            <p:cNvSpPr/>
            <p:nvPr/>
          </p:nvSpPr>
          <p:spPr>
            <a:xfrm>
              <a:off x="624360" y="0"/>
              <a:ext cx="8519640" cy="4931885"/>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 name="connsiteX0" fmla="*/ 605679 w 8519640"/>
                <a:gd name="connsiteY0" fmla="*/ 0 h 4980595"/>
                <a:gd name="connsiteX1" fmla="*/ 8485773 w 8519640"/>
                <a:gd name="connsiteY1" fmla="*/ 0 h 4980595"/>
                <a:gd name="connsiteX2" fmla="*/ 8519640 w 8519640"/>
                <a:gd name="connsiteY2" fmla="*/ 4555893 h 4980595"/>
                <a:gd name="connsiteX3" fmla="*/ 7369 w 8519640"/>
                <a:gd name="connsiteY3" fmla="*/ 4713937 h 4980595"/>
                <a:gd name="connsiteX4" fmla="*/ 605679 w 8519640"/>
                <a:gd name="connsiteY4" fmla="*/ 0 h 4980595"/>
                <a:gd name="connsiteX0" fmla="*/ 605679 w 8519640"/>
                <a:gd name="connsiteY0" fmla="*/ 0 h 4913691"/>
                <a:gd name="connsiteX1" fmla="*/ 8485773 w 8519640"/>
                <a:gd name="connsiteY1" fmla="*/ 0 h 4913691"/>
                <a:gd name="connsiteX2" fmla="*/ 8519640 w 8519640"/>
                <a:gd name="connsiteY2" fmla="*/ 4555893 h 4913691"/>
                <a:gd name="connsiteX3" fmla="*/ 7369 w 8519640"/>
                <a:gd name="connsiteY3" fmla="*/ 4713937 h 4913691"/>
                <a:gd name="connsiteX4" fmla="*/ 605679 w 8519640"/>
                <a:gd name="connsiteY4" fmla="*/ 0 h 4913691"/>
                <a:gd name="connsiteX0" fmla="*/ 605679 w 8519640"/>
                <a:gd name="connsiteY0" fmla="*/ 0 h 4901445"/>
                <a:gd name="connsiteX1" fmla="*/ 8485773 w 8519640"/>
                <a:gd name="connsiteY1" fmla="*/ 0 h 4901445"/>
                <a:gd name="connsiteX2" fmla="*/ 8519640 w 8519640"/>
                <a:gd name="connsiteY2" fmla="*/ 4555893 h 4901445"/>
                <a:gd name="connsiteX3" fmla="*/ 7369 w 8519640"/>
                <a:gd name="connsiteY3" fmla="*/ 4713937 h 4901445"/>
                <a:gd name="connsiteX4" fmla="*/ 605679 w 8519640"/>
                <a:gd name="connsiteY4" fmla="*/ 0 h 49014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9640" h="4901445">
                  <a:moveTo>
                    <a:pt x="605679" y="0"/>
                  </a:moveTo>
                  <a:lnTo>
                    <a:pt x="8485773" y="0"/>
                  </a:lnTo>
                  <a:lnTo>
                    <a:pt x="8519640" y="4555893"/>
                  </a:lnTo>
                  <a:cubicBezTo>
                    <a:pt x="5481133" y="5454301"/>
                    <a:pt x="2251773" y="4263851"/>
                    <a:pt x="7369" y="4713937"/>
                  </a:cubicBezTo>
                  <a:cubicBezTo>
                    <a:pt x="221859" y="2544313"/>
                    <a:pt x="-425491" y="1121933"/>
                    <a:pt x="605679" y="0"/>
                  </a:cubicBezTo>
                  <a:close/>
                </a:path>
              </a:pathLst>
            </a:custGeom>
            <a:gradFill flip="none" rotWithShape="1">
              <a:gsLst>
                <a:gs pos="40000">
                  <a:schemeClr val="tx1">
                    <a:alpha val="79000"/>
                  </a:schemeClr>
                </a:gs>
                <a:gs pos="67000">
                  <a:srgbClr val="FF3300">
                    <a:alpha val="44000"/>
                  </a:srgbClr>
                </a:gs>
                <a:gs pos="0">
                  <a:srgbClr val="A40000">
                    <a:lumMod val="82000"/>
                    <a:alpha val="41000"/>
                  </a:srgbClr>
                </a:gs>
                <a:gs pos="27000">
                  <a:srgbClr val="C00000">
                    <a:alpha val="73000"/>
                  </a:srgbClr>
                </a:gs>
                <a:gs pos="91000">
                  <a:srgbClr val="A60000">
                    <a:alpha val="68000"/>
                  </a:srgbClr>
                </a:gs>
                <a:gs pos="79000">
                  <a:schemeClr val="tx1">
                    <a:alpha val="65000"/>
                  </a:schemeClr>
                </a:gs>
              </a:gsLst>
              <a:path path="circle">
                <a:fillToRect l="100000" t="100000"/>
              </a:path>
              <a:tileRect r="-100000" b="-100000"/>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pic>
          <p:nvPicPr>
            <p:cNvPr id="8" name="Picture 2" descr="Accessoires de Décoration"/>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12384520">
              <a:off x="1339456" y="2579567"/>
              <a:ext cx="1738164" cy="1738164"/>
            </a:xfrm>
            <a:prstGeom prst="rect">
              <a:avLst/>
            </a:prstGeom>
            <a:noFill/>
            <a:extLst>
              <a:ext uri="{909E8E84-426E-40DD-AFC4-6F175D3DCCD1}">
                <a14:hiddenFill xmlns:a14="http://schemas.microsoft.com/office/drawing/2010/main">
                  <a:solidFill>
                    <a:srgbClr val="FFFFFF"/>
                  </a:solidFill>
                </a14:hiddenFill>
              </a:ext>
            </a:extLst>
          </p:spPr>
        </p:pic>
      </p:grpSp>
      <p:sp>
        <p:nvSpPr>
          <p:cNvPr id="11" name="10 Rectángulo"/>
          <p:cNvSpPr/>
          <p:nvPr/>
        </p:nvSpPr>
        <p:spPr>
          <a:xfrm>
            <a:off x="0" y="0"/>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73676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3" fill="hold" nodeType="withEffect">
                                  <p:stCondLst>
                                    <p:cond delay="0"/>
                                  </p:stCondLst>
                                  <p:childTnLst>
                                    <p:anim calcmode="lin" valueType="num">
                                      <p:cBhvr additive="base">
                                        <p:cTn id="13" dur="3700"/>
                                        <p:tgtEl>
                                          <p:spTgt spid="9"/>
                                        </p:tgtEl>
                                        <p:attrNameLst>
                                          <p:attrName>ppt_x</p:attrName>
                                        </p:attrNameLst>
                                      </p:cBhvr>
                                      <p:tavLst>
                                        <p:tav tm="0">
                                          <p:val>
                                            <p:strVal val="ppt_x"/>
                                          </p:val>
                                        </p:tav>
                                        <p:tav tm="100000">
                                          <p:val>
                                            <p:strVal val="1+ppt_w/2"/>
                                          </p:val>
                                        </p:tav>
                                      </p:tavLst>
                                    </p:anim>
                                    <p:anim calcmode="lin" valueType="num">
                                      <p:cBhvr additive="base">
                                        <p:cTn id="14" dur="3700"/>
                                        <p:tgtEl>
                                          <p:spTgt spid="9"/>
                                        </p:tgtEl>
                                        <p:attrNameLst>
                                          <p:attrName>ppt_y</p:attrName>
                                        </p:attrNameLst>
                                      </p:cBhvr>
                                      <p:tavLst>
                                        <p:tav tm="0">
                                          <p:val>
                                            <p:strVal val="ppt_y"/>
                                          </p:val>
                                        </p:tav>
                                        <p:tav tm="100000">
                                          <p:val>
                                            <p:strVal val="0-ppt_h/2"/>
                                          </p:val>
                                        </p:tav>
                                      </p:tavLst>
                                    </p:anim>
                                    <p:set>
                                      <p:cBhvr>
                                        <p:cTn id="15" dur="1" fill="hold">
                                          <p:stCondLst>
                                            <p:cond delay="36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LA MUJER VALIENTEEEEE"/>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pic>
        <p:nvPicPr>
          <p:cNvPr id="1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876256" y="3939902"/>
            <a:ext cx="1968500" cy="493712"/>
          </a:xfrm>
          <a:prstGeom prst="rect">
            <a:avLst/>
          </a:prstGeom>
          <a:noFill/>
          <a:ln>
            <a:noFill/>
          </a:ln>
          <a:effectLst>
            <a:outerShdw blurRad="50800" dist="35921" dir="1980000" algn="ctr" rotWithShape="0">
              <a:srgbClr val="81011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732240" y="339502"/>
            <a:ext cx="1901350" cy="1708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 name="1 Grupo"/>
          <p:cNvGrpSpPr/>
          <p:nvPr/>
        </p:nvGrpSpPr>
        <p:grpSpPr>
          <a:xfrm>
            <a:off x="651141" y="0"/>
            <a:ext cx="8492859" cy="4831287"/>
            <a:chOff x="640189" y="-24520"/>
            <a:chExt cx="8492859" cy="4965817"/>
          </a:xfrm>
        </p:grpSpPr>
        <p:sp>
          <p:nvSpPr>
            <p:cNvPr id="6" name="2 Rectángulo"/>
            <p:cNvSpPr/>
            <p:nvPr/>
          </p:nvSpPr>
          <p:spPr>
            <a:xfrm>
              <a:off x="640189" y="-24520"/>
              <a:ext cx="8492859" cy="4965817"/>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 name="connsiteX0" fmla="*/ 650118 w 8564079"/>
                <a:gd name="connsiteY0" fmla="*/ 0 h 4994273"/>
                <a:gd name="connsiteX1" fmla="*/ 8530212 w 8564079"/>
                <a:gd name="connsiteY1" fmla="*/ 0 h 4994273"/>
                <a:gd name="connsiteX2" fmla="*/ 8564079 w 8564079"/>
                <a:gd name="connsiteY2" fmla="*/ 4555893 h 4994273"/>
                <a:gd name="connsiteX3" fmla="*/ 80383 w 8564079"/>
                <a:gd name="connsiteY3" fmla="*/ 4773154 h 4994273"/>
                <a:gd name="connsiteX4" fmla="*/ 650118 w 8564079"/>
                <a:gd name="connsiteY4" fmla="*/ 0 h 4994273"/>
                <a:gd name="connsiteX0" fmla="*/ 650118 w 8564079"/>
                <a:gd name="connsiteY0" fmla="*/ 0 h 4969325"/>
                <a:gd name="connsiteX1" fmla="*/ 8530212 w 8564079"/>
                <a:gd name="connsiteY1" fmla="*/ 0 h 4969325"/>
                <a:gd name="connsiteX2" fmla="*/ 8564079 w 8564079"/>
                <a:gd name="connsiteY2" fmla="*/ 4555893 h 4969325"/>
                <a:gd name="connsiteX3" fmla="*/ 80383 w 8564079"/>
                <a:gd name="connsiteY3" fmla="*/ 4773154 h 4969325"/>
                <a:gd name="connsiteX4" fmla="*/ 650118 w 8564079"/>
                <a:gd name="connsiteY4" fmla="*/ 0 h 4969325"/>
                <a:gd name="connsiteX0" fmla="*/ 650118 w 8564079"/>
                <a:gd name="connsiteY0" fmla="*/ 0 h 4957801"/>
                <a:gd name="connsiteX1" fmla="*/ 8530212 w 8564079"/>
                <a:gd name="connsiteY1" fmla="*/ 0 h 4957801"/>
                <a:gd name="connsiteX2" fmla="*/ 8564079 w 8564079"/>
                <a:gd name="connsiteY2" fmla="*/ 4555893 h 4957801"/>
                <a:gd name="connsiteX3" fmla="*/ 80383 w 8564079"/>
                <a:gd name="connsiteY3" fmla="*/ 4773154 h 4957801"/>
                <a:gd name="connsiteX4" fmla="*/ 650118 w 8564079"/>
                <a:gd name="connsiteY4" fmla="*/ 0 h 4957801"/>
                <a:gd name="connsiteX0" fmla="*/ 650118 w 8564079"/>
                <a:gd name="connsiteY0" fmla="*/ 0 h 4965162"/>
                <a:gd name="connsiteX1" fmla="*/ 8530212 w 8564079"/>
                <a:gd name="connsiteY1" fmla="*/ 0 h 4965162"/>
                <a:gd name="connsiteX2" fmla="*/ 8564079 w 8564079"/>
                <a:gd name="connsiteY2" fmla="*/ 4555893 h 4965162"/>
                <a:gd name="connsiteX3" fmla="*/ 80383 w 8564079"/>
                <a:gd name="connsiteY3" fmla="*/ 4773154 h 4965162"/>
                <a:gd name="connsiteX4" fmla="*/ 650118 w 8564079"/>
                <a:gd name="connsiteY4" fmla="*/ 0 h 4965162"/>
                <a:gd name="connsiteX0" fmla="*/ 650118 w 8564079"/>
                <a:gd name="connsiteY0" fmla="*/ 0 h 4912553"/>
                <a:gd name="connsiteX1" fmla="*/ 8530212 w 8564079"/>
                <a:gd name="connsiteY1" fmla="*/ 0 h 4912553"/>
                <a:gd name="connsiteX2" fmla="*/ 8564079 w 8564079"/>
                <a:gd name="connsiteY2" fmla="*/ 4555893 h 4912553"/>
                <a:gd name="connsiteX3" fmla="*/ 80383 w 8564079"/>
                <a:gd name="connsiteY3" fmla="*/ 4773154 h 4912553"/>
                <a:gd name="connsiteX4" fmla="*/ 650118 w 8564079"/>
                <a:gd name="connsiteY4" fmla="*/ 0 h 4912553"/>
                <a:gd name="connsiteX0" fmla="*/ 650118 w 8564079"/>
                <a:gd name="connsiteY0" fmla="*/ 0 h 4892667"/>
                <a:gd name="connsiteX1" fmla="*/ 8530212 w 8564079"/>
                <a:gd name="connsiteY1" fmla="*/ 0 h 4892667"/>
                <a:gd name="connsiteX2" fmla="*/ 8564079 w 8564079"/>
                <a:gd name="connsiteY2" fmla="*/ 4555893 h 4892667"/>
                <a:gd name="connsiteX3" fmla="*/ 80383 w 8564079"/>
                <a:gd name="connsiteY3" fmla="*/ 4773154 h 4892667"/>
                <a:gd name="connsiteX4" fmla="*/ 650118 w 8564079"/>
                <a:gd name="connsiteY4" fmla="*/ 0 h 4892667"/>
                <a:gd name="connsiteX0" fmla="*/ 650118 w 8564079"/>
                <a:gd name="connsiteY0" fmla="*/ 0 h 4897883"/>
                <a:gd name="connsiteX1" fmla="*/ 8530212 w 8564079"/>
                <a:gd name="connsiteY1" fmla="*/ 0 h 4897883"/>
                <a:gd name="connsiteX2" fmla="*/ 8564079 w 8564079"/>
                <a:gd name="connsiteY2" fmla="*/ 4555893 h 4897883"/>
                <a:gd name="connsiteX3" fmla="*/ 80383 w 8564079"/>
                <a:gd name="connsiteY3" fmla="*/ 4773154 h 4897883"/>
                <a:gd name="connsiteX4" fmla="*/ 650118 w 8564079"/>
                <a:gd name="connsiteY4" fmla="*/ 0 h 4897883"/>
                <a:gd name="connsiteX0" fmla="*/ 650118 w 8564079"/>
                <a:gd name="connsiteY0" fmla="*/ 0 h 4907290"/>
                <a:gd name="connsiteX1" fmla="*/ 8530212 w 8564079"/>
                <a:gd name="connsiteY1" fmla="*/ 0 h 4907290"/>
                <a:gd name="connsiteX2" fmla="*/ 8564079 w 8564079"/>
                <a:gd name="connsiteY2" fmla="*/ 4555893 h 4907290"/>
                <a:gd name="connsiteX3" fmla="*/ 80383 w 8564079"/>
                <a:gd name="connsiteY3" fmla="*/ 4773154 h 4907290"/>
                <a:gd name="connsiteX4" fmla="*/ 650118 w 8564079"/>
                <a:gd name="connsiteY4" fmla="*/ 0 h 4907290"/>
                <a:gd name="connsiteX0" fmla="*/ 650118 w 8564079"/>
                <a:gd name="connsiteY0" fmla="*/ 0 h 4912676"/>
                <a:gd name="connsiteX1" fmla="*/ 8530212 w 8564079"/>
                <a:gd name="connsiteY1" fmla="*/ 0 h 4912676"/>
                <a:gd name="connsiteX2" fmla="*/ 8564079 w 8564079"/>
                <a:gd name="connsiteY2" fmla="*/ 4555893 h 4912676"/>
                <a:gd name="connsiteX3" fmla="*/ 80383 w 8564079"/>
                <a:gd name="connsiteY3" fmla="*/ 4773154 h 4912676"/>
                <a:gd name="connsiteX4" fmla="*/ 650118 w 8564079"/>
                <a:gd name="connsiteY4" fmla="*/ 0 h 4912676"/>
                <a:gd name="connsiteX0" fmla="*/ 650118 w 8564079"/>
                <a:gd name="connsiteY0" fmla="*/ 0 h 4920081"/>
                <a:gd name="connsiteX1" fmla="*/ 8530212 w 8564079"/>
                <a:gd name="connsiteY1" fmla="*/ 0 h 4920081"/>
                <a:gd name="connsiteX2" fmla="*/ 8564079 w 8564079"/>
                <a:gd name="connsiteY2" fmla="*/ 4555893 h 4920081"/>
                <a:gd name="connsiteX3" fmla="*/ 80383 w 8564079"/>
                <a:gd name="connsiteY3" fmla="*/ 4773154 h 4920081"/>
                <a:gd name="connsiteX4" fmla="*/ 650118 w 8564079"/>
                <a:gd name="connsiteY4" fmla="*/ 0 h 4920081"/>
                <a:gd name="connsiteX0" fmla="*/ 650118 w 8564079"/>
                <a:gd name="connsiteY0" fmla="*/ 0 h 4932983"/>
                <a:gd name="connsiteX1" fmla="*/ 8530212 w 8564079"/>
                <a:gd name="connsiteY1" fmla="*/ 0 h 4932983"/>
                <a:gd name="connsiteX2" fmla="*/ 8564079 w 8564079"/>
                <a:gd name="connsiteY2" fmla="*/ 4555893 h 4932983"/>
                <a:gd name="connsiteX3" fmla="*/ 80383 w 8564079"/>
                <a:gd name="connsiteY3" fmla="*/ 4773154 h 4932983"/>
                <a:gd name="connsiteX4" fmla="*/ 650118 w 8564079"/>
                <a:gd name="connsiteY4" fmla="*/ 0 h 4932983"/>
                <a:gd name="connsiteX0" fmla="*/ 697238 w 8506424"/>
                <a:gd name="connsiteY0" fmla="*/ 9730 h 4932983"/>
                <a:gd name="connsiteX1" fmla="*/ 8472557 w 8506424"/>
                <a:gd name="connsiteY1" fmla="*/ 0 h 4932983"/>
                <a:gd name="connsiteX2" fmla="*/ 8506424 w 8506424"/>
                <a:gd name="connsiteY2" fmla="*/ 4555893 h 4932983"/>
                <a:gd name="connsiteX3" fmla="*/ 22728 w 8506424"/>
                <a:gd name="connsiteY3" fmla="*/ 4773154 h 4932983"/>
                <a:gd name="connsiteX4" fmla="*/ 697238 w 8506424"/>
                <a:gd name="connsiteY4" fmla="*/ 9730 h 4932983"/>
                <a:gd name="connsiteX0" fmla="*/ 683673 w 8492859"/>
                <a:gd name="connsiteY0" fmla="*/ 9730 h 4935166"/>
                <a:gd name="connsiteX1" fmla="*/ 8458992 w 8492859"/>
                <a:gd name="connsiteY1" fmla="*/ 0 h 4935166"/>
                <a:gd name="connsiteX2" fmla="*/ 8492859 w 8492859"/>
                <a:gd name="connsiteY2" fmla="*/ 4555893 h 4935166"/>
                <a:gd name="connsiteX3" fmla="*/ 37738 w 8492859"/>
                <a:gd name="connsiteY3" fmla="*/ 4782884 h 4935166"/>
                <a:gd name="connsiteX4" fmla="*/ 683673 w 8492859"/>
                <a:gd name="connsiteY4" fmla="*/ 9730 h 49351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92859" h="4935166">
                  <a:moveTo>
                    <a:pt x="683673" y="9730"/>
                  </a:moveTo>
                  <a:lnTo>
                    <a:pt x="8458992" y="0"/>
                  </a:lnTo>
                  <a:lnTo>
                    <a:pt x="8492859" y="4555893"/>
                  </a:lnTo>
                  <a:cubicBezTo>
                    <a:pt x="5612468" y="5493978"/>
                    <a:pt x="2263092" y="4340427"/>
                    <a:pt x="37738" y="4782884"/>
                  </a:cubicBezTo>
                  <a:cubicBezTo>
                    <a:pt x="252228" y="2613260"/>
                    <a:pt x="-490372" y="1084332"/>
                    <a:pt x="683673" y="9730"/>
                  </a:cubicBezTo>
                  <a:close/>
                </a:path>
              </a:pathLst>
            </a:custGeom>
            <a:gradFill flip="none" rotWithShape="1">
              <a:gsLst>
                <a:gs pos="40000">
                  <a:schemeClr val="tx1">
                    <a:alpha val="79000"/>
                  </a:schemeClr>
                </a:gs>
                <a:gs pos="67000">
                  <a:srgbClr val="FF3300">
                    <a:alpha val="44000"/>
                  </a:srgbClr>
                </a:gs>
                <a:gs pos="0">
                  <a:srgbClr val="A40000">
                    <a:lumMod val="82000"/>
                    <a:alpha val="41000"/>
                  </a:srgbClr>
                </a:gs>
                <a:gs pos="27000">
                  <a:srgbClr val="C00000">
                    <a:alpha val="73000"/>
                  </a:srgbClr>
                </a:gs>
                <a:gs pos="91000">
                  <a:srgbClr val="A60000">
                    <a:alpha val="68000"/>
                  </a:srgbClr>
                </a:gs>
                <a:gs pos="79000">
                  <a:schemeClr val="tx1">
                    <a:alpha val="65000"/>
                  </a:schemeClr>
                </a:gs>
              </a:gsLst>
              <a:lin ang="2700000" scaled="1"/>
              <a:tileRect/>
            </a:gradFill>
            <a:ln>
              <a:noFill/>
            </a:ln>
            <a:scene3d>
              <a:camera prst="orthographicFront"/>
              <a:lightRig rig="flood" dir="t">
                <a:rot lat="0" lon="0" rev="18600000"/>
              </a:lightRig>
            </a:scene3d>
            <a:sp3d>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pic>
          <p:nvPicPr>
            <p:cNvPr id="3074" name="Picture 2"/>
            <p:cNvPicPr>
              <a:picLocks noChangeAspect="1" noChangeArrowheads="1"/>
            </p:cNvPicPr>
            <p:nvPr/>
          </p:nvPicPr>
          <p:blipFill>
            <a:blip r:embed="rId5" cstate="email">
              <a:extLst>
                <a:ext uri="{BEBA8EAE-BF5A-486C-A8C5-ECC9F3942E4B}">
                  <a14:imgProps xmlns:a14="http://schemas.microsoft.com/office/drawing/2010/main">
                    <a14:imgLayer r:embed="rId6">
                      <a14:imgEffect>
                        <a14:saturation sat="400000"/>
                      </a14:imgEffect>
                    </a14:imgLayer>
                  </a14:imgProps>
                </a:ext>
                <a:ext uri="{28A0092B-C50C-407E-A947-70E740481C1C}">
                  <a14:useLocalDpi xmlns:a14="http://schemas.microsoft.com/office/drawing/2010/main"/>
                </a:ext>
              </a:extLst>
            </a:blip>
            <a:srcRect/>
            <a:stretch>
              <a:fillRect/>
            </a:stretch>
          </p:blipFill>
          <p:spPr bwMode="auto">
            <a:xfrm rot="18772088">
              <a:off x="1331640" y="3075806"/>
              <a:ext cx="1080120" cy="1136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7" cstate="email">
              <a:extLst>
                <a:ext uri="{BEBA8EAE-BF5A-486C-A8C5-ECC9F3942E4B}">
                  <a14:imgProps xmlns:a14="http://schemas.microsoft.com/office/drawing/2010/main">
                    <a14:imgLayer r:embed="rId8">
                      <a14:imgEffect>
                        <a14:saturation sat="400000"/>
                      </a14:imgEffect>
                    </a14:imgLayer>
                  </a14:imgProps>
                </a:ext>
                <a:ext uri="{28A0092B-C50C-407E-A947-70E740481C1C}">
                  <a14:useLocalDpi xmlns:a14="http://schemas.microsoft.com/office/drawing/2010/main"/>
                </a:ext>
              </a:extLst>
            </a:blip>
            <a:srcRect/>
            <a:stretch>
              <a:fillRect/>
            </a:stretch>
          </p:blipFill>
          <p:spPr bwMode="auto">
            <a:xfrm rot="18772088">
              <a:off x="2645902" y="2498062"/>
              <a:ext cx="717992" cy="755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9" cstate="email">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a:ext>
              </a:extLst>
            </a:blip>
            <a:srcRect/>
            <a:stretch>
              <a:fillRect/>
            </a:stretch>
          </p:blipFill>
          <p:spPr bwMode="auto">
            <a:xfrm rot="18772088">
              <a:off x="3692665" y="2036731"/>
              <a:ext cx="570274" cy="600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 name="2 Grupo"/>
          <p:cNvGrpSpPr/>
          <p:nvPr/>
        </p:nvGrpSpPr>
        <p:grpSpPr>
          <a:xfrm>
            <a:off x="-1" y="0"/>
            <a:ext cx="9158783" cy="5219317"/>
            <a:chOff x="-1" y="0"/>
            <a:chExt cx="9158783" cy="5219317"/>
          </a:xfrm>
        </p:grpSpPr>
        <p:sp>
          <p:nvSpPr>
            <p:cNvPr id="18" name="4 Forma en L"/>
            <p:cNvSpPr/>
            <p:nvPr/>
          </p:nvSpPr>
          <p:spPr>
            <a:xfrm>
              <a:off x="-1" y="0"/>
              <a:ext cx="9158783" cy="5219317"/>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0334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96271 w 9218951"/>
                <a:gd name="connsiteY2" fmla="*/ 4673379 h 5203461"/>
                <a:gd name="connsiteX3" fmla="*/ 6160958 w 9218951"/>
                <a:gd name="connsiteY3" fmla="*/ 490334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96271 w 9218951"/>
                <a:gd name="connsiteY2" fmla="*/ 4673379 h 5203461"/>
                <a:gd name="connsiteX3" fmla="*/ 6170546 w 9218951"/>
                <a:gd name="connsiteY3" fmla="*/ 480838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696271 w 9218950"/>
                <a:gd name="connsiteY2" fmla="*/ 4673379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 name="connsiteX0" fmla="*/ 0 w 9218950"/>
                <a:gd name="connsiteY0" fmla="*/ 0 h 5203461"/>
                <a:gd name="connsiteX1" fmla="*/ 1297586 w 9218950"/>
                <a:gd name="connsiteY1" fmla="*/ 0 h 5203461"/>
                <a:gd name="connsiteX2" fmla="*/ 712706 w 9218950"/>
                <a:gd name="connsiteY2" fmla="*/ 4608264 h 5203461"/>
                <a:gd name="connsiteX3" fmla="*/ 6170546 w 9218950"/>
                <a:gd name="connsiteY3" fmla="*/ 4808384 h 5203461"/>
                <a:gd name="connsiteX4" fmla="*/ 9209363 w 9218950"/>
                <a:gd name="connsiteY4" fmla="*/ 4452529 h 5203461"/>
                <a:gd name="connsiteX5" fmla="*/ 9218950 w 9218950"/>
                <a:gd name="connsiteY5" fmla="*/ 5203461 h 5203461"/>
                <a:gd name="connsiteX6" fmla="*/ 0 w 9218950"/>
                <a:gd name="connsiteY6" fmla="*/ 5143500 h 5203461"/>
                <a:gd name="connsiteX7" fmla="*/ 0 w 9218950"/>
                <a:gd name="connsiteY7" fmla="*/ 0 h 520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18950" h="5203461">
                  <a:moveTo>
                    <a:pt x="0" y="0"/>
                  </a:moveTo>
                  <a:lnTo>
                    <a:pt x="1297586" y="0"/>
                  </a:lnTo>
                  <a:cubicBezTo>
                    <a:pt x="252055" y="935736"/>
                    <a:pt x="902581" y="3121420"/>
                    <a:pt x="712706" y="4608264"/>
                  </a:cubicBezTo>
                  <a:cubicBezTo>
                    <a:pt x="2452891" y="4290652"/>
                    <a:pt x="4754437" y="4834340"/>
                    <a:pt x="6170546" y="4808384"/>
                  </a:cubicBezTo>
                  <a:cubicBezTo>
                    <a:pt x="7586655" y="4782428"/>
                    <a:pt x="8545639" y="4719127"/>
                    <a:pt x="9209363" y="4452529"/>
                  </a:cubicBezTo>
                  <a:cubicBezTo>
                    <a:pt x="9209363" y="4645208"/>
                    <a:pt x="9218950" y="5010782"/>
                    <a:pt x="9218950" y="5203461"/>
                  </a:cubicBezTo>
                  <a:lnTo>
                    <a:pt x="0" y="5143500"/>
                  </a:lnTo>
                  <a:lnTo>
                    <a:pt x="0" y="0"/>
                  </a:lnTo>
                  <a:close/>
                </a:path>
              </a:pathLst>
            </a:custGeom>
            <a:gradFill flip="none" rotWithShape="1">
              <a:gsLst>
                <a:gs pos="56000">
                  <a:srgbClr val="FF3300">
                    <a:lumMod val="80000"/>
                  </a:srgbClr>
                </a:gs>
                <a:gs pos="0">
                  <a:srgbClr val="A40000">
                    <a:lumMod val="84000"/>
                  </a:srgbClr>
                </a:gs>
                <a:gs pos="35000">
                  <a:srgbClr val="C00000"/>
                </a:gs>
                <a:gs pos="100000">
                  <a:srgbClr val="A60000"/>
                </a:gs>
                <a:gs pos="82000">
                  <a:srgbClr val="FF3300">
                    <a:lumMod val="98000"/>
                  </a:srgbClr>
                </a:gs>
              </a:gsLst>
              <a:path path="rect">
                <a:fillToRect l="100000" t="100000"/>
              </a:path>
              <a:tileRect r="-100000" b="-100000"/>
            </a:gradFill>
            <a:ln>
              <a:noFill/>
            </a:ln>
            <a:scene3d>
              <a:camera prst="orthographicFront"/>
              <a:lightRig rig="flat" dir="t">
                <a:rot lat="0" lon="0" rev="17400000"/>
              </a:lightRig>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4 Forma en L"/>
            <p:cNvSpPr/>
            <p:nvPr/>
          </p:nvSpPr>
          <p:spPr>
            <a:xfrm>
              <a:off x="144001" y="147860"/>
              <a:ext cx="8807670" cy="4887489"/>
            </a:xfrm>
            <a:custGeom>
              <a:avLst/>
              <a:gdLst>
                <a:gd name="connsiteX0" fmla="*/ 0 w 9144000"/>
                <a:gd name="connsiteY0" fmla="*/ 0 h 5143500"/>
                <a:gd name="connsiteX1" fmla="*/ 727960 w 9144000"/>
                <a:gd name="connsiteY1" fmla="*/ 0 h 5143500"/>
                <a:gd name="connsiteX2" fmla="*/ 727960 w 9144000"/>
                <a:gd name="connsiteY2" fmla="*/ 4640414 h 5143500"/>
                <a:gd name="connsiteX3" fmla="*/ 9144000 w 9144000"/>
                <a:gd name="connsiteY3" fmla="*/ 4640414 h 5143500"/>
                <a:gd name="connsiteX4" fmla="*/ 9144000 w 9144000"/>
                <a:gd name="connsiteY4" fmla="*/ 5143500 h 5143500"/>
                <a:gd name="connsiteX5" fmla="*/ 0 w 9144000"/>
                <a:gd name="connsiteY5" fmla="*/ 5143500 h 5143500"/>
                <a:gd name="connsiteX6" fmla="*/ 0 w 9144000"/>
                <a:gd name="connsiteY6" fmla="*/ 0 h 5143500"/>
                <a:gd name="connsiteX0" fmla="*/ 0 w 9144000"/>
                <a:gd name="connsiteY0" fmla="*/ 0 h 5143500"/>
                <a:gd name="connsiteX1" fmla="*/ 727960 w 9144000"/>
                <a:gd name="connsiteY1" fmla="*/ 0 h 5143500"/>
                <a:gd name="connsiteX2" fmla="*/ 727960 w 9144000"/>
                <a:gd name="connsiteY2" fmla="*/ 4640414 h 5143500"/>
                <a:gd name="connsiteX3" fmla="*/ 6145967 w 9144000"/>
                <a:gd name="connsiteY3" fmla="*/ 5021705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640414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727960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144000"/>
                <a:gd name="connsiteY0" fmla="*/ 0 h 5143500"/>
                <a:gd name="connsiteX1" fmla="*/ 1297586 w 9144000"/>
                <a:gd name="connsiteY1" fmla="*/ 0 h 5143500"/>
                <a:gd name="connsiteX2" fmla="*/ 727960 w 9144000"/>
                <a:gd name="connsiteY2" fmla="*/ 4460532 h 5143500"/>
                <a:gd name="connsiteX3" fmla="*/ 6160958 w 9144000"/>
                <a:gd name="connsiteY3" fmla="*/ 4946754 h 5143500"/>
                <a:gd name="connsiteX4" fmla="*/ 9144000 w 9144000"/>
                <a:gd name="connsiteY4" fmla="*/ 4640414 h 5143500"/>
                <a:gd name="connsiteX5" fmla="*/ 9144000 w 9144000"/>
                <a:gd name="connsiteY5" fmla="*/ 5143500 h 5143500"/>
                <a:gd name="connsiteX6" fmla="*/ 0 w 9144000"/>
                <a:gd name="connsiteY6" fmla="*/ 5143500 h 5143500"/>
                <a:gd name="connsiteX7" fmla="*/ 0 w 9144000"/>
                <a:gd name="connsiteY7" fmla="*/ 0 h 5143500"/>
                <a:gd name="connsiteX0" fmla="*/ 0 w 9218951"/>
                <a:gd name="connsiteY0" fmla="*/ 0 h 5143500"/>
                <a:gd name="connsiteX1" fmla="*/ 1297586 w 9218951"/>
                <a:gd name="connsiteY1" fmla="*/ 0 h 5143500"/>
                <a:gd name="connsiteX2" fmla="*/ 727960 w 9218951"/>
                <a:gd name="connsiteY2" fmla="*/ 4460532 h 5143500"/>
                <a:gd name="connsiteX3" fmla="*/ 6160958 w 9218951"/>
                <a:gd name="connsiteY3" fmla="*/ 4946754 h 5143500"/>
                <a:gd name="connsiteX4" fmla="*/ 9218951 w 9218951"/>
                <a:gd name="connsiteY4" fmla="*/ 4625424 h 5143500"/>
                <a:gd name="connsiteX5" fmla="*/ 9144000 w 9218951"/>
                <a:gd name="connsiteY5" fmla="*/ 5143500 h 5143500"/>
                <a:gd name="connsiteX6" fmla="*/ 0 w 9218951"/>
                <a:gd name="connsiteY6" fmla="*/ 5143500 h 5143500"/>
                <a:gd name="connsiteX7" fmla="*/ 0 w 9218951"/>
                <a:gd name="connsiteY7" fmla="*/ 0 h 5143500"/>
                <a:gd name="connsiteX0" fmla="*/ 0 w 9263921"/>
                <a:gd name="connsiteY0" fmla="*/ 0 h 5143500"/>
                <a:gd name="connsiteX1" fmla="*/ 1297586 w 9263921"/>
                <a:gd name="connsiteY1" fmla="*/ 0 h 5143500"/>
                <a:gd name="connsiteX2" fmla="*/ 727960 w 9263921"/>
                <a:gd name="connsiteY2" fmla="*/ 4460532 h 5143500"/>
                <a:gd name="connsiteX3" fmla="*/ 6160958 w 9263921"/>
                <a:gd name="connsiteY3" fmla="*/ 4946754 h 5143500"/>
                <a:gd name="connsiteX4" fmla="*/ 9218951 w 9263921"/>
                <a:gd name="connsiteY4" fmla="*/ 4625424 h 5143500"/>
                <a:gd name="connsiteX5" fmla="*/ 9263921 w 9263921"/>
                <a:gd name="connsiteY5" fmla="*/ 5083540 h 5143500"/>
                <a:gd name="connsiteX6" fmla="*/ 0 w 9263921"/>
                <a:gd name="connsiteY6" fmla="*/ 5143500 h 5143500"/>
                <a:gd name="connsiteX7" fmla="*/ 0 w 9263921"/>
                <a:gd name="connsiteY7" fmla="*/ 0 h 5143500"/>
                <a:gd name="connsiteX0" fmla="*/ 0 w 9263921"/>
                <a:gd name="connsiteY0" fmla="*/ 0 h 5158490"/>
                <a:gd name="connsiteX1" fmla="*/ 1297586 w 9263921"/>
                <a:gd name="connsiteY1" fmla="*/ 0 h 5158490"/>
                <a:gd name="connsiteX2" fmla="*/ 727960 w 9263921"/>
                <a:gd name="connsiteY2" fmla="*/ 4460532 h 5158490"/>
                <a:gd name="connsiteX3" fmla="*/ 6160958 w 9263921"/>
                <a:gd name="connsiteY3" fmla="*/ 4946754 h 5158490"/>
                <a:gd name="connsiteX4" fmla="*/ 9218951 w 9263921"/>
                <a:gd name="connsiteY4" fmla="*/ 4625424 h 5158490"/>
                <a:gd name="connsiteX5" fmla="*/ 9263921 w 9263921"/>
                <a:gd name="connsiteY5" fmla="*/ 5158490 h 5158490"/>
                <a:gd name="connsiteX6" fmla="*/ 0 w 9263921"/>
                <a:gd name="connsiteY6" fmla="*/ 5143500 h 5158490"/>
                <a:gd name="connsiteX7" fmla="*/ 0 w 9263921"/>
                <a:gd name="connsiteY7" fmla="*/ 0 h 5158490"/>
                <a:gd name="connsiteX0" fmla="*/ 0 w 9218951"/>
                <a:gd name="connsiteY0" fmla="*/ 0 h 5203461"/>
                <a:gd name="connsiteX1" fmla="*/ 1297586 w 9218951"/>
                <a:gd name="connsiteY1" fmla="*/ 0 h 5203461"/>
                <a:gd name="connsiteX2" fmla="*/ 727960 w 9218951"/>
                <a:gd name="connsiteY2" fmla="*/ 4460532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625424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0 w 9218951"/>
                <a:gd name="connsiteY0" fmla="*/ 0 h 5203461"/>
                <a:gd name="connsiteX1" fmla="*/ 1297586 w 9218951"/>
                <a:gd name="connsiteY1" fmla="*/ 0 h 5203461"/>
                <a:gd name="connsiteX2" fmla="*/ 667508 w 9218951"/>
                <a:gd name="connsiteY2" fmla="*/ 4730355 h 5203461"/>
                <a:gd name="connsiteX3" fmla="*/ 6160958 w 9218951"/>
                <a:gd name="connsiteY3" fmla="*/ 4946754 h 5203461"/>
                <a:gd name="connsiteX4" fmla="*/ 9218951 w 9218951"/>
                <a:gd name="connsiteY4" fmla="*/ 4490513 h 5203461"/>
                <a:gd name="connsiteX5" fmla="*/ 9218950 w 9218951"/>
                <a:gd name="connsiteY5" fmla="*/ 5203461 h 5203461"/>
                <a:gd name="connsiteX6" fmla="*/ 0 w 9218951"/>
                <a:gd name="connsiteY6" fmla="*/ 5143500 h 5203461"/>
                <a:gd name="connsiteX7" fmla="*/ 0 w 9218951"/>
                <a:gd name="connsiteY7" fmla="*/ 0 h 5203461"/>
                <a:gd name="connsiteX0" fmla="*/ 11382 w 9230333"/>
                <a:gd name="connsiteY0" fmla="*/ 0 h 5203461"/>
                <a:gd name="connsiteX1" fmla="*/ 1308968 w 9230333"/>
                <a:gd name="connsiteY1" fmla="*/ 0 h 5203461"/>
                <a:gd name="connsiteX2" fmla="*/ 678890 w 9230333"/>
                <a:gd name="connsiteY2" fmla="*/ 4730355 h 5203461"/>
                <a:gd name="connsiteX3" fmla="*/ 6172340 w 9230333"/>
                <a:gd name="connsiteY3" fmla="*/ 4946754 h 5203461"/>
                <a:gd name="connsiteX4" fmla="*/ 9230333 w 9230333"/>
                <a:gd name="connsiteY4" fmla="*/ 4490513 h 5203461"/>
                <a:gd name="connsiteX5" fmla="*/ 9230332 w 9230333"/>
                <a:gd name="connsiteY5" fmla="*/ 5203461 h 5203461"/>
                <a:gd name="connsiteX6" fmla="*/ 0 w 9230333"/>
                <a:gd name="connsiteY6" fmla="*/ 5200602 h 5203461"/>
                <a:gd name="connsiteX7" fmla="*/ 11382 w 9230333"/>
                <a:gd name="connsiteY7" fmla="*/ 0 h 5203461"/>
                <a:gd name="connsiteX0" fmla="*/ 11382 w 16024406"/>
                <a:gd name="connsiteY0" fmla="*/ 0 h 5200602"/>
                <a:gd name="connsiteX1" fmla="*/ 1308968 w 16024406"/>
                <a:gd name="connsiteY1" fmla="*/ 0 h 5200602"/>
                <a:gd name="connsiteX2" fmla="*/ 678890 w 16024406"/>
                <a:gd name="connsiteY2" fmla="*/ 4730355 h 5200602"/>
                <a:gd name="connsiteX3" fmla="*/ 6172340 w 16024406"/>
                <a:gd name="connsiteY3" fmla="*/ 4946754 h 5200602"/>
                <a:gd name="connsiteX4" fmla="*/ 9230333 w 16024406"/>
                <a:gd name="connsiteY4" fmla="*/ 4490513 h 5200602"/>
                <a:gd name="connsiteX5" fmla="*/ 16024406 w 16024406"/>
                <a:gd name="connsiteY5" fmla="*/ 5192007 h 5200602"/>
                <a:gd name="connsiteX6" fmla="*/ 0 w 16024406"/>
                <a:gd name="connsiteY6" fmla="*/ 5200602 h 5200602"/>
                <a:gd name="connsiteX7" fmla="*/ 11382 w 16024406"/>
                <a:gd name="connsiteY7" fmla="*/ 0 h 5200602"/>
                <a:gd name="connsiteX0" fmla="*/ 11382 w 16178380"/>
                <a:gd name="connsiteY0" fmla="*/ 0 h 5200602"/>
                <a:gd name="connsiteX1" fmla="*/ 1308968 w 16178380"/>
                <a:gd name="connsiteY1" fmla="*/ 0 h 5200602"/>
                <a:gd name="connsiteX2" fmla="*/ 678890 w 16178380"/>
                <a:gd name="connsiteY2" fmla="*/ 4730355 h 5200602"/>
                <a:gd name="connsiteX3" fmla="*/ 6172340 w 16178380"/>
                <a:gd name="connsiteY3" fmla="*/ 4946754 h 5200602"/>
                <a:gd name="connsiteX4" fmla="*/ 16178380 w 16178380"/>
                <a:gd name="connsiteY4" fmla="*/ 4879932 h 5200602"/>
                <a:gd name="connsiteX5" fmla="*/ 16024406 w 16178380"/>
                <a:gd name="connsiteY5" fmla="*/ 5192007 h 5200602"/>
                <a:gd name="connsiteX6" fmla="*/ 0 w 16178380"/>
                <a:gd name="connsiteY6" fmla="*/ 5200602 h 5200602"/>
                <a:gd name="connsiteX7" fmla="*/ 11382 w 16178380"/>
                <a:gd name="connsiteY7" fmla="*/ 0 h 5200602"/>
                <a:gd name="connsiteX0" fmla="*/ 11382 w 16178380"/>
                <a:gd name="connsiteY0" fmla="*/ 0 h 5200602"/>
                <a:gd name="connsiteX1" fmla="*/ 1308968 w 16178380"/>
                <a:gd name="connsiteY1" fmla="*/ 0 h 5200602"/>
                <a:gd name="connsiteX2" fmla="*/ 678890 w 16178380"/>
                <a:gd name="connsiteY2" fmla="*/ 4730355 h 5200602"/>
                <a:gd name="connsiteX3" fmla="*/ 10406606 w 16178380"/>
                <a:gd name="connsiteY3" fmla="*/ 5107103 h 5200602"/>
                <a:gd name="connsiteX4" fmla="*/ 16178380 w 16178380"/>
                <a:gd name="connsiteY4" fmla="*/ 4879932 h 5200602"/>
                <a:gd name="connsiteX5" fmla="*/ 16024406 w 16178380"/>
                <a:gd name="connsiteY5" fmla="*/ 5192007 h 5200602"/>
                <a:gd name="connsiteX6" fmla="*/ 0 w 16178380"/>
                <a:gd name="connsiteY6" fmla="*/ 5200602 h 5200602"/>
                <a:gd name="connsiteX7" fmla="*/ 11382 w 16178380"/>
                <a:gd name="connsiteY7" fmla="*/ 0 h 5200602"/>
                <a:gd name="connsiteX0" fmla="*/ 11382 w 16178380"/>
                <a:gd name="connsiteY0" fmla="*/ 0 h 5200602"/>
                <a:gd name="connsiteX1" fmla="*/ 1308968 w 16178380"/>
                <a:gd name="connsiteY1" fmla="*/ 0 h 5200602"/>
                <a:gd name="connsiteX2" fmla="*/ 678891 w 16178380"/>
                <a:gd name="connsiteY2" fmla="*/ 4925064 h 5200602"/>
                <a:gd name="connsiteX3" fmla="*/ 10406606 w 16178380"/>
                <a:gd name="connsiteY3" fmla="*/ 5107103 h 5200602"/>
                <a:gd name="connsiteX4" fmla="*/ 16178380 w 16178380"/>
                <a:gd name="connsiteY4" fmla="*/ 4879932 h 5200602"/>
                <a:gd name="connsiteX5" fmla="*/ 16024406 w 16178380"/>
                <a:gd name="connsiteY5" fmla="*/ 5192007 h 5200602"/>
                <a:gd name="connsiteX6" fmla="*/ 0 w 16178380"/>
                <a:gd name="connsiteY6" fmla="*/ 5200602 h 5200602"/>
                <a:gd name="connsiteX7" fmla="*/ 11382 w 16178380"/>
                <a:gd name="connsiteY7" fmla="*/ 0 h 5200602"/>
                <a:gd name="connsiteX0" fmla="*/ 11382 w 16178380"/>
                <a:gd name="connsiteY0" fmla="*/ 0 h 5200602"/>
                <a:gd name="connsiteX1" fmla="*/ 1308968 w 16178380"/>
                <a:gd name="connsiteY1" fmla="*/ 0 h 5200602"/>
                <a:gd name="connsiteX2" fmla="*/ 678891 w 16178380"/>
                <a:gd name="connsiteY2" fmla="*/ 5028146 h 5200602"/>
                <a:gd name="connsiteX3" fmla="*/ 10406606 w 16178380"/>
                <a:gd name="connsiteY3" fmla="*/ 5107103 h 5200602"/>
                <a:gd name="connsiteX4" fmla="*/ 16178380 w 16178380"/>
                <a:gd name="connsiteY4" fmla="*/ 4879932 h 5200602"/>
                <a:gd name="connsiteX5" fmla="*/ 16024406 w 16178380"/>
                <a:gd name="connsiteY5" fmla="*/ 5192007 h 5200602"/>
                <a:gd name="connsiteX6" fmla="*/ 0 w 16178380"/>
                <a:gd name="connsiteY6" fmla="*/ 5200602 h 5200602"/>
                <a:gd name="connsiteX7" fmla="*/ 11382 w 16178380"/>
                <a:gd name="connsiteY7" fmla="*/ 0 h 5200602"/>
                <a:gd name="connsiteX0" fmla="*/ 11382 w 16178380"/>
                <a:gd name="connsiteY0" fmla="*/ 0 h 5200602"/>
                <a:gd name="connsiteX1" fmla="*/ 1308968 w 16178380"/>
                <a:gd name="connsiteY1" fmla="*/ 0 h 5200602"/>
                <a:gd name="connsiteX2" fmla="*/ 678891 w 16178380"/>
                <a:gd name="connsiteY2" fmla="*/ 5028146 h 5200602"/>
                <a:gd name="connsiteX3" fmla="*/ 10406606 w 16178380"/>
                <a:gd name="connsiteY3" fmla="*/ 5107103 h 5200602"/>
                <a:gd name="connsiteX4" fmla="*/ 16178380 w 16178380"/>
                <a:gd name="connsiteY4" fmla="*/ 4879932 h 5200602"/>
                <a:gd name="connsiteX5" fmla="*/ 16178380 w 16178380"/>
                <a:gd name="connsiteY5" fmla="*/ 5192008 h 5200602"/>
                <a:gd name="connsiteX6" fmla="*/ 0 w 16178380"/>
                <a:gd name="connsiteY6" fmla="*/ 5200602 h 5200602"/>
                <a:gd name="connsiteX7" fmla="*/ 11382 w 16178380"/>
                <a:gd name="connsiteY7" fmla="*/ 0 h 5200602"/>
                <a:gd name="connsiteX0" fmla="*/ 11382 w 16178380"/>
                <a:gd name="connsiteY0" fmla="*/ 0 h 5200602"/>
                <a:gd name="connsiteX1" fmla="*/ 1308968 w 16178380"/>
                <a:gd name="connsiteY1" fmla="*/ 0 h 5200602"/>
                <a:gd name="connsiteX2" fmla="*/ 678891 w 16178380"/>
                <a:gd name="connsiteY2" fmla="*/ 5028146 h 5200602"/>
                <a:gd name="connsiteX3" fmla="*/ 10406606 w 16178380"/>
                <a:gd name="connsiteY3" fmla="*/ 5107103 h 5200602"/>
                <a:gd name="connsiteX4" fmla="*/ 16101394 w 16178380"/>
                <a:gd name="connsiteY4" fmla="*/ 4779465 h 5200602"/>
                <a:gd name="connsiteX5" fmla="*/ 16178380 w 16178380"/>
                <a:gd name="connsiteY5" fmla="*/ 5192008 h 5200602"/>
                <a:gd name="connsiteX6" fmla="*/ 0 w 16178380"/>
                <a:gd name="connsiteY6" fmla="*/ 5200602 h 5200602"/>
                <a:gd name="connsiteX7" fmla="*/ 11382 w 16178380"/>
                <a:gd name="connsiteY7" fmla="*/ 0 h 5200602"/>
                <a:gd name="connsiteX0" fmla="*/ 11382 w 16197628"/>
                <a:gd name="connsiteY0" fmla="*/ 0 h 5200602"/>
                <a:gd name="connsiteX1" fmla="*/ 1308968 w 16197628"/>
                <a:gd name="connsiteY1" fmla="*/ 0 h 5200602"/>
                <a:gd name="connsiteX2" fmla="*/ 678891 w 16197628"/>
                <a:gd name="connsiteY2" fmla="*/ 5028146 h 5200602"/>
                <a:gd name="connsiteX3" fmla="*/ 10406606 w 16197628"/>
                <a:gd name="connsiteY3" fmla="*/ 5107103 h 5200602"/>
                <a:gd name="connsiteX4" fmla="*/ 16197628 w 16197628"/>
                <a:gd name="connsiteY4" fmla="*/ 4790630 h 5200602"/>
                <a:gd name="connsiteX5" fmla="*/ 16178380 w 16197628"/>
                <a:gd name="connsiteY5" fmla="*/ 5192008 h 5200602"/>
                <a:gd name="connsiteX6" fmla="*/ 0 w 16197628"/>
                <a:gd name="connsiteY6" fmla="*/ 5200602 h 5200602"/>
                <a:gd name="connsiteX7" fmla="*/ 11382 w 16197628"/>
                <a:gd name="connsiteY7" fmla="*/ 0 h 5200602"/>
                <a:gd name="connsiteX0" fmla="*/ 11382 w 16197628"/>
                <a:gd name="connsiteY0" fmla="*/ 0 h 5200602"/>
                <a:gd name="connsiteX1" fmla="*/ 1308968 w 16197628"/>
                <a:gd name="connsiteY1" fmla="*/ 0 h 5200602"/>
                <a:gd name="connsiteX2" fmla="*/ 678891 w 16197628"/>
                <a:gd name="connsiteY2" fmla="*/ 5028146 h 5200602"/>
                <a:gd name="connsiteX3" fmla="*/ 10406606 w 16197628"/>
                <a:gd name="connsiteY3" fmla="*/ 5107103 h 5200602"/>
                <a:gd name="connsiteX4" fmla="*/ 16197628 w 16197628"/>
                <a:gd name="connsiteY4" fmla="*/ 4790630 h 5200602"/>
                <a:gd name="connsiteX5" fmla="*/ 16178380 w 16197628"/>
                <a:gd name="connsiteY5" fmla="*/ 5192008 h 5200602"/>
                <a:gd name="connsiteX6" fmla="*/ 0 w 16197628"/>
                <a:gd name="connsiteY6" fmla="*/ 5200602 h 5200602"/>
                <a:gd name="connsiteX7" fmla="*/ 11382 w 16197628"/>
                <a:gd name="connsiteY7" fmla="*/ 0 h 5200602"/>
                <a:gd name="connsiteX0" fmla="*/ 11382 w 16197628"/>
                <a:gd name="connsiteY0" fmla="*/ 0 h 5200602"/>
                <a:gd name="connsiteX1" fmla="*/ 1308968 w 16197628"/>
                <a:gd name="connsiteY1" fmla="*/ 0 h 5200602"/>
                <a:gd name="connsiteX2" fmla="*/ 678891 w 16197628"/>
                <a:gd name="connsiteY2" fmla="*/ 5028146 h 5200602"/>
                <a:gd name="connsiteX3" fmla="*/ 10406606 w 16197628"/>
                <a:gd name="connsiteY3" fmla="*/ 5107103 h 5200602"/>
                <a:gd name="connsiteX4" fmla="*/ 16197628 w 16197628"/>
                <a:gd name="connsiteY4" fmla="*/ 4790630 h 5200602"/>
                <a:gd name="connsiteX5" fmla="*/ 16178380 w 16197628"/>
                <a:gd name="connsiteY5" fmla="*/ 5192008 h 5200602"/>
                <a:gd name="connsiteX6" fmla="*/ 0 w 16197628"/>
                <a:gd name="connsiteY6" fmla="*/ 5200602 h 5200602"/>
                <a:gd name="connsiteX7" fmla="*/ 11382 w 16197628"/>
                <a:gd name="connsiteY7" fmla="*/ 0 h 5200602"/>
                <a:gd name="connsiteX0" fmla="*/ 11382 w 16197628"/>
                <a:gd name="connsiteY0" fmla="*/ 0 h 5200602"/>
                <a:gd name="connsiteX1" fmla="*/ 1308968 w 16197628"/>
                <a:gd name="connsiteY1" fmla="*/ 0 h 5200602"/>
                <a:gd name="connsiteX2" fmla="*/ 678891 w 16197628"/>
                <a:gd name="connsiteY2" fmla="*/ 5028146 h 5200602"/>
                <a:gd name="connsiteX3" fmla="*/ 10406606 w 16197628"/>
                <a:gd name="connsiteY3" fmla="*/ 5107103 h 5200602"/>
                <a:gd name="connsiteX4" fmla="*/ 16197628 w 16197628"/>
                <a:gd name="connsiteY4" fmla="*/ 4790630 h 5200602"/>
                <a:gd name="connsiteX5" fmla="*/ 16178380 w 16197628"/>
                <a:gd name="connsiteY5" fmla="*/ 5192008 h 5200602"/>
                <a:gd name="connsiteX6" fmla="*/ 0 w 16197628"/>
                <a:gd name="connsiteY6" fmla="*/ 5200602 h 5200602"/>
                <a:gd name="connsiteX7" fmla="*/ 11382 w 16197628"/>
                <a:gd name="connsiteY7" fmla="*/ 0 h 5200602"/>
                <a:gd name="connsiteX0" fmla="*/ 11382 w 16197628"/>
                <a:gd name="connsiteY0" fmla="*/ 0 h 5200602"/>
                <a:gd name="connsiteX1" fmla="*/ 1308968 w 16197628"/>
                <a:gd name="connsiteY1" fmla="*/ 0 h 5200602"/>
                <a:gd name="connsiteX2" fmla="*/ 678891 w 16197628"/>
                <a:gd name="connsiteY2" fmla="*/ 5028146 h 5200602"/>
                <a:gd name="connsiteX3" fmla="*/ 10406606 w 16197628"/>
                <a:gd name="connsiteY3" fmla="*/ 5107103 h 5200602"/>
                <a:gd name="connsiteX4" fmla="*/ 16197628 w 16197628"/>
                <a:gd name="connsiteY4" fmla="*/ 4790630 h 5200602"/>
                <a:gd name="connsiteX5" fmla="*/ 16178380 w 16197628"/>
                <a:gd name="connsiteY5" fmla="*/ 5192008 h 5200602"/>
                <a:gd name="connsiteX6" fmla="*/ 0 w 16197628"/>
                <a:gd name="connsiteY6" fmla="*/ 5200602 h 5200602"/>
                <a:gd name="connsiteX7" fmla="*/ 11382 w 16197628"/>
                <a:gd name="connsiteY7" fmla="*/ 0 h 5200602"/>
                <a:gd name="connsiteX0" fmla="*/ 11382 w 16197628"/>
                <a:gd name="connsiteY0" fmla="*/ 0 h 5200602"/>
                <a:gd name="connsiteX1" fmla="*/ 1308968 w 16197628"/>
                <a:gd name="connsiteY1" fmla="*/ 0 h 5200602"/>
                <a:gd name="connsiteX2" fmla="*/ 678891 w 16197628"/>
                <a:gd name="connsiteY2" fmla="*/ 5028146 h 5200602"/>
                <a:gd name="connsiteX3" fmla="*/ 10406606 w 16197628"/>
                <a:gd name="connsiteY3" fmla="*/ 5107103 h 5200602"/>
                <a:gd name="connsiteX4" fmla="*/ 16197628 w 16197628"/>
                <a:gd name="connsiteY4" fmla="*/ 4790630 h 5200602"/>
                <a:gd name="connsiteX5" fmla="*/ 16178380 w 16197628"/>
                <a:gd name="connsiteY5" fmla="*/ 5192008 h 5200602"/>
                <a:gd name="connsiteX6" fmla="*/ 0 w 16197628"/>
                <a:gd name="connsiteY6" fmla="*/ 5200602 h 5200602"/>
                <a:gd name="connsiteX7" fmla="*/ 11382 w 16197628"/>
                <a:gd name="connsiteY7" fmla="*/ 0 h 5200602"/>
                <a:gd name="connsiteX0" fmla="*/ 11382 w 16197628"/>
                <a:gd name="connsiteY0" fmla="*/ 0 h 5293775"/>
                <a:gd name="connsiteX1" fmla="*/ 1308968 w 16197628"/>
                <a:gd name="connsiteY1" fmla="*/ 93173 h 5293775"/>
                <a:gd name="connsiteX2" fmla="*/ 678891 w 16197628"/>
                <a:gd name="connsiteY2" fmla="*/ 5121319 h 5293775"/>
                <a:gd name="connsiteX3" fmla="*/ 10406606 w 16197628"/>
                <a:gd name="connsiteY3" fmla="*/ 5200276 h 5293775"/>
                <a:gd name="connsiteX4" fmla="*/ 16197628 w 16197628"/>
                <a:gd name="connsiteY4" fmla="*/ 4883803 h 5293775"/>
                <a:gd name="connsiteX5" fmla="*/ 16178380 w 16197628"/>
                <a:gd name="connsiteY5" fmla="*/ 5285181 h 5293775"/>
                <a:gd name="connsiteX6" fmla="*/ 0 w 16197628"/>
                <a:gd name="connsiteY6" fmla="*/ 5293775 h 5293775"/>
                <a:gd name="connsiteX7" fmla="*/ 11382 w 16197628"/>
                <a:gd name="connsiteY7" fmla="*/ 0 h 5293775"/>
                <a:gd name="connsiteX0" fmla="*/ 11382 w 16197628"/>
                <a:gd name="connsiteY0" fmla="*/ 0 h 5293775"/>
                <a:gd name="connsiteX1" fmla="*/ 1395475 w 16197628"/>
                <a:gd name="connsiteY1" fmla="*/ 0 h 5293775"/>
                <a:gd name="connsiteX2" fmla="*/ 678891 w 16197628"/>
                <a:gd name="connsiteY2" fmla="*/ 5121319 h 5293775"/>
                <a:gd name="connsiteX3" fmla="*/ 10406606 w 16197628"/>
                <a:gd name="connsiteY3" fmla="*/ 5200276 h 5293775"/>
                <a:gd name="connsiteX4" fmla="*/ 16197628 w 16197628"/>
                <a:gd name="connsiteY4" fmla="*/ 4883803 h 5293775"/>
                <a:gd name="connsiteX5" fmla="*/ 16178380 w 16197628"/>
                <a:gd name="connsiteY5" fmla="*/ 5285181 h 5293775"/>
                <a:gd name="connsiteX6" fmla="*/ 0 w 16197628"/>
                <a:gd name="connsiteY6" fmla="*/ 5293775 h 5293775"/>
                <a:gd name="connsiteX7" fmla="*/ 11382 w 16197628"/>
                <a:gd name="connsiteY7" fmla="*/ 0 h 5293775"/>
                <a:gd name="connsiteX0" fmla="*/ 11382 w 16248828"/>
                <a:gd name="connsiteY0" fmla="*/ 0 h 5293775"/>
                <a:gd name="connsiteX1" fmla="*/ 1395475 w 16248828"/>
                <a:gd name="connsiteY1" fmla="*/ 0 h 5293775"/>
                <a:gd name="connsiteX2" fmla="*/ 678891 w 16248828"/>
                <a:gd name="connsiteY2" fmla="*/ 5121319 h 5293775"/>
                <a:gd name="connsiteX3" fmla="*/ 10406606 w 16248828"/>
                <a:gd name="connsiteY3" fmla="*/ 5200276 h 5293775"/>
                <a:gd name="connsiteX4" fmla="*/ 16197628 w 16248828"/>
                <a:gd name="connsiteY4" fmla="*/ 4883803 h 5293775"/>
                <a:gd name="connsiteX5" fmla="*/ 16248828 w 16248828"/>
                <a:gd name="connsiteY5" fmla="*/ 5285181 h 5293775"/>
                <a:gd name="connsiteX6" fmla="*/ 0 w 16248828"/>
                <a:gd name="connsiteY6" fmla="*/ 5293775 h 5293775"/>
                <a:gd name="connsiteX7" fmla="*/ 11382 w 16248828"/>
                <a:gd name="connsiteY7" fmla="*/ 0 h 5293775"/>
                <a:gd name="connsiteX0" fmla="*/ 11382 w 16285689"/>
                <a:gd name="connsiteY0" fmla="*/ 0 h 5293775"/>
                <a:gd name="connsiteX1" fmla="*/ 1395475 w 16285689"/>
                <a:gd name="connsiteY1" fmla="*/ 0 h 5293775"/>
                <a:gd name="connsiteX2" fmla="*/ 678891 w 16285689"/>
                <a:gd name="connsiteY2" fmla="*/ 5121319 h 5293775"/>
                <a:gd name="connsiteX3" fmla="*/ 10406606 w 16285689"/>
                <a:gd name="connsiteY3" fmla="*/ 5200276 h 5293775"/>
                <a:gd name="connsiteX4" fmla="*/ 16285689 w 16285689"/>
                <a:gd name="connsiteY4" fmla="*/ 4883803 h 5293775"/>
                <a:gd name="connsiteX5" fmla="*/ 16248828 w 16285689"/>
                <a:gd name="connsiteY5" fmla="*/ 5285181 h 5293775"/>
                <a:gd name="connsiteX6" fmla="*/ 0 w 16285689"/>
                <a:gd name="connsiteY6" fmla="*/ 5293775 h 5293775"/>
                <a:gd name="connsiteX7" fmla="*/ 11382 w 16285689"/>
                <a:gd name="connsiteY7" fmla="*/ 0 h 5293775"/>
                <a:gd name="connsiteX0" fmla="*/ 11382 w 16285689"/>
                <a:gd name="connsiteY0" fmla="*/ 0 h 5316571"/>
                <a:gd name="connsiteX1" fmla="*/ 1395475 w 16285689"/>
                <a:gd name="connsiteY1" fmla="*/ 0 h 5316571"/>
                <a:gd name="connsiteX2" fmla="*/ 678891 w 16285689"/>
                <a:gd name="connsiteY2" fmla="*/ 5121319 h 5316571"/>
                <a:gd name="connsiteX3" fmla="*/ 10406606 w 16285689"/>
                <a:gd name="connsiteY3" fmla="*/ 5200276 h 5316571"/>
                <a:gd name="connsiteX4" fmla="*/ 16285689 w 16285689"/>
                <a:gd name="connsiteY4" fmla="*/ 4883803 h 5316571"/>
                <a:gd name="connsiteX5" fmla="*/ 16284053 w 16285689"/>
                <a:gd name="connsiteY5" fmla="*/ 5316571 h 5316571"/>
                <a:gd name="connsiteX6" fmla="*/ 0 w 16285689"/>
                <a:gd name="connsiteY6" fmla="*/ 5293775 h 5316571"/>
                <a:gd name="connsiteX7" fmla="*/ 11382 w 16285689"/>
                <a:gd name="connsiteY7" fmla="*/ 0 h 5316571"/>
                <a:gd name="connsiteX0" fmla="*/ 11382 w 16285689"/>
                <a:gd name="connsiteY0" fmla="*/ 0 h 5316571"/>
                <a:gd name="connsiteX1" fmla="*/ 1395475 w 16285689"/>
                <a:gd name="connsiteY1" fmla="*/ 0 h 5316571"/>
                <a:gd name="connsiteX2" fmla="*/ 678891 w 16285689"/>
                <a:gd name="connsiteY2" fmla="*/ 5121319 h 5316571"/>
                <a:gd name="connsiteX3" fmla="*/ 10406606 w 16285689"/>
                <a:gd name="connsiteY3" fmla="*/ 5200276 h 5316571"/>
                <a:gd name="connsiteX4" fmla="*/ 16285689 w 16285689"/>
                <a:gd name="connsiteY4" fmla="*/ 4883803 h 5316571"/>
                <a:gd name="connsiteX5" fmla="*/ 16284053 w 16285689"/>
                <a:gd name="connsiteY5" fmla="*/ 5316571 h 5316571"/>
                <a:gd name="connsiteX6" fmla="*/ 0 w 16285689"/>
                <a:gd name="connsiteY6" fmla="*/ 5293775 h 5316571"/>
                <a:gd name="connsiteX7" fmla="*/ 11382 w 16285689"/>
                <a:gd name="connsiteY7" fmla="*/ 0 h 5316571"/>
                <a:gd name="connsiteX0" fmla="*/ 11382 w 16285689"/>
                <a:gd name="connsiteY0" fmla="*/ 0 h 5316571"/>
                <a:gd name="connsiteX1" fmla="*/ 1395475 w 16285689"/>
                <a:gd name="connsiteY1" fmla="*/ 0 h 5316571"/>
                <a:gd name="connsiteX2" fmla="*/ 678891 w 16285689"/>
                <a:gd name="connsiteY2" fmla="*/ 5121319 h 5316571"/>
                <a:gd name="connsiteX3" fmla="*/ 10406606 w 16285689"/>
                <a:gd name="connsiteY3" fmla="*/ 5200276 h 5316571"/>
                <a:gd name="connsiteX4" fmla="*/ 16285689 w 16285689"/>
                <a:gd name="connsiteY4" fmla="*/ 4883803 h 5316571"/>
                <a:gd name="connsiteX5" fmla="*/ 16284053 w 16285689"/>
                <a:gd name="connsiteY5" fmla="*/ 5316571 h 5316571"/>
                <a:gd name="connsiteX6" fmla="*/ 0 w 16285689"/>
                <a:gd name="connsiteY6" fmla="*/ 5293775 h 5316571"/>
                <a:gd name="connsiteX7" fmla="*/ 11382 w 16285689"/>
                <a:gd name="connsiteY7" fmla="*/ 0 h 5316571"/>
                <a:gd name="connsiteX0" fmla="*/ 11382 w 16285689"/>
                <a:gd name="connsiteY0" fmla="*/ 0 h 5316571"/>
                <a:gd name="connsiteX1" fmla="*/ 1395475 w 16285689"/>
                <a:gd name="connsiteY1" fmla="*/ 0 h 5316571"/>
                <a:gd name="connsiteX2" fmla="*/ 626055 w 16285689"/>
                <a:gd name="connsiteY2" fmla="*/ 5121319 h 5316571"/>
                <a:gd name="connsiteX3" fmla="*/ 10406606 w 16285689"/>
                <a:gd name="connsiteY3" fmla="*/ 5200276 h 5316571"/>
                <a:gd name="connsiteX4" fmla="*/ 16285689 w 16285689"/>
                <a:gd name="connsiteY4" fmla="*/ 4883803 h 5316571"/>
                <a:gd name="connsiteX5" fmla="*/ 16284053 w 16285689"/>
                <a:gd name="connsiteY5" fmla="*/ 5316571 h 5316571"/>
                <a:gd name="connsiteX6" fmla="*/ 0 w 16285689"/>
                <a:gd name="connsiteY6" fmla="*/ 5293775 h 5316571"/>
                <a:gd name="connsiteX7" fmla="*/ 11382 w 16285689"/>
                <a:gd name="connsiteY7" fmla="*/ 0 h 5316571"/>
                <a:gd name="connsiteX0" fmla="*/ 11382 w 16285689"/>
                <a:gd name="connsiteY0" fmla="*/ 41853 h 5358424"/>
                <a:gd name="connsiteX1" fmla="*/ 1360252 w 16285689"/>
                <a:gd name="connsiteY1" fmla="*/ 0 h 5358424"/>
                <a:gd name="connsiteX2" fmla="*/ 626055 w 16285689"/>
                <a:gd name="connsiteY2" fmla="*/ 5163172 h 5358424"/>
                <a:gd name="connsiteX3" fmla="*/ 10406606 w 16285689"/>
                <a:gd name="connsiteY3" fmla="*/ 5242129 h 5358424"/>
                <a:gd name="connsiteX4" fmla="*/ 16285689 w 16285689"/>
                <a:gd name="connsiteY4" fmla="*/ 4925656 h 5358424"/>
                <a:gd name="connsiteX5" fmla="*/ 16284053 w 16285689"/>
                <a:gd name="connsiteY5" fmla="*/ 5358424 h 5358424"/>
                <a:gd name="connsiteX6" fmla="*/ 0 w 16285689"/>
                <a:gd name="connsiteY6" fmla="*/ 5335628 h 5358424"/>
                <a:gd name="connsiteX7" fmla="*/ 11382 w 16285689"/>
                <a:gd name="connsiteY7" fmla="*/ 41853 h 5358424"/>
                <a:gd name="connsiteX0" fmla="*/ 28995 w 16285689"/>
                <a:gd name="connsiteY0" fmla="*/ 0 h 5368887"/>
                <a:gd name="connsiteX1" fmla="*/ 1360252 w 16285689"/>
                <a:gd name="connsiteY1" fmla="*/ 10463 h 5368887"/>
                <a:gd name="connsiteX2" fmla="*/ 626055 w 16285689"/>
                <a:gd name="connsiteY2" fmla="*/ 5173635 h 5368887"/>
                <a:gd name="connsiteX3" fmla="*/ 10406606 w 16285689"/>
                <a:gd name="connsiteY3" fmla="*/ 5252592 h 5368887"/>
                <a:gd name="connsiteX4" fmla="*/ 16285689 w 16285689"/>
                <a:gd name="connsiteY4" fmla="*/ 4936119 h 5368887"/>
                <a:gd name="connsiteX5" fmla="*/ 16284053 w 16285689"/>
                <a:gd name="connsiteY5" fmla="*/ 5368887 h 5368887"/>
                <a:gd name="connsiteX6" fmla="*/ 0 w 16285689"/>
                <a:gd name="connsiteY6" fmla="*/ 5346091 h 5368887"/>
                <a:gd name="connsiteX7" fmla="*/ 28995 w 16285689"/>
                <a:gd name="connsiteY7" fmla="*/ 0 h 5368887"/>
                <a:gd name="connsiteX0" fmla="*/ 28995 w 16285689"/>
                <a:gd name="connsiteY0" fmla="*/ 0 h 5368887"/>
                <a:gd name="connsiteX1" fmla="*/ 1360252 w 16285689"/>
                <a:gd name="connsiteY1" fmla="*/ 10463 h 5368887"/>
                <a:gd name="connsiteX2" fmla="*/ 626055 w 16285689"/>
                <a:gd name="connsiteY2" fmla="*/ 5173635 h 5368887"/>
                <a:gd name="connsiteX3" fmla="*/ 10406606 w 16285689"/>
                <a:gd name="connsiteY3" fmla="*/ 5252592 h 5368887"/>
                <a:gd name="connsiteX4" fmla="*/ 16285689 w 16285689"/>
                <a:gd name="connsiteY4" fmla="*/ 4936119 h 5368887"/>
                <a:gd name="connsiteX5" fmla="*/ 16284053 w 16285689"/>
                <a:gd name="connsiteY5" fmla="*/ 5368887 h 5368887"/>
                <a:gd name="connsiteX6" fmla="*/ 0 w 16285689"/>
                <a:gd name="connsiteY6" fmla="*/ 5346091 h 5368887"/>
                <a:gd name="connsiteX7" fmla="*/ 28995 w 16285689"/>
                <a:gd name="connsiteY7" fmla="*/ 0 h 5368887"/>
                <a:gd name="connsiteX0" fmla="*/ 28995 w 16285689"/>
                <a:gd name="connsiteY0" fmla="*/ 0 h 5368887"/>
                <a:gd name="connsiteX1" fmla="*/ 1360252 w 16285689"/>
                <a:gd name="connsiteY1" fmla="*/ 10463 h 5368887"/>
                <a:gd name="connsiteX2" fmla="*/ 626055 w 16285689"/>
                <a:gd name="connsiteY2" fmla="*/ 5173635 h 5368887"/>
                <a:gd name="connsiteX3" fmla="*/ 10406606 w 16285689"/>
                <a:gd name="connsiteY3" fmla="*/ 5252592 h 5368887"/>
                <a:gd name="connsiteX4" fmla="*/ 16285689 w 16285689"/>
                <a:gd name="connsiteY4" fmla="*/ 4936119 h 5368887"/>
                <a:gd name="connsiteX5" fmla="*/ 16284053 w 16285689"/>
                <a:gd name="connsiteY5" fmla="*/ 5368887 h 5368887"/>
                <a:gd name="connsiteX6" fmla="*/ 0 w 16285689"/>
                <a:gd name="connsiteY6" fmla="*/ 5346091 h 5368887"/>
                <a:gd name="connsiteX7" fmla="*/ 28995 w 16285689"/>
                <a:gd name="connsiteY7" fmla="*/ 0 h 5368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285689" h="5368887">
                  <a:moveTo>
                    <a:pt x="28995" y="0"/>
                  </a:moveTo>
                  <a:lnTo>
                    <a:pt x="1360252" y="10463"/>
                  </a:lnTo>
                  <a:cubicBezTo>
                    <a:pt x="19774" y="1209991"/>
                    <a:pt x="989149" y="3452369"/>
                    <a:pt x="626055" y="5173635"/>
                  </a:cubicBezTo>
                  <a:cubicBezTo>
                    <a:pt x="2693434" y="4777883"/>
                    <a:pt x="7726220" y="5229399"/>
                    <a:pt x="10406606" y="5252592"/>
                  </a:cubicBezTo>
                  <a:cubicBezTo>
                    <a:pt x="13086992" y="5275785"/>
                    <a:pt x="15648186" y="5257237"/>
                    <a:pt x="16285689" y="4936119"/>
                  </a:cubicBezTo>
                  <a:cubicBezTo>
                    <a:pt x="16285144" y="5080375"/>
                    <a:pt x="16284598" y="5224631"/>
                    <a:pt x="16284053" y="5368887"/>
                  </a:cubicBezTo>
                  <a:lnTo>
                    <a:pt x="0" y="5346091"/>
                  </a:lnTo>
                  <a:lnTo>
                    <a:pt x="28995" y="0"/>
                  </a:lnTo>
                  <a:close/>
                </a:path>
              </a:pathLst>
            </a:custGeom>
            <a:gradFill flip="none" rotWithShape="1">
              <a:gsLst>
                <a:gs pos="54000">
                  <a:srgbClr val="FFC5B7">
                    <a:lumMod val="93000"/>
                  </a:srgbClr>
                </a:gs>
                <a:gs pos="61000">
                  <a:srgbClr val="FF4D21">
                    <a:lumMod val="76000"/>
                  </a:srgbClr>
                </a:gs>
                <a:gs pos="46000">
                  <a:srgbClr val="FF0000"/>
                </a:gs>
                <a:gs pos="2000">
                  <a:srgbClr val="A40000">
                    <a:lumMod val="82000"/>
                  </a:srgbClr>
                </a:gs>
                <a:gs pos="23000">
                  <a:srgbClr val="C00000"/>
                </a:gs>
                <a:gs pos="99000">
                  <a:srgbClr val="A60000">
                    <a:lumMod val="99000"/>
                    <a:lumOff val="1000"/>
                  </a:srgbClr>
                </a:gs>
                <a:gs pos="90000">
                  <a:srgbClr val="EB1700">
                    <a:lumMod val="69000"/>
                    <a:lumOff val="31000"/>
                  </a:srgbClr>
                </a:gs>
                <a:gs pos="12000">
                  <a:srgbClr val="FF0000">
                    <a:lumMod val="96000"/>
                  </a:srgbClr>
                </a:gs>
                <a:gs pos="51000">
                  <a:srgbClr val="FFBBAB">
                    <a:lumMod val="79000"/>
                  </a:srgbClr>
                </a:gs>
                <a:gs pos="98000">
                  <a:srgbClr val="FF0000"/>
                </a:gs>
              </a:gsLst>
              <a:lin ang="2700000" scaled="1"/>
              <a:tileRect/>
            </a:gradFill>
            <a:ln>
              <a:noFill/>
            </a:ln>
            <a:effectLst>
              <a:outerShdw blurRad="50800" dist="50800" dir="17400000" algn="ctr" rotWithShape="0">
                <a:srgbClr val="A50021"/>
              </a:outerShdw>
            </a:effectLst>
            <a:scene3d>
              <a:camera prst="orthographicFront"/>
              <a:lightRig rig="flat" dir="t">
                <a:rot lat="0" lon="0" rev="2400000"/>
              </a:lightRig>
            </a:scene3d>
            <a:sp3d prstMaterial="powder">
              <a:bevelT w="1270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uadroTexto"/>
            <p:cNvSpPr txBox="1"/>
            <p:nvPr/>
          </p:nvSpPr>
          <p:spPr>
            <a:xfrm>
              <a:off x="180000" y="180000"/>
              <a:ext cx="495649" cy="261610"/>
            </a:xfrm>
            <a:prstGeom prst="rect">
              <a:avLst/>
            </a:prstGeom>
            <a:noFill/>
          </p:spPr>
          <p:txBody>
            <a:bodyPr wrap="none" rtlCol="0">
              <a:spAutoFit/>
              <a:scene3d>
                <a:camera prst="obliqueBottomLeft"/>
                <a:lightRig rig="threePt" dir="t"/>
              </a:scene3d>
              <a:sp3d extrusionH="63500">
                <a:extrusionClr>
                  <a:srgbClr val="81011C"/>
                </a:extrusionClr>
              </a:sp3d>
            </a:bodyPr>
            <a:lstStyle/>
            <a:p>
              <a:pPr algn="ctr"/>
              <a:r>
                <a:rPr lang="es-ES" sz="1100" dirty="0" smtClean="0">
                  <a:ln w="0">
                    <a:noFill/>
                  </a:ln>
                  <a:solidFill>
                    <a:srgbClr val="FF6600"/>
                  </a:solidFill>
                  <a:latin typeface="AR BERKLEY" panose="02000000000000000000" pitchFamily="2" charset="0"/>
                </a:rPr>
                <a:t>P</a:t>
              </a:r>
              <a:r>
                <a:rPr lang="es-ES" sz="1000" dirty="0" smtClean="0">
                  <a:ln w="0">
                    <a:noFill/>
                  </a:ln>
                  <a:solidFill>
                    <a:srgbClr val="FF6600"/>
                  </a:solidFill>
                  <a:latin typeface="AR BERKLEY" panose="02000000000000000000" pitchFamily="2" charset="0"/>
                </a:rPr>
                <a:t>&amp;</a:t>
              </a:r>
              <a:r>
                <a:rPr lang="es-ES" sz="1100" dirty="0" smtClean="0">
                  <a:ln w="0">
                    <a:noFill/>
                  </a:ln>
                  <a:solidFill>
                    <a:srgbClr val="FF6600"/>
                  </a:solidFill>
                  <a:latin typeface="AR BERKLEY" panose="02000000000000000000" pitchFamily="2" charset="0"/>
                </a:rPr>
                <a:t>R</a:t>
              </a:r>
              <a:endParaRPr lang="es-ES" sz="1000" dirty="0" smtClean="0">
                <a:ln w="0">
                  <a:noFill/>
                </a:ln>
                <a:solidFill>
                  <a:srgbClr val="FF6600"/>
                </a:solidFill>
                <a:latin typeface="AR BERKLEY" panose="02000000000000000000" pitchFamily="2" charset="0"/>
              </a:endParaRPr>
            </a:p>
          </p:txBody>
        </p:sp>
      </p:grpSp>
      <p:sp>
        <p:nvSpPr>
          <p:cNvPr id="15" name="14 Rectángulo"/>
          <p:cNvSpPr/>
          <p:nvPr/>
        </p:nvSpPr>
        <p:spPr>
          <a:xfrm>
            <a:off x="894" y="1693"/>
            <a:ext cx="9144000" cy="5236046"/>
          </a:xfrm>
          <a:prstGeom prst="rect">
            <a:avLst/>
          </a:prstGeom>
          <a:gradFill>
            <a:gsLst>
              <a:gs pos="78000">
                <a:srgbClr val="C00000">
                  <a:alpha val="84000"/>
                </a:srgbClr>
              </a:gs>
              <a:gs pos="0">
                <a:schemeClr val="tx1">
                  <a:lumMod val="98000"/>
                </a:schemeClr>
              </a:gs>
              <a:gs pos="100000">
                <a:srgbClr val="C00000"/>
              </a:gs>
              <a:gs pos="66000">
                <a:schemeClr val="tx1"/>
              </a:gs>
              <a:gs pos="90000">
                <a:schemeClr val="tx1">
                  <a:alpha val="92000"/>
                </a:schemeClr>
              </a:gs>
              <a:gs pos="44000">
                <a:schemeClr val="tx1">
                  <a:alpha val="90000"/>
                </a:schemeClr>
              </a:gs>
              <a:gs pos="54000">
                <a:srgbClr val="C00000">
                  <a:alpha val="82000"/>
                </a:srgbClr>
              </a:gs>
              <a:gs pos="33000">
                <a:srgbClr val="C00000">
                  <a:alpha val="92000"/>
                </a:srgbClr>
              </a:gs>
              <a:gs pos="23000">
                <a:schemeClr val="tx1"/>
              </a:gs>
              <a:gs pos="12000">
                <a:srgbClr val="C00000"/>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3254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500" fill="hold"/>
                                        <p:tgtEl>
                                          <p:spTgt spid="5"/>
                                        </p:tgtEl>
                                        <p:attrNameLst>
                                          <p:attrName>ppt_w</p:attrName>
                                        </p:attrNameLst>
                                      </p:cBhvr>
                                      <p:tavLst>
                                        <p:tav tm="0">
                                          <p:val>
                                            <p:strVal val="4/3*#ppt_w"/>
                                          </p:val>
                                        </p:tav>
                                        <p:tav tm="100000">
                                          <p:val>
                                            <p:strVal val="#ppt_w"/>
                                          </p:val>
                                        </p:tav>
                                      </p:tavLst>
                                    </p:anim>
                                    <p:anim calcmode="lin" valueType="num">
                                      <p:cBhvr>
                                        <p:cTn id="11" dur="350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528" fill="hold" nodeType="withEffect">
                                  <p:stCondLst>
                                    <p:cond delay="1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2500" fill="hold"/>
                                        <p:tgtEl>
                                          <p:spTgt spid="10"/>
                                        </p:tgtEl>
                                        <p:attrNameLst>
                                          <p:attrName>ppt_w</p:attrName>
                                        </p:attrNameLst>
                                      </p:cBhvr>
                                      <p:tavLst>
                                        <p:tav tm="0">
                                          <p:val>
                                            <p:fltVal val="0"/>
                                          </p:val>
                                        </p:tav>
                                        <p:tav tm="100000">
                                          <p:val>
                                            <p:strVal val="#ppt_w"/>
                                          </p:val>
                                        </p:tav>
                                      </p:tavLst>
                                    </p:anim>
                                    <p:anim calcmode="lin" valueType="num">
                                      <p:cBhvr>
                                        <p:cTn id="15" dur="2500" fill="hold"/>
                                        <p:tgtEl>
                                          <p:spTgt spid="10"/>
                                        </p:tgtEl>
                                        <p:attrNameLst>
                                          <p:attrName>ppt_h</p:attrName>
                                        </p:attrNameLst>
                                      </p:cBhvr>
                                      <p:tavLst>
                                        <p:tav tm="0">
                                          <p:val>
                                            <p:fltVal val="0"/>
                                          </p:val>
                                        </p:tav>
                                        <p:tav tm="100000">
                                          <p:val>
                                            <p:strVal val="#ppt_h"/>
                                          </p:val>
                                        </p:tav>
                                      </p:tavLst>
                                    </p:anim>
                                    <p:anim calcmode="lin" valueType="num">
                                      <p:cBhvr>
                                        <p:cTn id="16" dur="2500" fill="hold"/>
                                        <p:tgtEl>
                                          <p:spTgt spid="10"/>
                                        </p:tgtEl>
                                        <p:attrNameLst>
                                          <p:attrName>ppt_x</p:attrName>
                                        </p:attrNameLst>
                                      </p:cBhvr>
                                      <p:tavLst>
                                        <p:tav tm="0">
                                          <p:val>
                                            <p:fltVal val="0.5"/>
                                          </p:val>
                                        </p:tav>
                                        <p:tav tm="100000">
                                          <p:val>
                                            <p:strVal val="#ppt_x"/>
                                          </p:val>
                                        </p:tav>
                                      </p:tavLst>
                                    </p:anim>
                                    <p:anim calcmode="lin" valueType="num">
                                      <p:cBhvr>
                                        <p:cTn id="17" dur="2500" fill="hold"/>
                                        <p:tgtEl>
                                          <p:spTgt spid="10"/>
                                        </p:tgtEl>
                                        <p:attrNameLst>
                                          <p:attrName>ppt_y</p:attrName>
                                        </p:attrNameLst>
                                      </p:cBhvr>
                                      <p:tavLst>
                                        <p:tav tm="0">
                                          <p:val>
                                            <p:fltVal val="0.5"/>
                                          </p:val>
                                        </p:tav>
                                        <p:tav tm="100000">
                                          <p:val>
                                            <p:strVal val="#ppt_y"/>
                                          </p:val>
                                        </p:tav>
                                      </p:tavLst>
                                    </p:anim>
                                  </p:childTnLst>
                                </p:cTn>
                              </p:par>
                              <p:par>
                                <p:cTn id="18" presetID="23" presetClass="entr" presetSubtype="528" fill="hold" nodeType="withEffect">
                                  <p:stCondLst>
                                    <p:cond delay="1000"/>
                                  </p:stCondLst>
                                  <p:childTnLst>
                                    <p:set>
                                      <p:cBhvr>
                                        <p:cTn id="19" dur="1" fill="hold">
                                          <p:stCondLst>
                                            <p:cond delay="0"/>
                                          </p:stCondLst>
                                        </p:cTn>
                                        <p:tgtEl>
                                          <p:spTgt spid="2050"/>
                                        </p:tgtEl>
                                        <p:attrNameLst>
                                          <p:attrName>style.visibility</p:attrName>
                                        </p:attrNameLst>
                                      </p:cBhvr>
                                      <p:to>
                                        <p:strVal val="visible"/>
                                      </p:to>
                                    </p:set>
                                    <p:anim calcmode="lin" valueType="num">
                                      <p:cBhvr>
                                        <p:cTn id="20" dur="2500" fill="hold"/>
                                        <p:tgtEl>
                                          <p:spTgt spid="2050"/>
                                        </p:tgtEl>
                                        <p:attrNameLst>
                                          <p:attrName>ppt_w</p:attrName>
                                        </p:attrNameLst>
                                      </p:cBhvr>
                                      <p:tavLst>
                                        <p:tav tm="0">
                                          <p:val>
                                            <p:fltVal val="0"/>
                                          </p:val>
                                        </p:tav>
                                        <p:tav tm="100000">
                                          <p:val>
                                            <p:strVal val="#ppt_w"/>
                                          </p:val>
                                        </p:tav>
                                      </p:tavLst>
                                    </p:anim>
                                    <p:anim calcmode="lin" valueType="num">
                                      <p:cBhvr>
                                        <p:cTn id="21" dur="2500" fill="hold"/>
                                        <p:tgtEl>
                                          <p:spTgt spid="2050"/>
                                        </p:tgtEl>
                                        <p:attrNameLst>
                                          <p:attrName>ppt_h</p:attrName>
                                        </p:attrNameLst>
                                      </p:cBhvr>
                                      <p:tavLst>
                                        <p:tav tm="0">
                                          <p:val>
                                            <p:fltVal val="0"/>
                                          </p:val>
                                        </p:tav>
                                        <p:tav tm="100000">
                                          <p:val>
                                            <p:strVal val="#ppt_h"/>
                                          </p:val>
                                        </p:tav>
                                      </p:tavLst>
                                    </p:anim>
                                    <p:anim calcmode="lin" valueType="num">
                                      <p:cBhvr>
                                        <p:cTn id="22" dur="2500" fill="hold"/>
                                        <p:tgtEl>
                                          <p:spTgt spid="2050"/>
                                        </p:tgtEl>
                                        <p:attrNameLst>
                                          <p:attrName>ppt_x</p:attrName>
                                        </p:attrNameLst>
                                      </p:cBhvr>
                                      <p:tavLst>
                                        <p:tav tm="0">
                                          <p:val>
                                            <p:fltVal val="0.5"/>
                                          </p:val>
                                        </p:tav>
                                        <p:tav tm="100000">
                                          <p:val>
                                            <p:strVal val="#ppt_x"/>
                                          </p:val>
                                        </p:tav>
                                      </p:tavLst>
                                    </p:anim>
                                    <p:anim calcmode="lin" valueType="num">
                                      <p:cBhvr>
                                        <p:cTn id="23" dur="2500" fill="hold"/>
                                        <p:tgtEl>
                                          <p:spTgt spid="2050"/>
                                        </p:tgtEl>
                                        <p:attrNameLst>
                                          <p:attrName>ppt_y</p:attrName>
                                        </p:attrNameLst>
                                      </p:cBhvr>
                                      <p:tavLst>
                                        <p:tav tm="0">
                                          <p:val>
                                            <p:fltVal val="0.5"/>
                                          </p:val>
                                        </p:tav>
                                        <p:tav tm="100000">
                                          <p:val>
                                            <p:strVal val="#ppt_y"/>
                                          </p:val>
                                        </p:tav>
                                      </p:tavLst>
                                    </p:anim>
                                  </p:childTnLst>
                                </p:cTn>
                              </p:par>
                              <p:par>
                                <p:cTn id="24" presetID="2" presetClass="exit" presetSubtype="3" fill="hold" nodeType="withEffect">
                                  <p:stCondLst>
                                    <p:cond delay="0"/>
                                  </p:stCondLst>
                                  <p:childTnLst>
                                    <p:anim calcmode="lin" valueType="num">
                                      <p:cBhvr additive="base">
                                        <p:cTn id="25" dur="3700"/>
                                        <p:tgtEl>
                                          <p:spTgt spid="2"/>
                                        </p:tgtEl>
                                        <p:attrNameLst>
                                          <p:attrName>ppt_x</p:attrName>
                                        </p:attrNameLst>
                                      </p:cBhvr>
                                      <p:tavLst>
                                        <p:tav tm="0">
                                          <p:val>
                                            <p:strVal val="ppt_x"/>
                                          </p:val>
                                        </p:tav>
                                        <p:tav tm="100000">
                                          <p:val>
                                            <p:strVal val="1+ppt_w/2"/>
                                          </p:val>
                                        </p:tav>
                                      </p:tavLst>
                                    </p:anim>
                                    <p:anim calcmode="lin" valueType="num">
                                      <p:cBhvr additive="base">
                                        <p:cTn id="26" dur="3700"/>
                                        <p:tgtEl>
                                          <p:spTgt spid="2"/>
                                        </p:tgtEl>
                                        <p:attrNameLst>
                                          <p:attrName>ppt_y</p:attrName>
                                        </p:attrNameLst>
                                      </p:cBhvr>
                                      <p:tavLst>
                                        <p:tav tm="0">
                                          <p:val>
                                            <p:strVal val="ppt_y"/>
                                          </p:val>
                                        </p:tav>
                                        <p:tav tm="100000">
                                          <p:val>
                                            <p:strVal val="0-ppt_h/2"/>
                                          </p:val>
                                        </p:tav>
                                      </p:tavLst>
                                    </p:anim>
                                    <p:set>
                                      <p:cBhvr>
                                        <p:cTn id="27" dur="1" fill="hold">
                                          <p:stCondLst>
                                            <p:cond delay="36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email">
            <a:extLst>
              <a:ext uri="{28A0092B-C50C-407E-A947-70E740481C1C}">
                <a14:useLocalDpi xmlns:a14="http://schemas.microsoft.com/office/drawing/2010/main"/>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email">
            <a:extLst>
              <a:ext uri="{28A0092B-C50C-407E-A947-70E740481C1C}">
                <a14:useLocalDpi xmlns:a14="http://schemas.microsoft.com/office/drawing/2010/main"/>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1"/>
        </a:solidFill>
        <a:ln>
          <a:noFill/>
        </a:ln>
        <a:scene3d>
          <a:camera prst="orthographicFront"/>
          <a:lightRig rig="threePt" dir="t"/>
        </a:scene3d>
        <a:sp3d>
          <a:bevelT w="165100" prst="coolSlant"/>
        </a:sp3d>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4968</TotalTime>
  <Words>914</Words>
  <Application>Microsoft Office PowerPoint</Application>
  <PresentationFormat>Presentación en pantalla (16:9)</PresentationFormat>
  <Paragraphs>94</Paragraphs>
  <Slides>50</Slides>
  <Notes>22</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dcterms:created xsi:type="dcterms:W3CDTF">2017-01-20T23:56:38Z</dcterms:created>
  <dcterms:modified xsi:type="dcterms:W3CDTF">2017-02-27T23:20:36Z</dcterms:modified>
</cp:coreProperties>
</file>