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0"/>
  </p:notesMasterIdLst>
  <p:sldIdLst>
    <p:sldId id="275" r:id="rId3"/>
    <p:sldId id="258" r:id="rId4"/>
    <p:sldId id="259" r:id="rId5"/>
    <p:sldId id="260" r:id="rId6"/>
    <p:sldId id="274" r:id="rId7"/>
    <p:sldId id="261" r:id="rId8"/>
    <p:sldId id="272" r:id="rId9"/>
    <p:sldId id="262" r:id="rId10"/>
    <p:sldId id="263" r:id="rId11"/>
    <p:sldId id="276" r:id="rId12"/>
    <p:sldId id="264" r:id="rId13"/>
    <p:sldId id="265" r:id="rId14"/>
    <p:sldId id="266" r:id="rId15"/>
    <p:sldId id="267" r:id="rId16"/>
    <p:sldId id="268" r:id="rId17"/>
    <p:sldId id="269" r:id="rId18"/>
    <p:sldId id="277" r:id="rId19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xRRE45fLiDr5cLDj+HHpQ==" hashData="Y41JsWAT3l7+H/+aRoMUVJQsXr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4E341A"/>
    <a:srgbClr val="6E4924"/>
    <a:srgbClr val="CF9D6B"/>
    <a:srgbClr val="B17539"/>
    <a:srgbClr val="8E5E2E"/>
    <a:srgbClr val="860000"/>
    <a:srgbClr val="0A1B20"/>
    <a:srgbClr val="920000"/>
    <a:srgbClr val="580000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02" y="-117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AC6B17-E9ED-468D-A7D0-78A3D541FA5F}" type="datetimeFigureOut">
              <a:rPr lang="es-ES" smtClean="0"/>
              <a:pPr/>
              <a:t>15/12/2019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5DE156-90D5-4E99-AE7D-D4B147794E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34509-8428-4253-B16D-6AD7B9D4DA52}" type="datetimeFigureOut">
              <a:rPr lang="es-ES" smtClean="0"/>
              <a:pPr/>
              <a:t>15/12/2019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4DA76-499B-41CC-AD73-2DC199144D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34509-8428-4253-B16D-6AD7B9D4DA52}" type="datetimeFigureOut">
              <a:rPr lang="es-ES" smtClean="0"/>
              <a:pPr/>
              <a:t>15/12/2019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4DA76-499B-41CC-AD73-2DC199144D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34509-8428-4253-B16D-6AD7B9D4DA52}" type="datetimeFigureOut">
              <a:rPr lang="es-ES" smtClean="0"/>
              <a:pPr/>
              <a:t>15/12/2019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4DA76-499B-41CC-AD73-2DC199144D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34509-8428-4253-B16D-6AD7B9D4DA52}" type="datetimeFigureOut">
              <a:rPr lang="es-ES" smtClean="0"/>
              <a:pPr/>
              <a:t>15/12/2019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4DA76-499B-41CC-AD73-2DC199144D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34509-8428-4253-B16D-6AD7B9D4DA52}" type="datetimeFigureOut">
              <a:rPr lang="es-ES" smtClean="0"/>
              <a:pPr/>
              <a:t>15/12/2019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4DA76-499B-41CC-AD73-2DC199144D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34509-8428-4253-B16D-6AD7B9D4DA52}" type="datetimeFigureOut">
              <a:rPr lang="es-ES" smtClean="0"/>
              <a:pPr/>
              <a:t>15/12/2019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4DA76-499B-41CC-AD73-2DC199144D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34509-8428-4253-B16D-6AD7B9D4DA52}" type="datetimeFigureOut">
              <a:rPr lang="es-ES" smtClean="0"/>
              <a:pPr/>
              <a:t>15/12/2019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4DA76-499B-41CC-AD73-2DC199144D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34509-8428-4253-B16D-6AD7B9D4DA52}" type="datetimeFigureOut">
              <a:rPr lang="es-ES" smtClean="0"/>
              <a:pPr/>
              <a:t>15/12/2019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4DA76-499B-41CC-AD73-2DC199144D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34509-8428-4253-B16D-6AD7B9D4DA52}" type="datetimeFigureOut">
              <a:rPr lang="es-ES" smtClean="0"/>
              <a:pPr/>
              <a:t>15/12/2019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4DA76-499B-41CC-AD73-2DC199144D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34509-8428-4253-B16D-6AD7B9D4DA52}" type="datetimeFigureOut">
              <a:rPr lang="es-ES" smtClean="0"/>
              <a:pPr/>
              <a:t>15/12/2019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4DA76-499B-41CC-AD73-2DC199144D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34509-8428-4253-B16D-6AD7B9D4DA52}" type="datetimeFigureOut">
              <a:rPr lang="es-ES" smtClean="0"/>
              <a:pPr/>
              <a:t>15/12/2019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4DA76-499B-41CC-AD73-2DC199144D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78334509-8428-4253-B16D-6AD7B9D4DA52}" type="datetimeFigureOut">
              <a:rPr lang="es-ES" smtClean="0"/>
              <a:pPr/>
              <a:t>15/12/2019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3204DA76-499B-41CC-AD73-2DC199144DE9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6.jpe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3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5.png"/><Relationship Id="rId18" Type="http://schemas.openxmlformats.org/officeDocument/2006/relationships/image" Target="../media/image4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1.png"/><Relationship Id="rId11" Type="http://schemas.openxmlformats.org/officeDocument/2006/relationships/image" Target="../media/image4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0.png"/><Relationship Id="rId9" Type="http://schemas.openxmlformats.org/officeDocument/2006/relationships/image" Target="../media/image4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E:\PPS DE CREACION PROPIA - EXCLUSIVOS\- La mujer de Gabriel García Márquez\Imágenes\1 - model-woma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4" name="Picture 10" descr="Rendered Image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4D5C45"/>
              </a:clrFrom>
              <a:clrTo>
                <a:srgbClr val="4D5C45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6516216" y="339502"/>
            <a:ext cx="1057275" cy="847725"/>
          </a:xfrm>
          <a:prstGeom prst="rect">
            <a:avLst/>
          </a:prstGeom>
          <a:noFill/>
          <a:effectLst/>
        </p:spPr>
      </p:pic>
      <p:pic>
        <p:nvPicPr>
          <p:cNvPr id="5" name="Picture 12" descr="Rendered Image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4D5C45"/>
              </a:clrFrom>
              <a:clrTo>
                <a:srgbClr val="4D5C45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5868144" y="1635646"/>
            <a:ext cx="2428875" cy="1104901"/>
          </a:xfrm>
          <a:prstGeom prst="rect">
            <a:avLst/>
          </a:prstGeom>
          <a:noFill/>
          <a:effectLst/>
        </p:spPr>
      </p:pic>
      <p:sp>
        <p:nvSpPr>
          <p:cNvPr id="11" name="10 Combinar"/>
          <p:cNvSpPr/>
          <p:nvPr/>
        </p:nvSpPr>
        <p:spPr>
          <a:xfrm rot="16200000">
            <a:off x="821532" y="-821531"/>
            <a:ext cx="5143500" cy="6786563"/>
          </a:xfrm>
          <a:prstGeom prst="flowChartMerg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Combinar"/>
          <p:cNvSpPr/>
          <p:nvPr/>
        </p:nvSpPr>
        <p:spPr>
          <a:xfrm rot="16200000" flipV="1">
            <a:off x="3214688" y="-785812"/>
            <a:ext cx="5143500" cy="6715125"/>
          </a:xfrm>
          <a:prstGeom prst="flowChartMerg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Ordenar"/>
          <p:cNvSpPr/>
          <p:nvPr/>
        </p:nvSpPr>
        <p:spPr>
          <a:xfrm>
            <a:off x="2071691" y="0"/>
            <a:ext cx="5000625" cy="5143500"/>
          </a:xfrm>
          <a:prstGeom prst="flowChartSor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4572000" y="2625328"/>
            <a:ext cx="4572000" cy="2518172"/>
          </a:xfrm>
          <a:prstGeom prst="triangle">
            <a:avLst>
              <a:gd name="adj" fmla="val 51364"/>
            </a:avLst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flipV="1">
            <a:off x="0" y="0"/>
            <a:ext cx="4572000" cy="2571750"/>
          </a:xfrm>
          <a:prstGeom prst="triangle">
            <a:avLst>
              <a:gd name="adj" fmla="val 51364"/>
            </a:avLst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flipV="1">
            <a:off x="4572000" y="0"/>
            <a:ext cx="4572000" cy="2571750"/>
          </a:xfrm>
          <a:prstGeom prst="triangle">
            <a:avLst>
              <a:gd name="adj" fmla="val 51364"/>
            </a:avLst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0" y="2571750"/>
            <a:ext cx="4572000" cy="2571750"/>
          </a:xfrm>
          <a:prstGeom prst="triangle">
            <a:avLst>
              <a:gd name="adj" fmla="val 51364"/>
            </a:avLst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sndAc>
      <p:stSnd>
        <p:snd r:embed="rId2" name="LA MUJER QUE YO QUIERO  JOAN MANUEL SERRAT- edit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7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2" grpId="1" animBg="1"/>
      <p:bldP spid="16" grpId="0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0" grpId="0" animBg="1"/>
      <p:bldP spid="10" grpId="1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DE CREACION PROPIA - EXCLUSIVOS\- La mujer de Gabriel García Márquez\Imágenes\5C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1520" y="699542"/>
            <a:ext cx="2088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 te atrae una mujer</a:t>
            </a:r>
          </a:p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por la talla de su pecho</a:t>
            </a:r>
            <a:endParaRPr lang="es-ES" sz="24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15424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5940152" y="1923678"/>
            <a:ext cx="27496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660066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Por su cintura o por sus caderas,</a:t>
            </a:r>
          </a:p>
          <a:p>
            <a:pPr algn="ctr"/>
            <a:r>
              <a:rPr lang="es-ES" sz="2400" b="1" dirty="0" smtClean="0">
                <a:ln>
                  <a:solidFill>
                    <a:srgbClr val="660066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 estás equivocando.</a:t>
            </a:r>
            <a:endParaRPr lang="es-ES" sz="2400" b="1" dirty="0">
              <a:ln>
                <a:solidFill>
                  <a:srgbClr val="660066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E:\PPS DE CREACION PROPIA - EXCLUSIVOS\- La mujer de Gabriel García Márquez\Imágenes\artleo.com-783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7544" y="1995686"/>
            <a:ext cx="23762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 w="6350">
                  <a:solidFill>
                    <a:srgbClr val="D8AE8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 lo que mas valoras en ellas son los rasgos de su cara</a:t>
            </a:r>
            <a:endParaRPr lang="es-ES" sz="2400" b="1" dirty="0">
              <a:ln w="6350">
                <a:solidFill>
                  <a:srgbClr val="D8AE84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3075" name="Picture 3" descr="E:\PPS DE CREACION PROPIA - EXCLUSIVOS\- La mujer de Gabriel García Márquez\Imágenes\5 - 1270637_555541737847363_1624447754_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627784" y="483518"/>
            <a:ext cx="29418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>
                <a:ln>
                  <a:solidFill>
                    <a:srgbClr val="0A1B2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</a:t>
            </a:r>
            <a:r>
              <a:rPr lang="es-ES" sz="2400" b="1" dirty="0" smtClean="0">
                <a:ln>
                  <a:solidFill>
                    <a:srgbClr val="0A1B2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 color de sus ojos,</a:t>
            </a:r>
          </a:p>
        </p:txBody>
      </p:sp>
      <p:pic>
        <p:nvPicPr>
          <p:cNvPr id="3076" name="Picture 4" descr="E:\PPS DE CREACION PROPIA - EXCLUSIVOS\- La mujer de Gabriel García Márquez\Imágenes\topestela3b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699792" y="2211710"/>
            <a:ext cx="18722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longitud de sus piernas</a:t>
            </a:r>
            <a:endParaRPr lang="es-ES" sz="24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ntr" presetSubtype="8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2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3" grpId="0"/>
      <p:bldP spid="6" grpId="0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9525"/>
            <a:ext cx="9132887" cy="512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/>
          <p:nvPr/>
        </p:nvSpPr>
        <p:spPr>
          <a:xfrm>
            <a:off x="1115616" y="267494"/>
            <a:ext cx="23762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372215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O como se le ve con minifalda</a:t>
            </a:r>
            <a:endParaRPr lang="es-ES" sz="2400" b="1" dirty="0">
              <a:ln>
                <a:solidFill>
                  <a:srgbClr val="372215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027" name="Picture 3" descr="E:\PPS DE CREACION PROPIA - EXCLUSIVOS\- La mujer de Gabriel García Márquez\Imágenes\0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508104" y="987574"/>
            <a:ext cx="22322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 sigues equivocando</a:t>
            </a:r>
            <a:endParaRPr lang="es-ES" sz="24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55B5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DE CREACION PROPIA - EXCLUSIVOS\- La mujer de Gabriel García Márquez\Imágenes\1 - cid_part1_03000808_09020103@terra_com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flipH="1">
            <a:off x="0" y="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 flipH="1" flipV="1">
            <a:off x="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D0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DE CREACION PROPIA - EXCLUSIVOS\- La mujer de Gabriel García Márquez\Imágenes\1bPMs-2gQ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9552" y="3075806"/>
            <a:ext cx="2088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Una mujer es su actitud</a:t>
            </a:r>
            <a:endParaRPr lang="es-ES" sz="2400" b="1" dirty="0">
              <a:ln>
                <a:solidFill>
                  <a:schemeClr val="bg1">
                    <a:lumMod val="8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5124" name="Picture 4" descr="E:\PPS DE CREACION PROPIA - EXCLUSIVOS\- La mujer de Gabriel García Márquez\Imágenes\Flowering_trees_Bouquets_5049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816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292080" y="1779662"/>
            <a:ext cx="15121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Su forma de ser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E:\PPS DE CREACION PROPIA - EXCLUSIVOS\- La mujer de Gabriel García Márquez\Imágenes\yo-antes-de-t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76056" y="411510"/>
            <a:ext cx="35564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 w="9525">
                  <a:solidFill>
                    <a:srgbClr val="2F2E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forma en que te trata y te mira</a:t>
            </a:r>
            <a:endParaRPr lang="es-ES" sz="2400" b="1" dirty="0">
              <a:ln w="9525">
                <a:solidFill>
                  <a:srgbClr val="2F2E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146" name="Picture 2" descr="E:\PPS DE CREACION PROPIA - EXCLUSIVOS\- La mujer de Gabriel García Márquez\Imágenes\women-portrait-blonde-lavender-field-lavender-flowers-2880x18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148064" y="699542"/>
            <a:ext cx="32063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58275D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Su risa y sus silencios</a:t>
            </a:r>
            <a:endParaRPr lang="es-ES" sz="2400" b="1" dirty="0">
              <a:ln>
                <a:solidFill>
                  <a:srgbClr val="58275D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525" y="0"/>
            <a:ext cx="9123363" cy="512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/>
          <p:nvPr/>
        </p:nvSpPr>
        <p:spPr>
          <a:xfrm>
            <a:off x="611560" y="771550"/>
            <a:ext cx="38164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 w="6350">
                  <a:solidFill>
                    <a:srgbClr val="9EBFE6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Una mujer es su inteligencia, su rebeldía</a:t>
            </a:r>
            <a:endParaRPr lang="es-ES" sz="2400" b="1" dirty="0">
              <a:ln w="6350">
                <a:solidFill>
                  <a:srgbClr val="9EBFE6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7172" name="Picture 4" descr="E:\PPS DE CREACION PROPIA - EXCLUSIVOS\- La mujer de Gabriel García Márquez\Imágenes\por-que-es-agradable-acariciar-parej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372200" y="267494"/>
            <a:ext cx="2448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Su entrega, </a:t>
            </a:r>
          </a:p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su generosidad</a:t>
            </a:r>
            <a:endParaRPr lang="es-ES" sz="24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194" name="Picture 2" descr="E:\PPS DE CREACION PROPIA - EXCLUSIVOS\- La mujer de Gabriel García Márquez\Imágenes\Fotolia_55986972_Subscription_Monthly_M-97938684-029e-44bd-825d-4ca22c9de5e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7938"/>
            <a:ext cx="9156700" cy="5126037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 rot="20740756">
            <a:off x="1925686" y="2416679"/>
            <a:ext cx="265422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Su capacidad </a:t>
            </a:r>
          </a:p>
          <a:p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de hacer varias  </a:t>
            </a:r>
          </a:p>
          <a:p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   cosas </a:t>
            </a:r>
          </a:p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simultáneamente</a:t>
            </a:r>
            <a:endParaRPr lang="es-ES" sz="24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8196" name="Picture 4" descr="E:\PPS DE CREACION PROPIA - EXCLUSIVOS\- La mujer de Gabriel García Márquez\Imágenes\1920_1200_201010270831303649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547664" y="627534"/>
            <a:ext cx="17219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Sus manías</a:t>
            </a:r>
            <a:endParaRPr lang="es-ES" sz="2400" b="1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E34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DE CREACION PROPIA - EXCLUSIVOS\- La mujer de Gabriel García Márquez\Imágenes\17 - corte-de-pelo-mujer-cabello-rizo-median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E49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8E5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B175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6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0" dur="5000" fill="hold"/>
                                        <p:tgtEl>
                                          <p:spTgt spid="409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DE CREACION PROPIA - EXCLUSIVOS\- La mujer de Gabriel García Márquez\Imágenes\7TwR-23u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-9525"/>
            <a:ext cx="9163050" cy="51625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07704" y="411510"/>
            <a:ext cx="3456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 w="6350"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Lo mejor de una mujer no es su envoltorio</a:t>
            </a:r>
            <a:endParaRPr lang="es-ES" sz="2400" b="1" dirty="0">
              <a:ln w="6350">
                <a:solidFill>
                  <a:srgbClr val="FF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2051" name="Picture 3" descr="E:\PPS DE CREACION PROPIA - EXCLUSIVOS\- La mujer de Gabriel García Márquez\Imágenes\AZULcabctx-comp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364088" y="4227934"/>
            <a:ext cx="29835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ln w="9525">
                  <a:solidFill>
                    <a:srgbClr val="7A9FCC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 lo que hay dentro</a:t>
            </a:r>
            <a:endParaRPr lang="es-ES" sz="2400" b="1" dirty="0">
              <a:ln w="9525">
                <a:solidFill>
                  <a:srgbClr val="7A9FCC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1000" b="-9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DE CREACION PROPIA - EXCLUSIVOS\- La mujer de Gabriel García Márquez\Imágenes\blonde_grass_leaves_autumn_face_63904_3840x24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7544" y="3003798"/>
            <a:ext cx="2952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 w="6350">
                  <a:solidFill>
                    <a:srgbClr val="FFC285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Su humor, </a:t>
            </a:r>
          </a:p>
          <a:p>
            <a:pPr algn="ctr"/>
            <a:r>
              <a:rPr lang="es-ES" sz="2400" b="1" dirty="0" smtClean="0">
                <a:ln w="6350">
                  <a:solidFill>
                    <a:srgbClr val="FFC285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sus ocurrencias, </a:t>
            </a:r>
          </a:p>
          <a:p>
            <a:pPr algn="ctr"/>
            <a:r>
              <a:rPr lang="es-ES" sz="2400" b="1" dirty="0" smtClean="0">
                <a:ln w="6350">
                  <a:solidFill>
                    <a:srgbClr val="FFC285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su valentía</a:t>
            </a:r>
            <a:endParaRPr lang="es-ES" sz="2400" b="1" dirty="0">
              <a:ln w="6350">
                <a:solidFill>
                  <a:srgbClr val="FFC285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3075" name="Picture 3" descr="E:\PPS DE CREACION PROPIA - EXCLUSIVOS\- La mujer de Gabriel García Márquez\Imágenes\1iJTP-33S-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61319" y="411510"/>
            <a:ext cx="29305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Su forma de pensar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4000" decel="100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decel="10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decel="10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E4D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DE CREACION PROPIA - EXCLUSIVOS\- La mujer de Gabriel García Márquez\Imágenes\Recovered_JPEG_19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724128" y="915566"/>
            <a:ext cx="311174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Un hombre de verdad</a:t>
            </a:r>
          </a:p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Un hombre inteligente</a:t>
            </a:r>
            <a:endParaRPr lang="es-ES" sz="24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5" name="Picture 1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3059832" y="339502"/>
            <a:ext cx="35283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 w="6350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 enamora de lo que otros ni se imaginan</a:t>
            </a:r>
            <a:endParaRPr lang="es-ES" sz="2400" b="1" dirty="0">
              <a:ln w="6350">
                <a:solidFill>
                  <a:schemeClr val="bg2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E:\PPS DE CREACION PROPIA - EXCLUSIVOS\- La mujer de Gabriel García Márquez\Imágenes\d82768c2ee146dade48869d67229cdd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83568" y="843558"/>
            <a:ext cx="3816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Ese hombre puede ver </a:t>
            </a:r>
          </a:p>
          <a:p>
            <a:pPr algn="ctr"/>
            <a:r>
              <a:rPr lang="es-ES" sz="2400" b="1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lo que otros ni imaginan que exista</a:t>
            </a:r>
            <a:endParaRPr lang="es-ES" sz="2400" b="1" dirty="0">
              <a:ln>
                <a:solidFill>
                  <a:schemeClr val="bg2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148" name="Picture 4" descr="E:\PPS DE CREACION PROPIA - EXCLUSIVOS\- La mujer de Gabriel García Márquez\Imágenes\Colorado+Engagement+Photographer+_+Miss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20" y="339502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eso amigos, tiene un premio</a:t>
            </a:r>
            <a:endParaRPr lang="es-ES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DE CREACION PROPIA - EXCLUSIVOS\- La mujer de Gabriel García Márquez\Imágenes\351322-adm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2700"/>
            <a:ext cx="9156700" cy="51689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654733" y="987574"/>
            <a:ext cx="15552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se llama</a:t>
            </a:r>
            <a:endParaRPr lang="es-ES" sz="2400" b="1" dirty="0">
              <a:ln>
                <a:solidFill>
                  <a:schemeClr val="bg1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539552" y="2283718"/>
            <a:ext cx="21868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FELICIDAD</a:t>
            </a:r>
            <a:endParaRPr lang="es-ES" sz="3200" b="1" dirty="0"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DE CREACION PROPIA - EXCLUSIVOS\- La mujer de Gabriel García Márquez\Imágenes\rose-background-wallpap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99592" y="1419622"/>
            <a:ext cx="203292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Diciembre 2019</a:t>
            </a:r>
            <a:endParaRPr lang="es-ES" sz="2200" b="1" dirty="0">
              <a:ln>
                <a:solidFill>
                  <a:srgbClr val="C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827584" y="2211710"/>
            <a:ext cx="413606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Música : La mujer que yo quiero</a:t>
            </a:r>
          </a:p>
          <a:p>
            <a:r>
              <a:rPr lang="es-ES" sz="22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        Joan Manuel Serrat</a:t>
            </a:r>
            <a:endParaRPr lang="es-ES" sz="2200" b="1" dirty="0">
              <a:ln>
                <a:solidFill>
                  <a:srgbClr val="C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67544" y="4299942"/>
            <a:ext cx="3974165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Autor: Gabriel García Márquez</a:t>
            </a:r>
            <a:endParaRPr lang="es-ES" sz="2200" b="1" dirty="0">
              <a:ln>
                <a:solidFill>
                  <a:srgbClr val="C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grpSp>
        <p:nvGrpSpPr>
          <p:cNvPr id="10" name="9 Grupo"/>
          <p:cNvGrpSpPr/>
          <p:nvPr/>
        </p:nvGrpSpPr>
        <p:grpSpPr>
          <a:xfrm>
            <a:off x="5364088" y="3435846"/>
            <a:ext cx="1440160" cy="1531099"/>
            <a:chOff x="5076056" y="3219822"/>
            <a:chExt cx="1388366" cy="1754680"/>
          </a:xfrm>
        </p:grpSpPr>
        <p:sp>
          <p:nvSpPr>
            <p:cNvPr id="11" name="15 Rectángulo"/>
            <p:cNvSpPr>
              <a:spLocks noChangeArrowheads="1"/>
            </p:cNvSpPr>
            <p:nvPr/>
          </p:nvSpPr>
          <p:spPr bwMode="auto">
            <a:xfrm flipH="1">
              <a:off x="5076056" y="4515965"/>
              <a:ext cx="1388366" cy="4585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2000" dirty="0">
                  <a:ln>
                    <a:solidFill>
                      <a:srgbClr val="C00000"/>
                    </a:solidFill>
                  </a:ln>
                  <a:solidFill>
                    <a:schemeClr val="bg1"/>
                  </a:solidFill>
                  <a:latin typeface="Script MT Bold" pitchFamily="66" charset="0"/>
                  <a:cs typeface="Arial" charset="0"/>
                </a:rPr>
                <a:t>Margarita</a:t>
              </a:r>
            </a:p>
          </p:txBody>
        </p:sp>
        <p:pic>
          <p:nvPicPr>
            <p:cNvPr id="12" name="Picture 44" descr="E:\Imágenes\Navidad adornos\doll - 125.gi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292080" y="3219822"/>
              <a:ext cx="909146" cy="1344935"/>
            </a:xfrm>
            <a:prstGeom prst="rect">
              <a:avLst/>
            </a:prstGeom>
            <a:noFill/>
          </p:spPr>
        </p:pic>
      </p:grpSp>
      <p:sp>
        <p:nvSpPr>
          <p:cNvPr id="6" name="5 Extracto"/>
          <p:cNvSpPr/>
          <p:nvPr/>
        </p:nvSpPr>
        <p:spPr>
          <a:xfrm>
            <a:off x="0" y="2427734"/>
            <a:ext cx="9144000" cy="2715766"/>
          </a:xfrm>
          <a:prstGeom prst="flowChartExtract">
            <a:avLst/>
          </a:prstGeom>
          <a:solidFill>
            <a:srgbClr val="8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0" y="0"/>
            <a:ext cx="9144000" cy="2643758"/>
          </a:xfrm>
          <a:prstGeom prst="flowChartMerge">
            <a:avLst/>
          </a:prstGeom>
          <a:solidFill>
            <a:srgbClr val="8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Combinar"/>
          <p:cNvSpPr/>
          <p:nvPr/>
        </p:nvSpPr>
        <p:spPr>
          <a:xfrm rot="5400000">
            <a:off x="4286250" y="285750"/>
            <a:ext cx="5143500" cy="4572000"/>
          </a:xfrm>
          <a:prstGeom prst="flowChartMerge">
            <a:avLst/>
          </a:prstGeom>
          <a:solidFill>
            <a:srgbClr val="8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Extracto"/>
          <p:cNvSpPr/>
          <p:nvPr/>
        </p:nvSpPr>
        <p:spPr>
          <a:xfrm rot="5400000">
            <a:off x="-285750" y="285750"/>
            <a:ext cx="5143500" cy="4572000"/>
          </a:xfrm>
          <a:prstGeom prst="flowChartExtract">
            <a:avLst/>
          </a:prstGeom>
          <a:solidFill>
            <a:srgbClr val="8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52" presetClass="entr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1411</TotalTime>
  <Words>218</Words>
  <Application>Microsoft Office PowerPoint</Application>
  <PresentationFormat>Presentación en pantalla (16:9)</PresentationFormat>
  <Paragraphs>43</Paragraphs>
  <Slides>17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15</cp:revision>
  <dcterms:created xsi:type="dcterms:W3CDTF">2019-10-02T23:48:41Z</dcterms:created>
  <dcterms:modified xsi:type="dcterms:W3CDTF">2019-12-15T02:17:25Z</dcterms:modified>
</cp:coreProperties>
</file>