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304" r:id="rId3"/>
    <p:sldId id="30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  <p:sldId id="279" r:id="rId26"/>
    <p:sldId id="281" r:id="rId27"/>
    <p:sldId id="283" r:id="rId28"/>
    <p:sldId id="284" r:id="rId29"/>
    <p:sldId id="282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5" r:id="rId4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Ju6hMd5FUOn94kl7/u6XA==" hashData="xO0UDSpAAkcGvcb1C5r0dTtdy7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A4E6"/>
    <a:srgbClr val="FF7C80"/>
    <a:srgbClr val="EEB7FF"/>
    <a:srgbClr val="F5C1EE"/>
    <a:srgbClr val="FDD903"/>
    <a:srgbClr val="FF0066"/>
    <a:srgbClr val="99FF33"/>
    <a:srgbClr val="66FF33"/>
    <a:srgbClr val="008000"/>
    <a:srgbClr val="03D1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>
        <p:scale>
          <a:sx n="100" d="100"/>
          <a:sy n="100" d="100"/>
        </p:scale>
        <p:origin x="-210" y="-6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9" d="100"/>
        <a:sy n="5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F9623-DC9D-4BB5-8672-7E1CA68D72B8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56DE7-611F-4F15-A904-04EF51ED98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1346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884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6982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8837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4239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8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56DE7-611F-4F15-A904-04EF51ED9820}" type="slidenum">
              <a:rPr lang="es-ES" smtClean="0"/>
              <a:t>36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0622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128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5174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8512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0413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4825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1060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486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765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9183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3567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6478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74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A8ED5-F529-4239-8C13-FB8442DAB66D}" type="datetimeFigureOut">
              <a:rPr lang="es-ES" smtClean="0"/>
              <a:t>18/02/2017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8EA59-7274-4B57-9041-0C1CBEF4A7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2807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-28604"/>
            <a:ext cx="8316416" cy="5170244"/>
          </a:xfrm>
          <a:prstGeom prst="rect">
            <a:avLst/>
          </a:prstGeom>
          <a:gradFill flip="none" rotWithShape="1">
            <a:gsLst>
              <a:gs pos="30000">
                <a:srgbClr val="FDD903">
                  <a:lumMod val="67000"/>
                  <a:lumOff val="33000"/>
                </a:srgbClr>
              </a:gs>
              <a:gs pos="7083">
                <a:srgbClr val="FFFF00">
                  <a:lumMod val="30000"/>
                  <a:lumOff val="70000"/>
                </a:srgbClr>
              </a:gs>
              <a:gs pos="65000">
                <a:srgbClr val="92D050"/>
              </a:gs>
              <a:gs pos="89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1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-16371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3 Rectángulo"/>
          <p:cNvSpPr/>
          <p:nvPr/>
        </p:nvSpPr>
        <p:spPr>
          <a:xfrm rot="16200000">
            <a:off x="-223055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67">
                <a:schemeClr val="tx1"/>
              </a:gs>
              <a:gs pos="21000">
                <a:srgbClr val="FFFF00"/>
              </a:gs>
              <a:gs pos="44000">
                <a:srgbClr val="92D050"/>
              </a:gs>
              <a:gs pos="68000">
                <a:schemeClr val="accent3">
                  <a:lumMod val="50000"/>
                </a:schemeClr>
              </a:gs>
              <a:gs pos="100000">
                <a:schemeClr val="tx2">
                  <a:lumMod val="14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7643802" y="4804946"/>
            <a:ext cx="150019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CCFF33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3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</a:t>
            </a:r>
            <a:r>
              <a:rPr lang="es-ES" sz="800" b="1" dirty="0" smtClean="0">
                <a:solidFill>
                  <a:schemeClr val="accent3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REPRODUCCIÓN</a:t>
            </a:r>
            <a:endParaRPr lang="es-ES" sz="800" b="1" dirty="0">
              <a:solidFill>
                <a:schemeClr val="accent3">
                  <a:lumMod val="50000"/>
                </a:scheme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accent3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-31761"/>
            <a:ext cx="4237037" cy="31877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3">
                <a:lumMod val="7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43 Grupo"/>
          <p:cNvGrpSpPr/>
          <p:nvPr/>
        </p:nvGrpSpPr>
        <p:grpSpPr>
          <a:xfrm>
            <a:off x="890067" y="-76969"/>
            <a:ext cx="8253933" cy="5200650"/>
            <a:chOff x="914003" y="-57150"/>
            <a:chExt cx="8253933" cy="5200650"/>
          </a:xfrm>
        </p:grpSpPr>
        <p:sp>
          <p:nvSpPr>
            <p:cNvPr id="45" name="2 Rectángulo"/>
            <p:cNvSpPr/>
            <p:nvPr/>
          </p:nvSpPr>
          <p:spPr>
            <a:xfrm>
              <a:off x="914003" y="-57150"/>
              <a:ext cx="8253933" cy="5200650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91131 w 7850092"/>
                <a:gd name="connsiteY0" fmla="*/ 0 h 5187671"/>
                <a:gd name="connsiteX1" fmla="*/ 7850092 w 7850092"/>
                <a:gd name="connsiteY1" fmla="*/ 9525 h 5187671"/>
                <a:gd name="connsiteX2" fmla="*/ 7850092 w 7850092"/>
                <a:gd name="connsiteY2" fmla="*/ 5153025 h 5187671"/>
                <a:gd name="connsiteX3" fmla="*/ 464657 w 7850092"/>
                <a:gd name="connsiteY3" fmla="*/ 5187671 h 5187671"/>
                <a:gd name="connsiteX4" fmla="*/ 591131 w 7850092"/>
                <a:gd name="connsiteY4" fmla="*/ 0 h 5187671"/>
                <a:gd name="connsiteX0" fmla="*/ 619172 w 7784787"/>
                <a:gd name="connsiteY0" fmla="*/ 114300 h 5178146"/>
                <a:gd name="connsiteX1" fmla="*/ 7784787 w 7784787"/>
                <a:gd name="connsiteY1" fmla="*/ 0 h 5178146"/>
                <a:gd name="connsiteX2" fmla="*/ 7784787 w 7784787"/>
                <a:gd name="connsiteY2" fmla="*/ 5143500 h 5178146"/>
                <a:gd name="connsiteX3" fmla="*/ 399352 w 7784787"/>
                <a:gd name="connsiteY3" fmla="*/ 5178146 h 5178146"/>
                <a:gd name="connsiteX4" fmla="*/ 619172 w 7784787"/>
                <a:gd name="connsiteY4" fmla="*/ 114300 h 5178146"/>
                <a:gd name="connsiteX0" fmla="*/ 580598 w 7876898"/>
                <a:gd name="connsiteY0" fmla="*/ 38100 h 5178146"/>
                <a:gd name="connsiteX1" fmla="*/ 7876898 w 7876898"/>
                <a:gd name="connsiteY1" fmla="*/ 0 h 5178146"/>
                <a:gd name="connsiteX2" fmla="*/ 7876898 w 7876898"/>
                <a:gd name="connsiteY2" fmla="*/ 5143500 h 5178146"/>
                <a:gd name="connsiteX3" fmla="*/ 491463 w 7876898"/>
                <a:gd name="connsiteY3" fmla="*/ 5178146 h 5178146"/>
                <a:gd name="connsiteX4" fmla="*/ 580598 w 7876898"/>
                <a:gd name="connsiteY4" fmla="*/ 38100 h 5178146"/>
                <a:gd name="connsiteX0" fmla="*/ 510166 w 7806466"/>
                <a:gd name="connsiteY0" fmla="*/ 38100 h 5178146"/>
                <a:gd name="connsiteX1" fmla="*/ 7806466 w 7806466"/>
                <a:gd name="connsiteY1" fmla="*/ 0 h 5178146"/>
                <a:gd name="connsiteX2" fmla="*/ 7806466 w 7806466"/>
                <a:gd name="connsiteY2" fmla="*/ 5143500 h 5178146"/>
                <a:gd name="connsiteX3" fmla="*/ 421031 w 7806466"/>
                <a:gd name="connsiteY3" fmla="*/ 5178146 h 5178146"/>
                <a:gd name="connsiteX4" fmla="*/ 510166 w 7806466"/>
                <a:gd name="connsiteY4" fmla="*/ 38100 h 5178146"/>
                <a:gd name="connsiteX0" fmla="*/ 452186 w 7748486"/>
                <a:gd name="connsiteY0" fmla="*/ 38100 h 5178146"/>
                <a:gd name="connsiteX1" fmla="*/ 7748486 w 7748486"/>
                <a:gd name="connsiteY1" fmla="*/ 0 h 5178146"/>
                <a:gd name="connsiteX2" fmla="*/ 7748486 w 7748486"/>
                <a:gd name="connsiteY2" fmla="*/ 5143500 h 5178146"/>
                <a:gd name="connsiteX3" fmla="*/ 363051 w 7748486"/>
                <a:gd name="connsiteY3" fmla="*/ 5178146 h 5178146"/>
                <a:gd name="connsiteX4" fmla="*/ 452186 w 7748486"/>
                <a:gd name="connsiteY4" fmla="*/ 38100 h 5178146"/>
                <a:gd name="connsiteX0" fmla="*/ 535020 w 7831320"/>
                <a:gd name="connsiteY0" fmla="*/ 38100 h 5178146"/>
                <a:gd name="connsiteX1" fmla="*/ 7831320 w 7831320"/>
                <a:gd name="connsiteY1" fmla="*/ 0 h 5178146"/>
                <a:gd name="connsiteX2" fmla="*/ 7831320 w 7831320"/>
                <a:gd name="connsiteY2" fmla="*/ 5143500 h 5178146"/>
                <a:gd name="connsiteX3" fmla="*/ 445885 w 7831320"/>
                <a:gd name="connsiteY3" fmla="*/ 5178146 h 5178146"/>
                <a:gd name="connsiteX4" fmla="*/ 535020 w 7831320"/>
                <a:gd name="connsiteY4" fmla="*/ 38100 h 5178146"/>
                <a:gd name="connsiteX0" fmla="*/ 535020 w 7840368"/>
                <a:gd name="connsiteY0" fmla="*/ 38100 h 5200650"/>
                <a:gd name="connsiteX1" fmla="*/ 7831320 w 7840368"/>
                <a:gd name="connsiteY1" fmla="*/ 0 h 5200650"/>
                <a:gd name="connsiteX2" fmla="*/ 7840368 w 7840368"/>
                <a:gd name="connsiteY2" fmla="*/ 5200650 h 5200650"/>
                <a:gd name="connsiteX3" fmla="*/ 445885 w 7840368"/>
                <a:gd name="connsiteY3" fmla="*/ 5178146 h 5200650"/>
                <a:gd name="connsiteX4" fmla="*/ 535020 w 7840368"/>
                <a:gd name="connsiteY4" fmla="*/ 38100 h 520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40368" h="5200650">
                  <a:moveTo>
                    <a:pt x="535020" y="38100"/>
                  </a:moveTo>
                  <a:lnTo>
                    <a:pt x="7831320" y="0"/>
                  </a:lnTo>
                  <a:lnTo>
                    <a:pt x="7840368" y="5200650"/>
                  </a:lnTo>
                  <a:lnTo>
                    <a:pt x="445885" y="5178146"/>
                  </a:lnTo>
                  <a:cubicBezTo>
                    <a:pt x="468366" y="3441068"/>
                    <a:pt x="-626461" y="4687711"/>
                    <a:pt x="535020" y="381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>
                    <a:alpha val="45000"/>
                  </a:srgbClr>
                </a:gs>
                <a:gs pos="50000">
                  <a:schemeClr val="tx2">
                    <a:lumMod val="90000"/>
                    <a:alpha val="55000"/>
                  </a:schemeClr>
                </a:gs>
                <a:gs pos="100000">
                  <a:schemeClr val="tx2">
                    <a:lumMod val="90000"/>
                    <a:alpha val="46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12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46" name="45 Grupo"/>
            <p:cNvGrpSpPr/>
            <p:nvPr/>
          </p:nvGrpSpPr>
          <p:grpSpPr>
            <a:xfrm>
              <a:off x="1368000" y="116998"/>
              <a:ext cx="972056" cy="4871288"/>
              <a:chOff x="1619664" y="-92546"/>
              <a:chExt cx="972056" cy="5089405"/>
            </a:xfrm>
          </p:grpSpPr>
          <p:sp>
            <p:nvSpPr>
              <p:cNvPr id="47" name="46 Elipse"/>
              <p:cNvSpPr/>
              <p:nvPr/>
            </p:nvSpPr>
            <p:spPr>
              <a:xfrm>
                <a:off x="2087664" y="-92546"/>
                <a:ext cx="504056" cy="504056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8" name="47 Elipse"/>
              <p:cNvSpPr/>
              <p:nvPr/>
            </p:nvSpPr>
            <p:spPr>
              <a:xfrm>
                <a:off x="1871664" y="756358"/>
                <a:ext cx="432048" cy="432048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49" name="48 Elipse"/>
              <p:cNvSpPr/>
              <p:nvPr/>
            </p:nvSpPr>
            <p:spPr>
              <a:xfrm>
                <a:off x="1727664" y="1546208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0" name="49 Elipse"/>
              <p:cNvSpPr/>
              <p:nvPr/>
            </p:nvSpPr>
            <p:spPr>
              <a:xfrm>
                <a:off x="1619664" y="2975462"/>
                <a:ext cx="252000" cy="252000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1" name="50 Elipse"/>
              <p:cNvSpPr/>
              <p:nvPr/>
            </p:nvSpPr>
            <p:spPr>
              <a:xfrm>
                <a:off x="2015664" y="4179044"/>
                <a:ext cx="216024" cy="216024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2" name="51 Elipse"/>
              <p:cNvSpPr/>
              <p:nvPr/>
            </p:nvSpPr>
            <p:spPr>
              <a:xfrm>
                <a:off x="1619664" y="2298447"/>
                <a:ext cx="288032" cy="288032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3" name="52 Elipse"/>
              <p:cNvSpPr/>
              <p:nvPr/>
            </p:nvSpPr>
            <p:spPr>
              <a:xfrm>
                <a:off x="1763664" y="3614865"/>
                <a:ext cx="216024" cy="216024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54" name="53 Elipse"/>
              <p:cNvSpPr/>
              <p:nvPr/>
            </p:nvSpPr>
            <p:spPr>
              <a:xfrm>
                <a:off x="2087664" y="4780835"/>
                <a:ext cx="216024" cy="216024"/>
              </a:xfrm>
              <a:prstGeom prst="ellipse">
                <a:avLst/>
              </a:prstGeom>
              <a:gradFill flip="none" rotWithShape="1">
                <a:gsLst>
                  <a:gs pos="30000">
                    <a:srgbClr val="FDD903"/>
                  </a:gs>
                  <a:gs pos="54000">
                    <a:srgbClr val="92D050"/>
                  </a:gs>
                  <a:gs pos="100000">
                    <a:schemeClr val="tx2">
                      <a:lumMod val="90000"/>
                      <a:alpha val="46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outerShdw blurRad="50800" dist="50800" dir="5400000" algn="ctr" rotWithShape="0">
                  <a:schemeClr val="accent3">
                    <a:lumMod val="5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flat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40373320"/>
      </p:ext>
    </p:extLst>
  </p:cSld>
  <p:clrMapOvr>
    <a:masterClrMapping/>
  </p:clrMapOvr>
  <p:transition spd="med">
    <p:fade thruBlk="1"/>
    <p:sndAc>
      <p:stSnd loop="1">
        <p:snd r:embed="rId2" name="SUBL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1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1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"/>
            <a:ext cx="9144000" cy="51434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508104" y="843558"/>
            <a:ext cx="3492896" cy="347787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38100">
              <a:bevelT h="25400" prst="softRound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28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C</a:t>
            </a:r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ada niño que nace en 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el mundo es </a:t>
            </a:r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una señal inequívoca de que Dios mantiene la esperanza en los 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hombres.</a:t>
            </a:r>
          </a:p>
          <a:p>
            <a:pPr algn="ctr"/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La misión de unos buenos </a:t>
            </a:r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padres es 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enseñar </a:t>
            </a:r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y educar a nuestros hijos para que aprendan a dar valor a algunas conductas y comportamientos 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 y así puedan vivir de mejor manera. </a:t>
            </a:r>
          </a:p>
          <a:p>
            <a:pPr algn="ctr"/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Aquí presentamos valiosas</a:t>
            </a:r>
          </a:p>
          <a:p>
            <a:pPr algn="ctr"/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reglas 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que son esenciales para </a:t>
            </a:r>
          </a:p>
          <a:p>
            <a:pPr algn="ctr"/>
            <a:r>
              <a:rPr lang="es-ES" sz="1600" b="1" dirty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s</a:t>
            </a:r>
            <a:r>
              <a:rPr lang="es-ES" sz="1600" b="1" dirty="0" smtClean="0">
                <a:solidFill>
                  <a:srgbClr val="FFC1FF"/>
                </a:solidFill>
                <a:effectLst>
                  <a:outerShdw blurRad="50800" dist="50800" dir="5400000" algn="ctr" rotWithShape="0">
                    <a:schemeClr val="bg1">
                      <a:lumMod val="85000"/>
                      <a:lumOff val="15000"/>
                    </a:schemeClr>
                  </a:outerShdw>
                </a:effectLst>
                <a:latin typeface="Hobo Std" pitchFamily="34" charset="0"/>
              </a:rPr>
              <a:t>u sano desarrollo.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422580" y="-33433"/>
            <a:ext cx="8748464" cy="5195357"/>
            <a:chOff x="2020492" y="0"/>
            <a:chExt cx="7123508" cy="5178146"/>
          </a:xfrm>
        </p:grpSpPr>
        <p:sp>
          <p:nvSpPr>
            <p:cNvPr id="5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Forma libre"/>
            <p:cNvSpPr/>
            <p:nvPr/>
          </p:nvSpPr>
          <p:spPr>
            <a:xfrm flipH="1">
              <a:off x="2639970" y="8286"/>
              <a:ext cx="576410" cy="5120232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solidFill>
                <a:srgbClr val="F5C1EE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7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  <a:lumMod val="3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  <a:lumMod val="3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  <a:lumMod val="3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  <a:lumMod val="3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30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1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" b="-210"/>
          <a:stretch/>
        </p:blipFill>
        <p:spPr>
          <a:xfrm>
            <a:off x="2417" y="0"/>
            <a:ext cx="9144000" cy="51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70875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32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852771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32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32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2140803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32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284819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32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730323" y="-41902"/>
            <a:ext cx="8395488" cy="5196288"/>
            <a:chOff x="2014493" y="-31739"/>
            <a:chExt cx="7129506" cy="5196288"/>
          </a:xfrm>
        </p:grpSpPr>
        <p:sp>
          <p:nvSpPr>
            <p:cNvPr id="9" name="2 Rectángulo"/>
            <p:cNvSpPr/>
            <p:nvPr/>
          </p:nvSpPr>
          <p:spPr>
            <a:xfrm>
              <a:off x="2014493" y="-31739"/>
              <a:ext cx="7129506" cy="5196288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67600 w 7947912"/>
                <a:gd name="connsiteY0" fmla="*/ 0 h 5152746"/>
                <a:gd name="connsiteX1" fmla="*/ 7947912 w 7947912"/>
                <a:gd name="connsiteY1" fmla="*/ 0 h 5152746"/>
                <a:gd name="connsiteX2" fmla="*/ 7947912 w 7947912"/>
                <a:gd name="connsiteY2" fmla="*/ 5143500 h 5152746"/>
                <a:gd name="connsiteX3" fmla="*/ 526420 w 7947912"/>
                <a:gd name="connsiteY3" fmla="*/ 5152746 h 5152746"/>
                <a:gd name="connsiteX4" fmla="*/ 567600 w 7947912"/>
                <a:gd name="connsiteY4" fmla="*/ 0 h 5152746"/>
                <a:gd name="connsiteX0" fmla="*/ 556880 w 7978399"/>
                <a:gd name="connsiteY0" fmla="*/ 0 h 5185403"/>
                <a:gd name="connsiteX1" fmla="*/ 7978399 w 7978399"/>
                <a:gd name="connsiteY1" fmla="*/ 32657 h 5185403"/>
                <a:gd name="connsiteX2" fmla="*/ 7978399 w 7978399"/>
                <a:gd name="connsiteY2" fmla="*/ 5176157 h 5185403"/>
                <a:gd name="connsiteX3" fmla="*/ 556907 w 7978399"/>
                <a:gd name="connsiteY3" fmla="*/ 5185403 h 5185403"/>
                <a:gd name="connsiteX4" fmla="*/ 556880 w 7978399"/>
                <a:gd name="connsiteY4" fmla="*/ 0 h 5185403"/>
                <a:gd name="connsiteX0" fmla="*/ 515676 w 7937195"/>
                <a:gd name="connsiteY0" fmla="*/ 0 h 5185403"/>
                <a:gd name="connsiteX1" fmla="*/ 7937195 w 7937195"/>
                <a:gd name="connsiteY1" fmla="*/ 32657 h 5185403"/>
                <a:gd name="connsiteX2" fmla="*/ 7937195 w 7937195"/>
                <a:gd name="connsiteY2" fmla="*/ 5176157 h 5185403"/>
                <a:gd name="connsiteX3" fmla="*/ 515703 w 7937195"/>
                <a:gd name="connsiteY3" fmla="*/ 5185403 h 5185403"/>
                <a:gd name="connsiteX4" fmla="*/ 515676 w 7937195"/>
                <a:gd name="connsiteY4" fmla="*/ 0 h 5185403"/>
                <a:gd name="connsiteX0" fmla="*/ 523677 w 7945196"/>
                <a:gd name="connsiteY0" fmla="*/ 0 h 5196288"/>
                <a:gd name="connsiteX1" fmla="*/ 7945196 w 7945196"/>
                <a:gd name="connsiteY1" fmla="*/ 32657 h 5196288"/>
                <a:gd name="connsiteX2" fmla="*/ 7945196 w 7945196"/>
                <a:gd name="connsiteY2" fmla="*/ 5176157 h 5196288"/>
                <a:gd name="connsiteX3" fmla="*/ 492798 w 7945196"/>
                <a:gd name="connsiteY3" fmla="*/ 5196288 h 5196288"/>
                <a:gd name="connsiteX4" fmla="*/ 523677 w 7945196"/>
                <a:gd name="connsiteY4" fmla="*/ 0 h 5196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45196" h="5196288">
                  <a:moveTo>
                    <a:pt x="523677" y="0"/>
                  </a:moveTo>
                  <a:lnTo>
                    <a:pt x="7945196" y="32657"/>
                  </a:lnTo>
                  <a:lnTo>
                    <a:pt x="7945196" y="5176157"/>
                  </a:lnTo>
                  <a:lnTo>
                    <a:pt x="492798" y="5196288"/>
                  </a:lnTo>
                  <a:cubicBezTo>
                    <a:pt x="515279" y="3459210"/>
                    <a:pt x="-647769" y="4649611"/>
                    <a:pt x="523677" y="0"/>
                  </a:cubicBezTo>
                  <a:close/>
                </a:path>
              </a:pathLst>
            </a:custGeom>
            <a:gradFill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</a:gradFill>
            <a:ln w="63500">
              <a:solidFill>
                <a:srgbClr val="FF0000"/>
              </a:solidFill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solidFill>
                <a:srgbClr val="FF0000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chilly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670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" b="-788"/>
          <a:stretch/>
        </p:blipFill>
        <p:spPr>
          <a:xfrm>
            <a:off x="0" y="0"/>
            <a:ext cx="9144000" cy="518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132691" y="2170091"/>
            <a:ext cx="5144686" cy="79208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276707" y="2174675"/>
            <a:ext cx="5144686" cy="79208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420723" y="2170091"/>
            <a:ext cx="5144686" cy="79208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564739" y="2170091"/>
            <a:ext cx="5144686" cy="79208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708755" y="2171277"/>
            <a:ext cx="5144686" cy="79208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866575" y="2149585"/>
            <a:ext cx="5144686" cy="8354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2012048" y="2154607"/>
            <a:ext cx="5144686" cy="8354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2154607" y="2153421"/>
            <a:ext cx="5144686" cy="8354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chemeClr val="tx1">
                  <a:lumMod val="85000"/>
                </a:schemeClr>
              </a:gs>
              <a:gs pos="31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0000">
                <a:srgbClr val="3333CC">
                  <a:lumMod val="39000"/>
                </a:srgbClr>
              </a:gs>
              <a:gs pos="100000">
                <a:srgbClr val="006699">
                  <a:lumMod val="13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1" name="10 Grupo"/>
          <p:cNvGrpSpPr/>
          <p:nvPr/>
        </p:nvGrpSpPr>
        <p:grpSpPr>
          <a:xfrm>
            <a:off x="1231380" y="0"/>
            <a:ext cx="7884368" cy="5215500"/>
            <a:chOff x="1231380" y="0"/>
            <a:chExt cx="7884368" cy="5215500"/>
          </a:xfrm>
        </p:grpSpPr>
        <p:sp>
          <p:nvSpPr>
            <p:cNvPr id="12" name="2 Rectángulo"/>
            <p:cNvSpPr/>
            <p:nvPr/>
          </p:nvSpPr>
          <p:spPr>
            <a:xfrm>
              <a:off x="1231380" y="0"/>
              <a:ext cx="788436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Forma libre"/>
            <p:cNvSpPr/>
            <p:nvPr/>
          </p:nvSpPr>
          <p:spPr>
            <a:xfrm flipH="1">
              <a:off x="2771800" y="0"/>
              <a:ext cx="637976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sq" cmpd="sng" algn="ctr">
              <a:solidFill>
                <a:schemeClr val="bg2">
                  <a:lumMod val="20000"/>
                  <a:lumOff val="80000"/>
                </a:schemeClr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 flipH="1">
              <a:off x="2305154" y="20971"/>
              <a:ext cx="637976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158750" cap="sq" cmpd="sng" algn="ctr">
              <a:solidFill>
                <a:schemeClr val="bg2">
                  <a:lumMod val="60000"/>
                  <a:lumOff val="40000"/>
                </a:schemeClr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1835696" y="0"/>
              <a:ext cx="637976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sq" cmpd="sng" algn="ctr">
              <a:solidFill>
                <a:schemeClr val="bg2">
                  <a:lumMod val="20000"/>
                  <a:lumOff val="80000"/>
                </a:schemeClr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098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5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39752" y="1131590"/>
            <a:ext cx="6408712" cy="323165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no dan a sus hijos todo lo que necesitan,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les enseñan que, con la ayuda de Dios, son capaces 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de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conseguir lo que necesitan.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35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23055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23000">
                <a:srgbClr val="FF0066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827584" y="0"/>
            <a:ext cx="8316416" cy="5178146"/>
            <a:chOff x="2020492" y="0"/>
            <a:chExt cx="7123508" cy="5178146"/>
          </a:xfrm>
        </p:grpSpPr>
        <p:sp>
          <p:nvSpPr>
            <p:cNvPr id="10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CCFF33">
                    <a:alpha val="42000"/>
                  </a:srgbClr>
                </a:gs>
                <a:gs pos="72000">
                  <a:srgbClr val="92D050">
                    <a:lumMod val="76000"/>
                    <a:lumOff val="24000"/>
                    <a:alpha val="56000"/>
                  </a:srgbClr>
                </a:gs>
                <a:gs pos="99000">
                  <a:srgbClr val="006600">
                    <a:lumMod val="75000"/>
                    <a:lumOff val="25000"/>
                    <a:alpha val="35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2639970" y="0"/>
              <a:ext cx="576410" cy="5128518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79400" cap="flat" cmpd="thickThin" algn="ctr">
              <a:gradFill>
                <a:gsLst>
                  <a:gs pos="0">
                    <a:srgbClr val="FF0066"/>
                  </a:gs>
                  <a:gs pos="50000">
                    <a:srgbClr val="FF0000"/>
                  </a:gs>
                  <a:gs pos="100000">
                    <a:srgbClr val="C00000"/>
                  </a:gs>
                </a:gsLst>
                <a:lin ang="5400000" scaled="0"/>
              </a:gradFill>
              <a:prstDash val="sysDot"/>
            </a:ln>
            <a:effectLst>
              <a:outerShdw dist="63500" dir="21000000" sx="99000" sy="99000" algn="ctr" rotWithShape="0">
                <a:srgbClr val="99FF33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861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633712" y="-26795"/>
            <a:ext cx="7483548" cy="5221324"/>
            <a:chOff x="1633712" y="-26795"/>
            <a:chExt cx="7483548" cy="5221324"/>
          </a:xfrm>
        </p:grpSpPr>
        <p:sp>
          <p:nvSpPr>
            <p:cNvPr id="16" name="2 Rectángulo"/>
            <p:cNvSpPr/>
            <p:nvPr/>
          </p:nvSpPr>
          <p:spPr>
            <a:xfrm>
              <a:off x="1633712" y="0"/>
              <a:ext cx="748354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DDEBCF">
                    <a:alpha val="56000"/>
                  </a:srgbClr>
                </a:gs>
                <a:gs pos="50000">
                  <a:srgbClr val="EF1160">
                    <a:alpha val="56000"/>
                    <a:lumMod val="60000"/>
                    <a:lumOff val="40000"/>
                  </a:srgbClr>
                </a:gs>
                <a:gs pos="100000">
                  <a:schemeClr val="tx2">
                    <a:lumMod val="90000"/>
                    <a:alpha val="30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411760" y="0"/>
              <a:ext cx="598708" cy="5143500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111125" cap="sq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</a:ln>
            <a:effectLst>
              <a:outerShdw blurRad="50800" dist="25400" dir="5160000" algn="ctr" rotWithShape="0">
                <a:schemeClr val="tx1"/>
              </a:outerShdw>
            </a:effectLst>
            <a:scene3d>
              <a:camera prst="orthographicFront"/>
              <a:lightRig rig="contrast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flipH="1">
              <a:off x="2051720" y="0"/>
              <a:ext cx="598708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47625" cap="flat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olid"/>
            </a:ln>
            <a:effectLst>
              <a:outerShdw blurRad="50800" dist="50800" dir="5400000" algn="ctr" rotWithShape="0">
                <a:schemeClr val="accent6">
                  <a:lumMod val="60000"/>
                  <a:lumOff val="40000"/>
                </a:schemeClr>
              </a:outerShdw>
            </a:effectLst>
            <a:scene3d>
              <a:camera prst="orthographicFront"/>
              <a:lightRig rig="contrasting" dir="t"/>
            </a:scene3d>
            <a:sp3d prstMaterial="matte"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flipH="1">
              <a:off x="2771800" y="-26795"/>
              <a:ext cx="598708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47625" cap="flat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olid"/>
            </a:ln>
            <a:effectLst>
              <a:outerShdw blurRad="50800" dist="50800" dir="5400000" algn="ctr" rotWithShape="0">
                <a:schemeClr val="accent6">
                  <a:lumMod val="60000"/>
                  <a:lumOff val="40000"/>
                </a:schemeClr>
              </a:outerShdw>
            </a:effectLst>
            <a:scene3d>
              <a:camera prst="orthographicFront"/>
              <a:lightRig rig="contrast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781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23055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0000">
                <a:srgbClr val="3399FF"/>
              </a:gs>
              <a:gs pos="16000">
                <a:srgbClr val="00CCCC">
                  <a:lumMod val="61000"/>
                  <a:lumOff val="39000"/>
                </a:srgbClr>
              </a:gs>
              <a:gs pos="100000">
                <a:srgbClr val="3333CC">
                  <a:lumMod val="0"/>
                </a:srgbClr>
              </a:gs>
              <a:gs pos="48000">
                <a:srgbClr val="1170FF"/>
              </a:gs>
              <a:gs pos="0">
                <a:srgbClr val="00CCCC">
                  <a:lumMod val="14000"/>
                  <a:lumOff val="86000"/>
                </a:srgbClr>
              </a:gs>
              <a:gs pos="77000">
                <a:srgbClr val="006699">
                  <a:lumMod val="74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899592" y="0"/>
            <a:ext cx="8244408" cy="5178146"/>
            <a:chOff x="2020492" y="0"/>
            <a:chExt cx="7123508" cy="5178146"/>
          </a:xfrm>
        </p:grpSpPr>
        <p:sp>
          <p:nvSpPr>
            <p:cNvPr id="10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2639969" y="0"/>
              <a:ext cx="576410" cy="5128518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304800" cap="flat" cmpd="thickThin" algn="ctr">
              <a:solidFill>
                <a:srgbClr val="00B0F0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16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19"/>
            <a:ext cx="9144000" cy="51349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475656" y="699542"/>
            <a:ext cx="6480720" cy="409342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o buscan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hacer felices a sus hijos,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les enseñan que la felicidad depende de </a:t>
            </a:r>
            <a:endParaRPr lang="es-ES" sz="28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cada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uno.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96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21" b="521"/>
          <a:stretch/>
        </p:blipFill>
        <p:spPr>
          <a:xfrm>
            <a:off x="0" y="-92546"/>
            <a:ext cx="9144000" cy="52094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763688" y="-326"/>
            <a:ext cx="7380312" cy="5120382"/>
            <a:chOff x="2020492" y="918"/>
            <a:chExt cx="7123508" cy="5178146"/>
          </a:xfrm>
        </p:grpSpPr>
        <p:sp>
          <p:nvSpPr>
            <p:cNvPr id="16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>
                    <a:alpha val="47000"/>
                  </a:srgbClr>
                </a:gs>
                <a:gs pos="50000">
                  <a:srgbClr val="EF1160">
                    <a:alpha val="56000"/>
                    <a:lumMod val="60000"/>
                    <a:lumOff val="40000"/>
                  </a:srgbClr>
                </a:gs>
                <a:gs pos="100000">
                  <a:schemeClr val="tx2">
                    <a:lumMod val="90000"/>
                    <a:alpha val="4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63500">
              <a:solidFill>
                <a:srgbClr val="EF1160"/>
              </a:solidFill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39725" cap="rnd" cmpd="dbl" algn="ctr">
              <a:solidFill>
                <a:srgbClr val="EF1160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chilly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734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663286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807302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951318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2095334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239350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3" name="12 Grupo"/>
          <p:cNvGrpSpPr/>
          <p:nvPr/>
        </p:nvGrpSpPr>
        <p:grpSpPr>
          <a:xfrm>
            <a:off x="666574" y="0"/>
            <a:ext cx="8457119" cy="5143500"/>
            <a:chOff x="2412000" y="-1244674"/>
            <a:chExt cx="8457119" cy="5143500"/>
          </a:xfrm>
        </p:grpSpPr>
        <p:sp>
          <p:nvSpPr>
            <p:cNvPr id="9" name="2 Rectángulo"/>
            <p:cNvSpPr/>
            <p:nvPr/>
          </p:nvSpPr>
          <p:spPr>
            <a:xfrm>
              <a:off x="2412000" y="-1235623"/>
              <a:ext cx="8457119" cy="5106662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DDEBCF">
                    <a:alpha val="47000"/>
                  </a:srgbClr>
                </a:gs>
                <a:gs pos="50000">
                  <a:srgbClr val="EF1160">
                    <a:alpha val="56000"/>
                    <a:lumMod val="60000"/>
                    <a:lumOff val="40000"/>
                  </a:srgbClr>
                </a:gs>
                <a:gs pos="100000">
                  <a:schemeClr val="tx2">
                    <a:lumMod val="90000"/>
                    <a:alpha val="46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3785873" y="-1223993"/>
              <a:ext cx="684321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3358429" y="-1244674"/>
              <a:ext cx="684321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F7C80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flipH="1">
              <a:off x="2930985" y="-1244674"/>
              <a:ext cx="684321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172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18943" y="2260300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562959" y="2264884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06975" y="2260300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850991" y="2260300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995007" y="2261486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115862" y="2253745"/>
            <a:ext cx="5168672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2278345" y="2236464"/>
            <a:ext cx="5168672" cy="685006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2854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C000">
                  <a:lumMod val="58000"/>
                  <a:lumOff val="42000"/>
                </a:srgbClr>
              </a:gs>
              <a:gs pos="32000">
                <a:srgbClr val="CC0000"/>
              </a:gs>
              <a:gs pos="50000">
                <a:srgbClr val="C00000">
                  <a:shade val="67500"/>
                  <a:satMod val="115000"/>
                </a:srgbClr>
              </a:gs>
              <a:gs pos="76000">
                <a:srgbClr val="C00000">
                  <a:shade val="100000"/>
                  <a:satMod val="115000"/>
                  <a:lumMod val="42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0" name="9 Grupo"/>
          <p:cNvGrpSpPr/>
          <p:nvPr/>
        </p:nvGrpSpPr>
        <p:grpSpPr>
          <a:xfrm>
            <a:off x="994474" y="0"/>
            <a:ext cx="8127425" cy="5195756"/>
            <a:chOff x="2121570" y="0"/>
            <a:chExt cx="7022430" cy="5195756"/>
          </a:xfrm>
        </p:grpSpPr>
        <p:sp>
          <p:nvSpPr>
            <p:cNvPr id="11" name="2 Rectángulo"/>
            <p:cNvSpPr/>
            <p:nvPr/>
          </p:nvSpPr>
          <p:spPr>
            <a:xfrm>
              <a:off x="2121570" y="0"/>
              <a:ext cx="7022430" cy="5187671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472600 w 7852912"/>
                <a:gd name="connsiteY0" fmla="*/ 0 h 5178146"/>
                <a:gd name="connsiteX1" fmla="*/ 7852912 w 7852912"/>
                <a:gd name="connsiteY1" fmla="*/ 0 h 5178146"/>
                <a:gd name="connsiteX2" fmla="*/ 7852912 w 7852912"/>
                <a:gd name="connsiteY2" fmla="*/ 5143500 h 5178146"/>
                <a:gd name="connsiteX3" fmla="*/ 467477 w 7852912"/>
                <a:gd name="connsiteY3" fmla="*/ 5178146 h 5178146"/>
                <a:gd name="connsiteX4" fmla="*/ 472600 w 7852912"/>
                <a:gd name="connsiteY4" fmla="*/ 0 h 5178146"/>
                <a:gd name="connsiteX0" fmla="*/ 489619 w 7869931"/>
                <a:gd name="connsiteY0" fmla="*/ 0 h 5187671"/>
                <a:gd name="connsiteX1" fmla="*/ 7869931 w 7869931"/>
                <a:gd name="connsiteY1" fmla="*/ 0 h 5187671"/>
                <a:gd name="connsiteX2" fmla="*/ 7869931 w 7869931"/>
                <a:gd name="connsiteY2" fmla="*/ 5143500 h 5187671"/>
                <a:gd name="connsiteX3" fmla="*/ 420294 w 7869931"/>
                <a:gd name="connsiteY3" fmla="*/ 5187671 h 5187671"/>
                <a:gd name="connsiteX4" fmla="*/ 489619 w 7869931"/>
                <a:gd name="connsiteY4" fmla="*/ 0 h 5187671"/>
                <a:gd name="connsiteX0" fmla="*/ 479750 w 7860062"/>
                <a:gd name="connsiteY0" fmla="*/ 0 h 5187671"/>
                <a:gd name="connsiteX1" fmla="*/ 7860062 w 7860062"/>
                <a:gd name="connsiteY1" fmla="*/ 0 h 5187671"/>
                <a:gd name="connsiteX2" fmla="*/ 7860062 w 7860062"/>
                <a:gd name="connsiteY2" fmla="*/ 5143500 h 5187671"/>
                <a:gd name="connsiteX3" fmla="*/ 447111 w 7860062"/>
                <a:gd name="connsiteY3" fmla="*/ 5187671 h 5187671"/>
                <a:gd name="connsiteX4" fmla="*/ 479750 w 7860062"/>
                <a:gd name="connsiteY4" fmla="*/ 0 h 5187671"/>
                <a:gd name="connsiteX0" fmla="*/ 468939 w 7849251"/>
                <a:gd name="connsiteY0" fmla="*/ 0 h 5187671"/>
                <a:gd name="connsiteX1" fmla="*/ 7849251 w 7849251"/>
                <a:gd name="connsiteY1" fmla="*/ 0 h 5187671"/>
                <a:gd name="connsiteX2" fmla="*/ 7849251 w 7849251"/>
                <a:gd name="connsiteY2" fmla="*/ 5143500 h 5187671"/>
                <a:gd name="connsiteX3" fmla="*/ 478227 w 7849251"/>
                <a:gd name="connsiteY3" fmla="*/ 5187671 h 5187671"/>
                <a:gd name="connsiteX4" fmla="*/ 468939 w 7849251"/>
                <a:gd name="connsiteY4" fmla="*/ 0 h 5187671"/>
                <a:gd name="connsiteX0" fmla="*/ 477002 w 7825868"/>
                <a:gd name="connsiteY0" fmla="*/ 0 h 5187671"/>
                <a:gd name="connsiteX1" fmla="*/ 7825868 w 7825868"/>
                <a:gd name="connsiteY1" fmla="*/ 0 h 5187671"/>
                <a:gd name="connsiteX2" fmla="*/ 7825868 w 7825868"/>
                <a:gd name="connsiteY2" fmla="*/ 5143500 h 5187671"/>
                <a:gd name="connsiteX3" fmla="*/ 454844 w 7825868"/>
                <a:gd name="connsiteY3" fmla="*/ 5187671 h 5187671"/>
                <a:gd name="connsiteX4" fmla="*/ 477002 w 7825868"/>
                <a:gd name="connsiteY4" fmla="*/ 0 h 5187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25868" h="5187671">
                  <a:moveTo>
                    <a:pt x="477002" y="0"/>
                  </a:moveTo>
                  <a:lnTo>
                    <a:pt x="7825868" y="0"/>
                  </a:lnTo>
                  <a:lnTo>
                    <a:pt x="7825868" y="5143500"/>
                  </a:lnTo>
                  <a:lnTo>
                    <a:pt x="454844" y="5187671"/>
                  </a:lnTo>
                  <a:cubicBezTo>
                    <a:pt x="477325" y="3450593"/>
                    <a:pt x="-594557" y="4630561"/>
                    <a:pt x="47700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Forma libre"/>
            <p:cNvSpPr/>
            <p:nvPr/>
          </p:nvSpPr>
          <p:spPr>
            <a:xfrm flipH="1">
              <a:off x="2650217" y="0"/>
              <a:ext cx="508067" cy="5195756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11404 w 209423"/>
                <a:gd name="connsiteY0" fmla="*/ 0 h 586318"/>
                <a:gd name="connsiteX1" fmla="*/ 152299 w 209423"/>
                <a:gd name="connsiteY1" fmla="*/ 178576 h 586318"/>
                <a:gd name="connsiteX2" fmla="*/ 203816 w 209423"/>
                <a:gd name="connsiteY2" fmla="*/ 366883 h 586318"/>
                <a:gd name="connsiteX3" fmla="*/ 29299 w 209423"/>
                <a:gd name="connsiteY3" fmla="*/ 505934 h 586318"/>
                <a:gd name="connsiteX4" fmla="*/ 0 w 209423"/>
                <a:gd name="connsiteY4" fmla="*/ 586318 h 586318"/>
                <a:gd name="connsiteX0" fmla="*/ 0 w 198019"/>
                <a:gd name="connsiteY0" fmla="*/ 0 h 594005"/>
                <a:gd name="connsiteX1" fmla="*/ 140895 w 198019"/>
                <a:gd name="connsiteY1" fmla="*/ 178576 h 594005"/>
                <a:gd name="connsiteX2" fmla="*/ 192412 w 198019"/>
                <a:gd name="connsiteY2" fmla="*/ 366883 h 594005"/>
                <a:gd name="connsiteX3" fmla="*/ 17895 w 198019"/>
                <a:gd name="connsiteY3" fmla="*/ 505934 h 594005"/>
                <a:gd name="connsiteX4" fmla="*/ 29125 w 198019"/>
                <a:gd name="connsiteY4" fmla="*/ 594005 h 594005"/>
                <a:gd name="connsiteX0" fmla="*/ 0 w 196915"/>
                <a:gd name="connsiteY0" fmla="*/ 0 h 594005"/>
                <a:gd name="connsiteX1" fmla="*/ 140895 w 196915"/>
                <a:gd name="connsiteY1" fmla="*/ 178576 h 594005"/>
                <a:gd name="connsiteX2" fmla="*/ 192412 w 196915"/>
                <a:gd name="connsiteY2" fmla="*/ 366883 h 594005"/>
                <a:gd name="connsiteX3" fmla="*/ 35908 w 196915"/>
                <a:gd name="connsiteY3" fmla="*/ 505934 h 594005"/>
                <a:gd name="connsiteX4" fmla="*/ 29125 w 196915"/>
                <a:gd name="connsiteY4" fmla="*/ 594005 h 594005"/>
                <a:gd name="connsiteX0" fmla="*/ 0 w 196915"/>
                <a:gd name="connsiteY0" fmla="*/ 0 h 594005"/>
                <a:gd name="connsiteX1" fmla="*/ 140895 w 196915"/>
                <a:gd name="connsiteY1" fmla="*/ 178576 h 594005"/>
                <a:gd name="connsiteX2" fmla="*/ 192412 w 196915"/>
                <a:gd name="connsiteY2" fmla="*/ 366883 h 594005"/>
                <a:gd name="connsiteX3" fmla="*/ 35908 w 196915"/>
                <a:gd name="connsiteY3" fmla="*/ 505934 h 594005"/>
                <a:gd name="connsiteX4" fmla="*/ 6609 w 196915"/>
                <a:gd name="connsiteY4" fmla="*/ 594005 h 594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915" h="594005">
                  <a:moveTo>
                    <a:pt x="0" y="0"/>
                  </a:moveTo>
                  <a:cubicBezTo>
                    <a:pt x="20529" y="22225"/>
                    <a:pt x="108826" y="117429"/>
                    <a:pt x="140895" y="178576"/>
                  </a:cubicBezTo>
                  <a:cubicBezTo>
                    <a:pt x="172964" y="239723"/>
                    <a:pt x="209910" y="312323"/>
                    <a:pt x="192412" y="366883"/>
                  </a:cubicBezTo>
                  <a:cubicBezTo>
                    <a:pt x="174914" y="421443"/>
                    <a:pt x="69877" y="469362"/>
                    <a:pt x="35908" y="505934"/>
                  </a:cubicBezTo>
                  <a:cubicBezTo>
                    <a:pt x="1939" y="542506"/>
                    <a:pt x="10751" y="585770"/>
                    <a:pt x="6609" y="594005"/>
                  </a:cubicBezTo>
                </a:path>
              </a:pathLst>
            </a:custGeom>
            <a:noFill/>
            <a:ln w="276225" cap="flat" cmpd="thickThin" algn="ctr">
              <a:solidFill>
                <a:srgbClr val="E13A0D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619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259632" y="1275606"/>
            <a:ext cx="6624736" cy="366254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660066"/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no 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dan oportunidades a 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sus hijos,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les enseñan a buscarlas, a crearlas y a aprovecharlas.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02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23055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FF00">
                  <a:lumMod val="29000"/>
                  <a:lumOff val="71000"/>
                </a:srgbClr>
              </a:gs>
              <a:gs pos="13000">
                <a:srgbClr val="FFFF00">
                  <a:lumMod val="64000"/>
                  <a:lumOff val="36000"/>
                </a:srgbClr>
              </a:gs>
              <a:gs pos="42000">
                <a:srgbClr val="92D050"/>
              </a:gs>
              <a:gs pos="100000">
                <a:schemeClr val="accent3">
                  <a:lumMod val="19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866935" y="-32395"/>
            <a:ext cx="8308292" cy="5209803"/>
            <a:chOff x="764727" y="-32395"/>
            <a:chExt cx="8410501" cy="5209803"/>
          </a:xfrm>
        </p:grpSpPr>
        <p:sp>
          <p:nvSpPr>
            <p:cNvPr id="10" name="2 Rectángulo"/>
            <p:cNvSpPr/>
            <p:nvPr/>
          </p:nvSpPr>
          <p:spPr>
            <a:xfrm>
              <a:off x="764727" y="-27187"/>
              <a:ext cx="8410501" cy="5199918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66349 w 7946661"/>
                <a:gd name="connsiteY0" fmla="*/ 0 h 5199918"/>
                <a:gd name="connsiteX1" fmla="*/ 7946661 w 7946661"/>
                <a:gd name="connsiteY1" fmla="*/ 0 h 5199918"/>
                <a:gd name="connsiteX2" fmla="*/ 7946661 w 7946661"/>
                <a:gd name="connsiteY2" fmla="*/ 5143500 h 5199918"/>
                <a:gd name="connsiteX3" fmla="*/ 529900 w 7946661"/>
                <a:gd name="connsiteY3" fmla="*/ 5199918 h 5199918"/>
                <a:gd name="connsiteX4" fmla="*/ 566349 w 7946661"/>
                <a:gd name="connsiteY4" fmla="*/ 0 h 5199918"/>
                <a:gd name="connsiteX0" fmla="*/ 558198 w 7969837"/>
                <a:gd name="connsiteY0" fmla="*/ 10885 h 5199918"/>
                <a:gd name="connsiteX1" fmla="*/ 7969837 w 7969837"/>
                <a:gd name="connsiteY1" fmla="*/ 0 h 5199918"/>
                <a:gd name="connsiteX2" fmla="*/ 7969837 w 7969837"/>
                <a:gd name="connsiteY2" fmla="*/ 5143500 h 5199918"/>
                <a:gd name="connsiteX3" fmla="*/ 553076 w 7969837"/>
                <a:gd name="connsiteY3" fmla="*/ 5199918 h 5199918"/>
                <a:gd name="connsiteX4" fmla="*/ 558198 w 7969837"/>
                <a:gd name="connsiteY4" fmla="*/ 10885 h 5199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69837" h="5199918">
                  <a:moveTo>
                    <a:pt x="558198" y="10885"/>
                  </a:moveTo>
                  <a:lnTo>
                    <a:pt x="7969837" y="0"/>
                  </a:lnTo>
                  <a:lnTo>
                    <a:pt x="7969837" y="5143500"/>
                  </a:lnTo>
                  <a:lnTo>
                    <a:pt x="553076" y="5199918"/>
                  </a:lnTo>
                  <a:cubicBezTo>
                    <a:pt x="575557" y="3462840"/>
                    <a:pt x="-705964" y="4660496"/>
                    <a:pt x="558198" y="10885"/>
                  </a:cubicBezTo>
                  <a:close/>
                </a:path>
              </a:pathLst>
            </a:custGeom>
            <a:gradFill>
              <a:gsLst>
                <a:gs pos="0">
                  <a:srgbClr val="CCFF33">
                    <a:alpha val="42000"/>
                  </a:srgbClr>
                </a:gs>
                <a:gs pos="72000">
                  <a:srgbClr val="92D050">
                    <a:lumMod val="76000"/>
                    <a:lumOff val="24000"/>
                    <a:alpha val="56000"/>
                  </a:srgbClr>
                </a:gs>
                <a:gs pos="99000">
                  <a:srgbClr val="006600">
                    <a:lumMod val="75000"/>
                    <a:lumOff val="25000"/>
                    <a:alpha val="3500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1475656" y="-17146"/>
              <a:ext cx="67022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107950" cap="rnd" cmpd="sng" algn="ctr">
              <a:solidFill>
                <a:schemeClr val="tx1"/>
              </a:solidFill>
              <a:prstDash val="sysDot"/>
            </a:ln>
            <a:effectLst>
              <a:outerShdw blurRad="50800" dist="25400" dir="5160000" algn="ctr" rotWithShape="0">
                <a:srgbClr val="FFFF00"/>
              </a:outerShdw>
            </a:effectLst>
            <a:scene3d>
              <a:camera prst="orthographicFront"/>
              <a:lightRig rig="contrast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flipH="1">
              <a:off x="1259632" y="-17121"/>
              <a:ext cx="67022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47625" cap="flat" cmpd="sng" algn="ctr">
              <a:gradFill flip="none" rotWithShape="1">
                <a:gsLst>
                  <a:gs pos="0">
                    <a:srgbClr val="CCFF33"/>
                  </a:gs>
                  <a:gs pos="98000">
                    <a:srgbClr val="FFFF00"/>
                  </a:gs>
                  <a:gs pos="67000">
                    <a:srgbClr val="CCFF33"/>
                  </a:gs>
                </a:gsLst>
                <a:lin ang="2700000" scaled="0"/>
                <a:tileRect/>
              </a:gradFill>
              <a:prstDash val="solid"/>
            </a:ln>
            <a:effectLst/>
            <a:scene3d>
              <a:camera prst="orthographicFront"/>
              <a:lightRig rig="contrasting" dir="t"/>
            </a:scene3d>
            <a:sp3d prstMaterial="matte"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flipH="1">
              <a:off x="1691680" y="-32395"/>
              <a:ext cx="67022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47625" cap="flat" cmpd="sng" algn="ctr">
              <a:gradFill flip="none" rotWithShape="1">
                <a:gsLst>
                  <a:gs pos="0">
                    <a:srgbClr val="CCFF33"/>
                  </a:gs>
                  <a:gs pos="98000">
                    <a:srgbClr val="FFFF00"/>
                  </a:gs>
                  <a:gs pos="67000">
                    <a:srgbClr val="CCFF33"/>
                  </a:gs>
                </a:gsLst>
                <a:lin ang="2700000" scaled="0"/>
                <a:tileRect/>
              </a:gradFill>
              <a:prstDash val="solid"/>
            </a:ln>
            <a:effectLst/>
            <a:scene3d>
              <a:camera prst="orthographicFront"/>
              <a:lightRig rig="contrasting" dir="t"/>
            </a:scene3d>
            <a:sp3d prstMaterial="matte">
              <a:bevelT w="152400" h="50800" prst="softRound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659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733" r="1" b="733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0000"/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100000">
                <a:srgbClr val="C00000">
                  <a:shade val="100000"/>
                  <a:satMod val="115000"/>
                  <a:lumMod val="60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619672" y="0"/>
            <a:ext cx="7524328" cy="5323442"/>
            <a:chOff x="2020492" y="918"/>
            <a:chExt cx="7123508" cy="5360118"/>
          </a:xfrm>
        </p:grpSpPr>
        <p:sp>
          <p:nvSpPr>
            <p:cNvPr id="16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</a:gradFill>
            <a:ln w="12700">
              <a:solidFill>
                <a:srgbClr val="FF0000"/>
              </a:solidFill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480380" y="232382"/>
              <a:ext cx="606805" cy="5128654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42900" cap="rnd" cmpd="dbl" algn="ctr">
              <a:gradFill>
                <a:gsLst>
                  <a:gs pos="0">
                    <a:srgbClr val="FF0000"/>
                  </a:gs>
                  <a:gs pos="50000">
                    <a:srgbClr val="FFFF00"/>
                  </a:gs>
                  <a:gs pos="100000">
                    <a:srgbClr val="FF0000"/>
                  </a:gs>
                </a:gsLst>
                <a:lin ang="5400000" scaled="0"/>
              </a:gradFill>
              <a:prstDash val="sysDot"/>
            </a:ln>
            <a:effectLst>
              <a:outerShdw blurRad="38100" dist="50800" dir="2880000" algn="ctr" rotWithShape="0">
                <a:srgbClr val="A50021"/>
              </a:outerShdw>
            </a:effectLst>
            <a:scene3d>
              <a:camera prst="orthographicFront"/>
              <a:lightRig rig="chilly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497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36" y="2693"/>
            <a:ext cx="9144000" cy="514080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675354" y="225346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83">
                <a:srgbClr val="FF6600">
                  <a:lumMod val="0"/>
                  <a:lumOff val="100000"/>
                </a:srgbClr>
              </a:gs>
              <a:gs pos="31000">
                <a:srgbClr val="FF6600">
                  <a:lumMod val="16000"/>
                  <a:lumOff val="84000"/>
                </a:srgbClr>
              </a:gs>
              <a:gs pos="95417">
                <a:schemeClr val="accent6">
                  <a:lumMod val="9000"/>
                </a:schemeClr>
              </a:gs>
              <a:gs pos="73000">
                <a:schemeClr val="accent6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819370" y="225804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83">
                <a:srgbClr val="FF6600">
                  <a:lumMod val="0"/>
                  <a:lumOff val="100000"/>
                </a:srgbClr>
              </a:gs>
              <a:gs pos="31000">
                <a:srgbClr val="FF6600">
                  <a:lumMod val="16000"/>
                  <a:lumOff val="84000"/>
                </a:srgbClr>
              </a:gs>
              <a:gs pos="95417">
                <a:schemeClr val="accent6">
                  <a:lumMod val="9000"/>
                </a:schemeClr>
              </a:gs>
              <a:gs pos="73000">
                <a:schemeClr val="accent6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963386" y="225346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83">
                <a:srgbClr val="FF6600">
                  <a:lumMod val="0"/>
                  <a:lumOff val="100000"/>
                </a:srgbClr>
              </a:gs>
              <a:gs pos="31000">
                <a:srgbClr val="FF6600">
                  <a:lumMod val="16000"/>
                  <a:lumOff val="84000"/>
                </a:srgbClr>
              </a:gs>
              <a:gs pos="95417">
                <a:schemeClr val="accent6">
                  <a:lumMod val="9000"/>
                </a:schemeClr>
              </a:gs>
              <a:gs pos="73000">
                <a:schemeClr val="accent6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2107402" y="225346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83">
                <a:srgbClr val="FF6600">
                  <a:lumMod val="0"/>
                  <a:lumOff val="100000"/>
                </a:srgbClr>
              </a:gs>
              <a:gs pos="31000">
                <a:srgbClr val="FF6600">
                  <a:lumMod val="16000"/>
                  <a:lumOff val="84000"/>
                </a:srgbClr>
              </a:gs>
              <a:gs pos="95417">
                <a:schemeClr val="accent6">
                  <a:lumMod val="9000"/>
                </a:schemeClr>
              </a:gs>
              <a:gs pos="73000">
                <a:schemeClr val="accent6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251418" y="2254649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83">
                <a:srgbClr val="FF6600">
                  <a:lumMod val="0"/>
                  <a:lumOff val="100000"/>
                </a:srgbClr>
              </a:gs>
              <a:gs pos="31000">
                <a:srgbClr val="FF6600">
                  <a:lumMod val="16000"/>
                  <a:lumOff val="84000"/>
                </a:srgbClr>
              </a:gs>
              <a:gs pos="95417">
                <a:schemeClr val="accent6">
                  <a:lumMod val="9000"/>
                </a:schemeClr>
              </a:gs>
              <a:gs pos="73000">
                <a:schemeClr val="accent6">
                  <a:lumMod val="5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3" name="12 Grupo"/>
          <p:cNvGrpSpPr/>
          <p:nvPr/>
        </p:nvGrpSpPr>
        <p:grpSpPr>
          <a:xfrm>
            <a:off x="683568" y="-22244"/>
            <a:ext cx="8460432" cy="5215500"/>
            <a:chOff x="2483768" y="-905605"/>
            <a:chExt cx="7524328" cy="5215500"/>
          </a:xfrm>
        </p:grpSpPr>
        <p:sp>
          <p:nvSpPr>
            <p:cNvPr id="14" name="2 Rectángulo"/>
            <p:cNvSpPr/>
            <p:nvPr/>
          </p:nvSpPr>
          <p:spPr>
            <a:xfrm>
              <a:off x="2483768" y="-875456"/>
              <a:ext cx="752432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>
                <a:rot lat="0" lon="0" rev="12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3779912" y="-884634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 flipH="1">
              <a:off x="3399614" y="-905605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D6B19C"/>
                  </a:gs>
                  <a:gs pos="0">
                    <a:srgbClr val="D49E6C"/>
                  </a:gs>
                  <a:gs pos="27000">
                    <a:srgbClr val="A65528"/>
                  </a:gs>
                  <a:gs pos="100000">
                    <a:srgbClr val="663012">
                      <a:lumMod val="79000"/>
                      <a:lumOff val="21000"/>
                    </a:srgbClr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3019315" y="-905605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8737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82"/>
            <a:ext cx="9144000" cy="51242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619672" y="771550"/>
            <a:ext cx="6192688" cy="390876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o dan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sus hijos lo mejor para que sean felices, les enseñan a disfrutar y a encontrar lo mejor, 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aun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en lo más sencillo.</a:t>
            </a: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48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653582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5000"/>
                  <a:lumOff val="95000"/>
                </a:srgbClr>
              </a:gs>
              <a:gs pos="32000">
                <a:srgbClr val="FF0000"/>
              </a:gs>
              <a:gs pos="55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806928" y="2243560"/>
            <a:ext cx="5144686" cy="66673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34160" y="-332899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5000"/>
                  <a:lumOff val="95000"/>
                </a:srgbClr>
              </a:gs>
              <a:gs pos="32000">
                <a:srgbClr val="FF0000"/>
              </a:gs>
              <a:gs pos="55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950944" y="2238976"/>
            <a:ext cx="5144686" cy="66673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5000"/>
                  <a:lumOff val="95000"/>
                </a:srgbClr>
              </a:gs>
              <a:gs pos="32000">
                <a:srgbClr val="FF0000"/>
              </a:gs>
              <a:gs pos="55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2094960" y="2238976"/>
            <a:ext cx="5144686" cy="66673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5000"/>
                  <a:lumOff val="95000"/>
                </a:srgbClr>
              </a:gs>
              <a:gs pos="32000">
                <a:srgbClr val="FF0000"/>
              </a:gs>
              <a:gs pos="55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238976" y="2240162"/>
            <a:ext cx="5144686" cy="66673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78290" y="-3354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5000"/>
                  <a:lumOff val="95000"/>
                </a:srgbClr>
              </a:gs>
              <a:gs pos="32000">
                <a:srgbClr val="FF0000"/>
              </a:gs>
              <a:gs pos="55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  <a:lumMod val="7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8" name="7 Grupo"/>
          <p:cNvGrpSpPr/>
          <p:nvPr/>
        </p:nvGrpSpPr>
        <p:grpSpPr>
          <a:xfrm>
            <a:off x="683568" y="2654"/>
            <a:ext cx="8460432" cy="5140846"/>
            <a:chOff x="2020492" y="918"/>
            <a:chExt cx="7123508" cy="5178146"/>
          </a:xfrm>
        </p:grpSpPr>
        <p:sp>
          <p:nvSpPr>
            <p:cNvPr id="9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</a:gradFill>
            <a:ln w="50800">
              <a:solidFill>
                <a:srgbClr val="FF0000"/>
              </a:solidFill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solidFill>
                <a:srgbClr val="FF0000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lat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222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014535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29373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9000">
                <a:srgbClr val="3399FF">
                  <a:lumMod val="64000"/>
                  <a:lumOff val="36000"/>
                </a:srgbClr>
              </a:gs>
              <a:gs pos="16000">
                <a:srgbClr val="00CCCC">
                  <a:lumMod val="29000"/>
                  <a:lumOff val="71000"/>
                </a:srgbClr>
              </a:gs>
              <a:gs pos="100000">
                <a:srgbClr val="2E6792"/>
              </a:gs>
              <a:gs pos="95000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691680" y="-66011"/>
            <a:ext cx="7452320" cy="5209511"/>
            <a:chOff x="2020492" y="-66011"/>
            <a:chExt cx="7123508" cy="5244157"/>
          </a:xfrm>
        </p:grpSpPr>
        <p:sp>
          <p:nvSpPr>
            <p:cNvPr id="16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/>
                </a:gs>
                <a:gs pos="50000">
                  <a:schemeClr val="bg2">
                    <a:lumMod val="40000"/>
                    <a:lumOff val="60000"/>
                    <a:alpha val="81000"/>
                  </a:schemeClr>
                </a:gs>
                <a:gs pos="100000">
                  <a:srgbClr val="0070C0">
                    <a:alpha val="47000"/>
                  </a:srgbClr>
                </a:gs>
              </a:gsLst>
              <a:path path="rect">
                <a:fillToRect t="100000" r="100000"/>
              </a:path>
              <a:tileRect l="-100000" b="-100000"/>
            </a:gradFill>
            <a:ln>
              <a:solidFill>
                <a:srgbClr val="00B0F0"/>
              </a:solidFill>
            </a:ln>
            <a:scene3d>
              <a:camera prst="orthographicFront"/>
              <a:lightRig rig="flat" dir="t">
                <a:rot lat="0" lon="0" rev="48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639970" y="-66011"/>
              <a:ext cx="576410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solidFill>
                <a:srgbClr val="00B0F0"/>
              </a:solidFill>
              <a:prstDash val="sysDot"/>
            </a:ln>
            <a:effectLst>
              <a:outerShdw blurRad="50800" dist="50800" dir="5400000" algn="ctr" rotWithShape="0">
                <a:schemeClr val="bg2">
                  <a:lumMod val="20000"/>
                  <a:lumOff val="80000"/>
                </a:schemeClr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097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7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accent2">
                  <a:lumMod val="87000"/>
                  <a:lumOff val="13000"/>
                </a:schemeClr>
              </a:gs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0" name="19 Grupo"/>
          <p:cNvGrpSpPr/>
          <p:nvPr/>
        </p:nvGrpSpPr>
        <p:grpSpPr>
          <a:xfrm>
            <a:off x="1619672" y="-72000"/>
            <a:ext cx="7524328" cy="5215500"/>
            <a:chOff x="2483768" y="-905605"/>
            <a:chExt cx="7524328" cy="5215500"/>
          </a:xfrm>
        </p:grpSpPr>
        <p:sp>
          <p:nvSpPr>
            <p:cNvPr id="16" name="2 Rectángulo"/>
            <p:cNvSpPr/>
            <p:nvPr/>
          </p:nvSpPr>
          <p:spPr>
            <a:xfrm>
              <a:off x="2483768" y="-875456"/>
              <a:ext cx="752432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>
                <a:rot lat="0" lon="0" rev="12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3779912" y="-884634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flipH="1">
              <a:off x="3399614" y="-905605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D6B19C"/>
                  </a:gs>
                  <a:gs pos="0">
                    <a:srgbClr val="D49E6C"/>
                  </a:gs>
                  <a:gs pos="27000">
                    <a:srgbClr val="A65528"/>
                  </a:gs>
                  <a:gs pos="100000">
                    <a:srgbClr val="663012">
                      <a:lumMod val="79000"/>
                      <a:lumOff val="21000"/>
                    </a:srgbClr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flipH="1">
              <a:off x="3019315" y="-905605"/>
              <a:ext cx="6088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640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5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763688" y="1275606"/>
            <a:ext cx="6192688" cy="323165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…no enseñan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sus 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hijos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superar siempre a los demás, sino a superarse a sí mismos.</a:t>
            </a: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15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13269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276707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420723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708755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829610" y="2241752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973626" y="224293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2143716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354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1" name="10 Grupo"/>
          <p:cNvGrpSpPr/>
          <p:nvPr/>
        </p:nvGrpSpPr>
        <p:grpSpPr>
          <a:xfrm>
            <a:off x="1272288" y="-41542"/>
            <a:ext cx="7871710" cy="5185042"/>
            <a:chOff x="2096294" y="918"/>
            <a:chExt cx="7047705" cy="5185042"/>
          </a:xfrm>
        </p:grpSpPr>
        <p:sp>
          <p:nvSpPr>
            <p:cNvPr id="12" name="2 Rectángulo"/>
            <p:cNvSpPr/>
            <p:nvPr/>
          </p:nvSpPr>
          <p:spPr>
            <a:xfrm>
              <a:off x="2096294" y="918"/>
              <a:ext cx="7047705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452607 w 7832919"/>
                <a:gd name="connsiteY0" fmla="*/ 0 h 5178146"/>
                <a:gd name="connsiteX1" fmla="*/ 7832919 w 7832919"/>
                <a:gd name="connsiteY1" fmla="*/ 0 h 5178146"/>
                <a:gd name="connsiteX2" fmla="*/ 7832919 w 7832919"/>
                <a:gd name="connsiteY2" fmla="*/ 5143500 h 5178146"/>
                <a:gd name="connsiteX3" fmla="*/ 447484 w 7832919"/>
                <a:gd name="connsiteY3" fmla="*/ 5178146 h 5178146"/>
                <a:gd name="connsiteX4" fmla="*/ 452607 w 7832919"/>
                <a:gd name="connsiteY4" fmla="*/ 0 h 5178146"/>
                <a:gd name="connsiteX0" fmla="*/ 473724 w 7854036"/>
                <a:gd name="connsiteY0" fmla="*/ 0 h 5178146"/>
                <a:gd name="connsiteX1" fmla="*/ 7854036 w 7854036"/>
                <a:gd name="connsiteY1" fmla="*/ 0 h 5178146"/>
                <a:gd name="connsiteX2" fmla="*/ 7854036 w 7854036"/>
                <a:gd name="connsiteY2" fmla="*/ 5143500 h 5178146"/>
                <a:gd name="connsiteX3" fmla="*/ 468601 w 7854036"/>
                <a:gd name="connsiteY3" fmla="*/ 5178146 h 5178146"/>
                <a:gd name="connsiteX4" fmla="*/ 473724 w 7854036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54036" h="5178146">
                  <a:moveTo>
                    <a:pt x="473724" y="0"/>
                  </a:moveTo>
                  <a:lnTo>
                    <a:pt x="7854036" y="0"/>
                  </a:lnTo>
                  <a:lnTo>
                    <a:pt x="7854036" y="5143500"/>
                  </a:lnTo>
                  <a:lnTo>
                    <a:pt x="468601" y="5178146"/>
                  </a:lnTo>
                  <a:cubicBezTo>
                    <a:pt x="491082" y="3441068"/>
                    <a:pt x="-600366" y="4763911"/>
                    <a:pt x="47372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F7EF2">
                    <a:alpha val="84000"/>
                  </a:srgbClr>
                </a:gs>
                <a:gs pos="73000">
                  <a:schemeClr val="tx2">
                    <a:lumMod val="90000"/>
                    <a:alpha val="55000"/>
                  </a:schemeClr>
                </a:gs>
                <a:gs pos="100000">
                  <a:schemeClr val="tx2">
                    <a:lumMod val="90000"/>
                    <a:alpha val="56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Forma libre"/>
            <p:cNvSpPr/>
            <p:nvPr/>
          </p:nvSpPr>
          <p:spPr>
            <a:xfrm flipH="1">
              <a:off x="2600724" y="309954"/>
              <a:ext cx="486460" cy="4876006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42900" cap="rnd" cmpd="dbl" algn="ctr">
              <a:gradFill>
                <a:gsLst>
                  <a:gs pos="0">
                    <a:srgbClr val="EF1160">
                      <a:lumMod val="65000"/>
                      <a:lumOff val="35000"/>
                    </a:srgbClr>
                  </a:gs>
                  <a:gs pos="50000">
                    <a:srgbClr val="EF1160">
                      <a:lumMod val="60000"/>
                      <a:lumOff val="40000"/>
                    </a:srgbClr>
                  </a:gs>
                  <a:gs pos="100000">
                    <a:srgbClr val="EF1160">
                      <a:lumMod val="86000"/>
                      <a:lumOff val="14000"/>
                    </a:srgbClr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reez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14" name="3 Rectángulo"/>
          <p:cNvSpPr/>
          <p:nvPr/>
        </p:nvSpPr>
        <p:spPr>
          <a:xfrm rot="16200000">
            <a:off x="-2268000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354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B7FF"/>
              </a:gs>
              <a:gs pos="32000">
                <a:srgbClr val="FF66FF"/>
              </a:gs>
              <a:gs pos="50000">
                <a:srgbClr val="7030A0"/>
              </a:gs>
              <a:gs pos="99000">
                <a:srgbClr val="C00000">
                  <a:shade val="100000"/>
                  <a:satMod val="115000"/>
                  <a:lumMod val="21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84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619672" y="-66011"/>
            <a:ext cx="7524328" cy="5244157"/>
            <a:chOff x="2020492" y="-66011"/>
            <a:chExt cx="7123508" cy="5244157"/>
          </a:xfrm>
        </p:grpSpPr>
        <p:sp>
          <p:nvSpPr>
            <p:cNvPr id="16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639970" y="-66011"/>
              <a:ext cx="576410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solidFill>
                <a:srgbClr val="F67AA6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638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" y="32285"/>
            <a:ext cx="9144000" cy="51112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2" name="11 Grupo"/>
          <p:cNvGrpSpPr/>
          <p:nvPr/>
        </p:nvGrpSpPr>
        <p:grpSpPr>
          <a:xfrm>
            <a:off x="480539" y="-72000"/>
            <a:ext cx="8666981" cy="5215500"/>
            <a:chOff x="1547664" y="-1409661"/>
            <a:chExt cx="8666981" cy="5215500"/>
          </a:xfrm>
        </p:grpSpPr>
        <p:sp>
          <p:nvSpPr>
            <p:cNvPr id="8" name="2 Rectángulo"/>
            <p:cNvSpPr/>
            <p:nvPr/>
          </p:nvSpPr>
          <p:spPr>
            <a:xfrm>
              <a:off x="1547664" y="-1388690"/>
              <a:ext cx="8666981" cy="5189032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71378 w 7951690"/>
                <a:gd name="connsiteY0" fmla="*/ 0 h 5189032"/>
                <a:gd name="connsiteX1" fmla="*/ 7951690 w 7951690"/>
                <a:gd name="connsiteY1" fmla="*/ 0 h 5189032"/>
                <a:gd name="connsiteX2" fmla="*/ 7951690 w 7951690"/>
                <a:gd name="connsiteY2" fmla="*/ 5143500 h 5189032"/>
                <a:gd name="connsiteX3" fmla="*/ 516039 w 7951690"/>
                <a:gd name="connsiteY3" fmla="*/ 5189032 h 5189032"/>
                <a:gd name="connsiteX4" fmla="*/ 571378 w 7951690"/>
                <a:gd name="connsiteY4" fmla="*/ 0 h 5189032"/>
                <a:gd name="connsiteX0" fmla="*/ 555633 w 7996204"/>
                <a:gd name="connsiteY0" fmla="*/ 21771 h 5189032"/>
                <a:gd name="connsiteX1" fmla="*/ 7996204 w 7996204"/>
                <a:gd name="connsiteY1" fmla="*/ 0 h 5189032"/>
                <a:gd name="connsiteX2" fmla="*/ 7996204 w 7996204"/>
                <a:gd name="connsiteY2" fmla="*/ 5143500 h 5189032"/>
                <a:gd name="connsiteX3" fmla="*/ 560553 w 7996204"/>
                <a:gd name="connsiteY3" fmla="*/ 5189032 h 5189032"/>
                <a:gd name="connsiteX4" fmla="*/ 555633 w 7996204"/>
                <a:gd name="connsiteY4" fmla="*/ 21771 h 5189032"/>
                <a:gd name="connsiteX0" fmla="*/ 555633 w 7996204"/>
                <a:gd name="connsiteY0" fmla="*/ 21771 h 5189032"/>
                <a:gd name="connsiteX1" fmla="*/ 7996204 w 7996204"/>
                <a:gd name="connsiteY1" fmla="*/ 0 h 5189032"/>
                <a:gd name="connsiteX2" fmla="*/ 7996204 w 7996204"/>
                <a:gd name="connsiteY2" fmla="*/ 5183841 h 5189032"/>
                <a:gd name="connsiteX3" fmla="*/ 560553 w 7996204"/>
                <a:gd name="connsiteY3" fmla="*/ 5189032 h 5189032"/>
                <a:gd name="connsiteX4" fmla="*/ 555633 w 7996204"/>
                <a:gd name="connsiteY4" fmla="*/ 21771 h 5189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6204" h="5189032">
                  <a:moveTo>
                    <a:pt x="555633" y="21771"/>
                  </a:moveTo>
                  <a:lnTo>
                    <a:pt x="7996204" y="0"/>
                  </a:lnTo>
                  <a:lnTo>
                    <a:pt x="7996204" y="5183841"/>
                  </a:lnTo>
                  <a:lnTo>
                    <a:pt x="560553" y="5189032"/>
                  </a:lnTo>
                  <a:cubicBezTo>
                    <a:pt x="583034" y="3451954"/>
                    <a:pt x="-708529" y="4671382"/>
                    <a:pt x="555633" y="21771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Forma libre"/>
            <p:cNvSpPr/>
            <p:nvPr/>
          </p:nvSpPr>
          <p:spPr>
            <a:xfrm flipH="1">
              <a:off x="2915816" y="-1388690"/>
              <a:ext cx="6962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F7C80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2480926" y="-1409661"/>
              <a:ext cx="6962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2046035" y="-1409661"/>
              <a:ext cx="696243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F7C80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810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67744" y="771550"/>
            <a:ext cx="6696744" cy="446276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no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enseñan a sus hijos a decir todo lo que piensan, les enseñan que lo que pensamos, con frecuencia, no es la verdad absoluta y que debemos ser cautelosos al expresar nuestras opiniones, teniendo en cuenta los sentimientos de los demás</a:t>
            </a: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</a:t>
            </a:r>
          </a:p>
          <a:p>
            <a:pPr algn="ctr">
              <a:defRPr/>
            </a:pP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7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06068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204699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348715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63674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798511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9395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20836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22453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92D050">
                  <a:lumMod val="78000"/>
                  <a:lumOff val="22000"/>
                </a:srgbClr>
              </a:gs>
              <a:gs pos="73000">
                <a:schemeClr val="tx2">
                  <a:lumMod val="25000"/>
                </a:scheme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2" name="11 Grupo"/>
          <p:cNvGrpSpPr/>
          <p:nvPr/>
        </p:nvGrpSpPr>
        <p:grpSpPr>
          <a:xfrm>
            <a:off x="1331640" y="0"/>
            <a:ext cx="7812360" cy="5178146"/>
            <a:chOff x="2020492" y="0"/>
            <a:chExt cx="7123508" cy="5178146"/>
          </a:xfrm>
        </p:grpSpPr>
        <p:sp>
          <p:nvSpPr>
            <p:cNvPr id="13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alpha val="71000"/>
                    <a:lumMod val="42000"/>
                    <a:lumOff val="58000"/>
                  </a:srgbClr>
                </a:gs>
                <a:gs pos="50000">
                  <a:srgbClr val="FF0000">
                    <a:alpha val="34000"/>
                    <a:lumMod val="38000"/>
                    <a:lumOff val="62000"/>
                  </a:srgbClr>
                </a:gs>
                <a:gs pos="100000">
                  <a:srgbClr val="C00000">
                    <a:lumMod val="19000"/>
                    <a:lumOff val="81000"/>
                    <a:alpha val="55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6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Forma libre"/>
            <p:cNvSpPr/>
            <p:nvPr/>
          </p:nvSpPr>
          <p:spPr>
            <a:xfrm flipH="1">
              <a:off x="2639970" y="0"/>
              <a:ext cx="576410" cy="5128518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gradFill>
                <a:gsLst>
                  <a:gs pos="0">
                    <a:srgbClr val="CCFF33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rgbClr val="FFFF00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60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30746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163453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1943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2457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68595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430359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556627" y="226169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700643" y="226627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844659" y="226169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988675" y="226169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1132691" y="2262876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1294455" y="2245128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3 Rectángulo"/>
          <p:cNvSpPr/>
          <p:nvPr/>
        </p:nvSpPr>
        <p:spPr>
          <a:xfrm rot="16200000">
            <a:off x="-1420723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3 Rectángulo"/>
          <p:cNvSpPr/>
          <p:nvPr/>
        </p:nvSpPr>
        <p:spPr>
          <a:xfrm rot="16200000">
            <a:off x="-1564739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3 Rectángulo"/>
          <p:cNvSpPr/>
          <p:nvPr/>
        </p:nvSpPr>
        <p:spPr>
          <a:xfrm rot="16200000">
            <a:off x="-170875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3 Rectángulo"/>
          <p:cNvSpPr/>
          <p:nvPr/>
        </p:nvSpPr>
        <p:spPr>
          <a:xfrm rot="16200000">
            <a:off x="-1996787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3 Rectángulo"/>
          <p:cNvSpPr/>
          <p:nvPr/>
        </p:nvSpPr>
        <p:spPr>
          <a:xfrm rot="16200000">
            <a:off x="-2158551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3 Rectángulo"/>
          <p:cNvSpPr/>
          <p:nvPr/>
        </p:nvSpPr>
        <p:spPr>
          <a:xfrm rot="16200000">
            <a:off x="-233907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6000">
                <a:srgbClr val="FF66FF">
                  <a:lumMod val="24000"/>
                  <a:lumOff val="76000"/>
                </a:srgbClr>
              </a:gs>
              <a:gs pos="30000">
                <a:srgbClr val="FFC81F"/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2" name="21 Grupo"/>
          <p:cNvGrpSpPr/>
          <p:nvPr/>
        </p:nvGrpSpPr>
        <p:grpSpPr>
          <a:xfrm>
            <a:off x="2699792" y="0"/>
            <a:ext cx="6444208" cy="5178146"/>
            <a:chOff x="2020492" y="918"/>
            <a:chExt cx="7123508" cy="5178146"/>
          </a:xfrm>
        </p:grpSpPr>
        <p:sp>
          <p:nvSpPr>
            <p:cNvPr id="23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>
                    <a:alpha val="45000"/>
                  </a:srgbClr>
                </a:gs>
                <a:gs pos="50000">
                  <a:schemeClr val="tx2">
                    <a:lumMod val="90000"/>
                    <a:alpha val="55000"/>
                  </a:schemeClr>
                </a:gs>
                <a:gs pos="100000">
                  <a:schemeClr val="tx2">
                    <a:lumMod val="90000"/>
                    <a:alpha val="46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12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Forma libre"/>
            <p:cNvSpPr/>
            <p:nvPr/>
          </p:nvSpPr>
          <p:spPr>
            <a:xfrm flipH="1">
              <a:off x="2480380" y="288918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42900" cap="rnd" cmpd="dbl" algn="ctr">
              <a:solidFill>
                <a:srgbClr val="FF9933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937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02" y="11573"/>
            <a:ext cx="9144000" cy="51319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200000">
            <a:off x="-847585" y="222033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009349" y="2202590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0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5617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9633" y="2237119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23649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7665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11681" y="22337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73445" y="2215973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054910" y="2216031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237490" y="2229966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3" name="2 Grupo"/>
          <p:cNvGrpSpPr/>
          <p:nvPr/>
        </p:nvGrpSpPr>
        <p:grpSpPr>
          <a:xfrm>
            <a:off x="1496108" y="0"/>
            <a:ext cx="7668344" cy="5143500"/>
            <a:chOff x="2556000" y="-2036762"/>
            <a:chExt cx="7668344" cy="5143500"/>
          </a:xfrm>
        </p:grpSpPr>
        <p:sp>
          <p:nvSpPr>
            <p:cNvPr id="15" name="2 Rectángulo"/>
            <p:cNvSpPr/>
            <p:nvPr/>
          </p:nvSpPr>
          <p:spPr>
            <a:xfrm>
              <a:off x="2556000" y="-2027711"/>
              <a:ext cx="7668344" cy="5106662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Forma libre"/>
            <p:cNvSpPr/>
            <p:nvPr/>
          </p:nvSpPr>
          <p:spPr>
            <a:xfrm flipH="1">
              <a:off x="3846873" y="-2016081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3459296" y="-2036762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8" name="17 Forma libre"/>
            <p:cNvSpPr/>
            <p:nvPr/>
          </p:nvSpPr>
          <p:spPr>
            <a:xfrm flipH="1">
              <a:off x="3071718" y="-2036762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41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24" y="9690"/>
            <a:ext cx="9144000" cy="51338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691680" y="771550"/>
            <a:ext cx="6192688" cy="366254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no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resuelven todos los problemas a sus hijos,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les enseñan a asumir responsabilidades y a aprender de sus errores.</a:t>
            </a: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2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847585" y="222033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009349" y="2202590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0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135617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279633" y="2237119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423649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567665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711681" y="22337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873445" y="2215973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2054910" y="2216031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237490" y="2229966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17000">
                <a:srgbClr val="F1E3D5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8" name="17 Grupo"/>
          <p:cNvGrpSpPr/>
          <p:nvPr/>
        </p:nvGrpSpPr>
        <p:grpSpPr>
          <a:xfrm>
            <a:off x="1547664" y="8969"/>
            <a:ext cx="7596336" cy="5143500"/>
            <a:chOff x="2556000" y="-2036762"/>
            <a:chExt cx="7668344" cy="5143500"/>
          </a:xfrm>
        </p:grpSpPr>
        <p:sp>
          <p:nvSpPr>
            <p:cNvPr id="19" name="2 Rectángulo"/>
            <p:cNvSpPr/>
            <p:nvPr/>
          </p:nvSpPr>
          <p:spPr>
            <a:xfrm>
              <a:off x="2556000" y="-2027711"/>
              <a:ext cx="7668344" cy="5106662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19 Forma libre"/>
            <p:cNvSpPr/>
            <p:nvPr/>
          </p:nvSpPr>
          <p:spPr>
            <a:xfrm flipH="1">
              <a:off x="3846873" y="-2016081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 flipH="1">
              <a:off x="3459296" y="-2036762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2" name="21 Forma libre"/>
            <p:cNvSpPr/>
            <p:nvPr/>
          </p:nvSpPr>
          <p:spPr>
            <a:xfrm flipH="1">
              <a:off x="3071718" y="-2036762"/>
              <a:ext cx="620496" cy="512281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083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094130" y="2204281"/>
            <a:ext cx="5144686" cy="71496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238146" y="2208865"/>
            <a:ext cx="5144686" cy="71496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382162" y="2204281"/>
            <a:ext cx="5144686" cy="71496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526178" y="2204281"/>
            <a:ext cx="5144686" cy="71496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670194" y="2205467"/>
            <a:ext cx="5144686" cy="71496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833790" y="2185887"/>
            <a:ext cx="5144686" cy="75412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2007569" y="2198219"/>
            <a:ext cx="5144686" cy="75412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2195279" y="2195279"/>
            <a:ext cx="5144686" cy="754127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4188">
                <a:srgbClr val="C147C1">
                  <a:lumMod val="83000"/>
                </a:srgbClr>
              </a:gs>
              <a:gs pos="0">
                <a:srgbClr val="00CCCC">
                  <a:lumMod val="0"/>
                  <a:lumOff val="100000"/>
                </a:srgbClr>
              </a:gs>
              <a:gs pos="12000">
                <a:srgbClr val="00CCCC">
                  <a:lumMod val="0"/>
                  <a:lumOff val="100000"/>
                </a:srgbClr>
              </a:gs>
              <a:gs pos="84000">
                <a:srgbClr val="7030A0">
                  <a:lumMod val="67000"/>
                </a:srgbClr>
              </a:gs>
              <a:gs pos="39000">
                <a:srgbClr val="7030A0">
                  <a:lumMod val="62000"/>
                  <a:lumOff val="38000"/>
                </a:srgb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1" name="10 Grupo"/>
          <p:cNvGrpSpPr/>
          <p:nvPr/>
        </p:nvGrpSpPr>
        <p:grpSpPr>
          <a:xfrm>
            <a:off x="1259632" y="0"/>
            <a:ext cx="7884368" cy="5178146"/>
            <a:chOff x="2020492" y="918"/>
            <a:chExt cx="7123508" cy="5178146"/>
          </a:xfrm>
        </p:grpSpPr>
        <p:sp>
          <p:nvSpPr>
            <p:cNvPr id="12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DF7EF2">
                    <a:alpha val="84000"/>
                  </a:srgbClr>
                </a:gs>
                <a:gs pos="73000">
                  <a:schemeClr val="tx2">
                    <a:lumMod val="90000"/>
                    <a:alpha val="55000"/>
                  </a:schemeClr>
                </a:gs>
                <a:gs pos="100000">
                  <a:schemeClr val="tx2">
                    <a:lumMod val="90000"/>
                    <a:alpha val="56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gradFill>
                <a:gsLst>
                  <a:gs pos="0">
                    <a:srgbClr val="EF1160">
                      <a:lumMod val="65000"/>
                      <a:lumOff val="35000"/>
                    </a:srgbClr>
                  </a:gs>
                  <a:gs pos="50000">
                    <a:srgbClr val="EF1160">
                      <a:lumMod val="60000"/>
                      <a:lumOff val="40000"/>
                    </a:srgbClr>
                  </a:gs>
                  <a:gs pos="100000">
                    <a:srgbClr val="EF1160">
                      <a:lumMod val="86000"/>
                      <a:lumOff val="14000"/>
                    </a:srgbClr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reez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564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31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230559" y="2230559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3399FF"/>
              </a:gs>
              <a:gs pos="0">
                <a:srgbClr val="00CCCC">
                  <a:lumMod val="28000"/>
                  <a:lumOff val="72000"/>
                </a:srgbClr>
              </a:gs>
              <a:gs pos="16000">
                <a:srgbClr val="00CCCC">
                  <a:lumMod val="49000"/>
                  <a:lumOff val="51000"/>
                </a:srgbClr>
              </a:gs>
              <a:gs pos="68000">
                <a:srgbClr val="2E6792"/>
              </a:gs>
              <a:gs pos="84000">
                <a:schemeClr val="accent5">
                  <a:lumMod val="50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899592" y="0"/>
            <a:ext cx="8244408" cy="5178146"/>
            <a:chOff x="2020492" y="0"/>
            <a:chExt cx="7123508" cy="5178146"/>
          </a:xfrm>
        </p:grpSpPr>
        <p:sp>
          <p:nvSpPr>
            <p:cNvPr id="10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20000"/>
                    <a:lumOff val="80000"/>
                    <a:alpha val="80000"/>
                  </a:schemeClr>
                </a:gs>
                <a:gs pos="87000">
                  <a:schemeClr val="accent5">
                    <a:lumMod val="60000"/>
                    <a:lumOff val="40000"/>
                    <a:alpha val="74000"/>
                  </a:schemeClr>
                </a:gs>
                <a:gs pos="39000">
                  <a:schemeClr val="accent5">
                    <a:lumMod val="20000"/>
                    <a:lumOff val="80000"/>
                    <a:alpha val="50000"/>
                  </a:schemeClr>
                </a:gs>
              </a:gsLst>
              <a:path path="rect">
                <a:fillToRect t="100000" r="100000"/>
              </a:path>
              <a:tileRect l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2639969" y="0"/>
              <a:ext cx="576410" cy="5128518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solidFill>
                <a:srgbClr val="03D1ED"/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934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475656" y="1203598"/>
            <a:ext cx="6192688" cy="403187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660066"/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o evitan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sus hijos 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todos los fracasos, les muestran que el fracaso es parte del camino hacia el éxito.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56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35"/>
            <a:ext cx="9144000" cy="51211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2069330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2248307" y="226735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72595" y="-337628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000">
                <a:srgbClr val="3399FF">
                  <a:lumMod val="63000"/>
                  <a:lumOff val="37000"/>
                </a:srgbClr>
              </a:gs>
              <a:gs pos="2000">
                <a:srgbClr val="00CCCC">
                  <a:lumMod val="20000"/>
                  <a:lumOff val="80000"/>
                </a:srgbClr>
              </a:gs>
              <a:gs pos="60001">
                <a:srgbClr val="2E6792">
                  <a:lumMod val="80000"/>
                  <a:lumOff val="20000"/>
                </a:srgbClr>
              </a:gs>
              <a:gs pos="79000">
                <a:schemeClr val="accent5">
                  <a:lumMod val="50000"/>
                </a:schemeClr>
              </a:gs>
              <a:gs pos="68000">
                <a:schemeClr val="accent5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brightRoom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2" name="11 Grupo"/>
          <p:cNvGrpSpPr/>
          <p:nvPr/>
        </p:nvGrpSpPr>
        <p:grpSpPr>
          <a:xfrm>
            <a:off x="916391" y="-34646"/>
            <a:ext cx="8227609" cy="5178146"/>
            <a:chOff x="2483768" y="-1820738"/>
            <a:chExt cx="8227609" cy="5178146"/>
          </a:xfrm>
        </p:grpSpPr>
        <p:sp>
          <p:nvSpPr>
            <p:cNvPr id="10" name="2 Rectángulo"/>
            <p:cNvSpPr/>
            <p:nvPr/>
          </p:nvSpPr>
          <p:spPr>
            <a:xfrm>
              <a:off x="2483768" y="-1820738"/>
              <a:ext cx="8227609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71065 w 7951377"/>
                <a:gd name="connsiteY0" fmla="*/ 0 h 5178146"/>
                <a:gd name="connsiteX1" fmla="*/ 7951377 w 7951377"/>
                <a:gd name="connsiteY1" fmla="*/ 0 h 5178146"/>
                <a:gd name="connsiteX2" fmla="*/ 7951377 w 7951377"/>
                <a:gd name="connsiteY2" fmla="*/ 5143500 h 5178146"/>
                <a:gd name="connsiteX3" fmla="*/ 516893 w 7951377"/>
                <a:gd name="connsiteY3" fmla="*/ 5178146 h 5178146"/>
                <a:gd name="connsiteX4" fmla="*/ 571065 w 7951377"/>
                <a:gd name="connsiteY4" fmla="*/ 0 h 5178146"/>
                <a:gd name="connsiteX0" fmla="*/ 561361 w 7978460"/>
                <a:gd name="connsiteY0" fmla="*/ 0 h 5178146"/>
                <a:gd name="connsiteX1" fmla="*/ 7978460 w 7978460"/>
                <a:gd name="connsiteY1" fmla="*/ 0 h 5178146"/>
                <a:gd name="connsiteX2" fmla="*/ 7978460 w 7978460"/>
                <a:gd name="connsiteY2" fmla="*/ 5143500 h 5178146"/>
                <a:gd name="connsiteX3" fmla="*/ 543976 w 7978460"/>
                <a:gd name="connsiteY3" fmla="*/ 5178146 h 5178146"/>
                <a:gd name="connsiteX4" fmla="*/ 561361 w 7978460"/>
                <a:gd name="connsiteY4" fmla="*/ 0 h 5178146"/>
                <a:gd name="connsiteX0" fmla="*/ 501413 w 7918512"/>
                <a:gd name="connsiteY0" fmla="*/ 0 h 5178146"/>
                <a:gd name="connsiteX1" fmla="*/ 7918512 w 7918512"/>
                <a:gd name="connsiteY1" fmla="*/ 0 h 5178146"/>
                <a:gd name="connsiteX2" fmla="*/ 7918512 w 7918512"/>
                <a:gd name="connsiteY2" fmla="*/ 5143500 h 5178146"/>
                <a:gd name="connsiteX3" fmla="*/ 484028 w 7918512"/>
                <a:gd name="connsiteY3" fmla="*/ 5178146 h 5178146"/>
                <a:gd name="connsiteX4" fmla="*/ 501413 w 7918512"/>
                <a:gd name="connsiteY4" fmla="*/ 0 h 5178146"/>
                <a:gd name="connsiteX0" fmla="*/ 512497 w 7929596"/>
                <a:gd name="connsiteY0" fmla="*/ 0 h 5178146"/>
                <a:gd name="connsiteX1" fmla="*/ 7929596 w 7929596"/>
                <a:gd name="connsiteY1" fmla="*/ 0 h 5178146"/>
                <a:gd name="connsiteX2" fmla="*/ 7929596 w 7929596"/>
                <a:gd name="connsiteY2" fmla="*/ 5143500 h 5178146"/>
                <a:gd name="connsiteX3" fmla="*/ 495112 w 7929596"/>
                <a:gd name="connsiteY3" fmla="*/ 5178146 h 5178146"/>
                <a:gd name="connsiteX4" fmla="*/ 512497 w 7929596"/>
                <a:gd name="connsiteY4" fmla="*/ 0 h 5178146"/>
                <a:gd name="connsiteX0" fmla="*/ 526866 w 7943965"/>
                <a:gd name="connsiteY0" fmla="*/ 0 h 5178146"/>
                <a:gd name="connsiteX1" fmla="*/ 7943965 w 7943965"/>
                <a:gd name="connsiteY1" fmla="*/ 0 h 5178146"/>
                <a:gd name="connsiteX2" fmla="*/ 7943965 w 7943965"/>
                <a:gd name="connsiteY2" fmla="*/ 5143500 h 5178146"/>
                <a:gd name="connsiteX3" fmla="*/ 509481 w 7943965"/>
                <a:gd name="connsiteY3" fmla="*/ 5178146 h 5178146"/>
                <a:gd name="connsiteX4" fmla="*/ 526866 w 7943965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43965" h="5178146">
                  <a:moveTo>
                    <a:pt x="526866" y="0"/>
                  </a:moveTo>
                  <a:lnTo>
                    <a:pt x="7943965" y="0"/>
                  </a:lnTo>
                  <a:lnTo>
                    <a:pt x="7943965" y="5143500"/>
                  </a:lnTo>
                  <a:lnTo>
                    <a:pt x="509481" y="5178146"/>
                  </a:lnTo>
                  <a:cubicBezTo>
                    <a:pt x="421602" y="3466468"/>
                    <a:pt x="-602412" y="4636911"/>
                    <a:pt x="526866" y="0"/>
                  </a:cubicBezTo>
                  <a:close/>
                </a:path>
              </a:pathLst>
            </a:custGeom>
            <a:gradFill>
              <a:gsLst>
                <a:gs pos="78000">
                  <a:srgbClr val="00B0F0">
                    <a:alpha val="59000"/>
                    <a:lumMod val="45000"/>
                    <a:lumOff val="55000"/>
                  </a:srgbClr>
                </a:gs>
                <a:gs pos="0">
                  <a:schemeClr val="tx1">
                    <a:alpha val="93000"/>
                  </a:schemeClr>
                </a:gs>
                <a:gs pos="96000">
                  <a:srgbClr val="00B0F0">
                    <a:alpha val="56000"/>
                    <a:lumMod val="26000"/>
                    <a:lumOff val="74000"/>
                  </a:srgbClr>
                </a:gs>
                <a:gs pos="66000">
                  <a:schemeClr val="tx1">
                    <a:alpha val="79000"/>
                  </a:schemeClr>
                </a:gs>
                <a:gs pos="90000">
                  <a:schemeClr val="tx1">
                    <a:alpha val="76000"/>
                  </a:schemeClr>
                </a:gs>
                <a:gs pos="44000">
                  <a:schemeClr val="tx1">
                    <a:alpha val="74000"/>
                  </a:schemeClr>
                </a:gs>
                <a:gs pos="54000">
                  <a:srgbClr val="00B0F0">
                    <a:alpha val="69000"/>
                    <a:lumMod val="29000"/>
                    <a:lumOff val="71000"/>
                  </a:srgbClr>
                </a:gs>
                <a:gs pos="33000">
                  <a:srgbClr val="00B0F0">
                    <a:alpha val="63000"/>
                    <a:lumMod val="54000"/>
                    <a:lumOff val="46000"/>
                  </a:srgbClr>
                </a:gs>
                <a:gs pos="23000">
                  <a:schemeClr val="tx1">
                    <a:alpha val="75000"/>
                  </a:schemeClr>
                </a:gs>
                <a:gs pos="12000">
                  <a:srgbClr val="00B0F0">
                    <a:alpha val="70000"/>
                    <a:lumMod val="57000"/>
                    <a:lumOff val="43000"/>
                  </a:srgbClr>
                </a:gs>
              </a:gsLst>
              <a:lin ang="27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Forma libre"/>
            <p:cNvSpPr/>
            <p:nvPr/>
          </p:nvSpPr>
          <p:spPr>
            <a:xfrm flipH="1">
              <a:off x="2919429" y="-1604714"/>
              <a:ext cx="620113" cy="4799022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4211 w 209529"/>
                <a:gd name="connsiteY0" fmla="*/ 0 h 586318"/>
                <a:gd name="connsiteX1" fmla="*/ 152299 w 209529"/>
                <a:gd name="connsiteY1" fmla="*/ 178576 h 586318"/>
                <a:gd name="connsiteX2" fmla="*/ 203816 w 209529"/>
                <a:gd name="connsiteY2" fmla="*/ 366883 h 586318"/>
                <a:gd name="connsiteX3" fmla="*/ 29299 w 209529"/>
                <a:gd name="connsiteY3" fmla="*/ 505934 h 586318"/>
                <a:gd name="connsiteX4" fmla="*/ 0 w 209529"/>
                <a:gd name="connsiteY4" fmla="*/ 586318 h 586318"/>
                <a:gd name="connsiteX0" fmla="*/ 0 w 205318"/>
                <a:gd name="connsiteY0" fmla="*/ 0 h 592054"/>
                <a:gd name="connsiteX1" fmla="*/ 148088 w 205318"/>
                <a:gd name="connsiteY1" fmla="*/ 178576 h 592054"/>
                <a:gd name="connsiteX2" fmla="*/ 199605 w 205318"/>
                <a:gd name="connsiteY2" fmla="*/ 366883 h 592054"/>
                <a:gd name="connsiteX3" fmla="*/ 25088 w 205318"/>
                <a:gd name="connsiteY3" fmla="*/ 505934 h 592054"/>
                <a:gd name="connsiteX4" fmla="*/ 16220 w 205318"/>
                <a:gd name="connsiteY4" fmla="*/ 592054 h 592054"/>
                <a:gd name="connsiteX0" fmla="*/ 0 w 204367"/>
                <a:gd name="connsiteY0" fmla="*/ 0 h 592054"/>
                <a:gd name="connsiteX1" fmla="*/ 148088 w 204367"/>
                <a:gd name="connsiteY1" fmla="*/ 178576 h 592054"/>
                <a:gd name="connsiteX2" fmla="*/ 199605 w 204367"/>
                <a:gd name="connsiteY2" fmla="*/ 366883 h 592054"/>
                <a:gd name="connsiteX3" fmla="*/ 40411 w 204367"/>
                <a:gd name="connsiteY3" fmla="*/ 509758 h 592054"/>
                <a:gd name="connsiteX4" fmla="*/ 16220 w 204367"/>
                <a:gd name="connsiteY4" fmla="*/ 592054 h 592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4367" h="592054">
                  <a:moveTo>
                    <a:pt x="0" y="0"/>
                  </a:moveTo>
                  <a:cubicBezTo>
                    <a:pt x="20529" y="22225"/>
                    <a:pt x="114821" y="117429"/>
                    <a:pt x="148088" y="178576"/>
                  </a:cubicBezTo>
                  <a:cubicBezTo>
                    <a:pt x="181356" y="239723"/>
                    <a:pt x="217551" y="311686"/>
                    <a:pt x="199605" y="366883"/>
                  </a:cubicBezTo>
                  <a:cubicBezTo>
                    <a:pt x="181659" y="422080"/>
                    <a:pt x="74380" y="473186"/>
                    <a:pt x="40411" y="509758"/>
                  </a:cubicBezTo>
                  <a:cubicBezTo>
                    <a:pt x="6442" y="546330"/>
                    <a:pt x="20362" y="583819"/>
                    <a:pt x="16220" y="592054"/>
                  </a:cubicBezTo>
                </a:path>
              </a:pathLst>
            </a:custGeom>
            <a:noFill/>
            <a:ln w="38100" cap="rnd" cmpd="dbl" algn="ctr">
              <a:solidFill>
                <a:schemeClr val="accent6">
                  <a:lumMod val="75000"/>
                </a:schemeClr>
              </a:solidFill>
              <a:prstDash val="sysDash"/>
              <a:headEnd type="diamond" w="lg" len="lg"/>
              <a:tailEnd type="diamond" w="lg" len="lg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contrast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204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8"/>
            <a:ext cx="9144000" cy="514134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2900">
                <a:srgbClr val="FF3399">
                  <a:lumMod val="56000"/>
                </a:srgbClr>
              </a:gs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32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5" name="14 Grupo"/>
          <p:cNvGrpSpPr/>
          <p:nvPr/>
        </p:nvGrpSpPr>
        <p:grpSpPr>
          <a:xfrm>
            <a:off x="1619672" y="0"/>
            <a:ext cx="7452320" cy="5178146"/>
            <a:chOff x="2020492" y="918"/>
            <a:chExt cx="7123508" cy="5178146"/>
          </a:xfrm>
        </p:grpSpPr>
        <p:sp>
          <p:nvSpPr>
            <p:cNvPr id="16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>
                    <a:alpha val="24000"/>
                  </a:srgbClr>
                </a:gs>
                <a:gs pos="50000">
                  <a:srgbClr val="F67AA6">
                    <a:lumMod val="57000"/>
                    <a:lumOff val="43000"/>
                    <a:alpha val="66000"/>
                  </a:srgbClr>
                </a:gs>
                <a:gs pos="100000">
                  <a:schemeClr val="tx2">
                    <a:lumMod val="90000"/>
                    <a:alpha val="26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>
                <a:rot lat="0" lon="0" rev="186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gradFill>
                <a:gsLst>
                  <a:gs pos="0">
                    <a:srgbClr val="FF0000"/>
                  </a:gs>
                  <a:gs pos="50000">
                    <a:srgbClr val="EF1160">
                      <a:lumMod val="86000"/>
                      <a:lumOff val="14000"/>
                    </a:srgbClr>
                  </a:gs>
                  <a:gs pos="100000">
                    <a:srgbClr val="EF1160"/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reez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848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3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67">
                <a:schemeClr val="tx1"/>
              </a:gs>
              <a:gs pos="48000">
                <a:srgbClr val="FFFF00">
                  <a:lumMod val="49000"/>
                  <a:lumOff val="51000"/>
                </a:srgbClr>
              </a:gs>
              <a:gs pos="91000">
                <a:schemeClr val="accent6">
                  <a:lumMod val="39000"/>
                </a:schemeClr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chemeClr val="tx2">
                <a:lumMod val="10000"/>
              </a:schemeClr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0" name="19 Grupo"/>
          <p:cNvGrpSpPr/>
          <p:nvPr/>
        </p:nvGrpSpPr>
        <p:grpSpPr>
          <a:xfrm>
            <a:off x="1699029" y="-85670"/>
            <a:ext cx="7452320" cy="5250154"/>
            <a:chOff x="2555776" y="-1964754"/>
            <a:chExt cx="7452320" cy="5250154"/>
          </a:xfrm>
        </p:grpSpPr>
        <p:sp>
          <p:nvSpPr>
            <p:cNvPr id="16" name="2 Rectángulo"/>
            <p:cNvSpPr/>
            <p:nvPr/>
          </p:nvSpPr>
          <p:spPr>
            <a:xfrm>
              <a:off x="2555776" y="-1892746"/>
              <a:ext cx="7452320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Forma libre"/>
            <p:cNvSpPr/>
            <p:nvPr/>
          </p:nvSpPr>
          <p:spPr>
            <a:xfrm flipH="1">
              <a:off x="3491880" y="-1820738"/>
              <a:ext cx="603016" cy="5050513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142875" cap="rnd" cmpd="sng" algn="ctr">
              <a:solidFill>
                <a:srgbClr val="FFFF00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3876424" y="-1943783"/>
              <a:ext cx="603016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chemeClr val="tx1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 flipH="1">
              <a:off x="3123106" y="-1964754"/>
              <a:ext cx="603016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chemeClr val="tx1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667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4" y="0"/>
            <a:ext cx="9144000" cy="51242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835696" y="627534"/>
            <a:ext cx="6192688" cy="403187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rgbClr val="660066"/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o convencen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sus hijos de su importancia en la sociedad, les enseñan que sirviendo se volverán importantes para ella.</a:t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4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4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03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9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700643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844659" y="223950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988675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132691" y="2234924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276707" y="223611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438471" y="2218362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56473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0875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85277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996787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14080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302567" y="223174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6" name="15 Grupo"/>
          <p:cNvGrpSpPr/>
          <p:nvPr/>
        </p:nvGrpSpPr>
        <p:grpSpPr>
          <a:xfrm>
            <a:off x="1691680" y="23118"/>
            <a:ext cx="7452320" cy="5178146"/>
            <a:chOff x="2020492" y="918"/>
            <a:chExt cx="7123508" cy="5178146"/>
          </a:xfrm>
        </p:grpSpPr>
        <p:sp>
          <p:nvSpPr>
            <p:cNvPr id="17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DDEBCF">
                    <a:alpha val="24000"/>
                  </a:srgbClr>
                </a:gs>
                <a:gs pos="50000">
                  <a:srgbClr val="F67AA6">
                    <a:lumMod val="57000"/>
                    <a:lumOff val="43000"/>
                    <a:alpha val="66000"/>
                  </a:srgbClr>
                </a:gs>
                <a:gs pos="100000">
                  <a:schemeClr val="tx2">
                    <a:lumMod val="90000"/>
                    <a:alpha val="26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180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gradFill>
                <a:gsLst>
                  <a:gs pos="0">
                    <a:srgbClr val="F67AA6"/>
                  </a:gs>
                  <a:gs pos="50000">
                    <a:srgbClr val="EF1160">
                      <a:lumMod val="53000"/>
                      <a:lumOff val="47000"/>
                    </a:srgbClr>
                  </a:gs>
                  <a:gs pos="100000">
                    <a:srgbClr val="EF1160">
                      <a:lumMod val="49000"/>
                      <a:lumOff val="51000"/>
                    </a:srgbClr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lat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616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3 Rectángulo"/>
          <p:cNvSpPr/>
          <p:nvPr/>
        </p:nvSpPr>
        <p:spPr>
          <a:xfrm rot="16200000">
            <a:off x="-1492731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636747" y="225170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780763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924779" y="22471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068795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2429589" y="2065839"/>
            <a:ext cx="5144686" cy="1010635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285216 h 795032"/>
              <a:gd name="connsiteX1" fmla="*/ 9144000 w 9144000"/>
              <a:gd name="connsiteY1" fmla="*/ 285216 h 795032"/>
              <a:gd name="connsiteX2" fmla="*/ 9144000 w 9144000"/>
              <a:gd name="connsiteY2" fmla="*/ 795032 h 795032"/>
              <a:gd name="connsiteX3" fmla="*/ 0 w 9144000"/>
              <a:gd name="connsiteY3" fmla="*/ 795032 h 795032"/>
              <a:gd name="connsiteX4" fmla="*/ 0 w 9144000"/>
              <a:gd name="connsiteY4" fmla="*/ 285216 h 795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795032">
                <a:moveTo>
                  <a:pt x="0" y="285216"/>
                </a:moveTo>
                <a:lnTo>
                  <a:pt x="9144000" y="285216"/>
                </a:lnTo>
                <a:lnTo>
                  <a:pt x="9144000" y="795032"/>
                </a:lnTo>
                <a:cubicBezTo>
                  <a:pt x="492016" y="0"/>
                  <a:pt x="3048000" y="795032"/>
                  <a:pt x="0" y="795032"/>
                </a:cubicBezTo>
                <a:lnTo>
                  <a:pt x="0" y="285216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1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4" name="13 Grupo"/>
          <p:cNvGrpSpPr/>
          <p:nvPr/>
        </p:nvGrpSpPr>
        <p:grpSpPr>
          <a:xfrm>
            <a:off x="899592" y="-66011"/>
            <a:ext cx="8244408" cy="5244157"/>
            <a:chOff x="2020492" y="-66011"/>
            <a:chExt cx="7123508" cy="5244157"/>
          </a:xfrm>
        </p:grpSpPr>
        <p:sp>
          <p:nvSpPr>
            <p:cNvPr id="15" name="2 Rectángulo"/>
            <p:cNvSpPr/>
            <p:nvPr/>
          </p:nvSpPr>
          <p:spPr>
            <a:xfrm>
              <a:off x="2020492" y="0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78000">
                  <a:schemeClr val="accent1">
                    <a:lumMod val="60000"/>
                    <a:lumOff val="40000"/>
                    <a:alpha val="67000"/>
                  </a:schemeClr>
                </a:gs>
                <a:gs pos="0">
                  <a:schemeClr val="tx1">
                    <a:alpha val="46000"/>
                  </a:schemeClr>
                </a:gs>
                <a:gs pos="98000">
                  <a:schemeClr val="accent1">
                    <a:lumMod val="40000"/>
                    <a:lumOff val="60000"/>
                    <a:alpha val="80000"/>
                  </a:scheme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5000">
                  <a:schemeClr val="accent1">
                    <a:alpha val="64000"/>
                    <a:lumMod val="41000"/>
                    <a:lumOff val="59000"/>
                  </a:schemeClr>
                </a:gs>
                <a:gs pos="33000">
                  <a:schemeClr val="accent1">
                    <a:lumMod val="60000"/>
                    <a:lumOff val="40000"/>
                    <a:alpha val="73000"/>
                  </a:schemeClr>
                </a:gs>
                <a:gs pos="23000">
                  <a:schemeClr val="tx1">
                    <a:alpha val="53000"/>
                  </a:schemeClr>
                </a:gs>
                <a:gs pos="11000">
                  <a:schemeClr val="accent1">
                    <a:lumMod val="60000"/>
                    <a:lumOff val="40000"/>
                    <a:alpha val="68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Forma libre"/>
            <p:cNvSpPr/>
            <p:nvPr/>
          </p:nvSpPr>
          <p:spPr>
            <a:xfrm flipH="1">
              <a:off x="2639970" y="-66011"/>
              <a:ext cx="576410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292100" cap="flat" cmpd="thickThin" algn="ctr">
              <a:solidFill>
                <a:schemeClr val="bg2">
                  <a:lumMod val="40000"/>
                  <a:lumOff val="60000"/>
                </a:schemeClr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393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2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847585" y="2220338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009349" y="2202590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135617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279633" y="2237119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423649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567665" y="2232535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711681" y="223372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873445" y="2215973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2054910" y="2216031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229966" y="2229966"/>
            <a:ext cx="5143500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491">
                <a:srgbClr val="FDD37F"/>
              </a:gs>
              <a:gs pos="6667">
                <a:schemeClr val="tx1"/>
              </a:gs>
              <a:gs pos="48000">
                <a:srgbClr val="D6AD84"/>
              </a:gs>
              <a:gs pos="82916">
                <a:schemeClr val="accent2">
                  <a:lumMod val="50000"/>
                </a:schemeClr>
              </a:gs>
              <a:gs pos="91000">
                <a:schemeClr val="accent6">
                  <a:lumMod val="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8" name="17 Grupo"/>
          <p:cNvGrpSpPr/>
          <p:nvPr/>
        </p:nvGrpSpPr>
        <p:grpSpPr>
          <a:xfrm>
            <a:off x="1558504" y="-35201"/>
            <a:ext cx="7585496" cy="5215500"/>
            <a:chOff x="2664000" y="-1676722"/>
            <a:chExt cx="7585496" cy="5215500"/>
          </a:xfrm>
        </p:grpSpPr>
        <p:sp>
          <p:nvSpPr>
            <p:cNvPr id="14" name="2 Rectángulo"/>
            <p:cNvSpPr/>
            <p:nvPr/>
          </p:nvSpPr>
          <p:spPr>
            <a:xfrm>
              <a:off x="2664000" y="-1667544"/>
              <a:ext cx="7585496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  <a:alpha val="42000"/>
              </a:schemeClr>
            </a:soli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3902598" y="-1655751"/>
              <a:ext cx="61379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 flipH="1">
              <a:off x="3519208" y="-1676722"/>
              <a:ext cx="61379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DD37F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flipH="1">
              <a:off x="3135818" y="-1676722"/>
              <a:ext cx="61379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57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051720" y="1131590"/>
            <a:ext cx="6408712" cy="372409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4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Los </a:t>
            </a:r>
            <a:r>
              <a:rPr lang="es-ES" sz="4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buenos padres... </a:t>
            </a:r>
            <a:endParaRPr lang="es-ES" sz="4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... n</a:t>
            </a:r>
            <a:r>
              <a:rPr lang="es-ES" sz="28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o enseñan </a:t>
            </a: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sus hijos a ser críticos y resentidos ante las injusticias, les enseñan a contribuir en paz y a construir la justicia.</a:t>
            </a: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27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" b="347"/>
          <a:stretch/>
        </p:blipFill>
        <p:spPr>
          <a:xfrm>
            <a:off x="0" y="0"/>
            <a:ext cx="9144000" cy="51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200000">
            <a:off x="379477" y="225533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235461" y="225991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91445" y="225533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52571" y="225533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96587" y="2256519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358351" y="2238771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484619" y="2268716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628635" y="2273300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772651" y="2268716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916667" y="2268716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1060683" y="2269902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3 Rectángulo"/>
          <p:cNvSpPr/>
          <p:nvPr/>
        </p:nvSpPr>
        <p:spPr>
          <a:xfrm rot="16200000">
            <a:off x="-1222447" y="2252154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3 Rectángulo"/>
          <p:cNvSpPr/>
          <p:nvPr/>
        </p:nvSpPr>
        <p:spPr>
          <a:xfrm rot="16200000">
            <a:off x="-1348715" y="227375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3 Rectángulo"/>
          <p:cNvSpPr/>
          <p:nvPr/>
        </p:nvSpPr>
        <p:spPr>
          <a:xfrm rot="16200000">
            <a:off x="-1492731" y="227494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3 Rectángulo"/>
          <p:cNvSpPr/>
          <p:nvPr/>
        </p:nvSpPr>
        <p:spPr>
          <a:xfrm rot="16200000">
            <a:off x="-1654495" y="2257195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3 Rectángulo"/>
          <p:cNvSpPr/>
          <p:nvPr/>
        </p:nvSpPr>
        <p:spPr>
          <a:xfrm rot="16200000">
            <a:off x="-1799960" y="2245118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3 Rectángulo"/>
          <p:cNvSpPr/>
          <p:nvPr/>
        </p:nvSpPr>
        <p:spPr>
          <a:xfrm rot="16200000">
            <a:off x="-1979039" y="2243677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3 Rectángulo"/>
          <p:cNvSpPr/>
          <p:nvPr/>
        </p:nvSpPr>
        <p:spPr>
          <a:xfrm rot="16200000">
            <a:off x="-2123055" y="2268000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3 Rectángulo"/>
          <p:cNvSpPr/>
          <p:nvPr/>
        </p:nvSpPr>
        <p:spPr>
          <a:xfrm rot="16200000">
            <a:off x="-2268000" y="2243620"/>
            <a:ext cx="5144686" cy="683568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12522" y="-332867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60000"/>
                  <a:lumOff val="40000"/>
                </a:srgbClr>
              </a:gs>
              <a:gs pos="12000">
                <a:srgbClr val="FF66FF">
                  <a:lumMod val="24000"/>
                  <a:lumOff val="76000"/>
                </a:srgbClr>
              </a:gs>
              <a:gs pos="50000">
                <a:srgbClr val="CC0066">
                  <a:lumMod val="18000"/>
                  <a:lumOff val="82000"/>
                </a:srgbClr>
              </a:gs>
              <a:gs pos="100000">
                <a:srgbClr val="EF1160"/>
              </a:gs>
            </a:gsLst>
            <a:lin ang="16200000" scaled="1"/>
          </a:gradFill>
          <a:ln>
            <a:noFill/>
          </a:ln>
          <a:effectLst>
            <a:outerShdw blurRad="50800" dist="50800" dir="5400000" algn="ctr" rotWithShape="0">
              <a:srgbClr val="A50021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3" name="22 Grupo"/>
          <p:cNvGrpSpPr/>
          <p:nvPr/>
        </p:nvGrpSpPr>
        <p:grpSpPr>
          <a:xfrm>
            <a:off x="2773132" y="-23472"/>
            <a:ext cx="6370868" cy="5178146"/>
            <a:chOff x="1940580" y="0"/>
            <a:chExt cx="7203420" cy="5178146"/>
          </a:xfrm>
        </p:grpSpPr>
        <p:sp>
          <p:nvSpPr>
            <p:cNvPr id="24" name="2 Rectángulo"/>
            <p:cNvSpPr/>
            <p:nvPr/>
          </p:nvSpPr>
          <p:spPr>
            <a:xfrm>
              <a:off x="1940580" y="0"/>
              <a:ext cx="7203420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80461 w 7960773"/>
                <a:gd name="connsiteY0" fmla="*/ 0 h 5178146"/>
                <a:gd name="connsiteX1" fmla="*/ 7960773 w 7960773"/>
                <a:gd name="connsiteY1" fmla="*/ 0 h 5178146"/>
                <a:gd name="connsiteX2" fmla="*/ 7960773 w 7960773"/>
                <a:gd name="connsiteY2" fmla="*/ 5143500 h 5178146"/>
                <a:gd name="connsiteX3" fmla="*/ 575338 w 7960773"/>
                <a:gd name="connsiteY3" fmla="*/ 5178146 h 5178146"/>
                <a:gd name="connsiteX4" fmla="*/ 580461 w 7960773"/>
                <a:gd name="connsiteY4" fmla="*/ 0 h 5178146"/>
                <a:gd name="connsiteX0" fmla="*/ 647253 w 8027565"/>
                <a:gd name="connsiteY0" fmla="*/ 0 h 5178146"/>
                <a:gd name="connsiteX1" fmla="*/ 8027565 w 8027565"/>
                <a:gd name="connsiteY1" fmla="*/ 0 h 5178146"/>
                <a:gd name="connsiteX2" fmla="*/ 8027565 w 8027565"/>
                <a:gd name="connsiteY2" fmla="*/ 5143500 h 5178146"/>
                <a:gd name="connsiteX3" fmla="*/ 642130 w 8027565"/>
                <a:gd name="connsiteY3" fmla="*/ 5178146 h 5178146"/>
                <a:gd name="connsiteX4" fmla="*/ 647253 w 8027565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7565" h="5178146">
                  <a:moveTo>
                    <a:pt x="647253" y="0"/>
                  </a:moveTo>
                  <a:lnTo>
                    <a:pt x="8027565" y="0"/>
                  </a:lnTo>
                  <a:lnTo>
                    <a:pt x="8027565" y="5143500"/>
                  </a:lnTo>
                  <a:lnTo>
                    <a:pt x="642130" y="5178146"/>
                  </a:lnTo>
                  <a:cubicBezTo>
                    <a:pt x="664611" y="3441068"/>
                    <a:pt x="-817289" y="4689367"/>
                    <a:pt x="64725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8000"/>
                  </a:schemeClr>
                </a:gs>
                <a:gs pos="50000">
                  <a:schemeClr val="accent1">
                    <a:lumMod val="60000"/>
                    <a:lumOff val="40000"/>
                    <a:alpha val="83000"/>
                  </a:schemeClr>
                </a:gs>
                <a:gs pos="100000">
                  <a:schemeClr val="bg2">
                    <a:lumMod val="20000"/>
                    <a:lumOff val="80000"/>
                    <a:alpha val="34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Forma libre"/>
            <p:cNvSpPr/>
            <p:nvPr/>
          </p:nvSpPr>
          <p:spPr>
            <a:xfrm flipH="1">
              <a:off x="2639970" y="0"/>
              <a:ext cx="576410" cy="5128518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304800" cap="flat" cmpd="thickThin" algn="ctr">
              <a:solidFill>
                <a:srgbClr val="EF1160">
                  <a:alpha val="53000"/>
                </a:srgbClr>
              </a:soli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glow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260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333980" y="2206174"/>
            <a:ext cx="5144686" cy="73459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477996" y="2210758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622012" y="2206174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766028" y="2206174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910044" y="2207360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037337" y="2206174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162815" y="2205048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306831" y="2209632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1450847" y="2205048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577369" y="2213829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1738879" y="2206234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1902172" y="2205048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3 Rectángulo"/>
          <p:cNvSpPr/>
          <p:nvPr/>
        </p:nvSpPr>
        <p:spPr>
          <a:xfrm rot="16200000">
            <a:off x="-2062172" y="2211200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3 Rectángulo"/>
          <p:cNvSpPr/>
          <p:nvPr/>
        </p:nvSpPr>
        <p:spPr>
          <a:xfrm rot="16200000">
            <a:off x="-2205047" y="2209220"/>
            <a:ext cx="5144686" cy="734591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3399FF">
                  <a:lumMod val="63000"/>
                  <a:lumOff val="37000"/>
                </a:srgbClr>
              </a:gs>
              <a:gs pos="3000">
                <a:srgbClr val="00CCCC">
                  <a:lumMod val="20000"/>
                  <a:lumOff val="80000"/>
                </a:srgbClr>
              </a:gs>
              <a:gs pos="36000">
                <a:srgbClr val="8FB6E1"/>
              </a:gs>
              <a:gs pos="71001">
                <a:schemeClr val="accent1">
                  <a:lumMod val="75000"/>
                </a:schemeClr>
              </a:gs>
              <a:gs pos="100000">
                <a:schemeClr val="accent5">
                  <a:lumMod val="26000"/>
                </a:schemeClr>
              </a:gs>
            </a:gsLst>
            <a:lin ang="16200000" scaled="0"/>
          </a:gradFill>
          <a:ln>
            <a:noFill/>
          </a:ln>
          <a:effectLst>
            <a:outerShdw blurRad="50800" dist="50800" dir="5400000" algn="ctr" rotWithShape="0">
              <a:srgbClr val="002060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2" name="21 Grupo"/>
          <p:cNvGrpSpPr/>
          <p:nvPr/>
        </p:nvGrpSpPr>
        <p:grpSpPr>
          <a:xfrm>
            <a:off x="2067412" y="-108000"/>
            <a:ext cx="7111321" cy="5270553"/>
            <a:chOff x="3606118" y="-2180778"/>
            <a:chExt cx="7111321" cy="5270553"/>
          </a:xfrm>
        </p:grpSpPr>
        <p:sp>
          <p:nvSpPr>
            <p:cNvPr id="18" name="2 Rectángulo"/>
            <p:cNvSpPr/>
            <p:nvPr/>
          </p:nvSpPr>
          <p:spPr>
            <a:xfrm>
              <a:off x="3606118" y="-2108770"/>
              <a:ext cx="7111321" cy="5198545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  <a:gd name="connsiteX0" fmla="*/ 591697 w 7972009"/>
                <a:gd name="connsiteY0" fmla="*/ 0 h 5178146"/>
                <a:gd name="connsiteX1" fmla="*/ 7972009 w 7972009"/>
                <a:gd name="connsiteY1" fmla="*/ 0 h 5178146"/>
                <a:gd name="connsiteX2" fmla="*/ 7972009 w 7972009"/>
                <a:gd name="connsiteY2" fmla="*/ 5143500 h 5178146"/>
                <a:gd name="connsiteX3" fmla="*/ 586574 w 7972009"/>
                <a:gd name="connsiteY3" fmla="*/ 5178146 h 5178146"/>
                <a:gd name="connsiteX4" fmla="*/ 591697 w 7972009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72009" h="5178146">
                  <a:moveTo>
                    <a:pt x="591697" y="0"/>
                  </a:moveTo>
                  <a:lnTo>
                    <a:pt x="7972009" y="0"/>
                  </a:lnTo>
                  <a:lnTo>
                    <a:pt x="7972009" y="5143500"/>
                  </a:lnTo>
                  <a:lnTo>
                    <a:pt x="586574" y="5178146"/>
                  </a:lnTo>
                  <a:cubicBezTo>
                    <a:pt x="609055" y="3441068"/>
                    <a:pt x="-747838" y="4636217"/>
                    <a:pt x="59169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DEBCF">
                    <a:alpha val="71000"/>
                  </a:srgbClr>
                </a:gs>
                <a:gs pos="64000">
                  <a:schemeClr val="bg2">
                    <a:lumMod val="40000"/>
                    <a:lumOff val="60000"/>
                    <a:alpha val="43000"/>
                  </a:schemeClr>
                </a:gs>
                <a:gs pos="100000">
                  <a:srgbClr val="0070C0">
                    <a:alpha val="28000"/>
                  </a:srgbClr>
                </a:gs>
              </a:gsLst>
              <a:path path="rect">
                <a:fillToRect t="100000" r="100000"/>
              </a:path>
              <a:tileRect l="-100000" b="-100000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Forma libre"/>
            <p:cNvSpPr/>
            <p:nvPr/>
          </p:nvSpPr>
          <p:spPr>
            <a:xfrm flipH="1">
              <a:off x="4893772" y="-2159724"/>
              <a:ext cx="573006" cy="5214992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EA4E6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 flipH="1">
              <a:off x="4535858" y="-2180778"/>
              <a:ext cx="573006" cy="5214992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chemeClr val="accent1">
                  <a:lumMod val="60000"/>
                  <a:lumOff val="40000"/>
                </a:schemeClr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 flipH="1">
              <a:off x="4177944" y="-2180778"/>
              <a:ext cx="573006" cy="5214992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403" h="586318">
                  <a:moveTo>
                    <a:pt x="0" y="0"/>
                  </a:moveTo>
                  <a:cubicBezTo>
                    <a:pt x="20529" y="22225"/>
                    <a:pt x="107901" y="111695"/>
                    <a:pt x="163411" y="178576"/>
                  </a:cubicBezTo>
                  <a:cubicBezTo>
                    <a:pt x="218921" y="245457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88900" cap="rnd" cmpd="sng" algn="ctr">
              <a:solidFill>
                <a:srgbClr val="FEA4E6"/>
              </a:solidFill>
              <a:prstDash val="sysDot"/>
              <a:miter lim="800000"/>
            </a:ln>
            <a:effectLst>
              <a:outerShdw blurRad="38100" dist="25400" dir="6000000" algn="ctr" rotWithShape="0">
                <a:schemeClr val="tx1"/>
              </a:outerShdw>
            </a:effectLst>
            <a:scene3d>
              <a:camera prst="orthographicFront"/>
              <a:lightRig rig="flat" dir="t">
                <a:rot lat="0" lon="0" rev="19800000"/>
              </a:lightRig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336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139"/>
            <a:ext cx="9144000" cy="51726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Rectángulo"/>
          <p:cNvSpPr/>
          <p:nvPr/>
        </p:nvSpPr>
        <p:spPr>
          <a:xfrm rot="16200000">
            <a:off x="-1140499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-1284515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3 Rectángulo"/>
          <p:cNvSpPr/>
          <p:nvPr/>
        </p:nvSpPr>
        <p:spPr>
          <a:xfrm rot="16200000">
            <a:off x="-1428531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3 Rectángulo"/>
          <p:cNvSpPr/>
          <p:nvPr/>
        </p:nvSpPr>
        <p:spPr>
          <a:xfrm rot="16200000">
            <a:off x="-1555808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rot="16200000">
            <a:off x="-1716563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rot="16200000">
            <a:off x="-1671094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 rot="16200000">
            <a:off x="-1815110" y="2252891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3 Rectángulo"/>
          <p:cNvSpPr/>
          <p:nvPr/>
        </p:nvSpPr>
        <p:spPr>
          <a:xfrm rot="16200000">
            <a:off x="-1959126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rot="16200000">
            <a:off x="-2103142" y="2248307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2247158" y="2249493"/>
            <a:ext cx="5144686" cy="64807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250">
                <a:srgbClr val="FF6600">
                  <a:lumMod val="0"/>
                  <a:lumOff val="100000"/>
                </a:srgbClr>
              </a:gs>
              <a:gs pos="32000">
                <a:srgbClr val="EF1160">
                  <a:lumMod val="79000"/>
                </a:srgbClr>
              </a:gs>
              <a:gs pos="50000">
                <a:srgbClr val="A50021">
                  <a:lumMod val="95000"/>
                </a:srgbClr>
              </a:gs>
              <a:gs pos="100000">
                <a:srgbClr val="C00000">
                  <a:shade val="100000"/>
                  <a:satMod val="115000"/>
                  <a:lumMod val="35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3" name="12 Grupo"/>
          <p:cNvGrpSpPr/>
          <p:nvPr/>
        </p:nvGrpSpPr>
        <p:grpSpPr>
          <a:xfrm>
            <a:off x="1259632" y="28550"/>
            <a:ext cx="7956376" cy="5178146"/>
            <a:chOff x="2020492" y="918"/>
            <a:chExt cx="7123508" cy="5178146"/>
          </a:xfrm>
        </p:grpSpPr>
        <p:sp>
          <p:nvSpPr>
            <p:cNvPr id="14" name="2 Rectángulo"/>
            <p:cNvSpPr/>
            <p:nvPr/>
          </p:nvSpPr>
          <p:spPr>
            <a:xfrm>
              <a:off x="2020492" y="918"/>
              <a:ext cx="7123508" cy="5178146"/>
            </a:xfrm>
            <a:custGeom>
              <a:avLst/>
              <a:gdLst>
                <a:gd name="connsiteX0" fmla="*/ 0 w 7380312"/>
                <a:gd name="connsiteY0" fmla="*/ 0 h 5143500"/>
                <a:gd name="connsiteX1" fmla="*/ 7380312 w 7380312"/>
                <a:gd name="connsiteY1" fmla="*/ 0 h 5143500"/>
                <a:gd name="connsiteX2" fmla="*/ 7380312 w 7380312"/>
                <a:gd name="connsiteY2" fmla="*/ 5143500 h 5143500"/>
                <a:gd name="connsiteX3" fmla="*/ 0 w 7380312"/>
                <a:gd name="connsiteY3" fmla="*/ 5143500 h 5143500"/>
                <a:gd name="connsiteX4" fmla="*/ 0 w 7380312"/>
                <a:gd name="connsiteY4" fmla="*/ 0 h 5143500"/>
                <a:gd name="connsiteX0" fmla="*/ 541866 w 7922178"/>
                <a:gd name="connsiteY0" fmla="*/ 0 h 5143500"/>
                <a:gd name="connsiteX1" fmla="*/ 7922178 w 7922178"/>
                <a:gd name="connsiteY1" fmla="*/ 0 h 5143500"/>
                <a:gd name="connsiteX2" fmla="*/ 7922178 w 7922178"/>
                <a:gd name="connsiteY2" fmla="*/ 5143500 h 5143500"/>
                <a:gd name="connsiteX3" fmla="*/ 541866 w 7922178"/>
                <a:gd name="connsiteY3" fmla="*/ 5143500 h 5143500"/>
                <a:gd name="connsiteX4" fmla="*/ 541866 w 7922178"/>
                <a:gd name="connsiteY4" fmla="*/ 0 h 5143500"/>
                <a:gd name="connsiteX0" fmla="*/ 531876 w 7912188"/>
                <a:gd name="connsiteY0" fmla="*/ 0 h 5143500"/>
                <a:gd name="connsiteX1" fmla="*/ 7912188 w 7912188"/>
                <a:gd name="connsiteY1" fmla="*/ 0 h 5143500"/>
                <a:gd name="connsiteX2" fmla="*/ 7912188 w 7912188"/>
                <a:gd name="connsiteY2" fmla="*/ 5143500 h 5143500"/>
                <a:gd name="connsiteX3" fmla="*/ 531876 w 7912188"/>
                <a:gd name="connsiteY3" fmla="*/ 5143500 h 5143500"/>
                <a:gd name="connsiteX4" fmla="*/ 531876 w 7912188"/>
                <a:gd name="connsiteY4" fmla="*/ 0 h 5143500"/>
                <a:gd name="connsiteX0" fmla="*/ 561849 w 7942161"/>
                <a:gd name="connsiteY0" fmla="*/ 0 h 5143500"/>
                <a:gd name="connsiteX1" fmla="*/ 7942161 w 7942161"/>
                <a:gd name="connsiteY1" fmla="*/ 0 h 5143500"/>
                <a:gd name="connsiteX2" fmla="*/ 7942161 w 7942161"/>
                <a:gd name="connsiteY2" fmla="*/ 5143500 h 5143500"/>
                <a:gd name="connsiteX3" fmla="*/ 561849 w 7942161"/>
                <a:gd name="connsiteY3" fmla="*/ 5143500 h 5143500"/>
                <a:gd name="connsiteX4" fmla="*/ 561849 w 7942161"/>
                <a:gd name="connsiteY4" fmla="*/ 0 h 5143500"/>
                <a:gd name="connsiteX0" fmla="*/ 573748 w 7954060"/>
                <a:gd name="connsiteY0" fmla="*/ 0 h 5188656"/>
                <a:gd name="connsiteX1" fmla="*/ 7954060 w 7954060"/>
                <a:gd name="connsiteY1" fmla="*/ 0 h 5188656"/>
                <a:gd name="connsiteX2" fmla="*/ 7954060 w 7954060"/>
                <a:gd name="connsiteY2" fmla="*/ 5143500 h 5188656"/>
                <a:gd name="connsiteX3" fmla="*/ 528786 w 7954060"/>
                <a:gd name="connsiteY3" fmla="*/ 5188656 h 5188656"/>
                <a:gd name="connsiteX4" fmla="*/ 573748 w 7954060"/>
                <a:gd name="connsiteY4" fmla="*/ 0 h 5188656"/>
                <a:gd name="connsiteX0" fmla="*/ 568605 w 7948917"/>
                <a:gd name="connsiteY0" fmla="*/ 0 h 5188656"/>
                <a:gd name="connsiteX1" fmla="*/ 7948917 w 7948917"/>
                <a:gd name="connsiteY1" fmla="*/ 0 h 5188656"/>
                <a:gd name="connsiteX2" fmla="*/ 7948917 w 7948917"/>
                <a:gd name="connsiteY2" fmla="*/ 5143500 h 5188656"/>
                <a:gd name="connsiteX3" fmla="*/ 523643 w 7948917"/>
                <a:gd name="connsiteY3" fmla="*/ 5188656 h 5188656"/>
                <a:gd name="connsiteX4" fmla="*/ 568605 w 7948917"/>
                <a:gd name="connsiteY4" fmla="*/ 0 h 5188656"/>
                <a:gd name="connsiteX0" fmla="*/ 558199 w 7938511"/>
                <a:gd name="connsiteY0" fmla="*/ 0 h 5178146"/>
                <a:gd name="connsiteX1" fmla="*/ 7938511 w 7938511"/>
                <a:gd name="connsiteY1" fmla="*/ 0 h 5178146"/>
                <a:gd name="connsiteX2" fmla="*/ 7938511 w 7938511"/>
                <a:gd name="connsiteY2" fmla="*/ 5143500 h 5178146"/>
                <a:gd name="connsiteX3" fmla="*/ 553076 w 7938511"/>
                <a:gd name="connsiteY3" fmla="*/ 5178146 h 5178146"/>
                <a:gd name="connsiteX4" fmla="*/ 558199 w 7938511"/>
                <a:gd name="connsiteY4" fmla="*/ 0 h 517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38511" h="5178146">
                  <a:moveTo>
                    <a:pt x="558199" y="0"/>
                  </a:moveTo>
                  <a:lnTo>
                    <a:pt x="7938511" y="0"/>
                  </a:lnTo>
                  <a:lnTo>
                    <a:pt x="7938511" y="5143500"/>
                  </a:lnTo>
                  <a:lnTo>
                    <a:pt x="553076" y="5178146"/>
                  </a:lnTo>
                  <a:cubicBezTo>
                    <a:pt x="575557" y="3441068"/>
                    <a:pt x="-705963" y="4649611"/>
                    <a:pt x="558199" y="0"/>
                  </a:cubicBezTo>
                  <a:close/>
                </a:path>
              </a:pathLst>
            </a:custGeom>
            <a:gradFill>
              <a:gsLst>
                <a:gs pos="0">
                  <a:srgbClr val="DDEBCF">
                    <a:alpha val="24000"/>
                  </a:srgbClr>
                </a:gs>
                <a:gs pos="50000">
                  <a:srgbClr val="F67AA6">
                    <a:lumMod val="57000"/>
                    <a:lumOff val="43000"/>
                    <a:alpha val="66000"/>
                  </a:srgbClr>
                </a:gs>
                <a:gs pos="100000">
                  <a:schemeClr val="tx2">
                    <a:lumMod val="90000"/>
                    <a:alpha val="26000"/>
                  </a:schemeClr>
                </a:gs>
              </a:gsLst>
              <a:path path="rect">
                <a:fillToRect l="100000" t="100000"/>
              </a:path>
            </a:gradFill>
            <a:ln>
              <a:noFill/>
            </a:ln>
            <a:scene3d>
              <a:camera prst="orthographicFront"/>
              <a:lightRig rig="flat" dir="t">
                <a:rot lat="0" lon="0" rev="16200000"/>
              </a:lightRig>
            </a:scene3d>
            <a:sp3d>
              <a:bevelT w="2603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2480380" y="144000"/>
              <a:ext cx="606805" cy="4824535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3403"/>
                <a:gd name="connsiteY0" fmla="*/ 0 h 586318"/>
                <a:gd name="connsiteX1" fmla="*/ 163411 w 223403"/>
                <a:gd name="connsiteY1" fmla="*/ 178576 h 586318"/>
                <a:gd name="connsiteX2" fmla="*/ 214928 w 223403"/>
                <a:gd name="connsiteY2" fmla="*/ 366883 h 586318"/>
                <a:gd name="connsiteX3" fmla="*/ 40411 w 223403"/>
                <a:gd name="connsiteY3" fmla="*/ 505934 h 586318"/>
                <a:gd name="connsiteX4" fmla="*/ 11112 w 223403"/>
                <a:gd name="connsiteY4" fmla="*/ 586318 h 586318"/>
                <a:gd name="connsiteX0" fmla="*/ 6405 w 209497"/>
                <a:gd name="connsiteY0" fmla="*/ 0 h 584802"/>
                <a:gd name="connsiteX1" fmla="*/ 152299 w 209497"/>
                <a:gd name="connsiteY1" fmla="*/ 177060 h 584802"/>
                <a:gd name="connsiteX2" fmla="*/ 203816 w 209497"/>
                <a:gd name="connsiteY2" fmla="*/ 365367 h 584802"/>
                <a:gd name="connsiteX3" fmla="*/ 29299 w 209497"/>
                <a:gd name="connsiteY3" fmla="*/ 504418 h 584802"/>
                <a:gd name="connsiteX4" fmla="*/ 0 w 209497"/>
                <a:gd name="connsiteY4" fmla="*/ 584802 h 584802"/>
                <a:gd name="connsiteX0" fmla="*/ 23922 w 209245"/>
                <a:gd name="connsiteY0" fmla="*/ 0 h 586318"/>
                <a:gd name="connsiteX1" fmla="*/ 152299 w 209245"/>
                <a:gd name="connsiteY1" fmla="*/ 178576 h 586318"/>
                <a:gd name="connsiteX2" fmla="*/ 203816 w 209245"/>
                <a:gd name="connsiteY2" fmla="*/ 366883 h 586318"/>
                <a:gd name="connsiteX3" fmla="*/ 29299 w 209245"/>
                <a:gd name="connsiteY3" fmla="*/ 505934 h 586318"/>
                <a:gd name="connsiteX4" fmla="*/ 0 w 209245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245" h="586318">
                  <a:moveTo>
                    <a:pt x="23922" y="0"/>
                  </a:moveTo>
                  <a:cubicBezTo>
                    <a:pt x="44451" y="22225"/>
                    <a:pt x="122317" y="117429"/>
                    <a:pt x="152299" y="178576"/>
                  </a:cubicBezTo>
                  <a:cubicBezTo>
                    <a:pt x="182281" y="239723"/>
                    <a:pt x="224316" y="312323"/>
                    <a:pt x="203816" y="366883"/>
                  </a:cubicBezTo>
                  <a:cubicBezTo>
                    <a:pt x="183316" y="421443"/>
                    <a:pt x="63268" y="469362"/>
                    <a:pt x="29299" y="505934"/>
                  </a:cubicBezTo>
                  <a:cubicBezTo>
                    <a:pt x="-4670" y="542506"/>
                    <a:pt x="4142" y="578083"/>
                    <a:pt x="0" y="586318"/>
                  </a:cubicBezTo>
                </a:path>
              </a:pathLst>
            </a:custGeom>
            <a:noFill/>
            <a:ln w="355600" cap="rnd" cmpd="dbl" algn="ctr">
              <a:gradFill>
                <a:gsLst>
                  <a:gs pos="0">
                    <a:srgbClr val="FF0000"/>
                  </a:gs>
                  <a:gs pos="50000">
                    <a:srgbClr val="EF1160">
                      <a:lumMod val="86000"/>
                      <a:lumOff val="14000"/>
                    </a:srgbClr>
                  </a:gs>
                  <a:gs pos="100000">
                    <a:srgbClr val="EF1160"/>
                  </a:gs>
                </a:gsLst>
                <a:lin ang="5400000" scaled="0"/>
              </a:gradFill>
              <a:prstDash val="sysDot"/>
            </a:ln>
            <a:effectLst>
              <a:outerShdw blurRad="50800" dist="50800" dir="5400000" algn="ctr" rotWithShape="0">
                <a:schemeClr val="tx1"/>
              </a:outerShdw>
            </a:effectLst>
            <a:scene3d>
              <a:camera prst="orthographicFront"/>
              <a:lightRig rig="freez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426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26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635896" y="195486"/>
            <a:ext cx="4896544" cy="6001643"/>
          </a:xfrm>
          <a:prstGeom prst="rect">
            <a:avLst/>
          </a:prstGeom>
          <a:effectLst>
            <a:softEdge rad="127000"/>
          </a:effectLst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endParaRPr lang="es-ES" sz="2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0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Y </a:t>
            </a:r>
            <a:r>
              <a:rPr lang="es-ES" sz="2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vosotros, padres, no provoquéis a ira a vuestros hijos, sino criadlos en la disciplina e </a:t>
            </a:r>
            <a:endParaRPr lang="es-ES" sz="2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instrucción del </a:t>
            </a:r>
            <a:r>
              <a:rPr lang="es-ES" sz="2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Señor. </a:t>
            </a:r>
          </a:p>
          <a:p>
            <a:pPr algn="ctr">
              <a:defRPr/>
            </a:pPr>
            <a:r>
              <a:rPr lang="es-ES" sz="16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Efesios 6:4</a:t>
            </a:r>
          </a:p>
          <a:p>
            <a:pPr algn="ctr">
              <a:defRPr/>
            </a:pPr>
            <a:endParaRPr lang="es-ES" sz="16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Enseña </a:t>
            </a:r>
            <a:r>
              <a:rPr lang="es-ES" sz="2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al niño el camino en que debe andar, y aun cuando sea viejo no se apartará de él.</a:t>
            </a:r>
          </a:p>
          <a:p>
            <a:pPr algn="ctr">
              <a:defRPr/>
            </a:pPr>
            <a:r>
              <a:rPr lang="es-ES" sz="16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Proverbios </a:t>
            </a:r>
            <a:r>
              <a:rPr lang="es-ES" sz="16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22:6</a:t>
            </a:r>
          </a:p>
          <a:p>
            <a:pPr algn="ctr">
              <a:defRPr/>
            </a:pPr>
            <a:endParaRPr lang="es-ES" sz="16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Corrige a tu hijo y te dará descanso, y dará alegría </a:t>
            </a:r>
            <a:endParaRPr lang="es-ES" sz="2000" b="1" i="1" dirty="0" smtClean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a </a:t>
            </a:r>
            <a:r>
              <a:rPr lang="es-ES" sz="20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tu alma. </a:t>
            </a:r>
          </a:p>
          <a:p>
            <a:pPr algn="ctr">
              <a:defRPr/>
            </a:pPr>
            <a:r>
              <a:rPr lang="es-ES" sz="16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Proverbios 29:17 </a:t>
            </a:r>
          </a:p>
          <a:p>
            <a:pPr algn="ctr">
              <a:defRPr/>
            </a:pPr>
            <a:endParaRPr lang="es-ES" sz="20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000" b="1" i="1" dirty="0" smtClean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> </a:t>
            </a:r>
            <a:endParaRPr lang="es-ES" sz="20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  <a:t/>
            </a:r>
            <a:br>
              <a:rPr lang="es-ES" sz="2800" b="1" i="1" dirty="0">
                <a:solidFill>
                  <a:srgbClr val="1F497D">
                    <a:lumMod val="75000"/>
                  </a:srgbClr>
                </a:solidFill>
                <a:latin typeface="Monotype Corsiva" panose="03010101010201010101" pitchFamily="66" charset="0"/>
              </a:rPr>
            </a:b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  <a:p>
            <a:pPr algn="ctr">
              <a:defRPr/>
            </a:pPr>
            <a:endParaRPr lang="es-ES" sz="2800" b="1" i="1" dirty="0">
              <a:solidFill>
                <a:srgbClr val="1F497D">
                  <a:lumMod val="75000"/>
                </a:srgb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71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7806"/>
            <a:ext cx="9144000" cy="5115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5" t="16614" r="13016" b="23726"/>
          <a:stretch/>
        </p:blipFill>
        <p:spPr bwMode="auto">
          <a:xfrm>
            <a:off x="5076056" y="483518"/>
            <a:ext cx="2841172" cy="171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43758"/>
            <a:ext cx="3366147" cy="10125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>
                <a:lumMod val="1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794685" y="-13303"/>
            <a:ext cx="8377443" cy="5246848"/>
            <a:chOff x="766557" y="-52319"/>
            <a:chExt cx="8377443" cy="5246848"/>
          </a:xfrm>
        </p:grpSpPr>
        <p:grpSp>
          <p:nvGrpSpPr>
            <p:cNvPr id="6" name="5 Grupo"/>
            <p:cNvGrpSpPr/>
            <p:nvPr/>
          </p:nvGrpSpPr>
          <p:grpSpPr>
            <a:xfrm>
              <a:off x="766557" y="-52319"/>
              <a:ext cx="8377443" cy="5229702"/>
              <a:chOff x="766557" y="-52319"/>
              <a:chExt cx="8377443" cy="5229702"/>
            </a:xfrm>
          </p:grpSpPr>
          <p:sp>
            <p:nvSpPr>
              <p:cNvPr id="8" name="2 Rectángulo"/>
              <p:cNvSpPr/>
              <p:nvPr/>
            </p:nvSpPr>
            <p:spPr>
              <a:xfrm>
                <a:off x="766557" y="-34646"/>
                <a:ext cx="8377443" cy="5178146"/>
              </a:xfrm>
              <a:custGeom>
                <a:avLst/>
                <a:gdLst>
                  <a:gd name="connsiteX0" fmla="*/ 0 w 7380312"/>
                  <a:gd name="connsiteY0" fmla="*/ 0 h 5143500"/>
                  <a:gd name="connsiteX1" fmla="*/ 7380312 w 7380312"/>
                  <a:gd name="connsiteY1" fmla="*/ 0 h 5143500"/>
                  <a:gd name="connsiteX2" fmla="*/ 7380312 w 7380312"/>
                  <a:gd name="connsiteY2" fmla="*/ 5143500 h 5143500"/>
                  <a:gd name="connsiteX3" fmla="*/ 0 w 7380312"/>
                  <a:gd name="connsiteY3" fmla="*/ 5143500 h 5143500"/>
                  <a:gd name="connsiteX4" fmla="*/ 0 w 7380312"/>
                  <a:gd name="connsiteY4" fmla="*/ 0 h 5143500"/>
                  <a:gd name="connsiteX0" fmla="*/ 541866 w 7922178"/>
                  <a:gd name="connsiteY0" fmla="*/ 0 h 5143500"/>
                  <a:gd name="connsiteX1" fmla="*/ 7922178 w 7922178"/>
                  <a:gd name="connsiteY1" fmla="*/ 0 h 5143500"/>
                  <a:gd name="connsiteX2" fmla="*/ 7922178 w 7922178"/>
                  <a:gd name="connsiteY2" fmla="*/ 5143500 h 5143500"/>
                  <a:gd name="connsiteX3" fmla="*/ 541866 w 7922178"/>
                  <a:gd name="connsiteY3" fmla="*/ 5143500 h 5143500"/>
                  <a:gd name="connsiteX4" fmla="*/ 541866 w 7922178"/>
                  <a:gd name="connsiteY4" fmla="*/ 0 h 5143500"/>
                  <a:gd name="connsiteX0" fmla="*/ 531876 w 7912188"/>
                  <a:gd name="connsiteY0" fmla="*/ 0 h 5143500"/>
                  <a:gd name="connsiteX1" fmla="*/ 7912188 w 7912188"/>
                  <a:gd name="connsiteY1" fmla="*/ 0 h 5143500"/>
                  <a:gd name="connsiteX2" fmla="*/ 7912188 w 7912188"/>
                  <a:gd name="connsiteY2" fmla="*/ 5143500 h 5143500"/>
                  <a:gd name="connsiteX3" fmla="*/ 531876 w 7912188"/>
                  <a:gd name="connsiteY3" fmla="*/ 5143500 h 5143500"/>
                  <a:gd name="connsiteX4" fmla="*/ 531876 w 7912188"/>
                  <a:gd name="connsiteY4" fmla="*/ 0 h 5143500"/>
                  <a:gd name="connsiteX0" fmla="*/ 561849 w 7942161"/>
                  <a:gd name="connsiteY0" fmla="*/ 0 h 5143500"/>
                  <a:gd name="connsiteX1" fmla="*/ 7942161 w 7942161"/>
                  <a:gd name="connsiteY1" fmla="*/ 0 h 5143500"/>
                  <a:gd name="connsiteX2" fmla="*/ 7942161 w 7942161"/>
                  <a:gd name="connsiteY2" fmla="*/ 5143500 h 5143500"/>
                  <a:gd name="connsiteX3" fmla="*/ 561849 w 7942161"/>
                  <a:gd name="connsiteY3" fmla="*/ 5143500 h 5143500"/>
                  <a:gd name="connsiteX4" fmla="*/ 561849 w 7942161"/>
                  <a:gd name="connsiteY4" fmla="*/ 0 h 5143500"/>
                  <a:gd name="connsiteX0" fmla="*/ 573748 w 7954060"/>
                  <a:gd name="connsiteY0" fmla="*/ 0 h 5188656"/>
                  <a:gd name="connsiteX1" fmla="*/ 7954060 w 7954060"/>
                  <a:gd name="connsiteY1" fmla="*/ 0 h 5188656"/>
                  <a:gd name="connsiteX2" fmla="*/ 7954060 w 7954060"/>
                  <a:gd name="connsiteY2" fmla="*/ 5143500 h 5188656"/>
                  <a:gd name="connsiteX3" fmla="*/ 528786 w 7954060"/>
                  <a:gd name="connsiteY3" fmla="*/ 5188656 h 5188656"/>
                  <a:gd name="connsiteX4" fmla="*/ 573748 w 7954060"/>
                  <a:gd name="connsiteY4" fmla="*/ 0 h 5188656"/>
                  <a:gd name="connsiteX0" fmla="*/ 568605 w 7948917"/>
                  <a:gd name="connsiteY0" fmla="*/ 0 h 5188656"/>
                  <a:gd name="connsiteX1" fmla="*/ 7948917 w 7948917"/>
                  <a:gd name="connsiteY1" fmla="*/ 0 h 5188656"/>
                  <a:gd name="connsiteX2" fmla="*/ 7948917 w 7948917"/>
                  <a:gd name="connsiteY2" fmla="*/ 5143500 h 5188656"/>
                  <a:gd name="connsiteX3" fmla="*/ 523643 w 7948917"/>
                  <a:gd name="connsiteY3" fmla="*/ 5188656 h 5188656"/>
                  <a:gd name="connsiteX4" fmla="*/ 568605 w 7948917"/>
                  <a:gd name="connsiteY4" fmla="*/ 0 h 5188656"/>
                  <a:gd name="connsiteX0" fmla="*/ 558199 w 7938511"/>
                  <a:gd name="connsiteY0" fmla="*/ 0 h 5178146"/>
                  <a:gd name="connsiteX1" fmla="*/ 7938511 w 7938511"/>
                  <a:gd name="connsiteY1" fmla="*/ 0 h 5178146"/>
                  <a:gd name="connsiteX2" fmla="*/ 7938511 w 7938511"/>
                  <a:gd name="connsiteY2" fmla="*/ 5143500 h 5178146"/>
                  <a:gd name="connsiteX3" fmla="*/ 553076 w 7938511"/>
                  <a:gd name="connsiteY3" fmla="*/ 5178146 h 5178146"/>
                  <a:gd name="connsiteX4" fmla="*/ 558199 w 7938511"/>
                  <a:gd name="connsiteY4" fmla="*/ 0 h 5178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8511" h="5178146">
                    <a:moveTo>
                      <a:pt x="558199" y="0"/>
                    </a:moveTo>
                    <a:lnTo>
                      <a:pt x="7938511" y="0"/>
                    </a:lnTo>
                    <a:lnTo>
                      <a:pt x="7938511" y="5143500"/>
                    </a:lnTo>
                    <a:lnTo>
                      <a:pt x="553076" y="5178146"/>
                    </a:lnTo>
                    <a:cubicBezTo>
                      <a:pt x="575557" y="3441068"/>
                      <a:pt x="-705963" y="4649611"/>
                      <a:pt x="55819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CCFF33">
                      <a:alpha val="42000"/>
                    </a:srgbClr>
                  </a:gs>
                  <a:gs pos="59000">
                    <a:srgbClr val="92D050">
                      <a:lumMod val="76000"/>
                      <a:lumOff val="24000"/>
                      <a:alpha val="56000"/>
                    </a:srgbClr>
                  </a:gs>
                  <a:gs pos="99000">
                    <a:srgbClr val="006600">
                      <a:lumMod val="75000"/>
                      <a:lumOff val="25000"/>
                      <a:alpha val="35000"/>
                    </a:srgbClr>
                  </a:gs>
                </a:gsLst>
                <a:path path="rect">
                  <a:fillToRect t="100000" r="100000"/>
                </a:path>
                <a:tileRect l="-100000" b="-100000"/>
              </a:gradFill>
              <a:ln>
                <a:noFill/>
              </a:ln>
              <a:scene3d>
                <a:camera prst="orthographicFront"/>
                <a:lightRig rig="flat" dir="t"/>
              </a:scene3d>
              <a:sp3d>
                <a:bevelT w="26035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8 Forma libre"/>
              <p:cNvSpPr/>
              <p:nvPr/>
            </p:nvSpPr>
            <p:spPr>
              <a:xfrm flipH="1">
                <a:off x="1620000" y="-17146"/>
                <a:ext cx="670222" cy="5194529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46534 w 1205904"/>
                  <a:gd name="connsiteY0" fmla="*/ 0 h 401995"/>
                  <a:gd name="connsiteX1" fmla="*/ 1205086 w 1205904"/>
                  <a:gd name="connsiteY1" fmla="*/ 56361 h 401995"/>
                  <a:gd name="connsiteX2" fmla="*/ 14391 w 1205904"/>
                  <a:gd name="connsiteY2" fmla="*/ 112827 h 401995"/>
                  <a:gd name="connsiteX3" fmla="*/ 1120544 w 1205904"/>
                  <a:gd name="connsiteY3" fmla="*/ 169871 h 401995"/>
                  <a:gd name="connsiteX4" fmla="*/ 91 w 1205904"/>
                  <a:gd name="connsiteY4" fmla="*/ 229284 h 401995"/>
                  <a:gd name="connsiteX5" fmla="*/ 1141981 w 1205904"/>
                  <a:gd name="connsiteY5" fmla="*/ 291432 h 401995"/>
                  <a:gd name="connsiteX6" fmla="*/ 77497 w 1205904"/>
                  <a:gd name="connsiteY6" fmla="*/ 341215 h 401995"/>
                  <a:gd name="connsiteX7" fmla="*/ 1141981 w 1205904"/>
                  <a:gd name="connsiteY7" fmla="*/ 401995 h 401995"/>
                  <a:gd name="connsiteX0" fmla="*/ 46534 w 1205904"/>
                  <a:gd name="connsiteY0" fmla="*/ 0 h 341215"/>
                  <a:gd name="connsiteX1" fmla="*/ 1205086 w 1205904"/>
                  <a:gd name="connsiteY1" fmla="*/ 56361 h 341215"/>
                  <a:gd name="connsiteX2" fmla="*/ 14391 w 1205904"/>
                  <a:gd name="connsiteY2" fmla="*/ 112827 h 341215"/>
                  <a:gd name="connsiteX3" fmla="*/ 1120544 w 1205904"/>
                  <a:gd name="connsiteY3" fmla="*/ 169871 h 341215"/>
                  <a:gd name="connsiteX4" fmla="*/ 91 w 1205904"/>
                  <a:gd name="connsiteY4" fmla="*/ 229284 h 341215"/>
                  <a:gd name="connsiteX5" fmla="*/ 1141981 w 1205904"/>
                  <a:gd name="connsiteY5" fmla="*/ 291432 h 341215"/>
                  <a:gd name="connsiteX6" fmla="*/ 77497 w 1205904"/>
                  <a:gd name="connsiteY6" fmla="*/ 341215 h 341215"/>
                  <a:gd name="connsiteX0" fmla="*/ 46534 w 1205904"/>
                  <a:gd name="connsiteY0" fmla="*/ 0 h 291432"/>
                  <a:gd name="connsiteX1" fmla="*/ 1205086 w 1205904"/>
                  <a:gd name="connsiteY1" fmla="*/ 56361 h 291432"/>
                  <a:gd name="connsiteX2" fmla="*/ 14391 w 1205904"/>
                  <a:gd name="connsiteY2" fmla="*/ 112827 h 291432"/>
                  <a:gd name="connsiteX3" fmla="*/ 1120544 w 1205904"/>
                  <a:gd name="connsiteY3" fmla="*/ 169871 h 291432"/>
                  <a:gd name="connsiteX4" fmla="*/ 91 w 1205904"/>
                  <a:gd name="connsiteY4" fmla="*/ 229284 h 291432"/>
                  <a:gd name="connsiteX5" fmla="*/ 1141981 w 1205904"/>
                  <a:gd name="connsiteY5" fmla="*/ 291432 h 291432"/>
                  <a:gd name="connsiteX0" fmla="*/ 46443 w 1205813"/>
                  <a:gd name="connsiteY0" fmla="*/ 0 h 229284"/>
                  <a:gd name="connsiteX1" fmla="*/ 1204995 w 1205813"/>
                  <a:gd name="connsiteY1" fmla="*/ 56361 h 229284"/>
                  <a:gd name="connsiteX2" fmla="*/ 14300 w 1205813"/>
                  <a:gd name="connsiteY2" fmla="*/ 112827 h 229284"/>
                  <a:gd name="connsiteX3" fmla="*/ 1120453 w 1205813"/>
                  <a:gd name="connsiteY3" fmla="*/ 169871 h 229284"/>
                  <a:gd name="connsiteX4" fmla="*/ 0 w 1205813"/>
                  <a:gd name="connsiteY4" fmla="*/ 229284 h 229284"/>
                  <a:gd name="connsiteX0" fmla="*/ 32275 w 1191645"/>
                  <a:gd name="connsiteY0" fmla="*/ 0 h 169871"/>
                  <a:gd name="connsiteX1" fmla="*/ 1190827 w 1191645"/>
                  <a:gd name="connsiteY1" fmla="*/ 56361 h 169871"/>
                  <a:gd name="connsiteX2" fmla="*/ 132 w 1191645"/>
                  <a:gd name="connsiteY2" fmla="*/ 112827 h 169871"/>
                  <a:gd name="connsiteX3" fmla="*/ 1106285 w 1191645"/>
                  <a:gd name="connsiteY3" fmla="*/ 169871 h 169871"/>
                  <a:gd name="connsiteX0" fmla="*/ 33293 w 1192663"/>
                  <a:gd name="connsiteY0" fmla="*/ 0 h 431867"/>
                  <a:gd name="connsiteX1" fmla="*/ 1191845 w 1192663"/>
                  <a:gd name="connsiteY1" fmla="*/ 56361 h 431867"/>
                  <a:gd name="connsiteX2" fmla="*/ 1150 w 1192663"/>
                  <a:gd name="connsiteY2" fmla="*/ 112827 h 431867"/>
                  <a:gd name="connsiteX3" fmla="*/ 954308 w 1192663"/>
                  <a:gd name="connsiteY3" fmla="*/ 431867 h 431867"/>
                  <a:gd name="connsiteX0" fmla="*/ 0 w 1278479"/>
                  <a:gd name="connsiteY0" fmla="*/ 0 h 431867"/>
                  <a:gd name="connsiteX1" fmla="*/ 1158552 w 1278479"/>
                  <a:gd name="connsiteY1" fmla="*/ 56361 h 431867"/>
                  <a:gd name="connsiteX2" fmla="*/ 1214996 w 1278479"/>
                  <a:gd name="connsiteY2" fmla="*/ 271612 h 431867"/>
                  <a:gd name="connsiteX3" fmla="*/ 921015 w 1278479"/>
                  <a:gd name="connsiteY3" fmla="*/ 431867 h 431867"/>
                  <a:gd name="connsiteX0" fmla="*/ 0 w 1271434"/>
                  <a:gd name="connsiteY0" fmla="*/ 0 h 438218"/>
                  <a:gd name="connsiteX1" fmla="*/ 1158552 w 1271434"/>
                  <a:gd name="connsiteY1" fmla="*/ 56361 h 438218"/>
                  <a:gd name="connsiteX2" fmla="*/ 1214996 w 1271434"/>
                  <a:gd name="connsiteY2" fmla="*/ 271612 h 438218"/>
                  <a:gd name="connsiteX3" fmla="*/ 1050829 w 1271434"/>
                  <a:gd name="connsiteY3" fmla="*/ 438218 h 438218"/>
                  <a:gd name="connsiteX0" fmla="*/ 0 w 1271434"/>
                  <a:gd name="connsiteY0" fmla="*/ 0 h 438218"/>
                  <a:gd name="connsiteX1" fmla="*/ 1158552 w 1271434"/>
                  <a:gd name="connsiteY1" fmla="*/ 56361 h 438218"/>
                  <a:gd name="connsiteX2" fmla="*/ 1214996 w 1271434"/>
                  <a:gd name="connsiteY2" fmla="*/ 271612 h 438218"/>
                  <a:gd name="connsiteX3" fmla="*/ 1050829 w 1271434"/>
                  <a:gd name="connsiteY3" fmla="*/ 438218 h 438218"/>
                  <a:gd name="connsiteX0" fmla="*/ 0 w 194652"/>
                  <a:gd name="connsiteY0" fmla="*/ 0 h 563658"/>
                  <a:gd name="connsiteX1" fmla="*/ 133951 w 194652"/>
                  <a:gd name="connsiteY1" fmla="*/ 181801 h 563658"/>
                  <a:gd name="connsiteX2" fmla="*/ 190395 w 194652"/>
                  <a:gd name="connsiteY2" fmla="*/ 397052 h 563658"/>
                  <a:gd name="connsiteX3" fmla="*/ 26228 w 194652"/>
                  <a:gd name="connsiteY3" fmla="*/ 563658 h 563658"/>
                  <a:gd name="connsiteX0" fmla="*/ 0 w 194652"/>
                  <a:gd name="connsiteY0" fmla="*/ 0 h 563658"/>
                  <a:gd name="connsiteX1" fmla="*/ 133951 w 194652"/>
                  <a:gd name="connsiteY1" fmla="*/ 181801 h 563658"/>
                  <a:gd name="connsiteX2" fmla="*/ 190395 w 194652"/>
                  <a:gd name="connsiteY2" fmla="*/ 397052 h 563658"/>
                  <a:gd name="connsiteX3" fmla="*/ 26228 w 194652"/>
                  <a:gd name="connsiteY3" fmla="*/ 563658 h 563658"/>
                  <a:gd name="connsiteX0" fmla="*/ 0 w 230259"/>
                  <a:gd name="connsiteY0" fmla="*/ 0 h 563658"/>
                  <a:gd name="connsiteX1" fmla="*/ 133951 w 230259"/>
                  <a:gd name="connsiteY1" fmla="*/ 181801 h 563658"/>
                  <a:gd name="connsiteX2" fmla="*/ 227484 w 230259"/>
                  <a:gd name="connsiteY2" fmla="*/ 366883 h 563658"/>
                  <a:gd name="connsiteX3" fmla="*/ 26228 w 230259"/>
                  <a:gd name="connsiteY3" fmla="*/ 563658 h 563658"/>
                  <a:gd name="connsiteX0" fmla="*/ 0 w 232492"/>
                  <a:gd name="connsiteY0" fmla="*/ 0 h 563658"/>
                  <a:gd name="connsiteX1" fmla="*/ 157132 w 232492"/>
                  <a:gd name="connsiteY1" fmla="*/ 181801 h 563658"/>
                  <a:gd name="connsiteX2" fmla="*/ 227484 w 232492"/>
                  <a:gd name="connsiteY2" fmla="*/ 366883 h 563658"/>
                  <a:gd name="connsiteX3" fmla="*/ 26228 w 232492"/>
                  <a:gd name="connsiteY3" fmla="*/ 563658 h 563658"/>
                  <a:gd name="connsiteX0" fmla="*/ 0 w 232856"/>
                  <a:gd name="connsiteY0" fmla="*/ 0 h 581265"/>
                  <a:gd name="connsiteX1" fmla="*/ 157132 w 232856"/>
                  <a:gd name="connsiteY1" fmla="*/ 181801 h 581265"/>
                  <a:gd name="connsiteX2" fmla="*/ 227484 w 232856"/>
                  <a:gd name="connsiteY2" fmla="*/ 366883 h 581265"/>
                  <a:gd name="connsiteX3" fmla="*/ 19790 w 232856"/>
                  <a:gd name="connsiteY3" fmla="*/ 567943 h 581265"/>
                  <a:gd name="connsiteX4" fmla="*/ 26228 w 232856"/>
                  <a:gd name="connsiteY4" fmla="*/ 563658 h 581265"/>
                  <a:gd name="connsiteX0" fmla="*/ 0 w 232856"/>
                  <a:gd name="connsiteY0" fmla="*/ 0 h 581265"/>
                  <a:gd name="connsiteX1" fmla="*/ 157132 w 232856"/>
                  <a:gd name="connsiteY1" fmla="*/ 181801 h 581265"/>
                  <a:gd name="connsiteX2" fmla="*/ 227484 w 232856"/>
                  <a:gd name="connsiteY2" fmla="*/ 366883 h 581265"/>
                  <a:gd name="connsiteX3" fmla="*/ 19790 w 232856"/>
                  <a:gd name="connsiteY3" fmla="*/ 567943 h 581265"/>
                  <a:gd name="connsiteX4" fmla="*/ 26228 w 232856"/>
                  <a:gd name="connsiteY4" fmla="*/ 563658 h 581265"/>
                  <a:gd name="connsiteX0" fmla="*/ 29407 w 262263"/>
                  <a:gd name="connsiteY0" fmla="*/ 0 h 578736"/>
                  <a:gd name="connsiteX1" fmla="*/ 186539 w 262263"/>
                  <a:gd name="connsiteY1" fmla="*/ 181801 h 578736"/>
                  <a:gd name="connsiteX2" fmla="*/ 256891 w 262263"/>
                  <a:gd name="connsiteY2" fmla="*/ 366883 h 578736"/>
                  <a:gd name="connsiteX3" fmla="*/ 49197 w 262263"/>
                  <a:gd name="connsiteY3" fmla="*/ 567943 h 578736"/>
                  <a:gd name="connsiteX4" fmla="*/ 0 w 262263"/>
                  <a:gd name="connsiteY4" fmla="*/ 549367 h 578736"/>
                  <a:gd name="connsiteX0" fmla="*/ 10862 w 243718"/>
                  <a:gd name="connsiteY0" fmla="*/ 0 h 627172"/>
                  <a:gd name="connsiteX1" fmla="*/ 167994 w 243718"/>
                  <a:gd name="connsiteY1" fmla="*/ 181801 h 627172"/>
                  <a:gd name="connsiteX2" fmla="*/ 238346 w 243718"/>
                  <a:gd name="connsiteY2" fmla="*/ 366883 h 627172"/>
                  <a:gd name="connsiteX3" fmla="*/ 30652 w 243718"/>
                  <a:gd name="connsiteY3" fmla="*/ 567943 h 627172"/>
                  <a:gd name="connsiteX4" fmla="*/ 0 w 243718"/>
                  <a:gd name="connsiteY4" fmla="*/ 627172 h 627172"/>
                  <a:gd name="connsiteX0" fmla="*/ 14892 w 248552"/>
                  <a:gd name="connsiteY0" fmla="*/ 0 h 627172"/>
                  <a:gd name="connsiteX1" fmla="*/ 172024 w 248552"/>
                  <a:gd name="connsiteY1" fmla="*/ 181801 h 627172"/>
                  <a:gd name="connsiteX2" fmla="*/ 242376 w 248552"/>
                  <a:gd name="connsiteY2" fmla="*/ 366883 h 627172"/>
                  <a:gd name="connsiteX3" fmla="*/ 20773 w 248552"/>
                  <a:gd name="connsiteY3" fmla="*/ 545713 h 627172"/>
                  <a:gd name="connsiteX4" fmla="*/ 4030 w 248552"/>
                  <a:gd name="connsiteY4" fmla="*/ 627172 h 627172"/>
                  <a:gd name="connsiteX0" fmla="*/ 13445 w 247105"/>
                  <a:gd name="connsiteY0" fmla="*/ 0 h 608895"/>
                  <a:gd name="connsiteX1" fmla="*/ 170577 w 247105"/>
                  <a:gd name="connsiteY1" fmla="*/ 181801 h 608895"/>
                  <a:gd name="connsiteX2" fmla="*/ 240929 w 247105"/>
                  <a:gd name="connsiteY2" fmla="*/ 366883 h 608895"/>
                  <a:gd name="connsiteX3" fmla="*/ 19326 w 247105"/>
                  <a:gd name="connsiteY3" fmla="*/ 545713 h 608895"/>
                  <a:gd name="connsiteX4" fmla="*/ 5722 w 247105"/>
                  <a:gd name="connsiteY4" fmla="*/ 608895 h 608895"/>
                  <a:gd name="connsiteX0" fmla="*/ 13445 w 247105"/>
                  <a:gd name="connsiteY0" fmla="*/ 0 h 589543"/>
                  <a:gd name="connsiteX1" fmla="*/ 170577 w 247105"/>
                  <a:gd name="connsiteY1" fmla="*/ 181801 h 589543"/>
                  <a:gd name="connsiteX2" fmla="*/ 240929 w 247105"/>
                  <a:gd name="connsiteY2" fmla="*/ 366883 h 589543"/>
                  <a:gd name="connsiteX3" fmla="*/ 19326 w 247105"/>
                  <a:gd name="connsiteY3" fmla="*/ 545713 h 589543"/>
                  <a:gd name="connsiteX4" fmla="*/ 5722 w 247105"/>
                  <a:gd name="connsiteY4" fmla="*/ 589543 h 589543"/>
                  <a:gd name="connsiteX0" fmla="*/ 16560 w 250220"/>
                  <a:gd name="connsiteY0" fmla="*/ 0 h 585243"/>
                  <a:gd name="connsiteX1" fmla="*/ 173692 w 250220"/>
                  <a:gd name="connsiteY1" fmla="*/ 181801 h 585243"/>
                  <a:gd name="connsiteX2" fmla="*/ 244044 w 250220"/>
                  <a:gd name="connsiteY2" fmla="*/ 366883 h 585243"/>
                  <a:gd name="connsiteX3" fmla="*/ 22441 w 250220"/>
                  <a:gd name="connsiteY3" fmla="*/ 545713 h 585243"/>
                  <a:gd name="connsiteX4" fmla="*/ 2559 w 250220"/>
                  <a:gd name="connsiteY4" fmla="*/ 585243 h 585243"/>
                  <a:gd name="connsiteX0" fmla="*/ 14001 w 247661"/>
                  <a:gd name="connsiteY0" fmla="*/ 0 h 585243"/>
                  <a:gd name="connsiteX1" fmla="*/ 171133 w 247661"/>
                  <a:gd name="connsiteY1" fmla="*/ 181801 h 585243"/>
                  <a:gd name="connsiteX2" fmla="*/ 241485 w 247661"/>
                  <a:gd name="connsiteY2" fmla="*/ 366883 h 585243"/>
                  <a:gd name="connsiteX3" fmla="*/ 19882 w 247661"/>
                  <a:gd name="connsiteY3" fmla="*/ 545713 h 585243"/>
                  <a:gd name="connsiteX4" fmla="*/ 54605 w 247661"/>
                  <a:gd name="connsiteY4" fmla="*/ 509606 h 585243"/>
                  <a:gd name="connsiteX5" fmla="*/ 0 w 247661"/>
                  <a:gd name="connsiteY5" fmla="*/ 585243 h 585243"/>
                  <a:gd name="connsiteX0" fmla="*/ 17652 w 251312"/>
                  <a:gd name="connsiteY0" fmla="*/ 0 h 585243"/>
                  <a:gd name="connsiteX1" fmla="*/ 174784 w 251312"/>
                  <a:gd name="connsiteY1" fmla="*/ 181801 h 585243"/>
                  <a:gd name="connsiteX2" fmla="*/ 245136 w 251312"/>
                  <a:gd name="connsiteY2" fmla="*/ 366883 h 585243"/>
                  <a:gd name="connsiteX3" fmla="*/ 23533 w 251312"/>
                  <a:gd name="connsiteY3" fmla="*/ 545713 h 585243"/>
                  <a:gd name="connsiteX4" fmla="*/ 3651 w 251312"/>
                  <a:gd name="connsiteY4" fmla="*/ 585243 h 585243"/>
                  <a:gd name="connsiteX0" fmla="*/ 17652 w 251312"/>
                  <a:gd name="connsiteY0" fmla="*/ 0 h 585243"/>
                  <a:gd name="connsiteX1" fmla="*/ 174784 w 251312"/>
                  <a:gd name="connsiteY1" fmla="*/ 181801 h 585243"/>
                  <a:gd name="connsiteX2" fmla="*/ 245136 w 251312"/>
                  <a:gd name="connsiteY2" fmla="*/ 366883 h 585243"/>
                  <a:gd name="connsiteX3" fmla="*/ 23533 w 251312"/>
                  <a:gd name="connsiteY3" fmla="*/ 545713 h 585243"/>
                  <a:gd name="connsiteX4" fmla="*/ 3651 w 251312"/>
                  <a:gd name="connsiteY4" fmla="*/ 585243 h 585243"/>
                  <a:gd name="connsiteX0" fmla="*/ 14001 w 245044"/>
                  <a:gd name="connsiteY0" fmla="*/ 0 h 585243"/>
                  <a:gd name="connsiteX1" fmla="*/ 171133 w 245044"/>
                  <a:gd name="connsiteY1" fmla="*/ 181801 h 585243"/>
                  <a:gd name="connsiteX2" fmla="*/ 241485 w 245044"/>
                  <a:gd name="connsiteY2" fmla="*/ 366883 h 585243"/>
                  <a:gd name="connsiteX3" fmla="*/ 66968 w 245044"/>
                  <a:gd name="connsiteY3" fmla="*/ 505934 h 585243"/>
                  <a:gd name="connsiteX4" fmla="*/ 0 w 245044"/>
                  <a:gd name="connsiteY4" fmla="*/ 585243 h 585243"/>
                  <a:gd name="connsiteX0" fmla="*/ 14001 w 247647"/>
                  <a:gd name="connsiteY0" fmla="*/ 0 h 585243"/>
                  <a:gd name="connsiteX1" fmla="*/ 189968 w 247647"/>
                  <a:gd name="connsiteY1" fmla="*/ 178576 h 585243"/>
                  <a:gd name="connsiteX2" fmla="*/ 241485 w 247647"/>
                  <a:gd name="connsiteY2" fmla="*/ 366883 h 585243"/>
                  <a:gd name="connsiteX3" fmla="*/ 66968 w 247647"/>
                  <a:gd name="connsiteY3" fmla="*/ 505934 h 585243"/>
                  <a:gd name="connsiteX4" fmla="*/ 0 w 247647"/>
                  <a:gd name="connsiteY4" fmla="*/ 585243 h 585243"/>
                  <a:gd name="connsiteX0" fmla="*/ 0 w 233646"/>
                  <a:gd name="connsiteY0" fmla="*/ 0 h 586318"/>
                  <a:gd name="connsiteX1" fmla="*/ 175967 w 233646"/>
                  <a:gd name="connsiteY1" fmla="*/ 178576 h 586318"/>
                  <a:gd name="connsiteX2" fmla="*/ 227484 w 233646"/>
                  <a:gd name="connsiteY2" fmla="*/ 366883 h 586318"/>
                  <a:gd name="connsiteX3" fmla="*/ 52967 w 233646"/>
                  <a:gd name="connsiteY3" fmla="*/ 505934 h 586318"/>
                  <a:gd name="connsiteX4" fmla="*/ 23668 w 233646"/>
                  <a:gd name="connsiteY4" fmla="*/ 586318 h 586318"/>
                  <a:gd name="connsiteX0" fmla="*/ 0 w 220881"/>
                  <a:gd name="connsiteY0" fmla="*/ 0 h 586318"/>
                  <a:gd name="connsiteX1" fmla="*/ 163411 w 220881"/>
                  <a:gd name="connsiteY1" fmla="*/ 178576 h 586318"/>
                  <a:gd name="connsiteX2" fmla="*/ 214928 w 220881"/>
                  <a:gd name="connsiteY2" fmla="*/ 366883 h 586318"/>
                  <a:gd name="connsiteX3" fmla="*/ 40411 w 220881"/>
                  <a:gd name="connsiteY3" fmla="*/ 505934 h 586318"/>
                  <a:gd name="connsiteX4" fmla="*/ 11112 w 220881"/>
                  <a:gd name="connsiteY4" fmla="*/ 586318 h 586318"/>
                  <a:gd name="connsiteX0" fmla="*/ 0 w 220881"/>
                  <a:gd name="connsiteY0" fmla="*/ 0 h 586318"/>
                  <a:gd name="connsiteX1" fmla="*/ 163411 w 220881"/>
                  <a:gd name="connsiteY1" fmla="*/ 178576 h 586318"/>
                  <a:gd name="connsiteX2" fmla="*/ 214928 w 220881"/>
                  <a:gd name="connsiteY2" fmla="*/ 366883 h 586318"/>
                  <a:gd name="connsiteX3" fmla="*/ 40411 w 220881"/>
                  <a:gd name="connsiteY3" fmla="*/ 505934 h 586318"/>
                  <a:gd name="connsiteX4" fmla="*/ 11112 w 220881"/>
                  <a:gd name="connsiteY4" fmla="*/ 586318 h 5863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0881" h="586318">
                    <a:moveTo>
                      <a:pt x="0" y="0"/>
                    </a:moveTo>
                    <a:cubicBezTo>
                      <a:pt x="20529" y="22225"/>
                      <a:pt x="127590" y="117429"/>
                      <a:pt x="163411" y="178576"/>
                    </a:cubicBezTo>
                    <a:cubicBezTo>
                      <a:pt x="199232" y="239723"/>
                      <a:pt x="235428" y="312323"/>
                      <a:pt x="214928" y="366883"/>
                    </a:cubicBezTo>
                    <a:cubicBezTo>
                      <a:pt x="194428" y="421443"/>
                      <a:pt x="74380" y="469362"/>
                      <a:pt x="40411" y="505934"/>
                    </a:cubicBezTo>
                    <a:cubicBezTo>
                      <a:pt x="6442" y="542506"/>
                      <a:pt x="15254" y="578083"/>
                      <a:pt x="11112" y="586318"/>
                    </a:cubicBezTo>
                  </a:path>
                </a:pathLst>
              </a:custGeom>
              <a:noFill/>
              <a:ln w="107950" cap="sq" cmpd="sng" algn="ctr">
                <a:gradFill flip="none" rotWithShape="1">
                  <a:gsLst>
                    <a:gs pos="0">
                      <a:srgbClr val="CCFF33"/>
                    </a:gs>
                    <a:gs pos="98000">
                      <a:srgbClr val="006600"/>
                    </a:gs>
                    <a:gs pos="67000">
                      <a:srgbClr val="006600"/>
                    </a:gs>
                  </a:gsLst>
                  <a:lin ang="2700000" scaled="0"/>
                  <a:tileRect/>
                </a:gradFill>
                <a:prstDash val="sysDot"/>
              </a:ln>
              <a:effectLst>
                <a:outerShdw blurRad="50800" dist="25400" dir="5160000" algn="ctr" rotWithShape="0">
                  <a:srgbClr val="FFFF00"/>
                </a:outerShdw>
              </a:effectLst>
              <a:scene3d>
                <a:camera prst="orthographicFront"/>
                <a:lightRig rig="contrasting" dir="t"/>
              </a:scene3d>
              <a:sp3d prstMaterial="matte"/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10" name="9 Forma libre"/>
              <p:cNvSpPr/>
              <p:nvPr/>
            </p:nvSpPr>
            <p:spPr>
              <a:xfrm flipH="1">
                <a:off x="1979712" y="-52319"/>
                <a:ext cx="670222" cy="5194529"/>
              </a:xfrm>
              <a:custGeom>
                <a:avLst/>
                <a:gdLst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752513 w 819249"/>
                  <a:gd name="connsiteY0" fmla="*/ 0 h 571500"/>
                  <a:gd name="connsiteX1" fmla="*/ 47663 w 819249"/>
                  <a:gd name="connsiteY1" fmla="*/ 66675 h 571500"/>
                  <a:gd name="connsiteX2" fmla="*/ 819188 w 819249"/>
                  <a:gd name="connsiteY2" fmla="*/ 133350 h 571500"/>
                  <a:gd name="connsiteX3" fmla="*/ 38 w 819249"/>
                  <a:gd name="connsiteY3" fmla="*/ 180975 h 571500"/>
                  <a:gd name="connsiteX4" fmla="*/ 781088 w 819249"/>
                  <a:gd name="connsiteY4" fmla="*/ 257175 h 571500"/>
                  <a:gd name="connsiteX5" fmla="*/ 47663 w 819249"/>
                  <a:gd name="connsiteY5" fmla="*/ 304800 h 571500"/>
                  <a:gd name="connsiteX6" fmla="*/ 771563 w 819249"/>
                  <a:gd name="connsiteY6" fmla="*/ 390525 h 571500"/>
                  <a:gd name="connsiteX7" fmla="*/ 47663 w 819249"/>
                  <a:gd name="connsiteY7" fmla="*/ 447675 h 571500"/>
                  <a:gd name="connsiteX8" fmla="*/ 771563 w 819249"/>
                  <a:gd name="connsiteY8" fmla="*/ 514350 h 571500"/>
                  <a:gd name="connsiteX9" fmla="*/ 95288 w 819249"/>
                  <a:gd name="connsiteY9" fmla="*/ 571500 h 571500"/>
                  <a:gd name="connsiteX10" fmla="*/ 95288 w 819249"/>
                  <a:gd name="connsiteY10" fmla="*/ 571500 h 571500"/>
                  <a:gd name="connsiteX0" fmla="*/ 47663 w 819249"/>
                  <a:gd name="connsiteY0" fmla="*/ 0 h 504825"/>
                  <a:gd name="connsiteX1" fmla="*/ 819188 w 819249"/>
                  <a:gd name="connsiteY1" fmla="*/ 66675 h 504825"/>
                  <a:gd name="connsiteX2" fmla="*/ 38 w 819249"/>
                  <a:gd name="connsiteY2" fmla="*/ 114300 h 504825"/>
                  <a:gd name="connsiteX3" fmla="*/ 781088 w 819249"/>
                  <a:gd name="connsiteY3" fmla="*/ 190500 h 504825"/>
                  <a:gd name="connsiteX4" fmla="*/ 47663 w 819249"/>
                  <a:gd name="connsiteY4" fmla="*/ 238125 h 504825"/>
                  <a:gd name="connsiteX5" fmla="*/ 771563 w 819249"/>
                  <a:gd name="connsiteY5" fmla="*/ 323850 h 504825"/>
                  <a:gd name="connsiteX6" fmla="*/ 47663 w 819249"/>
                  <a:gd name="connsiteY6" fmla="*/ 381000 h 504825"/>
                  <a:gd name="connsiteX7" fmla="*/ 771563 w 819249"/>
                  <a:gd name="connsiteY7" fmla="*/ 447675 h 504825"/>
                  <a:gd name="connsiteX8" fmla="*/ 95288 w 819249"/>
                  <a:gd name="connsiteY8" fmla="*/ 504825 h 504825"/>
                  <a:gd name="connsiteX9" fmla="*/ 95288 w 819249"/>
                  <a:gd name="connsiteY9" fmla="*/ 504825 h 504825"/>
                  <a:gd name="connsiteX0" fmla="*/ 50416 w 1170913"/>
                  <a:gd name="connsiteY0" fmla="*/ 0 h 504825"/>
                  <a:gd name="connsiteX1" fmla="*/ 821941 w 1170913"/>
                  <a:gd name="connsiteY1" fmla="*/ 66675 h 504825"/>
                  <a:gd name="connsiteX2" fmla="*/ 2791 w 1170913"/>
                  <a:gd name="connsiteY2" fmla="*/ 114300 h 504825"/>
                  <a:gd name="connsiteX3" fmla="*/ 1170869 w 1170913"/>
                  <a:gd name="connsiteY3" fmla="*/ 178712 h 504825"/>
                  <a:gd name="connsiteX4" fmla="*/ 50416 w 1170913"/>
                  <a:gd name="connsiteY4" fmla="*/ 238125 h 504825"/>
                  <a:gd name="connsiteX5" fmla="*/ 774316 w 1170913"/>
                  <a:gd name="connsiteY5" fmla="*/ 323850 h 504825"/>
                  <a:gd name="connsiteX6" fmla="*/ 50416 w 1170913"/>
                  <a:gd name="connsiteY6" fmla="*/ 381000 h 504825"/>
                  <a:gd name="connsiteX7" fmla="*/ 774316 w 1170913"/>
                  <a:gd name="connsiteY7" fmla="*/ 447675 h 504825"/>
                  <a:gd name="connsiteX8" fmla="*/ 98041 w 1170913"/>
                  <a:gd name="connsiteY8" fmla="*/ 504825 h 504825"/>
                  <a:gd name="connsiteX9" fmla="*/ 98041 w 117091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771650 w 1252785"/>
                  <a:gd name="connsiteY5" fmla="*/ 323850 h 504825"/>
                  <a:gd name="connsiteX6" fmla="*/ 47750 w 1252785"/>
                  <a:gd name="connsiteY6" fmla="*/ 38100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47750 w 1252783"/>
                  <a:gd name="connsiteY6" fmla="*/ 381000 h 504825"/>
                  <a:gd name="connsiteX7" fmla="*/ 771650 w 1252783"/>
                  <a:gd name="connsiteY7" fmla="*/ 447675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771650 w 1252785"/>
                  <a:gd name="connsiteY7" fmla="*/ 447675 h 504825"/>
                  <a:gd name="connsiteX8" fmla="*/ 95375 w 1252785"/>
                  <a:gd name="connsiteY8" fmla="*/ 504825 h 504825"/>
                  <a:gd name="connsiteX9" fmla="*/ 95375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9" fmla="*/ 95375 w 1252783"/>
                  <a:gd name="connsiteY9" fmla="*/ 504825 h 504825"/>
                  <a:gd name="connsiteX0" fmla="*/ 47750 w 1252785"/>
                  <a:gd name="connsiteY0" fmla="*/ 0 h 504825"/>
                  <a:gd name="connsiteX1" fmla="*/ 1252745 w 1252785"/>
                  <a:gd name="connsiteY1" fmla="*/ 65202 h 504825"/>
                  <a:gd name="connsiteX2" fmla="*/ 125 w 1252785"/>
                  <a:gd name="connsiteY2" fmla="*/ 114300 h 504825"/>
                  <a:gd name="connsiteX3" fmla="*/ 1168203 w 1252785"/>
                  <a:gd name="connsiteY3" fmla="*/ 178712 h 504825"/>
                  <a:gd name="connsiteX4" fmla="*/ 47750 w 1252785"/>
                  <a:gd name="connsiteY4" fmla="*/ 238125 h 504825"/>
                  <a:gd name="connsiteX5" fmla="*/ 1189640 w 1252785"/>
                  <a:gd name="connsiteY5" fmla="*/ 300273 h 504825"/>
                  <a:gd name="connsiteX6" fmla="*/ 125156 w 1252785"/>
                  <a:gd name="connsiteY6" fmla="*/ 355950 h 504825"/>
                  <a:gd name="connsiteX7" fmla="*/ 1189640 w 1252785"/>
                  <a:gd name="connsiteY7" fmla="*/ 410836 h 504825"/>
                  <a:gd name="connsiteX8" fmla="*/ 95375 w 1252785"/>
                  <a:gd name="connsiteY8" fmla="*/ 504825 h 504825"/>
                  <a:gd name="connsiteX9" fmla="*/ 17969 w 1252785"/>
                  <a:gd name="connsiteY9" fmla="*/ 504825 h 504825"/>
                  <a:gd name="connsiteX0" fmla="*/ 47750 w 1252783"/>
                  <a:gd name="connsiteY0" fmla="*/ 0 h 504825"/>
                  <a:gd name="connsiteX1" fmla="*/ 1252745 w 1252783"/>
                  <a:gd name="connsiteY1" fmla="*/ 65202 h 504825"/>
                  <a:gd name="connsiteX2" fmla="*/ 125 w 1252783"/>
                  <a:gd name="connsiteY2" fmla="*/ 114300 h 504825"/>
                  <a:gd name="connsiteX3" fmla="*/ 1168203 w 1252783"/>
                  <a:gd name="connsiteY3" fmla="*/ 178712 h 504825"/>
                  <a:gd name="connsiteX4" fmla="*/ 47750 w 1252783"/>
                  <a:gd name="connsiteY4" fmla="*/ 238125 h 504825"/>
                  <a:gd name="connsiteX5" fmla="*/ 1189640 w 1252783"/>
                  <a:gd name="connsiteY5" fmla="*/ 300273 h 504825"/>
                  <a:gd name="connsiteX6" fmla="*/ 125156 w 1252783"/>
                  <a:gd name="connsiteY6" fmla="*/ 355950 h 504825"/>
                  <a:gd name="connsiteX7" fmla="*/ 1189640 w 1252783"/>
                  <a:gd name="connsiteY7" fmla="*/ 410836 h 504825"/>
                  <a:gd name="connsiteX8" fmla="*/ 95375 w 1252783"/>
                  <a:gd name="connsiteY8" fmla="*/ 504825 h 504825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2785"/>
                  <a:gd name="connsiteY0" fmla="*/ 0 h 465039"/>
                  <a:gd name="connsiteX1" fmla="*/ 1252745 w 1252785"/>
                  <a:gd name="connsiteY1" fmla="*/ 65202 h 465039"/>
                  <a:gd name="connsiteX2" fmla="*/ 125 w 1252785"/>
                  <a:gd name="connsiteY2" fmla="*/ 114300 h 465039"/>
                  <a:gd name="connsiteX3" fmla="*/ 1168203 w 1252785"/>
                  <a:gd name="connsiteY3" fmla="*/ 178712 h 465039"/>
                  <a:gd name="connsiteX4" fmla="*/ 47750 w 1252785"/>
                  <a:gd name="connsiteY4" fmla="*/ 238125 h 465039"/>
                  <a:gd name="connsiteX5" fmla="*/ 1189640 w 1252785"/>
                  <a:gd name="connsiteY5" fmla="*/ 300273 h 465039"/>
                  <a:gd name="connsiteX6" fmla="*/ 125156 w 1252785"/>
                  <a:gd name="connsiteY6" fmla="*/ 355950 h 465039"/>
                  <a:gd name="connsiteX7" fmla="*/ 1189640 w 1252785"/>
                  <a:gd name="connsiteY7" fmla="*/ 410836 h 465039"/>
                  <a:gd name="connsiteX8" fmla="*/ 126337 w 1252785"/>
                  <a:gd name="connsiteY8" fmla="*/ 465039 h 465039"/>
                  <a:gd name="connsiteX0" fmla="*/ 47750 w 1252783"/>
                  <a:gd name="connsiteY0" fmla="*/ 0 h 465039"/>
                  <a:gd name="connsiteX1" fmla="*/ 1252745 w 1252783"/>
                  <a:gd name="connsiteY1" fmla="*/ 65202 h 465039"/>
                  <a:gd name="connsiteX2" fmla="*/ 125 w 1252783"/>
                  <a:gd name="connsiteY2" fmla="*/ 114300 h 465039"/>
                  <a:gd name="connsiteX3" fmla="*/ 1168203 w 1252783"/>
                  <a:gd name="connsiteY3" fmla="*/ 178712 h 465039"/>
                  <a:gd name="connsiteX4" fmla="*/ 47750 w 1252783"/>
                  <a:gd name="connsiteY4" fmla="*/ 238125 h 465039"/>
                  <a:gd name="connsiteX5" fmla="*/ 1189640 w 1252783"/>
                  <a:gd name="connsiteY5" fmla="*/ 300273 h 465039"/>
                  <a:gd name="connsiteX6" fmla="*/ 125156 w 1252783"/>
                  <a:gd name="connsiteY6" fmla="*/ 355950 h 465039"/>
                  <a:gd name="connsiteX7" fmla="*/ 1189640 w 1252783"/>
                  <a:gd name="connsiteY7" fmla="*/ 410836 h 465039"/>
                  <a:gd name="connsiteX8" fmla="*/ 126337 w 1252783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47750 w 1253646"/>
                  <a:gd name="connsiteY0" fmla="*/ 0 h 465039"/>
                  <a:gd name="connsiteX1" fmla="*/ 1252745 w 1253646"/>
                  <a:gd name="connsiteY1" fmla="*/ 65202 h 465039"/>
                  <a:gd name="connsiteX2" fmla="*/ 125 w 1253646"/>
                  <a:gd name="connsiteY2" fmla="*/ 114300 h 465039"/>
                  <a:gd name="connsiteX3" fmla="*/ 1168203 w 1253646"/>
                  <a:gd name="connsiteY3" fmla="*/ 178712 h 465039"/>
                  <a:gd name="connsiteX4" fmla="*/ 47750 w 1253646"/>
                  <a:gd name="connsiteY4" fmla="*/ 238125 h 465039"/>
                  <a:gd name="connsiteX5" fmla="*/ 1189640 w 1253646"/>
                  <a:gd name="connsiteY5" fmla="*/ 300273 h 465039"/>
                  <a:gd name="connsiteX6" fmla="*/ 125156 w 1253646"/>
                  <a:gd name="connsiteY6" fmla="*/ 355950 h 465039"/>
                  <a:gd name="connsiteX7" fmla="*/ 1189640 w 1253646"/>
                  <a:gd name="connsiteY7" fmla="*/ 410836 h 465039"/>
                  <a:gd name="connsiteX8" fmla="*/ 126337 w 1253646"/>
                  <a:gd name="connsiteY8" fmla="*/ 465039 h 465039"/>
                  <a:gd name="connsiteX0" fmla="*/ 91 w 1205088"/>
                  <a:gd name="connsiteY0" fmla="*/ 0 h 465039"/>
                  <a:gd name="connsiteX1" fmla="*/ 1205086 w 1205088"/>
                  <a:gd name="connsiteY1" fmla="*/ 65202 h 465039"/>
                  <a:gd name="connsiteX2" fmla="*/ 14391 w 1205088"/>
                  <a:gd name="connsiteY2" fmla="*/ 121668 h 465039"/>
                  <a:gd name="connsiteX3" fmla="*/ 1120544 w 1205088"/>
                  <a:gd name="connsiteY3" fmla="*/ 178712 h 465039"/>
                  <a:gd name="connsiteX4" fmla="*/ 91 w 1205088"/>
                  <a:gd name="connsiteY4" fmla="*/ 238125 h 465039"/>
                  <a:gd name="connsiteX5" fmla="*/ 1141981 w 1205088"/>
                  <a:gd name="connsiteY5" fmla="*/ 300273 h 465039"/>
                  <a:gd name="connsiteX6" fmla="*/ 77497 w 1205088"/>
                  <a:gd name="connsiteY6" fmla="*/ 355950 h 465039"/>
                  <a:gd name="connsiteX7" fmla="*/ 1141981 w 1205088"/>
                  <a:gd name="connsiteY7" fmla="*/ 410836 h 465039"/>
                  <a:gd name="connsiteX8" fmla="*/ 78678 w 1205088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3 w 1205091"/>
                  <a:gd name="connsiteY0" fmla="*/ 0 h 465039"/>
                  <a:gd name="connsiteX1" fmla="*/ 1205088 w 1205091"/>
                  <a:gd name="connsiteY1" fmla="*/ 65202 h 465039"/>
                  <a:gd name="connsiteX2" fmla="*/ 14393 w 1205091"/>
                  <a:gd name="connsiteY2" fmla="*/ 121668 h 465039"/>
                  <a:gd name="connsiteX3" fmla="*/ 1120546 w 1205091"/>
                  <a:gd name="connsiteY3" fmla="*/ 178712 h 465039"/>
                  <a:gd name="connsiteX4" fmla="*/ 93 w 1205091"/>
                  <a:gd name="connsiteY4" fmla="*/ 238125 h 465039"/>
                  <a:gd name="connsiteX5" fmla="*/ 1141983 w 1205091"/>
                  <a:gd name="connsiteY5" fmla="*/ 300273 h 465039"/>
                  <a:gd name="connsiteX6" fmla="*/ 77499 w 1205091"/>
                  <a:gd name="connsiteY6" fmla="*/ 350056 h 465039"/>
                  <a:gd name="connsiteX7" fmla="*/ 1141983 w 1205091"/>
                  <a:gd name="connsiteY7" fmla="*/ 410836 h 465039"/>
                  <a:gd name="connsiteX8" fmla="*/ 78680 w 1205091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089"/>
                  <a:gd name="connsiteY0" fmla="*/ 0 h 465039"/>
                  <a:gd name="connsiteX1" fmla="*/ 1205086 w 1205089"/>
                  <a:gd name="connsiteY1" fmla="*/ 65202 h 465039"/>
                  <a:gd name="connsiteX2" fmla="*/ 14391 w 1205089"/>
                  <a:gd name="connsiteY2" fmla="*/ 121668 h 465039"/>
                  <a:gd name="connsiteX3" fmla="*/ 1120544 w 1205089"/>
                  <a:gd name="connsiteY3" fmla="*/ 178712 h 465039"/>
                  <a:gd name="connsiteX4" fmla="*/ 91 w 1205089"/>
                  <a:gd name="connsiteY4" fmla="*/ 238125 h 465039"/>
                  <a:gd name="connsiteX5" fmla="*/ 1141981 w 1205089"/>
                  <a:gd name="connsiteY5" fmla="*/ 300273 h 465039"/>
                  <a:gd name="connsiteX6" fmla="*/ 77497 w 1205089"/>
                  <a:gd name="connsiteY6" fmla="*/ 350056 h 465039"/>
                  <a:gd name="connsiteX7" fmla="*/ 1141981 w 1205089"/>
                  <a:gd name="connsiteY7" fmla="*/ 410836 h 465039"/>
                  <a:gd name="connsiteX8" fmla="*/ 78678 w 1205089"/>
                  <a:gd name="connsiteY8" fmla="*/ 465039 h 465039"/>
                  <a:gd name="connsiteX0" fmla="*/ 91 w 1205191"/>
                  <a:gd name="connsiteY0" fmla="*/ 0 h 465039"/>
                  <a:gd name="connsiteX1" fmla="*/ 1205086 w 1205191"/>
                  <a:gd name="connsiteY1" fmla="*/ 65202 h 465039"/>
                  <a:gd name="connsiteX2" fmla="*/ 14391 w 1205191"/>
                  <a:gd name="connsiteY2" fmla="*/ 121668 h 465039"/>
                  <a:gd name="connsiteX3" fmla="*/ 1120544 w 1205191"/>
                  <a:gd name="connsiteY3" fmla="*/ 178712 h 465039"/>
                  <a:gd name="connsiteX4" fmla="*/ 91 w 1205191"/>
                  <a:gd name="connsiteY4" fmla="*/ 238125 h 465039"/>
                  <a:gd name="connsiteX5" fmla="*/ 1141981 w 1205191"/>
                  <a:gd name="connsiteY5" fmla="*/ 300273 h 465039"/>
                  <a:gd name="connsiteX6" fmla="*/ 77497 w 1205191"/>
                  <a:gd name="connsiteY6" fmla="*/ 350056 h 465039"/>
                  <a:gd name="connsiteX7" fmla="*/ 1141981 w 1205191"/>
                  <a:gd name="connsiteY7" fmla="*/ 410836 h 465039"/>
                  <a:gd name="connsiteX8" fmla="*/ 78678 w 1205191"/>
                  <a:gd name="connsiteY8" fmla="*/ 465039 h 465039"/>
                  <a:gd name="connsiteX0" fmla="*/ 46534 w 1205103"/>
                  <a:gd name="connsiteY0" fmla="*/ 0 h 456198"/>
                  <a:gd name="connsiteX1" fmla="*/ 1205086 w 1205103"/>
                  <a:gd name="connsiteY1" fmla="*/ 56361 h 456198"/>
                  <a:gd name="connsiteX2" fmla="*/ 14391 w 1205103"/>
                  <a:gd name="connsiteY2" fmla="*/ 112827 h 456198"/>
                  <a:gd name="connsiteX3" fmla="*/ 1120544 w 1205103"/>
                  <a:gd name="connsiteY3" fmla="*/ 169871 h 456198"/>
                  <a:gd name="connsiteX4" fmla="*/ 91 w 1205103"/>
                  <a:gd name="connsiteY4" fmla="*/ 229284 h 456198"/>
                  <a:gd name="connsiteX5" fmla="*/ 1141981 w 1205103"/>
                  <a:gd name="connsiteY5" fmla="*/ 291432 h 456198"/>
                  <a:gd name="connsiteX6" fmla="*/ 77497 w 1205103"/>
                  <a:gd name="connsiteY6" fmla="*/ 341215 h 456198"/>
                  <a:gd name="connsiteX7" fmla="*/ 1141981 w 1205103"/>
                  <a:gd name="connsiteY7" fmla="*/ 401995 h 456198"/>
                  <a:gd name="connsiteX8" fmla="*/ 78678 w 1205103"/>
                  <a:gd name="connsiteY8" fmla="*/ 456198 h 456198"/>
                  <a:gd name="connsiteX0" fmla="*/ 46534 w 1205904"/>
                  <a:gd name="connsiteY0" fmla="*/ 0 h 456198"/>
                  <a:gd name="connsiteX1" fmla="*/ 1205086 w 1205904"/>
                  <a:gd name="connsiteY1" fmla="*/ 56361 h 456198"/>
                  <a:gd name="connsiteX2" fmla="*/ 14391 w 1205904"/>
                  <a:gd name="connsiteY2" fmla="*/ 112827 h 456198"/>
                  <a:gd name="connsiteX3" fmla="*/ 1120544 w 1205904"/>
                  <a:gd name="connsiteY3" fmla="*/ 169871 h 456198"/>
                  <a:gd name="connsiteX4" fmla="*/ 91 w 1205904"/>
                  <a:gd name="connsiteY4" fmla="*/ 229284 h 456198"/>
                  <a:gd name="connsiteX5" fmla="*/ 1141981 w 1205904"/>
                  <a:gd name="connsiteY5" fmla="*/ 291432 h 456198"/>
                  <a:gd name="connsiteX6" fmla="*/ 77497 w 1205904"/>
                  <a:gd name="connsiteY6" fmla="*/ 341215 h 456198"/>
                  <a:gd name="connsiteX7" fmla="*/ 1141981 w 1205904"/>
                  <a:gd name="connsiteY7" fmla="*/ 401995 h 456198"/>
                  <a:gd name="connsiteX8" fmla="*/ 78678 w 1205904"/>
                  <a:gd name="connsiteY8" fmla="*/ 456198 h 456198"/>
                  <a:gd name="connsiteX0" fmla="*/ 46534 w 1205904"/>
                  <a:gd name="connsiteY0" fmla="*/ 0 h 401995"/>
                  <a:gd name="connsiteX1" fmla="*/ 1205086 w 1205904"/>
                  <a:gd name="connsiteY1" fmla="*/ 56361 h 401995"/>
                  <a:gd name="connsiteX2" fmla="*/ 14391 w 1205904"/>
                  <a:gd name="connsiteY2" fmla="*/ 112827 h 401995"/>
                  <a:gd name="connsiteX3" fmla="*/ 1120544 w 1205904"/>
                  <a:gd name="connsiteY3" fmla="*/ 169871 h 401995"/>
                  <a:gd name="connsiteX4" fmla="*/ 91 w 1205904"/>
                  <a:gd name="connsiteY4" fmla="*/ 229284 h 401995"/>
                  <a:gd name="connsiteX5" fmla="*/ 1141981 w 1205904"/>
                  <a:gd name="connsiteY5" fmla="*/ 291432 h 401995"/>
                  <a:gd name="connsiteX6" fmla="*/ 77497 w 1205904"/>
                  <a:gd name="connsiteY6" fmla="*/ 341215 h 401995"/>
                  <a:gd name="connsiteX7" fmla="*/ 1141981 w 1205904"/>
                  <a:gd name="connsiteY7" fmla="*/ 401995 h 401995"/>
                  <a:gd name="connsiteX0" fmla="*/ 46534 w 1205904"/>
                  <a:gd name="connsiteY0" fmla="*/ 0 h 341215"/>
                  <a:gd name="connsiteX1" fmla="*/ 1205086 w 1205904"/>
                  <a:gd name="connsiteY1" fmla="*/ 56361 h 341215"/>
                  <a:gd name="connsiteX2" fmla="*/ 14391 w 1205904"/>
                  <a:gd name="connsiteY2" fmla="*/ 112827 h 341215"/>
                  <a:gd name="connsiteX3" fmla="*/ 1120544 w 1205904"/>
                  <a:gd name="connsiteY3" fmla="*/ 169871 h 341215"/>
                  <a:gd name="connsiteX4" fmla="*/ 91 w 1205904"/>
                  <a:gd name="connsiteY4" fmla="*/ 229284 h 341215"/>
                  <a:gd name="connsiteX5" fmla="*/ 1141981 w 1205904"/>
                  <a:gd name="connsiteY5" fmla="*/ 291432 h 341215"/>
                  <a:gd name="connsiteX6" fmla="*/ 77497 w 1205904"/>
                  <a:gd name="connsiteY6" fmla="*/ 341215 h 341215"/>
                  <a:gd name="connsiteX0" fmla="*/ 46534 w 1205904"/>
                  <a:gd name="connsiteY0" fmla="*/ 0 h 291432"/>
                  <a:gd name="connsiteX1" fmla="*/ 1205086 w 1205904"/>
                  <a:gd name="connsiteY1" fmla="*/ 56361 h 291432"/>
                  <a:gd name="connsiteX2" fmla="*/ 14391 w 1205904"/>
                  <a:gd name="connsiteY2" fmla="*/ 112827 h 291432"/>
                  <a:gd name="connsiteX3" fmla="*/ 1120544 w 1205904"/>
                  <a:gd name="connsiteY3" fmla="*/ 169871 h 291432"/>
                  <a:gd name="connsiteX4" fmla="*/ 91 w 1205904"/>
                  <a:gd name="connsiteY4" fmla="*/ 229284 h 291432"/>
                  <a:gd name="connsiteX5" fmla="*/ 1141981 w 1205904"/>
                  <a:gd name="connsiteY5" fmla="*/ 291432 h 291432"/>
                  <a:gd name="connsiteX0" fmla="*/ 46443 w 1205813"/>
                  <a:gd name="connsiteY0" fmla="*/ 0 h 229284"/>
                  <a:gd name="connsiteX1" fmla="*/ 1204995 w 1205813"/>
                  <a:gd name="connsiteY1" fmla="*/ 56361 h 229284"/>
                  <a:gd name="connsiteX2" fmla="*/ 14300 w 1205813"/>
                  <a:gd name="connsiteY2" fmla="*/ 112827 h 229284"/>
                  <a:gd name="connsiteX3" fmla="*/ 1120453 w 1205813"/>
                  <a:gd name="connsiteY3" fmla="*/ 169871 h 229284"/>
                  <a:gd name="connsiteX4" fmla="*/ 0 w 1205813"/>
                  <a:gd name="connsiteY4" fmla="*/ 229284 h 229284"/>
                  <a:gd name="connsiteX0" fmla="*/ 32275 w 1191645"/>
                  <a:gd name="connsiteY0" fmla="*/ 0 h 169871"/>
                  <a:gd name="connsiteX1" fmla="*/ 1190827 w 1191645"/>
                  <a:gd name="connsiteY1" fmla="*/ 56361 h 169871"/>
                  <a:gd name="connsiteX2" fmla="*/ 132 w 1191645"/>
                  <a:gd name="connsiteY2" fmla="*/ 112827 h 169871"/>
                  <a:gd name="connsiteX3" fmla="*/ 1106285 w 1191645"/>
                  <a:gd name="connsiteY3" fmla="*/ 169871 h 169871"/>
                  <a:gd name="connsiteX0" fmla="*/ 33293 w 1192663"/>
                  <a:gd name="connsiteY0" fmla="*/ 0 h 431867"/>
                  <a:gd name="connsiteX1" fmla="*/ 1191845 w 1192663"/>
                  <a:gd name="connsiteY1" fmla="*/ 56361 h 431867"/>
                  <a:gd name="connsiteX2" fmla="*/ 1150 w 1192663"/>
                  <a:gd name="connsiteY2" fmla="*/ 112827 h 431867"/>
                  <a:gd name="connsiteX3" fmla="*/ 954308 w 1192663"/>
                  <a:gd name="connsiteY3" fmla="*/ 431867 h 431867"/>
                  <a:gd name="connsiteX0" fmla="*/ 0 w 1278479"/>
                  <a:gd name="connsiteY0" fmla="*/ 0 h 431867"/>
                  <a:gd name="connsiteX1" fmla="*/ 1158552 w 1278479"/>
                  <a:gd name="connsiteY1" fmla="*/ 56361 h 431867"/>
                  <a:gd name="connsiteX2" fmla="*/ 1214996 w 1278479"/>
                  <a:gd name="connsiteY2" fmla="*/ 271612 h 431867"/>
                  <a:gd name="connsiteX3" fmla="*/ 921015 w 1278479"/>
                  <a:gd name="connsiteY3" fmla="*/ 431867 h 431867"/>
                  <a:gd name="connsiteX0" fmla="*/ 0 w 1271434"/>
                  <a:gd name="connsiteY0" fmla="*/ 0 h 438218"/>
                  <a:gd name="connsiteX1" fmla="*/ 1158552 w 1271434"/>
                  <a:gd name="connsiteY1" fmla="*/ 56361 h 438218"/>
                  <a:gd name="connsiteX2" fmla="*/ 1214996 w 1271434"/>
                  <a:gd name="connsiteY2" fmla="*/ 271612 h 438218"/>
                  <a:gd name="connsiteX3" fmla="*/ 1050829 w 1271434"/>
                  <a:gd name="connsiteY3" fmla="*/ 438218 h 438218"/>
                  <a:gd name="connsiteX0" fmla="*/ 0 w 1271434"/>
                  <a:gd name="connsiteY0" fmla="*/ 0 h 438218"/>
                  <a:gd name="connsiteX1" fmla="*/ 1158552 w 1271434"/>
                  <a:gd name="connsiteY1" fmla="*/ 56361 h 438218"/>
                  <a:gd name="connsiteX2" fmla="*/ 1214996 w 1271434"/>
                  <a:gd name="connsiteY2" fmla="*/ 271612 h 438218"/>
                  <a:gd name="connsiteX3" fmla="*/ 1050829 w 1271434"/>
                  <a:gd name="connsiteY3" fmla="*/ 438218 h 438218"/>
                  <a:gd name="connsiteX0" fmla="*/ 0 w 194652"/>
                  <a:gd name="connsiteY0" fmla="*/ 0 h 563658"/>
                  <a:gd name="connsiteX1" fmla="*/ 133951 w 194652"/>
                  <a:gd name="connsiteY1" fmla="*/ 181801 h 563658"/>
                  <a:gd name="connsiteX2" fmla="*/ 190395 w 194652"/>
                  <a:gd name="connsiteY2" fmla="*/ 397052 h 563658"/>
                  <a:gd name="connsiteX3" fmla="*/ 26228 w 194652"/>
                  <a:gd name="connsiteY3" fmla="*/ 563658 h 563658"/>
                  <a:gd name="connsiteX0" fmla="*/ 0 w 194652"/>
                  <a:gd name="connsiteY0" fmla="*/ 0 h 563658"/>
                  <a:gd name="connsiteX1" fmla="*/ 133951 w 194652"/>
                  <a:gd name="connsiteY1" fmla="*/ 181801 h 563658"/>
                  <a:gd name="connsiteX2" fmla="*/ 190395 w 194652"/>
                  <a:gd name="connsiteY2" fmla="*/ 397052 h 563658"/>
                  <a:gd name="connsiteX3" fmla="*/ 26228 w 194652"/>
                  <a:gd name="connsiteY3" fmla="*/ 563658 h 563658"/>
                  <a:gd name="connsiteX0" fmla="*/ 0 w 230259"/>
                  <a:gd name="connsiteY0" fmla="*/ 0 h 563658"/>
                  <a:gd name="connsiteX1" fmla="*/ 133951 w 230259"/>
                  <a:gd name="connsiteY1" fmla="*/ 181801 h 563658"/>
                  <a:gd name="connsiteX2" fmla="*/ 227484 w 230259"/>
                  <a:gd name="connsiteY2" fmla="*/ 366883 h 563658"/>
                  <a:gd name="connsiteX3" fmla="*/ 26228 w 230259"/>
                  <a:gd name="connsiteY3" fmla="*/ 563658 h 563658"/>
                  <a:gd name="connsiteX0" fmla="*/ 0 w 232492"/>
                  <a:gd name="connsiteY0" fmla="*/ 0 h 563658"/>
                  <a:gd name="connsiteX1" fmla="*/ 157132 w 232492"/>
                  <a:gd name="connsiteY1" fmla="*/ 181801 h 563658"/>
                  <a:gd name="connsiteX2" fmla="*/ 227484 w 232492"/>
                  <a:gd name="connsiteY2" fmla="*/ 366883 h 563658"/>
                  <a:gd name="connsiteX3" fmla="*/ 26228 w 232492"/>
                  <a:gd name="connsiteY3" fmla="*/ 563658 h 563658"/>
                  <a:gd name="connsiteX0" fmla="*/ 0 w 232856"/>
                  <a:gd name="connsiteY0" fmla="*/ 0 h 581265"/>
                  <a:gd name="connsiteX1" fmla="*/ 157132 w 232856"/>
                  <a:gd name="connsiteY1" fmla="*/ 181801 h 581265"/>
                  <a:gd name="connsiteX2" fmla="*/ 227484 w 232856"/>
                  <a:gd name="connsiteY2" fmla="*/ 366883 h 581265"/>
                  <a:gd name="connsiteX3" fmla="*/ 19790 w 232856"/>
                  <a:gd name="connsiteY3" fmla="*/ 567943 h 581265"/>
                  <a:gd name="connsiteX4" fmla="*/ 26228 w 232856"/>
                  <a:gd name="connsiteY4" fmla="*/ 563658 h 581265"/>
                  <a:gd name="connsiteX0" fmla="*/ 0 w 232856"/>
                  <a:gd name="connsiteY0" fmla="*/ 0 h 581265"/>
                  <a:gd name="connsiteX1" fmla="*/ 157132 w 232856"/>
                  <a:gd name="connsiteY1" fmla="*/ 181801 h 581265"/>
                  <a:gd name="connsiteX2" fmla="*/ 227484 w 232856"/>
                  <a:gd name="connsiteY2" fmla="*/ 366883 h 581265"/>
                  <a:gd name="connsiteX3" fmla="*/ 19790 w 232856"/>
                  <a:gd name="connsiteY3" fmla="*/ 567943 h 581265"/>
                  <a:gd name="connsiteX4" fmla="*/ 26228 w 232856"/>
                  <a:gd name="connsiteY4" fmla="*/ 563658 h 581265"/>
                  <a:gd name="connsiteX0" fmla="*/ 29407 w 262263"/>
                  <a:gd name="connsiteY0" fmla="*/ 0 h 578736"/>
                  <a:gd name="connsiteX1" fmla="*/ 186539 w 262263"/>
                  <a:gd name="connsiteY1" fmla="*/ 181801 h 578736"/>
                  <a:gd name="connsiteX2" fmla="*/ 256891 w 262263"/>
                  <a:gd name="connsiteY2" fmla="*/ 366883 h 578736"/>
                  <a:gd name="connsiteX3" fmla="*/ 49197 w 262263"/>
                  <a:gd name="connsiteY3" fmla="*/ 567943 h 578736"/>
                  <a:gd name="connsiteX4" fmla="*/ 0 w 262263"/>
                  <a:gd name="connsiteY4" fmla="*/ 549367 h 578736"/>
                  <a:gd name="connsiteX0" fmla="*/ 10862 w 243718"/>
                  <a:gd name="connsiteY0" fmla="*/ 0 h 627172"/>
                  <a:gd name="connsiteX1" fmla="*/ 167994 w 243718"/>
                  <a:gd name="connsiteY1" fmla="*/ 181801 h 627172"/>
                  <a:gd name="connsiteX2" fmla="*/ 238346 w 243718"/>
                  <a:gd name="connsiteY2" fmla="*/ 366883 h 627172"/>
                  <a:gd name="connsiteX3" fmla="*/ 30652 w 243718"/>
                  <a:gd name="connsiteY3" fmla="*/ 567943 h 627172"/>
                  <a:gd name="connsiteX4" fmla="*/ 0 w 243718"/>
                  <a:gd name="connsiteY4" fmla="*/ 627172 h 627172"/>
                  <a:gd name="connsiteX0" fmla="*/ 14892 w 248552"/>
                  <a:gd name="connsiteY0" fmla="*/ 0 h 627172"/>
                  <a:gd name="connsiteX1" fmla="*/ 172024 w 248552"/>
                  <a:gd name="connsiteY1" fmla="*/ 181801 h 627172"/>
                  <a:gd name="connsiteX2" fmla="*/ 242376 w 248552"/>
                  <a:gd name="connsiteY2" fmla="*/ 366883 h 627172"/>
                  <a:gd name="connsiteX3" fmla="*/ 20773 w 248552"/>
                  <a:gd name="connsiteY3" fmla="*/ 545713 h 627172"/>
                  <a:gd name="connsiteX4" fmla="*/ 4030 w 248552"/>
                  <a:gd name="connsiteY4" fmla="*/ 627172 h 627172"/>
                  <a:gd name="connsiteX0" fmla="*/ 13445 w 247105"/>
                  <a:gd name="connsiteY0" fmla="*/ 0 h 608895"/>
                  <a:gd name="connsiteX1" fmla="*/ 170577 w 247105"/>
                  <a:gd name="connsiteY1" fmla="*/ 181801 h 608895"/>
                  <a:gd name="connsiteX2" fmla="*/ 240929 w 247105"/>
                  <a:gd name="connsiteY2" fmla="*/ 366883 h 608895"/>
                  <a:gd name="connsiteX3" fmla="*/ 19326 w 247105"/>
                  <a:gd name="connsiteY3" fmla="*/ 545713 h 608895"/>
                  <a:gd name="connsiteX4" fmla="*/ 5722 w 247105"/>
                  <a:gd name="connsiteY4" fmla="*/ 608895 h 608895"/>
                  <a:gd name="connsiteX0" fmla="*/ 13445 w 247105"/>
                  <a:gd name="connsiteY0" fmla="*/ 0 h 589543"/>
                  <a:gd name="connsiteX1" fmla="*/ 170577 w 247105"/>
                  <a:gd name="connsiteY1" fmla="*/ 181801 h 589543"/>
                  <a:gd name="connsiteX2" fmla="*/ 240929 w 247105"/>
                  <a:gd name="connsiteY2" fmla="*/ 366883 h 589543"/>
                  <a:gd name="connsiteX3" fmla="*/ 19326 w 247105"/>
                  <a:gd name="connsiteY3" fmla="*/ 545713 h 589543"/>
                  <a:gd name="connsiteX4" fmla="*/ 5722 w 247105"/>
                  <a:gd name="connsiteY4" fmla="*/ 589543 h 589543"/>
                  <a:gd name="connsiteX0" fmla="*/ 16560 w 250220"/>
                  <a:gd name="connsiteY0" fmla="*/ 0 h 585243"/>
                  <a:gd name="connsiteX1" fmla="*/ 173692 w 250220"/>
                  <a:gd name="connsiteY1" fmla="*/ 181801 h 585243"/>
                  <a:gd name="connsiteX2" fmla="*/ 244044 w 250220"/>
                  <a:gd name="connsiteY2" fmla="*/ 366883 h 585243"/>
                  <a:gd name="connsiteX3" fmla="*/ 22441 w 250220"/>
                  <a:gd name="connsiteY3" fmla="*/ 545713 h 585243"/>
                  <a:gd name="connsiteX4" fmla="*/ 2559 w 250220"/>
                  <a:gd name="connsiteY4" fmla="*/ 585243 h 585243"/>
                  <a:gd name="connsiteX0" fmla="*/ 14001 w 247661"/>
                  <a:gd name="connsiteY0" fmla="*/ 0 h 585243"/>
                  <a:gd name="connsiteX1" fmla="*/ 171133 w 247661"/>
                  <a:gd name="connsiteY1" fmla="*/ 181801 h 585243"/>
                  <a:gd name="connsiteX2" fmla="*/ 241485 w 247661"/>
                  <a:gd name="connsiteY2" fmla="*/ 366883 h 585243"/>
                  <a:gd name="connsiteX3" fmla="*/ 19882 w 247661"/>
                  <a:gd name="connsiteY3" fmla="*/ 545713 h 585243"/>
                  <a:gd name="connsiteX4" fmla="*/ 54605 w 247661"/>
                  <a:gd name="connsiteY4" fmla="*/ 509606 h 585243"/>
                  <a:gd name="connsiteX5" fmla="*/ 0 w 247661"/>
                  <a:gd name="connsiteY5" fmla="*/ 585243 h 585243"/>
                  <a:gd name="connsiteX0" fmla="*/ 17652 w 251312"/>
                  <a:gd name="connsiteY0" fmla="*/ 0 h 585243"/>
                  <a:gd name="connsiteX1" fmla="*/ 174784 w 251312"/>
                  <a:gd name="connsiteY1" fmla="*/ 181801 h 585243"/>
                  <a:gd name="connsiteX2" fmla="*/ 245136 w 251312"/>
                  <a:gd name="connsiteY2" fmla="*/ 366883 h 585243"/>
                  <a:gd name="connsiteX3" fmla="*/ 23533 w 251312"/>
                  <a:gd name="connsiteY3" fmla="*/ 545713 h 585243"/>
                  <a:gd name="connsiteX4" fmla="*/ 3651 w 251312"/>
                  <a:gd name="connsiteY4" fmla="*/ 585243 h 585243"/>
                  <a:gd name="connsiteX0" fmla="*/ 17652 w 251312"/>
                  <a:gd name="connsiteY0" fmla="*/ 0 h 585243"/>
                  <a:gd name="connsiteX1" fmla="*/ 174784 w 251312"/>
                  <a:gd name="connsiteY1" fmla="*/ 181801 h 585243"/>
                  <a:gd name="connsiteX2" fmla="*/ 245136 w 251312"/>
                  <a:gd name="connsiteY2" fmla="*/ 366883 h 585243"/>
                  <a:gd name="connsiteX3" fmla="*/ 23533 w 251312"/>
                  <a:gd name="connsiteY3" fmla="*/ 545713 h 585243"/>
                  <a:gd name="connsiteX4" fmla="*/ 3651 w 251312"/>
                  <a:gd name="connsiteY4" fmla="*/ 585243 h 585243"/>
                  <a:gd name="connsiteX0" fmla="*/ 14001 w 245044"/>
                  <a:gd name="connsiteY0" fmla="*/ 0 h 585243"/>
                  <a:gd name="connsiteX1" fmla="*/ 171133 w 245044"/>
                  <a:gd name="connsiteY1" fmla="*/ 181801 h 585243"/>
                  <a:gd name="connsiteX2" fmla="*/ 241485 w 245044"/>
                  <a:gd name="connsiteY2" fmla="*/ 366883 h 585243"/>
                  <a:gd name="connsiteX3" fmla="*/ 66968 w 245044"/>
                  <a:gd name="connsiteY3" fmla="*/ 505934 h 585243"/>
                  <a:gd name="connsiteX4" fmla="*/ 0 w 245044"/>
                  <a:gd name="connsiteY4" fmla="*/ 585243 h 585243"/>
                  <a:gd name="connsiteX0" fmla="*/ 14001 w 247647"/>
                  <a:gd name="connsiteY0" fmla="*/ 0 h 585243"/>
                  <a:gd name="connsiteX1" fmla="*/ 189968 w 247647"/>
                  <a:gd name="connsiteY1" fmla="*/ 178576 h 585243"/>
                  <a:gd name="connsiteX2" fmla="*/ 241485 w 247647"/>
                  <a:gd name="connsiteY2" fmla="*/ 366883 h 585243"/>
                  <a:gd name="connsiteX3" fmla="*/ 66968 w 247647"/>
                  <a:gd name="connsiteY3" fmla="*/ 505934 h 585243"/>
                  <a:gd name="connsiteX4" fmla="*/ 0 w 247647"/>
                  <a:gd name="connsiteY4" fmla="*/ 585243 h 585243"/>
                  <a:gd name="connsiteX0" fmla="*/ 0 w 233646"/>
                  <a:gd name="connsiteY0" fmla="*/ 0 h 586318"/>
                  <a:gd name="connsiteX1" fmla="*/ 175967 w 233646"/>
                  <a:gd name="connsiteY1" fmla="*/ 178576 h 586318"/>
                  <a:gd name="connsiteX2" fmla="*/ 227484 w 233646"/>
                  <a:gd name="connsiteY2" fmla="*/ 366883 h 586318"/>
                  <a:gd name="connsiteX3" fmla="*/ 52967 w 233646"/>
                  <a:gd name="connsiteY3" fmla="*/ 505934 h 586318"/>
                  <a:gd name="connsiteX4" fmla="*/ 23668 w 233646"/>
                  <a:gd name="connsiteY4" fmla="*/ 586318 h 586318"/>
                  <a:gd name="connsiteX0" fmla="*/ 0 w 220881"/>
                  <a:gd name="connsiteY0" fmla="*/ 0 h 586318"/>
                  <a:gd name="connsiteX1" fmla="*/ 163411 w 220881"/>
                  <a:gd name="connsiteY1" fmla="*/ 178576 h 586318"/>
                  <a:gd name="connsiteX2" fmla="*/ 214928 w 220881"/>
                  <a:gd name="connsiteY2" fmla="*/ 366883 h 586318"/>
                  <a:gd name="connsiteX3" fmla="*/ 40411 w 220881"/>
                  <a:gd name="connsiteY3" fmla="*/ 505934 h 586318"/>
                  <a:gd name="connsiteX4" fmla="*/ 11112 w 220881"/>
                  <a:gd name="connsiteY4" fmla="*/ 586318 h 586318"/>
                  <a:gd name="connsiteX0" fmla="*/ 0 w 220881"/>
                  <a:gd name="connsiteY0" fmla="*/ 0 h 586318"/>
                  <a:gd name="connsiteX1" fmla="*/ 163411 w 220881"/>
                  <a:gd name="connsiteY1" fmla="*/ 178576 h 586318"/>
                  <a:gd name="connsiteX2" fmla="*/ 214928 w 220881"/>
                  <a:gd name="connsiteY2" fmla="*/ 366883 h 586318"/>
                  <a:gd name="connsiteX3" fmla="*/ 40411 w 220881"/>
                  <a:gd name="connsiteY3" fmla="*/ 505934 h 586318"/>
                  <a:gd name="connsiteX4" fmla="*/ 11112 w 220881"/>
                  <a:gd name="connsiteY4" fmla="*/ 586318 h 5863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0881" h="586318">
                    <a:moveTo>
                      <a:pt x="0" y="0"/>
                    </a:moveTo>
                    <a:cubicBezTo>
                      <a:pt x="20529" y="22225"/>
                      <a:pt x="127590" y="117429"/>
                      <a:pt x="163411" y="178576"/>
                    </a:cubicBezTo>
                    <a:cubicBezTo>
                      <a:pt x="199232" y="239723"/>
                      <a:pt x="235428" y="312323"/>
                      <a:pt x="214928" y="366883"/>
                    </a:cubicBezTo>
                    <a:cubicBezTo>
                      <a:pt x="194428" y="421443"/>
                      <a:pt x="74380" y="469362"/>
                      <a:pt x="40411" y="505934"/>
                    </a:cubicBezTo>
                    <a:cubicBezTo>
                      <a:pt x="6442" y="542506"/>
                      <a:pt x="15254" y="578083"/>
                      <a:pt x="11112" y="586318"/>
                    </a:cubicBezTo>
                  </a:path>
                </a:pathLst>
              </a:custGeom>
              <a:noFill/>
              <a:ln w="38100" cap="rnd" cmpd="dbl" algn="ctr">
                <a:gradFill flip="none" rotWithShape="1">
                  <a:gsLst>
                    <a:gs pos="0">
                      <a:srgbClr val="CCFF33"/>
                    </a:gs>
                    <a:gs pos="98000">
                      <a:srgbClr val="FFFF00"/>
                    </a:gs>
                    <a:gs pos="67000">
                      <a:srgbClr val="CCFF33"/>
                    </a:gs>
                  </a:gsLst>
                  <a:lin ang="2700000" scaled="0"/>
                  <a:tileRect/>
                </a:gradFill>
                <a:prstDash val="solid"/>
              </a:ln>
              <a:effectLst/>
              <a:scene3d>
                <a:camera prst="orthographicFront"/>
                <a:lightRig rig="contrasting" dir="t"/>
              </a:scene3d>
              <a:sp3d prstMaterial="matte"/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sp>
          <p:nvSpPr>
            <p:cNvPr id="7" name="6 Forma libre"/>
            <p:cNvSpPr/>
            <p:nvPr/>
          </p:nvSpPr>
          <p:spPr>
            <a:xfrm flipH="1">
              <a:off x="1260000" y="0"/>
              <a:ext cx="670222" cy="5194529"/>
            </a:xfrm>
            <a:custGeom>
              <a:avLst/>
              <a:gdLst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752513 w 819249"/>
                <a:gd name="connsiteY0" fmla="*/ 0 h 571500"/>
                <a:gd name="connsiteX1" fmla="*/ 47663 w 819249"/>
                <a:gd name="connsiteY1" fmla="*/ 66675 h 571500"/>
                <a:gd name="connsiteX2" fmla="*/ 819188 w 819249"/>
                <a:gd name="connsiteY2" fmla="*/ 133350 h 571500"/>
                <a:gd name="connsiteX3" fmla="*/ 38 w 819249"/>
                <a:gd name="connsiteY3" fmla="*/ 180975 h 571500"/>
                <a:gd name="connsiteX4" fmla="*/ 781088 w 819249"/>
                <a:gd name="connsiteY4" fmla="*/ 257175 h 571500"/>
                <a:gd name="connsiteX5" fmla="*/ 47663 w 819249"/>
                <a:gd name="connsiteY5" fmla="*/ 304800 h 571500"/>
                <a:gd name="connsiteX6" fmla="*/ 771563 w 819249"/>
                <a:gd name="connsiteY6" fmla="*/ 390525 h 571500"/>
                <a:gd name="connsiteX7" fmla="*/ 47663 w 819249"/>
                <a:gd name="connsiteY7" fmla="*/ 447675 h 571500"/>
                <a:gd name="connsiteX8" fmla="*/ 771563 w 819249"/>
                <a:gd name="connsiteY8" fmla="*/ 514350 h 571500"/>
                <a:gd name="connsiteX9" fmla="*/ 95288 w 819249"/>
                <a:gd name="connsiteY9" fmla="*/ 571500 h 571500"/>
                <a:gd name="connsiteX10" fmla="*/ 95288 w 819249"/>
                <a:gd name="connsiteY10" fmla="*/ 571500 h 571500"/>
                <a:gd name="connsiteX0" fmla="*/ 47663 w 819249"/>
                <a:gd name="connsiteY0" fmla="*/ 0 h 504825"/>
                <a:gd name="connsiteX1" fmla="*/ 819188 w 819249"/>
                <a:gd name="connsiteY1" fmla="*/ 66675 h 504825"/>
                <a:gd name="connsiteX2" fmla="*/ 38 w 819249"/>
                <a:gd name="connsiteY2" fmla="*/ 114300 h 504825"/>
                <a:gd name="connsiteX3" fmla="*/ 781088 w 819249"/>
                <a:gd name="connsiteY3" fmla="*/ 190500 h 504825"/>
                <a:gd name="connsiteX4" fmla="*/ 47663 w 819249"/>
                <a:gd name="connsiteY4" fmla="*/ 238125 h 504825"/>
                <a:gd name="connsiteX5" fmla="*/ 771563 w 819249"/>
                <a:gd name="connsiteY5" fmla="*/ 323850 h 504825"/>
                <a:gd name="connsiteX6" fmla="*/ 47663 w 819249"/>
                <a:gd name="connsiteY6" fmla="*/ 381000 h 504825"/>
                <a:gd name="connsiteX7" fmla="*/ 771563 w 819249"/>
                <a:gd name="connsiteY7" fmla="*/ 447675 h 504825"/>
                <a:gd name="connsiteX8" fmla="*/ 95288 w 819249"/>
                <a:gd name="connsiteY8" fmla="*/ 504825 h 504825"/>
                <a:gd name="connsiteX9" fmla="*/ 95288 w 819249"/>
                <a:gd name="connsiteY9" fmla="*/ 504825 h 504825"/>
                <a:gd name="connsiteX0" fmla="*/ 50416 w 1170913"/>
                <a:gd name="connsiteY0" fmla="*/ 0 h 504825"/>
                <a:gd name="connsiteX1" fmla="*/ 821941 w 1170913"/>
                <a:gd name="connsiteY1" fmla="*/ 66675 h 504825"/>
                <a:gd name="connsiteX2" fmla="*/ 2791 w 1170913"/>
                <a:gd name="connsiteY2" fmla="*/ 114300 h 504825"/>
                <a:gd name="connsiteX3" fmla="*/ 1170869 w 1170913"/>
                <a:gd name="connsiteY3" fmla="*/ 178712 h 504825"/>
                <a:gd name="connsiteX4" fmla="*/ 50416 w 1170913"/>
                <a:gd name="connsiteY4" fmla="*/ 238125 h 504825"/>
                <a:gd name="connsiteX5" fmla="*/ 774316 w 1170913"/>
                <a:gd name="connsiteY5" fmla="*/ 323850 h 504825"/>
                <a:gd name="connsiteX6" fmla="*/ 50416 w 1170913"/>
                <a:gd name="connsiteY6" fmla="*/ 381000 h 504825"/>
                <a:gd name="connsiteX7" fmla="*/ 774316 w 1170913"/>
                <a:gd name="connsiteY7" fmla="*/ 447675 h 504825"/>
                <a:gd name="connsiteX8" fmla="*/ 98041 w 1170913"/>
                <a:gd name="connsiteY8" fmla="*/ 504825 h 504825"/>
                <a:gd name="connsiteX9" fmla="*/ 98041 w 117091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771650 w 1252785"/>
                <a:gd name="connsiteY5" fmla="*/ 323850 h 504825"/>
                <a:gd name="connsiteX6" fmla="*/ 47750 w 1252785"/>
                <a:gd name="connsiteY6" fmla="*/ 38100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47750 w 1252783"/>
                <a:gd name="connsiteY6" fmla="*/ 381000 h 504825"/>
                <a:gd name="connsiteX7" fmla="*/ 771650 w 1252783"/>
                <a:gd name="connsiteY7" fmla="*/ 447675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771650 w 1252785"/>
                <a:gd name="connsiteY7" fmla="*/ 447675 h 504825"/>
                <a:gd name="connsiteX8" fmla="*/ 95375 w 1252785"/>
                <a:gd name="connsiteY8" fmla="*/ 504825 h 504825"/>
                <a:gd name="connsiteX9" fmla="*/ 95375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9" fmla="*/ 95375 w 1252783"/>
                <a:gd name="connsiteY9" fmla="*/ 504825 h 504825"/>
                <a:gd name="connsiteX0" fmla="*/ 47750 w 1252785"/>
                <a:gd name="connsiteY0" fmla="*/ 0 h 504825"/>
                <a:gd name="connsiteX1" fmla="*/ 1252745 w 1252785"/>
                <a:gd name="connsiteY1" fmla="*/ 65202 h 504825"/>
                <a:gd name="connsiteX2" fmla="*/ 125 w 1252785"/>
                <a:gd name="connsiteY2" fmla="*/ 114300 h 504825"/>
                <a:gd name="connsiteX3" fmla="*/ 1168203 w 1252785"/>
                <a:gd name="connsiteY3" fmla="*/ 178712 h 504825"/>
                <a:gd name="connsiteX4" fmla="*/ 47750 w 1252785"/>
                <a:gd name="connsiteY4" fmla="*/ 238125 h 504825"/>
                <a:gd name="connsiteX5" fmla="*/ 1189640 w 1252785"/>
                <a:gd name="connsiteY5" fmla="*/ 300273 h 504825"/>
                <a:gd name="connsiteX6" fmla="*/ 125156 w 1252785"/>
                <a:gd name="connsiteY6" fmla="*/ 355950 h 504825"/>
                <a:gd name="connsiteX7" fmla="*/ 1189640 w 1252785"/>
                <a:gd name="connsiteY7" fmla="*/ 410836 h 504825"/>
                <a:gd name="connsiteX8" fmla="*/ 95375 w 1252785"/>
                <a:gd name="connsiteY8" fmla="*/ 504825 h 504825"/>
                <a:gd name="connsiteX9" fmla="*/ 17969 w 1252785"/>
                <a:gd name="connsiteY9" fmla="*/ 504825 h 504825"/>
                <a:gd name="connsiteX0" fmla="*/ 47750 w 1252783"/>
                <a:gd name="connsiteY0" fmla="*/ 0 h 504825"/>
                <a:gd name="connsiteX1" fmla="*/ 1252745 w 1252783"/>
                <a:gd name="connsiteY1" fmla="*/ 65202 h 504825"/>
                <a:gd name="connsiteX2" fmla="*/ 125 w 1252783"/>
                <a:gd name="connsiteY2" fmla="*/ 114300 h 504825"/>
                <a:gd name="connsiteX3" fmla="*/ 1168203 w 1252783"/>
                <a:gd name="connsiteY3" fmla="*/ 178712 h 504825"/>
                <a:gd name="connsiteX4" fmla="*/ 47750 w 1252783"/>
                <a:gd name="connsiteY4" fmla="*/ 238125 h 504825"/>
                <a:gd name="connsiteX5" fmla="*/ 1189640 w 1252783"/>
                <a:gd name="connsiteY5" fmla="*/ 300273 h 504825"/>
                <a:gd name="connsiteX6" fmla="*/ 125156 w 1252783"/>
                <a:gd name="connsiteY6" fmla="*/ 355950 h 504825"/>
                <a:gd name="connsiteX7" fmla="*/ 1189640 w 1252783"/>
                <a:gd name="connsiteY7" fmla="*/ 410836 h 504825"/>
                <a:gd name="connsiteX8" fmla="*/ 95375 w 1252783"/>
                <a:gd name="connsiteY8" fmla="*/ 504825 h 504825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2785"/>
                <a:gd name="connsiteY0" fmla="*/ 0 h 465039"/>
                <a:gd name="connsiteX1" fmla="*/ 1252745 w 1252785"/>
                <a:gd name="connsiteY1" fmla="*/ 65202 h 465039"/>
                <a:gd name="connsiteX2" fmla="*/ 125 w 1252785"/>
                <a:gd name="connsiteY2" fmla="*/ 114300 h 465039"/>
                <a:gd name="connsiteX3" fmla="*/ 1168203 w 1252785"/>
                <a:gd name="connsiteY3" fmla="*/ 178712 h 465039"/>
                <a:gd name="connsiteX4" fmla="*/ 47750 w 1252785"/>
                <a:gd name="connsiteY4" fmla="*/ 238125 h 465039"/>
                <a:gd name="connsiteX5" fmla="*/ 1189640 w 1252785"/>
                <a:gd name="connsiteY5" fmla="*/ 300273 h 465039"/>
                <a:gd name="connsiteX6" fmla="*/ 125156 w 1252785"/>
                <a:gd name="connsiteY6" fmla="*/ 355950 h 465039"/>
                <a:gd name="connsiteX7" fmla="*/ 1189640 w 1252785"/>
                <a:gd name="connsiteY7" fmla="*/ 410836 h 465039"/>
                <a:gd name="connsiteX8" fmla="*/ 126337 w 1252785"/>
                <a:gd name="connsiteY8" fmla="*/ 465039 h 465039"/>
                <a:gd name="connsiteX0" fmla="*/ 47750 w 1252783"/>
                <a:gd name="connsiteY0" fmla="*/ 0 h 465039"/>
                <a:gd name="connsiteX1" fmla="*/ 1252745 w 1252783"/>
                <a:gd name="connsiteY1" fmla="*/ 65202 h 465039"/>
                <a:gd name="connsiteX2" fmla="*/ 125 w 1252783"/>
                <a:gd name="connsiteY2" fmla="*/ 114300 h 465039"/>
                <a:gd name="connsiteX3" fmla="*/ 1168203 w 1252783"/>
                <a:gd name="connsiteY3" fmla="*/ 178712 h 465039"/>
                <a:gd name="connsiteX4" fmla="*/ 47750 w 1252783"/>
                <a:gd name="connsiteY4" fmla="*/ 238125 h 465039"/>
                <a:gd name="connsiteX5" fmla="*/ 1189640 w 1252783"/>
                <a:gd name="connsiteY5" fmla="*/ 300273 h 465039"/>
                <a:gd name="connsiteX6" fmla="*/ 125156 w 1252783"/>
                <a:gd name="connsiteY6" fmla="*/ 355950 h 465039"/>
                <a:gd name="connsiteX7" fmla="*/ 1189640 w 1252783"/>
                <a:gd name="connsiteY7" fmla="*/ 410836 h 465039"/>
                <a:gd name="connsiteX8" fmla="*/ 126337 w 1252783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47750 w 1253646"/>
                <a:gd name="connsiteY0" fmla="*/ 0 h 465039"/>
                <a:gd name="connsiteX1" fmla="*/ 1252745 w 1253646"/>
                <a:gd name="connsiteY1" fmla="*/ 65202 h 465039"/>
                <a:gd name="connsiteX2" fmla="*/ 125 w 1253646"/>
                <a:gd name="connsiteY2" fmla="*/ 114300 h 465039"/>
                <a:gd name="connsiteX3" fmla="*/ 1168203 w 1253646"/>
                <a:gd name="connsiteY3" fmla="*/ 178712 h 465039"/>
                <a:gd name="connsiteX4" fmla="*/ 47750 w 1253646"/>
                <a:gd name="connsiteY4" fmla="*/ 238125 h 465039"/>
                <a:gd name="connsiteX5" fmla="*/ 1189640 w 1253646"/>
                <a:gd name="connsiteY5" fmla="*/ 300273 h 465039"/>
                <a:gd name="connsiteX6" fmla="*/ 125156 w 1253646"/>
                <a:gd name="connsiteY6" fmla="*/ 355950 h 465039"/>
                <a:gd name="connsiteX7" fmla="*/ 1189640 w 1253646"/>
                <a:gd name="connsiteY7" fmla="*/ 410836 h 465039"/>
                <a:gd name="connsiteX8" fmla="*/ 126337 w 1253646"/>
                <a:gd name="connsiteY8" fmla="*/ 465039 h 465039"/>
                <a:gd name="connsiteX0" fmla="*/ 91 w 1205088"/>
                <a:gd name="connsiteY0" fmla="*/ 0 h 465039"/>
                <a:gd name="connsiteX1" fmla="*/ 1205086 w 1205088"/>
                <a:gd name="connsiteY1" fmla="*/ 65202 h 465039"/>
                <a:gd name="connsiteX2" fmla="*/ 14391 w 1205088"/>
                <a:gd name="connsiteY2" fmla="*/ 121668 h 465039"/>
                <a:gd name="connsiteX3" fmla="*/ 1120544 w 1205088"/>
                <a:gd name="connsiteY3" fmla="*/ 178712 h 465039"/>
                <a:gd name="connsiteX4" fmla="*/ 91 w 1205088"/>
                <a:gd name="connsiteY4" fmla="*/ 238125 h 465039"/>
                <a:gd name="connsiteX5" fmla="*/ 1141981 w 1205088"/>
                <a:gd name="connsiteY5" fmla="*/ 300273 h 465039"/>
                <a:gd name="connsiteX6" fmla="*/ 77497 w 1205088"/>
                <a:gd name="connsiteY6" fmla="*/ 355950 h 465039"/>
                <a:gd name="connsiteX7" fmla="*/ 1141981 w 1205088"/>
                <a:gd name="connsiteY7" fmla="*/ 410836 h 465039"/>
                <a:gd name="connsiteX8" fmla="*/ 78678 w 1205088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3 w 1205091"/>
                <a:gd name="connsiteY0" fmla="*/ 0 h 465039"/>
                <a:gd name="connsiteX1" fmla="*/ 1205088 w 1205091"/>
                <a:gd name="connsiteY1" fmla="*/ 65202 h 465039"/>
                <a:gd name="connsiteX2" fmla="*/ 14393 w 1205091"/>
                <a:gd name="connsiteY2" fmla="*/ 121668 h 465039"/>
                <a:gd name="connsiteX3" fmla="*/ 1120546 w 1205091"/>
                <a:gd name="connsiteY3" fmla="*/ 178712 h 465039"/>
                <a:gd name="connsiteX4" fmla="*/ 93 w 1205091"/>
                <a:gd name="connsiteY4" fmla="*/ 238125 h 465039"/>
                <a:gd name="connsiteX5" fmla="*/ 1141983 w 1205091"/>
                <a:gd name="connsiteY5" fmla="*/ 300273 h 465039"/>
                <a:gd name="connsiteX6" fmla="*/ 77499 w 1205091"/>
                <a:gd name="connsiteY6" fmla="*/ 350056 h 465039"/>
                <a:gd name="connsiteX7" fmla="*/ 1141983 w 1205091"/>
                <a:gd name="connsiteY7" fmla="*/ 410836 h 465039"/>
                <a:gd name="connsiteX8" fmla="*/ 78680 w 1205091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089"/>
                <a:gd name="connsiteY0" fmla="*/ 0 h 465039"/>
                <a:gd name="connsiteX1" fmla="*/ 1205086 w 1205089"/>
                <a:gd name="connsiteY1" fmla="*/ 65202 h 465039"/>
                <a:gd name="connsiteX2" fmla="*/ 14391 w 1205089"/>
                <a:gd name="connsiteY2" fmla="*/ 121668 h 465039"/>
                <a:gd name="connsiteX3" fmla="*/ 1120544 w 1205089"/>
                <a:gd name="connsiteY3" fmla="*/ 178712 h 465039"/>
                <a:gd name="connsiteX4" fmla="*/ 91 w 1205089"/>
                <a:gd name="connsiteY4" fmla="*/ 238125 h 465039"/>
                <a:gd name="connsiteX5" fmla="*/ 1141981 w 1205089"/>
                <a:gd name="connsiteY5" fmla="*/ 300273 h 465039"/>
                <a:gd name="connsiteX6" fmla="*/ 77497 w 1205089"/>
                <a:gd name="connsiteY6" fmla="*/ 350056 h 465039"/>
                <a:gd name="connsiteX7" fmla="*/ 1141981 w 1205089"/>
                <a:gd name="connsiteY7" fmla="*/ 410836 h 465039"/>
                <a:gd name="connsiteX8" fmla="*/ 78678 w 1205089"/>
                <a:gd name="connsiteY8" fmla="*/ 465039 h 465039"/>
                <a:gd name="connsiteX0" fmla="*/ 91 w 1205191"/>
                <a:gd name="connsiteY0" fmla="*/ 0 h 465039"/>
                <a:gd name="connsiteX1" fmla="*/ 1205086 w 1205191"/>
                <a:gd name="connsiteY1" fmla="*/ 65202 h 465039"/>
                <a:gd name="connsiteX2" fmla="*/ 14391 w 1205191"/>
                <a:gd name="connsiteY2" fmla="*/ 121668 h 465039"/>
                <a:gd name="connsiteX3" fmla="*/ 1120544 w 1205191"/>
                <a:gd name="connsiteY3" fmla="*/ 178712 h 465039"/>
                <a:gd name="connsiteX4" fmla="*/ 91 w 1205191"/>
                <a:gd name="connsiteY4" fmla="*/ 238125 h 465039"/>
                <a:gd name="connsiteX5" fmla="*/ 1141981 w 1205191"/>
                <a:gd name="connsiteY5" fmla="*/ 300273 h 465039"/>
                <a:gd name="connsiteX6" fmla="*/ 77497 w 1205191"/>
                <a:gd name="connsiteY6" fmla="*/ 350056 h 465039"/>
                <a:gd name="connsiteX7" fmla="*/ 1141981 w 1205191"/>
                <a:gd name="connsiteY7" fmla="*/ 410836 h 465039"/>
                <a:gd name="connsiteX8" fmla="*/ 78678 w 1205191"/>
                <a:gd name="connsiteY8" fmla="*/ 465039 h 465039"/>
                <a:gd name="connsiteX0" fmla="*/ 46534 w 1205103"/>
                <a:gd name="connsiteY0" fmla="*/ 0 h 456198"/>
                <a:gd name="connsiteX1" fmla="*/ 1205086 w 1205103"/>
                <a:gd name="connsiteY1" fmla="*/ 56361 h 456198"/>
                <a:gd name="connsiteX2" fmla="*/ 14391 w 1205103"/>
                <a:gd name="connsiteY2" fmla="*/ 112827 h 456198"/>
                <a:gd name="connsiteX3" fmla="*/ 1120544 w 1205103"/>
                <a:gd name="connsiteY3" fmla="*/ 169871 h 456198"/>
                <a:gd name="connsiteX4" fmla="*/ 91 w 1205103"/>
                <a:gd name="connsiteY4" fmla="*/ 229284 h 456198"/>
                <a:gd name="connsiteX5" fmla="*/ 1141981 w 1205103"/>
                <a:gd name="connsiteY5" fmla="*/ 291432 h 456198"/>
                <a:gd name="connsiteX6" fmla="*/ 77497 w 1205103"/>
                <a:gd name="connsiteY6" fmla="*/ 341215 h 456198"/>
                <a:gd name="connsiteX7" fmla="*/ 1141981 w 1205103"/>
                <a:gd name="connsiteY7" fmla="*/ 401995 h 456198"/>
                <a:gd name="connsiteX8" fmla="*/ 78678 w 1205103"/>
                <a:gd name="connsiteY8" fmla="*/ 456198 h 456198"/>
                <a:gd name="connsiteX0" fmla="*/ 46534 w 1205904"/>
                <a:gd name="connsiteY0" fmla="*/ 0 h 456198"/>
                <a:gd name="connsiteX1" fmla="*/ 1205086 w 1205904"/>
                <a:gd name="connsiteY1" fmla="*/ 56361 h 456198"/>
                <a:gd name="connsiteX2" fmla="*/ 14391 w 1205904"/>
                <a:gd name="connsiteY2" fmla="*/ 112827 h 456198"/>
                <a:gd name="connsiteX3" fmla="*/ 1120544 w 1205904"/>
                <a:gd name="connsiteY3" fmla="*/ 169871 h 456198"/>
                <a:gd name="connsiteX4" fmla="*/ 91 w 1205904"/>
                <a:gd name="connsiteY4" fmla="*/ 229284 h 456198"/>
                <a:gd name="connsiteX5" fmla="*/ 1141981 w 1205904"/>
                <a:gd name="connsiteY5" fmla="*/ 291432 h 456198"/>
                <a:gd name="connsiteX6" fmla="*/ 77497 w 1205904"/>
                <a:gd name="connsiteY6" fmla="*/ 341215 h 456198"/>
                <a:gd name="connsiteX7" fmla="*/ 1141981 w 1205904"/>
                <a:gd name="connsiteY7" fmla="*/ 401995 h 456198"/>
                <a:gd name="connsiteX8" fmla="*/ 78678 w 1205904"/>
                <a:gd name="connsiteY8" fmla="*/ 456198 h 456198"/>
                <a:gd name="connsiteX0" fmla="*/ 46534 w 1205904"/>
                <a:gd name="connsiteY0" fmla="*/ 0 h 401995"/>
                <a:gd name="connsiteX1" fmla="*/ 1205086 w 1205904"/>
                <a:gd name="connsiteY1" fmla="*/ 56361 h 401995"/>
                <a:gd name="connsiteX2" fmla="*/ 14391 w 1205904"/>
                <a:gd name="connsiteY2" fmla="*/ 112827 h 401995"/>
                <a:gd name="connsiteX3" fmla="*/ 1120544 w 1205904"/>
                <a:gd name="connsiteY3" fmla="*/ 169871 h 401995"/>
                <a:gd name="connsiteX4" fmla="*/ 91 w 1205904"/>
                <a:gd name="connsiteY4" fmla="*/ 229284 h 401995"/>
                <a:gd name="connsiteX5" fmla="*/ 1141981 w 1205904"/>
                <a:gd name="connsiteY5" fmla="*/ 291432 h 401995"/>
                <a:gd name="connsiteX6" fmla="*/ 77497 w 1205904"/>
                <a:gd name="connsiteY6" fmla="*/ 341215 h 401995"/>
                <a:gd name="connsiteX7" fmla="*/ 1141981 w 1205904"/>
                <a:gd name="connsiteY7" fmla="*/ 401995 h 401995"/>
                <a:gd name="connsiteX0" fmla="*/ 46534 w 1205904"/>
                <a:gd name="connsiteY0" fmla="*/ 0 h 341215"/>
                <a:gd name="connsiteX1" fmla="*/ 1205086 w 1205904"/>
                <a:gd name="connsiteY1" fmla="*/ 56361 h 341215"/>
                <a:gd name="connsiteX2" fmla="*/ 14391 w 1205904"/>
                <a:gd name="connsiteY2" fmla="*/ 112827 h 341215"/>
                <a:gd name="connsiteX3" fmla="*/ 1120544 w 1205904"/>
                <a:gd name="connsiteY3" fmla="*/ 169871 h 341215"/>
                <a:gd name="connsiteX4" fmla="*/ 91 w 1205904"/>
                <a:gd name="connsiteY4" fmla="*/ 229284 h 341215"/>
                <a:gd name="connsiteX5" fmla="*/ 1141981 w 1205904"/>
                <a:gd name="connsiteY5" fmla="*/ 291432 h 341215"/>
                <a:gd name="connsiteX6" fmla="*/ 77497 w 1205904"/>
                <a:gd name="connsiteY6" fmla="*/ 341215 h 341215"/>
                <a:gd name="connsiteX0" fmla="*/ 46534 w 1205904"/>
                <a:gd name="connsiteY0" fmla="*/ 0 h 291432"/>
                <a:gd name="connsiteX1" fmla="*/ 1205086 w 1205904"/>
                <a:gd name="connsiteY1" fmla="*/ 56361 h 291432"/>
                <a:gd name="connsiteX2" fmla="*/ 14391 w 1205904"/>
                <a:gd name="connsiteY2" fmla="*/ 112827 h 291432"/>
                <a:gd name="connsiteX3" fmla="*/ 1120544 w 1205904"/>
                <a:gd name="connsiteY3" fmla="*/ 169871 h 291432"/>
                <a:gd name="connsiteX4" fmla="*/ 91 w 1205904"/>
                <a:gd name="connsiteY4" fmla="*/ 229284 h 291432"/>
                <a:gd name="connsiteX5" fmla="*/ 1141981 w 1205904"/>
                <a:gd name="connsiteY5" fmla="*/ 291432 h 291432"/>
                <a:gd name="connsiteX0" fmla="*/ 46443 w 1205813"/>
                <a:gd name="connsiteY0" fmla="*/ 0 h 229284"/>
                <a:gd name="connsiteX1" fmla="*/ 1204995 w 1205813"/>
                <a:gd name="connsiteY1" fmla="*/ 56361 h 229284"/>
                <a:gd name="connsiteX2" fmla="*/ 14300 w 1205813"/>
                <a:gd name="connsiteY2" fmla="*/ 112827 h 229284"/>
                <a:gd name="connsiteX3" fmla="*/ 1120453 w 1205813"/>
                <a:gd name="connsiteY3" fmla="*/ 169871 h 229284"/>
                <a:gd name="connsiteX4" fmla="*/ 0 w 1205813"/>
                <a:gd name="connsiteY4" fmla="*/ 229284 h 229284"/>
                <a:gd name="connsiteX0" fmla="*/ 32275 w 1191645"/>
                <a:gd name="connsiteY0" fmla="*/ 0 h 169871"/>
                <a:gd name="connsiteX1" fmla="*/ 1190827 w 1191645"/>
                <a:gd name="connsiteY1" fmla="*/ 56361 h 169871"/>
                <a:gd name="connsiteX2" fmla="*/ 132 w 1191645"/>
                <a:gd name="connsiteY2" fmla="*/ 112827 h 169871"/>
                <a:gd name="connsiteX3" fmla="*/ 1106285 w 1191645"/>
                <a:gd name="connsiteY3" fmla="*/ 169871 h 169871"/>
                <a:gd name="connsiteX0" fmla="*/ 33293 w 1192663"/>
                <a:gd name="connsiteY0" fmla="*/ 0 h 431867"/>
                <a:gd name="connsiteX1" fmla="*/ 1191845 w 1192663"/>
                <a:gd name="connsiteY1" fmla="*/ 56361 h 431867"/>
                <a:gd name="connsiteX2" fmla="*/ 1150 w 1192663"/>
                <a:gd name="connsiteY2" fmla="*/ 112827 h 431867"/>
                <a:gd name="connsiteX3" fmla="*/ 954308 w 1192663"/>
                <a:gd name="connsiteY3" fmla="*/ 431867 h 431867"/>
                <a:gd name="connsiteX0" fmla="*/ 0 w 1278479"/>
                <a:gd name="connsiteY0" fmla="*/ 0 h 431867"/>
                <a:gd name="connsiteX1" fmla="*/ 1158552 w 1278479"/>
                <a:gd name="connsiteY1" fmla="*/ 56361 h 431867"/>
                <a:gd name="connsiteX2" fmla="*/ 1214996 w 1278479"/>
                <a:gd name="connsiteY2" fmla="*/ 271612 h 431867"/>
                <a:gd name="connsiteX3" fmla="*/ 921015 w 1278479"/>
                <a:gd name="connsiteY3" fmla="*/ 431867 h 431867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271434"/>
                <a:gd name="connsiteY0" fmla="*/ 0 h 438218"/>
                <a:gd name="connsiteX1" fmla="*/ 1158552 w 1271434"/>
                <a:gd name="connsiteY1" fmla="*/ 56361 h 438218"/>
                <a:gd name="connsiteX2" fmla="*/ 1214996 w 1271434"/>
                <a:gd name="connsiteY2" fmla="*/ 271612 h 438218"/>
                <a:gd name="connsiteX3" fmla="*/ 1050829 w 1271434"/>
                <a:gd name="connsiteY3" fmla="*/ 438218 h 43821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194652"/>
                <a:gd name="connsiteY0" fmla="*/ 0 h 563658"/>
                <a:gd name="connsiteX1" fmla="*/ 133951 w 194652"/>
                <a:gd name="connsiteY1" fmla="*/ 181801 h 563658"/>
                <a:gd name="connsiteX2" fmla="*/ 190395 w 194652"/>
                <a:gd name="connsiteY2" fmla="*/ 397052 h 563658"/>
                <a:gd name="connsiteX3" fmla="*/ 26228 w 194652"/>
                <a:gd name="connsiteY3" fmla="*/ 563658 h 563658"/>
                <a:gd name="connsiteX0" fmla="*/ 0 w 230259"/>
                <a:gd name="connsiteY0" fmla="*/ 0 h 563658"/>
                <a:gd name="connsiteX1" fmla="*/ 133951 w 230259"/>
                <a:gd name="connsiteY1" fmla="*/ 181801 h 563658"/>
                <a:gd name="connsiteX2" fmla="*/ 227484 w 230259"/>
                <a:gd name="connsiteY2" fmla="*/ 366883 h 563658"/>
                <a:gd name="connsiteX3" fmla="*/ 26228 w 230259"/>
                <a:gd name="connsiteY3" fmla="*/ 563658 h 563658"/>
                <a:gd name="connsiteX0" fmla="*/ 0 w 232492"/>
                <a:gd name="connsiteY0" fmla="*/ 0 h 563658"/>
                <a:gd name="connsiteX1" fmla="*/ 157132 w 232492"/>
                <a:gd name="connsiteY1" fmla="*/ 181801 h 563658"/>
                <a:gd name="connsiteX2" fmla="*/ 227484 w 232492"/>
                <a:gd name="connsiteY2" fmla="*/ 366883 h 563658"/>
                <a:gd name="connsiteX3" fmla="*/ 26228 w 232492"/>
                <a:gd name="connsiteY3" fmla="*/ 563658 h 563658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0 w 232856"/>
                <a:gd name="connsiteY0" fmla="*/ 0 h 581265"/>
                <a:gd name="connsiteX1" fmla="*/ 157132 w 232856"/>
                <a:gd name="connsiteY1" fmla="*/ 181801 h 581265"/>
                <a:gd name="connsiteX2" fmla="*/ 227484 w 232856"/>
                <a:gd name="connsiteY2" fmla="*/ 366883 h 581265"/>
                <a:gd name="connsiteX3" fmla="*/ 19790 w 232856"/>
                <a:gd name="connsiteY3" fmla="*/ 567943 h 581265"/>
                <a:gd name="connsiteX4" fmla="*/ 26228 w 232856"/>
                <a:gd name="connsiteY4" fmla="*/ 563658 h 581265"/>
                <a:gd name="connsiteX0" fmla="*/ 29407 w 262263"/>
                <a:gd name="connsiteY0" fmla="*/ 0 h 578736"/>
                <a:gd name="connsiteX1" fmla="*/ 186539 w 262263"/>
                <a:gd name="connsiteY1" fmla="*/ 181801 h 578736"/>
                <a:gd name="connsiteX2" fmla="*/ 256891 w 262263"/>
                <a:gd name="connsiteY2" fmla="*/ 366883 h 578736"/>
                <a:gd name="connsiteX3" fmla="*/ 49197 w 262263"/>
                <a:gd name="connsiteY3" fmla="*/ 567943 h 578736"/>
                <a:gd name="connsiteX4" fmla="*/ 0 w 262263"/>
                <a:gd name="connsiteY4" fmla="*/ 549367 h 578736"/>
                <a:gd name="connsiteX0" fmla="*/ 10862 w 243718"/>
                <a:gd name="connsiteY0" fmla="*/ 0 h 627172"/>
                <a:gd name="connsiteX1" fmla="*/ 167994 w 243718"/>
                <a:gd name="connsiteY1" fmla="*/ 181801 h 627172"/>
                <a:gd name="connsiteX2" fmla="*/ 238346 w 243718"/>
                <a:gd name="connsiteY2" fmla="*/ 366883 h 627172"/>
                <a:gd name="connsiteX3" fmla="*/ 30652 w 243718"/>
                <a:gd name="connsiteY3" fmla="*/ 567943 h 627172"/>
                <a:gd name="connsiteX4" fmla="*/ 0 w 243718"/>
                <a:gd name="connsiteY4" fmla="*/ 627172 h 627172"/>
                <a:gd name="connsiteX0" fmla="*/ 14892 w 248552"/>
                <a:gd name="connsiteY0" fmla="*/ 0 h 627172"/>
                <a:gd name="connsiteX1" fmla="*/ 172024 w 248552"/>
                <a:gd name="connsiteY1" fmla="*/ 181801 h 627172"/>
                <a:gd name="connsiteX2" fmla="*/ 242376 w 248552"/>
                <a:gd name="connsiteY2" fmla="*/ 366883 h 627172"/>
                <a:gd name="connsiteX3" fmla="*/ 20773 w 248552"/>
                <a:gd name="connsiteY3" fmla="*/ 545713 h 627172"/>
                <a:gd name="connsiteX4" fmla="*/ 4030 w 248552"/>
                <a:gd name="connsiteY4" fmla="*/ 627172 h 627172"/>
                <a:gd name="connsiteX0" fmla="*/ 13445 w 247105"/>
                <a:gd name="connsiteY0" fmla="*/ 0 h 608895"/>
                <a:gd name="connsiteX1" fmla="*/ 170577 w 247105"/>
                <a:gd name="connsiteY1" fmla="*/ 181801 h 608895"/>
                <a:gd name="connsiteX2" fmla="*/ 240929 w 247105"/>
                <a:gd name="connsiteY2" fmla="*/ 366883 h 608895"/>
                <a:gd name="connsiteX3" fmla="*/ 19326 w 247105"/>
                <a:gd name="connsiteY3" fmla="*/ 545713 h 608895"/>
                <a:gd name="connsiteX4" fmla="*/ 5722 w 247105"/>
                <a:gd name="connsiteY4" fmla="*/ 608895 h 608895"/>
                <a:gd name="connsiteX0" fmla="*/ 13445 w 247105"/>
                <a:gd name="connsiteY0" fmla="*/ 0 h 589543"/>
                <a:gd name="connsiteX1" fmla="*/ 170577 w 247105"/>
                <a:gd name="connsiteY1" fmla="*/ 181801 h 589543"/>
                <a:gd name="connsiteX2" fmla="*/ 240929 w 247105"/>
                <a:gd name="connsiteY2" fmla="*/ 366883 h 589543"/>
                <a:gd name="connsiteX3" fmla="*/ 19326 w 247105"/>
                <a:gd name="connsiteY3" fmla="*/ 545713 h 589543"/>
                <a:gd name="connsiteX4" fmla="*/ 5722 w 247105"/>
                <a:gd name="connsiteY4" fmla="*/ 589543 h 589543"/>
                <a:gd name="connsiteX0" fmla="*/ 16560 w 250220"/>
                <a:gd name="connsiteY0" fmla="*/ 0 h 585243"/>
                <a:gd name="connsiteX1" fmla="*/ 173692 w 250220"/>
                <a:gd name="connsiteY1" fmla="*/ 181801 h 585243"/>
                <a:gd name="connsiteX2" fmla="*/ 244044 w 250220"/>
                <a:gd name="connsiteY2" fmla="*/ 366883 h 585243"/>
                <a:gd name="connsiteX3" fmla="*/ 22441 w 250220"/>
                <a:gd name="connsiteY3" fmla="*/ 545713 h 585243"/>
                <a:gd name="connsiteX4" fmla="*/ 2559 w 250220"/>
                <a:gd name="connsiteY4" fmla="*/ 585243 h 585243"/>
                <a:gd name="connsiteX0" fmla="*/ 14001 w 247661"/>
                <a:gd name="connsiteY0" fmla="*/ 0 h 585243"/>
                <a:gd name="connsiteX1" fmla="*/ 171133 w 247661"/>
                <a:gd name="connsiteY1" fmla="*/ 181801 h 585243"/>
                <a:gd name="connsiteX2" fmla="*/ 241485 w 247661"/>
                <a:gd name="connsiteY2" fmla="*/ 366883 h 585243"/>
                <a:gd name="connsiteX3" fmla="*/ 19882 w 247661"/>
                <a:gd name="connsiteY3" fmla="*/ 545713 h 585243"/>
                <a:gd name="connsiteX4" fmla="*/ 54605 w 247661"/>
                <a:gd name="connsiteY4" fmla="*/ 509606 h 585243"/>
                <a:gd name="connsiteX5" fmla="*/ 0 w 247661"/>
                <a:gd name="connsiteY5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7652 w 251312"/>
                <a:gd name="connsiteY0" fmla="*/ 0 h 585243"/>
                <a:gd name="connsiteX1" fmla="*/ 174784 w 251312"/>
                <a:gd name="connsiteY1" fmla="*/ 181801 h 585243"/>
                <a:gd name="connsiteX2" fmla="*/ 245136 w 251312"/>
                <a:gd name="connsiteY2" fmla="*/ 366883 h 585243"/>
                <a:gd name="connsiteX3" fmla="*/ 23533 w 251312"/>
                <a:gd name="connsiteY3" fmla="*/ 545713 h 585243"/>
                <a:gd name="connsiteX4" fmla="*/ 3651 w 251312"/>
                <a:gd name="connsiteY4" fmla="*/ 585243 h 585243"/>
                <a:gd name="connsiteX0" fmla="*/ 14001 w 245044"/>
                <a:gd name="connsiteY0" fmla="*/ 0 h 585243"/>
                <a:gd name="connsiteX1" fmla="*/ 171133 w 245044"/>
                <a:gd name="connsiteY1" fmla="*/ 181801 h 585243"/>
                <a:gd name="connsiteX2" fmla="*/ 241485 w 245044"/>
                <a:gd name="connsiteY2" fmla="*/ 366883 h 585243"/>
                <a:gd name="connsiteX3" fmla="*/ 66968 w 245044"/>
                <a:gd name="connsiteY3" fmla="*/ 505934 h 585243"/>
                <a:gd name="connsiteX4" fmla="*/ 0 w 245044"/>
                <a:gd name="connsiteY4" fmla="*/ 585243 h 585243"/>
                <a:gd name="connsiteX0" fmla="*/ 14001 w 247647"/>
                <a:gd name="connsiteY0" fmla="*/ 0 h 585243"/>
                <a:gd name="connsiteX1" fmla="*/ 189968 w 247647"/>
                <a:gd name="connsiteY1" fmla="*/ 178576 h 585243"/>
                <a:gd name="connsiteX2" fmla="*/ 241485 w 247647"/>
                <a:gd name="connsiteY2" fmla="*/ 366883 h 585243"/>
                <a:gd name="connsiteX3" fmla="*/ 66968 w 247647"/>
                <a:gd name="connsiteY3" fmla="*/ 505934 h 585243"/>
                <a:gd name="connsiteX4" fmla="*/ 0 w 247647"/>
                <a:gd name="connsiteY4" fmla="*/ 585243 h 585243"/>
                <a:gd name="connsiteX0" fmla="*/ 0 w 233646"/>
                <a:gd name="connsiteY0" fmla="*/ 0 h 586318"/>
                <a:gd name="connsiteX1" fmla="*/ 175967 w 233646"/>
                <a:gd name="connsiteY1" fmla="*/ 178576 h 586318"/>
                <a:gd name="connsiteX2" fmla="*/ 227484 w 233646"/>
                <a:gd name="connsiteY2" fmla="*/ 366883 h 586318"/>
                <a:gd name="connsiteX3" fmla="*/ 52967 w 233646"/>
                <a:gd name="connsiteY3" fmla="*/ 505934 h 586318"/>
                <a:gd name="connsiteX4" fmla="*/ 23668 w 233646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  <a:gd name="connsiteX0" fmla="*/ 0 w 220881"/>
                <a:gd name="connsiteY0" fmla="*/ 0 h 586318"/>
                <a:gd name="connsiteX1" fmla="*/ 163411 w 220881"/>
                <a:gd name="connsiteY1" fmla="*/ 178576 h 586318"/>
                <a:gd name="connsiteX2" fmla="*/ 214928 w 220881"/>
                <a:gd name="connsiteY2" fmla="*/ 366883 h 586318"/>
                <a:gd name="connsiteX3" fmla="*/ 40411 w 220881"/>
                <a:gd name="connsiteY3" fmla="*/ 505934 h 586318"/>
                <a:gd name="connsiteX4" fmla="*/ 11112 w 220881"/>
                <a:gd name="connsiteY4" fmla="*/ 586318 h 586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881" h="586318">
                  <a:moveTo>
                    <a:pt x="0" y="0"/>
                  </a:moveTo>
                  <a:cubicBezTo>
                    <a:pt x="20529" y="22225"/>
                    <a:pt x="127590" y="117429"/>
                    <a:pt x="163411" y="178576"/>
                  </a:cubicBezTo>
                  <a:cubicBezTo>
                    <a:pt x="199232" y="239723"/>
                    <a:pt x="235428" y="312323"/>
                    <a:pt x="214928" y="366883"/>
                  </a:cubicBezTo>
                  <a:cubicBezTo>
                    <a:pt x="194428" y="421443"/>
                    <a:pt x="74380" y="469362"/>
                    <a:pt x="40411" y="505934"/>
                  </a:cubicBezTo>
                  <a:cubicBezTo>
                    <a:pt x="6442" y="542506"/>
                    <a:pt x="15254" y="578083"/>
                    <a:pt x="11112" y="586318"/>
                  </a:cubicBezTo>
                </a:path>
              </a:pathLst>
            </a:custGeom>
            <a:noFill/>
            <a:ln w="38100" cap="rnd" cmpd="dbl" algn="ctr">
              <a:gradFill flip="none" rotWithShape="1">
                <a:gsLst>
                  <a:gs pos="0">
                    <a:srgbClr val="CCFF33"/>
                  </a:gs>
                  <a:gs pos="98000">
                    <a:srgbClr val="FFFF00"/>
                  </a:gs>
                  <a:gs pos="67000">
                    <a:srgbClr val="CCFF33"/>
                  </a:gs>
                </a:gsLst>
                <a:lin ang="2700000" scaled="0"/>
                <a:tileRect/>
              </a:gradFill>
              <a:prstDash val="solid"/>
            </a:ln>
            <a:effectLst/>
            <a:scene3d>
              <a:camera prst="orthographicFront"/>
              <a:lightRig rig="contrasting" dir="t"/>
            </a:scene3d>
            <a:sp3d prstMaterial="matte"/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11" name="3 Rectángulo"/>
          <p:cNvSpPr/>
          <p:nvPr/>
        </p:nvSpPr>
        <p:spPr>
          <a:xfrm rot="16200000">
            <a:off x="-1582486" y="2157365"/>
            <a:ext cx="5144686" cy="82758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FFFF00"/>
              </a:gs>
              <a:gs pos="73000">
                <a:srgbClr val="006600">
                  <a:lumMod val="63000"/>
                </a:srgb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3 Rectángulo"/>
          <p:cNvSpPr/>
          <p:nvPr/>
        </p:nvSpPr>
        <p:spPr>
          <a:xfrm rot="16200000">
            <a:off x="-1726502" y="2161949"/>
            <a:ext cx="5144686" cy="82758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FFFF00"/>
              </a:gs>
              <a:gs pos="73000">
                <a:srgbClr val="006600">
                  <a:lumMod val="63000"/>
                </a:srgb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3 Rectángulo"/>
          <p:cNvSpPr/>
          <p:nvPr/>
        </p:nvSpPr>
        <p:spPr>
          <a:xfrm rot="16200000">
            <a:off x="-1870518" y="2157365"/>
            <a:ext cx="5144686" cy="82758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FFFF00"/>
              </a:gs>
              <a:gs pos="73000">
                <a:srgbClr val="006600">
                  <a:lumMod val="63000"/>
                </a:srgb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3 Rectángulo"/>
          <p:cNvSpPr/>
          <p:nvPr/>
        </p:nvSpPr>
        <p:spPr>
          <a:xfrm rot="16200000">
            <a:off x="-2014534" y="2157365"/>
            <a:ext cx="5144686" cy="827583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FFFF00"/>
              </a:gs>
              <a:gs pos="73000">
                <a:srgbClr val="006600">
                  <a:lumMod val="63000"/>
                </a:srgb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3 Rectángulo"/>
          <p:cNvSpPr/>
          <p:nvPr/>
        </p:nvSpPr>
        <p:spPr>
          <a:xfrm rot="16200000">
            <a:off x="-2158549" y="2158552"/>
            <a:ext cx="5144686" cy="827582"/>
          </a:xfrm>
          <a:custGeom>
            <a:avLst/>
            <a:gdLst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  <a:gd name="connsiteX0" fmla="*/ 0 w 9144000"/>
              <a:gd name="connsiteY0" fmla="*/ 0 h 509816"/>
              <a:gd name="connsiteX1" fmla="*/ 9144000 w 9144000"/>
              <a:gd name="connsiteY1" fmla="*/ 0 h 509816"/>
              <a:gd name="connsiteX2" fmla="*/ 9144000 w 9144000"/>
              <a:gd name="connsiteY2" fmla="*/ 509816 h 509816"/>
              <a:gd name="connsiteX3" fmla="*/ 0 w 9144000"/>
              <a:gd name="connsiteY3" fmla="*/ 509816 h 509816"/>
              <a:gd name="connsiteX4" fmla="*/ 0 w 9144000"/>
              <a:gd name="connsiteY4" fmla="*/ 0 h 50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09816">
                <a:moveTo>
                  <a:pt x="0" y="0"/>
                </a:moveTo>
                <a:lnTo>
                  <a:pt x="9144000" y="0"/>
                </a:lnTo>
                <a:lnTo>
                  <a:pt x="9144000" y="509816"/>
                </a:lnTo>
                <a:cubicBezTo>
                  <a:pt x="554736" y="-377152"/>
                  <a:pt x="3048000" y="509816"/>
                  <a:pt x="0" y="50981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8324">
                <a:srgbClr val="CCFF33"/>
              </a:gs>
              <a:gs pos="1250">
                <a:srgbClr val="FFFF00"/>
              </a:gs>
              <a:gs pos="73000">
                <a:srgbClr val="006600">
                  <a:lumMod val="63000"/>
                </a:srgbClr>
              </a:gs>
              <a:gs pos="100000">
                <a:schemeClr val="tx2">
                  <a:lumMod val="10000"/>
                </a:schemeClr>
              </a:gs>
              <a:gs pos="46000">
                <a:srgbClr val="92D050"/>
              </a:gs>
            </a:gsLst>
            <a:lin ang="162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22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1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1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</TotalTime>
  <Words>420</Words>
  <Application>Microsoft Office PowerPoint</Application>
  <PresentationFormat>Presentación en pantalla (16:9)</PresentationFormat>
  <Paragraphs>70</Paragraphs>
  <Slides>47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 y Roby</dc:creator>
  <cp:lastModifiedBy>Paloma</cp:lastModifiedBy>
  <dcterms:created xsi:type="dcterms:W3CDTF">2017-02-09T15:41:11Z</dcterms:created>
  <dcterms:modified xsi:type="dcterms:W3CDTF">2017-02-18T17:56:35Z</dcterms:modified>
</cp:coreProperties>
</file>