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3" r:id="rId3"/>
    <p:sldId id="281" r:id="rId4"/>
    <p:sldId id="272" r:id="rId5"/>
    <p:sldId id="257" r:id="rId6"/>
    <p:sldId id="283" r:id="rId7"/>
    <p:sldId id="258" r:id="rId8"/>
    <p:sldId id="261" r:id="rId9"/>
    <p:sldId id="282" r:id="rId10"/>
    <p:sldId id="260" r:id="rId11"/>
    <p:sldId id="269" r:id="rId12"/>
    <p:sldId id="284" r:id="rId13"/>
    <p:sldId id="259" r:id="rId14"/>
    <p:sldId id="262" r:id="rId15"/>
    <p:sldId id="285" r:id="rId16"/>
    <p:sldId id="268" r:id="rId17"/>
    <p:sldId id="264" r:id="rId18"/>
    <p:sldId id="286" r:id="rId19"/>
    <p:sldId id="266" r:id="rId20"/>
    <p:sldId id="270" r:id="rId21"/>
    <p:sldId id="288" r:id="rId22"/>
    <p:sldId id="277" r:id="rId23"/>
    <p:sldId id="267" r:id="rId24"/>
    <p:sldId id="287" r:id="rId25"/>
    <p:sldId id="271" r:id="rId26"/>
    <p:sldId id="276" r:id="rId27"/>
    <p:sldId id="289" r:id="rId28"/>
    <p:sldId id="275" r:id="rId29"/>
    <p:sldId id="279" r:id="rId30"/>
    <p:sldId id="290" r:id="rId31"/>
    <p:sldId id="278" r:id="rId32"/>
    <p:sldId id="280" r:id="rId33"/>
    <p:sldId id="291" r:id="rId34"/>
    <p:sldId id="274" r:id="rId35"/>
    <p:sldId id="292" r:id="rId36"/>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LOtNMVzV52Cj2bu4jCnnQ" hashData="WguazYtWSxk7ZAOxAP+KV4VBnP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1000"/>
    <a:srgbClr val="BAAE52"/>
    <a:srgbClr val="1D5728"/>
    <a:srgbClr val="663300"/>
    <a:srgbClr val="824100"/>
    <a:srgbClr val="357F31"/>
    <a:srgbClr val="336600"/>
    <a:srgbClr val="39471D"/>
    <a:srgbClr val="FF6699"/>
    <a:srgbClr val="FFCC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1A475450-D17D-43AC-8448-BBE5691023C7}" type="datetimeFigureOut">
              <a:rPr lang="es-PE" smtClean="0"/>
              <a:pPr/>
              <a:t>16/06/2023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08FCF23-7DDA-4ECD-BFAB-DB1EED6F1BCF}"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A475450-D17D-43AC-8448-BBE5691023C7}" type="datetimeFigureOut">
              <a:rPr lang="es-PE" smtClean="0"/>
              <a:pPr/>
              <a:t>16/06/2023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08FCF23-7DDA-4ECD-BFAB-DB1EED6F1BCF}"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A475450-D17D-43AC-8448-BBE5691023C7}" type="datetimeFigureOut">
              <a:rPr lang="es-PE" smtClean="0"/>
              <a:pPr/>
              <a:t>16/06/2023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08FCF23-7DDA-4ECD-BFAB-DB1EED6F1BCF}"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1A475450-D17D-43AC-8448-BBE5691023C7}" type="datetimeFigureOut">
              <a:rPr lang="es-PE" smtClean="0"/>
              <a:pPr/>
              <a:t>16/06/2023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08FCF23-7DDA-4ECD-BFAB-DB1EED6F1BCF}"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1A475450-D17D-43AC-8448-BBE5691023C7}" type="datetimeFigureOut">
              <a:rPr lang="es-PE" smtClean="0"/>
              <a:pPr/>
              <a:t>16/06/2023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E08FCF23-7DDA-4ECD-BFAB-DB1EED6F1BCF}"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1A475450-D17D-43AC-8448-BBE5691023C7}" type="datetimeFigureOut">
              <a:rPr lang="es-PE" smtClean="0"/>
              <a:pPr/>
              <a:t>16/06/2023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E08FCF23-7DDA-4ECD-BFAB-DB1EED6F1BCF}"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A475450-D17D-43AC-8448-BBE5691023C7}" type="datetimeFigureOut">
              <a:rPr lang="es-PE" smtClean="0"/>
              <a:pPr/>
              <a:t>16/06/2023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E08FCF23-7DDA-4ECD-BFAB-DB1EED6F1BCF}"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475450-D17D-43AC-8448-BBE5691023C7}" type="datetimeFigureOut">
              <a:rPr lang="es-PE" smtClean="0"/>
              <a:pPr/>
              <a:t>16/06/2023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08FCF23-7DDA-4ECD-BFAB-DB1EED6F1BCF}"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475450-D17D-43AC-8448-BBE5691023C7}" type="datetimeFigureOut">
              <a:rPr lang="es-PE" smtClean="0"/>
              <a:pPr/>
              <a:t>16/06/2023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08FCF23-7DDA-4ECD-BFAB-DB1EED6F1BCF}"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A475450-D17D-43AC-8448-BBE5691023C7}" type="datetimeFigureOut">
              <a:rPr lang="es-PE" smtClean="0"/>
              <a:pPr/>
              <a:t>16/06/2023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08FCF23-7DDA-4ECD-BFAB-DB1EED6F1BCF}"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A475450-D17D-43AC-8448-BBE5691023C7}" type="datetimeFigureOut">
              <a:rPr lang="es-PE" smtClean="0"/>
              <a:pPr/>
              <a:t>16/06/2023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08FCF23-7DDA-4ECD-BFAB-DB1EED6F1BCF}"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A475450-D17D-43AC-8448-BBE5691023C7}" type="datetimeFigureOut">
              <a:rPr lang="es-PE" smtClean="0"/>
              <a:pPr/>
              <a:t>16/06/2023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08FCF23-7DDA-4ECD-BFAB-DB1EED6F1BCF}"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gif"/><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4.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49.png"/><Relationship Id="rId18" Type="http://schemas.openxmlformats.org/officeDocument/2006/relationships/image" Target="../media/image5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5.png"/><Relationship Id="rId11" Type="http://schemas.openxmlformats.org/officeDocument/2006/relationships/image" Target="../media/image48.png"/><Relationship Id="rId5" Type="http://schemas.openxmlformats.org/officeDocument/2006/relationships/hyperlink" Target="http://www.mispps.com/" TargetMode="External"/><Relationship Id="rId15" Type="http://schemas.openxmlformats.org/officeDocument/2006/relationships/image" Target="../media/image50.png"/><Relationship Id="rId10" Type="http://schemas.openxmlformats.org/officeDocument/2006/relationships/hyperlink" Target="https://www.facebook.com/mispps" TargetMode="External"/><Relationship Id="rId4" Type="http://schemas.openxmlformats.org/officeDocument/2006/relationships/image" Target="../media/image44.png"/><Relationship Id="rId9" Type="http://schemas.openxmlformats.org/officeDocument/2006/relationships/image" Target="../media/image4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50000">
              <a:srgbClr val="002774">
                <a:shade val="67500"/>
                <a:satMod val="115000"/>
              </a:srgbClr>
            </a:gs>
            <a:gs pos="100000">
              <a:srgbClr val="00277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90258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alphaModFix amt="47000"/>
              <a:duotone>
                <a:schemeClr val="bg2">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coollogo_com-202111830.png"/>
          <p:cNvPicPr>
            <a:picLocks noChangeAspect="1"/>
          </p:cNvPicPr>
          <p:nvPr/>
        </p:nvPicPr>
        <p:blipFill>
          <a:blip r:embed="rId5">
            <a:duotone>
              <a:schemeClr val="accent3">
                <a:shade val="45000"/>
                <a:satMod val="135000"/>
              </a:schemeClr>
              <a:prstClr val="white"/>
            </a:duotone>
            <a:lum bright="-10000" contrast="30000"/>
          </a:blip>
          <a:stretch>
            <a:fillRect/>
          </a:stretch>
        </p:blipFill>
        <p:spPr>
          <a:xfrm>
            <a:off x="214281" y="214296"/>
            <a:ext cx="793757" cy="714380"/>
          </a:xfrm>
          <a:prstGeom prst="rect">
            <a:avLst/>
          </a:prstGeom>
        </p:spPr>
      </p:pic>
      <p:pic>
        <p:nvPicPr>
          <p:cNvPr id="8" name="7 Imagen" descr="coollogo_com-202021764.png"/>
          <p:cNvPicPr>
            <a:picLocks noChangeAspect="1"/>
          </p:cNvPicPr>
          <p:nvPr/>
        </p:nvPicPr>
        <p:blipFill>
          <a:blip r:embed="rId6">
            <a:duotone>
              <a:schemeClr val="accent3">
                <a:shade val="45000"/>
                <a:satMod val="135000"/>
              </a:schemeClr>
              <a:prstClr val="white"/>
            </a:duotone>
            <a:lum bright="-10000" contrast="30000"/>
          </a:blip>
          <a:stretch>
            <a:fillRect/>
          </a:stretch>
        </p:blipFill>
        <p:spPr>
          <a:xfrm>
            <a:off x="1214414" y="214296"/>
            <a:ext cx="1508137" cy="714380"/>
          </a:xfrm>
          <a:prstGeom prst="rect">
            <a:avLst/>
          </a:prstGeom>
        </p:spPr>
      </p:pic>
      <p:pic>
        <p:nvPicPr>
          <p:cNvPr id="9" name="8 Imagen" descr="coollogo_com-9538436.png"/>
          <p:cNvPicPr>
            <a:picLocks noChangeAspect="1"/>
          </p:cNvPicPr>
          <p:nvPr/>
        </p:nvPicPr>
        <p:blipFill>
          <a:blip r:embed="rId7">
            <a:duotone>
              <a:schemeClr val="accent3">
                <a:shade val="45000"/>
                <a:satMod val="135000"/>
              </a:schemeClr>
              <a:prstClr val="white"/>
            </a:duotone>
            <a:lum bright="-10000" contrast="30000"/>
          </a:blip>
          <a:stretch>
            <a:fillRect/>
          </a:stretch>
        </p:blipFill>
        <p:spPr>
          <a:xfrm>
            <a:off x="3000364" y="214296"/>
            <a:ext cx="785818" cy="714380"/>
          </a:xfrm>
          <a:prstGeom prst="rect">
            <a:avLst/>
          </a:prstGeom>
        </p:spPr>
      </p:pic>
      <p:pic>
        <p:nvPicPr>
          <p:cNvPr id="10" name="9 Imagen" descr="coollogo_com-202092141.png"/>
          <p:cNvPicPr>
            <a:picLocks noChangeAspect="1"/>
          </p:cNvPicPr>
          <p:nvPr/>
        </p:nvPicPr>
        <p:blipFill>
          <a:blip r:embed="rId8">
            <a:duotone>
              <a:schemeClr val="accent3">
                <a:shade val="45000"/>
                <a:satMod val="135000"/>
              </a:schemeClr>
              <a:prstClr val="white"/>
            </a:duotone>
            <a:lum bright="-10000" contrast="30000"/>
          </a:blip>
          <a:stretch>
            <a:fillRect/>
          </a:stretch>
        </p:blipFill>
        <p:spPr>
          <a:xfrm>
            <a:off x="214282" y="1000115"/>
            <a:ext cx="2203788" cy="642942"/>
          </a:xfrm>
          <a:prstGeom prst="rect">
            <a:avLst/>
          </a:prstGeom>
        </p:spPr>
      </p:pic>
      <p:pic>
        <p:nvPicPr>
          <p:cNvPr id="11" name="10 Imagen" descr="coollogo_com-133342204.png"/>
          <p:cNvPicPr>
            <a:picLocks noChangeAspect="1"/>
          </p:cNvPicPr>
          <p:nvPr/>
        </p:nvPicPr>
        <p:blipFill>
          <a:blip r:embed="rId9">
            <a:duotone>
              <a:schemeClr val="accent3">
                <a:shade val="45000"/>
                <a:satMod val="135000"/>
              </a:schemeClr>
              <a:prstClr val="white"/>
            </a:duotone>
            <a:lum bright="-10000" contrast="30000"/>
          </a:blip>
          <a:stretch>
            <a:fillRect/>
          </a:stretch>
        </p:blipFill>
        <p:spPr>
          <a:xfrm>
            <a:off x="2714612" y="1000114"/>
            <a:ext cx="1428759" cy="642942"/>
          </a:xfrm>
          <a:prstGeom prst="rect">
            <a:avLst/>
          </a:prstGeom>
        </p:spPr>
      </p:pic>
      <p:pic>
        <p:nvPicPr>
          <p:cNvPr id="12" name="11 Imagen" descr="coollogo_com-133361756.png"/>
          <p:cNvPicPr>
            <a:picLocks noChangeAspect="1"/>
          </p:cNvPicPr>
          <p:nvPr/>
        </p:nvPicPr>
        <p:blipFill>
          <a:blip r:embed="rId10">
            <a:duotone>
              <a:schemeClr val="accent3">
                <a:shade val="45000"/>
                <a:satMod val="135000"/>
              </a:schemeClr>
              <a:prstClr val="white"/>
            </a:duotone>
            <a:lum bright="-10000" contrast="30000"/>
          </a:blip>
          <a:stretch>
            <a:fillRect/>
          </a:stretch>
        </p:blipFill>
        <p:spPr>
          <a:xfrm>
            <a:off x="735514" y="1643056"/>
            <a:ext cx="907527" cy="700092"/>
          </a:xfrm>
          <a:prstGeom prst="rect">
            <a:avLst/>
          </a:prstGeom>
        </p:spPr>
      </p:pic>
      <p:pic>
        <p:nvPicPr>
          <p:cNvPr id="13" name="12 Imagen" descr="coollogo_com-284741862.png"/>
          <p:cNvPicPr>
            <a:picLocks noChangeAspect="1"/>
          </p:cNvPicPr>
          <p:nvPr/>
        </p:nvPicPr>
        <p:blipFill>
          <a:blip r:embed="rId11">
            <a:duotone>
              <a:schemeClr val="accent3">
                <a:shade val="45000"/>
                <a:satMod val="135000"/>
              </a:schemeClr>
              <a:prstClr val="white"/>
            </a:duotone>
            <a:lum bright="-10000" contrast="30000"/>
          </a:blip>
          <a:stretch>
            <a:fillRect/>
          </a:stretch>
        </p:blipFill>
        <p:spPr>
          <a:xfrm>
            <a:off x="1857356" y="1643056"/>
            <a:ext cx="1500198" cy="694377"/>
          </a:xfrm>
          <a:prstGeom prst="rect">
            <a:avLst/>
          </a:prstGeom>
        </p:spPr>
      </p:pic>
      <p:pic>
        <p:nvPicPr>
          <p:cNvPr id="15" name="14 Imagen" descr="coollogo_com-14732438.png"/>
          <p:cNvPicPr>
            <a:picLocks noChangeAspect="1"/>
          </p:cNvPicPr>
          <p:nvPr/>
        </p:nvPicPr>
        <p:blipFill>
          <a:blip r:embed="rId12">
            <a:duotone>
              <a:prstClr val="black"/>
              <a:schemeClr val="accent3">
                <a:tint val="45000"/>
                <a:satMod val="400000"/>
              </a:schemeClr>
            </a:duotone>
            <a:lum bright="-10000" contrast="30000"/>
          </a:blip>
          <a:stretch>
            <a:fillRect/>
          </a:stretch>
        </p:blipFill>
        <p:spPr>
          <a:xfrm>
            <a:off x="214281" y="4572014"/>
            <a:ext cx="1571637" cy="285752"/>
          </a:xfrm>
          <a:prstGeom prst="rect">
            <a:avLst/>
          </a:prstGeom>
        </p:spPr>
      </p:pic>
      <p:sp>
        <p:nvSpPr>
          <p:cNvPr id="16" name="15 Rectángulo"/>
          <p:cNvSpPr/>
          <p:nvPr/>
        </p:nvSpPr>
        <p:spPr>
          <a:xfrm>
            <a:off x="0" y="0"/>
            <a:ext cx="9144000" cy="5143500"/>
          </a:xfrm>
          <a:prstGeom prst="rect">
            <a:avLst/>
          </a:prstGeom>
          <a:blipFill dpi="0" rotWithShape="1">
            <a:blip r:embed="rId13">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9000">
    <p:sndAc>
      <p:stSnd loop="1">
        <p:snd r:embed="rId2" name="Kenny G - Going Hom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2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fltVal val="0"/>
                                          </p:val>
                                        </p:tav>
                                        <p:tav tm="100000">
                                          <p:val>
                                            <p:strVal val="#ppt_h"/>
                                          </p:val>
                                        </p:tav>
                                      </p:tavLst>
                                    </p:anim>
                                  </p:childTnLst>
                                </p:cTn>
                              </p:par>
                            </p:childTnLst>
                          </p:cTn>
                        </p:par>
                        <p:par>
                          <p:cTn id="14" fill="hold">
                            <p:stCondLst>
                              <p:cond delay="2000"/>
                            </p:stCondLst>
                            <p:childTnLst>
                              <p:par>
                                <p:cTn id="15" presetID="23" presetClass="entr" presetSubtype="16"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childTnLst>
                                </p:cTn>
                              </p:par>
                            </p:childTnLst>
                          </p:cTn>
                        </p:par>
                        <p:par>
                          <p:cTn id="19" fill="hold">
                            <p:stCondLst>
                              <p:cond delay="3000"/>
                            </p:stCondLst>
                            <p:childTnLst>
                              <p:par>
                                <p:cTn id="20" presetID="23" presetClass="entr" presetSubtype="16"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childTnLst>
                                </p:cTn>
                              </p:par>
                            </p:childTnLst>
                          </p:cTn>
                        </p:par>
                        <p:par>
                          <p:cTn id="24" fill="hold">
                            <p:stCondLst>
                              <p:cond delay="4000"/>
                            </p:stCondLst>
                            <p:childTnLst>
                              <p:par>
                                <p:cTn id="25" presetID="23" presetClass="entr" presetSubtype="16"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1000" fill="hold"/>
                                        <p:tgtEl>
                                          <p:spTgt spid="11"/>
                                        </p:tgtEl>
                                        <p:attrNameLst>
                                          <p:attrName>ppt_w</p:attrName>
                                        </p:attrNameLst>
                                      </p:cBhvr>
                                      <p:tavLst>
                                        <p:tav tm="0">
                                          <p:val>
                                            <p:fltVal val="0"/>
                                          </p:val>
                                        </p:tav>
                                        <p:tav tm="100000">
                                          <p:val>
                                            <p:strVal val="#ppt_w"/>
                                          </p:val>
                                        </p:tav>
                                      </p:tavLst>
                                    </p:anim>
                                    <p:anim calcmode="lin" valueType="num">
                                      <p:cBhvr>
                                        <p:cTn id="28" dur="1000" fill="hold"/>
                                        <p:tgtEl>
                                          <p:spTgt spid="11"/>
                                        </p:tgtEl>
                                        <p:attrNameLst>
                                          <p:attrName>ppt_h</p:attrName>
                                        </p:attrNameLst>
                                      </p:cBhvr>
                                      <p:tavLst>
                                        <p:tav tm="0">
                                          <p:val>
                                            <p:fltVal val="0"/>
                                          </p:val>
                                        </p:tav>
                                        <p:tav tm="100000">
                                          <p:val>
                                            <p:strVal val="#ppt_h"/>
                                          </p:val>
                                        </p:tav>
                                      </p:tavLst>
                                    </p:anim>
                                  </p:childTnLst>
                                </p:cTn>
                              </p:par>
                            </p:childTnLst>
                          </p:cTn>
                        </p:par>
                        <p:par>
                          <p:cTn id="29" fill="hold">
                            <p:stCondLst>
                              <p:cond delay="5000"/>
                            </p:stCondLst>
                            <p:childTnLst>
                              <p:par>
                                <p:cTn id="30" presetID="23" presetClass="entr" presetSubtype="16"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1000" fill="hold"/>
                                        <p:tgtEl>
                                          <p:spTgt spid="12"/>
                                        </p:tgtEl>
                                        <p:attrNameLst>
                                          <p:attrName>ppt_w</p:attrName>
                                        </p:attrNameLst>
                                      </p:cBhvr>
                                      <p:tavLst>
                                        <p:tav tm="0">
                                          <p:val>
                                            <p:fltVal val="0"/>
                                          </p:val>
                                        </p:tav>
                                        <p:tav tm="100000">
                                          <p:val>
                                            <p:strVal val="#ppt_w"/>
                                          </p:val>
                                        </p:tav>
                                      </p:tavLst>
                                    </p:anim>
                                    <p:anim calcmode="lin" valueType="num">
                                      <p:cBhvr>
                                        <p:cTn id="33" dur="1000" fill="hold"/>
                                        <p:tgtEl>
                                          <p:spTgt spid="12"/>
                                        </p:tgtEl>
                                        <p:attrNameLst>
                                          <p:attrName>ppt_h</p:attrName>
                                        </p:attrNameLst>
                                      </p:cBhvr>
                                      <p:tavLst>
                                        <p:tav tm="0">
                                          <p:val>
                                            <p:fltVal val="0"/>
                                          </p:val>
                                        </p:tav>
                                        <p:tav tm="100000">
                                          <p:val>
                                            <p:strVal val="#ppt_h"/>
                                          </p:val>
                                        </p:tav>
                                      </p:tavLst>
                                    </p:anim>
                                  </p:childTnLst>
                                </p:cTn>
                              </p:par>
                            </p:childTnLst>
                          </p:cTn>
                        </p:par>
                        <p:par>
                          <p:cTn id="34" fill="hold">
                            <p:stCondLst>
                              <p:cond delay="6000"/>
                            </p:stCondLst>
                            <p:childTnLst>
                              <p:par>
                                <p:cTn id="35" presetID="23" presetClass="entr" presetSubtype="16"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1000" fill="hold"/>
                                        <p:tgtEl>
                                          <p:spTgt spid="13"/>
                                        </p:tgtEl>
                                        <p:attrNameLst>
                                          <p:attrName>ppt_w</p:attrName>
                                        </p:attrNameLst>
                                      </p:cBhvr>
                                      <p:tavLst>
                                        <p:tav tm="0">
                                          <p:val>
                                            <p:fltVal val="0"/>
                                          </p:val>
                                        </p:tav>
                                        <p:tav tm="100000">
                                          <p:val>
                                            <p:strVal val="#ppt_w"/>
                                          </p:val>
                                        </p:tav>
                                      </p:tavLst>
                                    </p:anim>
                                    <p:anim calcmode="lin" valueType="num">
                                      <p:cBhvr>
                                        <p:cTn id="38" dur="1000" fill="hold"/>
                                        <p:tgtEl>
                                          <p:spTgt spid="13"/>
                                        </p:tgtEl>
                                        <p:attrNameLst>
                                          <p:attrName>ppt_h</p:attrName>
                                        </p:attrNameLst>
                                      </p:cBhvr>
                                      <p:tavLst>
                                        <p:tav tm="0">
                                          <p:val>
                                            <p:fltVal val="0"/>
                                          </p:val>
                                        </p:tav>
                                        <p:tav tm="100000">
                                          <p:val>
                                            <p:strVal val="#ppt_h"/>
                                          </p:val>
                                        </p:tav>
                                      </p:tavLst>
                                    </p:anim>
                                  </p:childTnLst>
                                </p:cTn>
                              </p:par>
                            </p:childTnLst>
                          </p:cTn>
                        </p:par>
                        <p:par>
                          <p:cTn id="39" fill="hold">
                            <p:stCondLst>
                              <p:cond delay="7000"/>
                            </p:stCondLst>
                            <p:childTnLst>
                              <p:par>
                                <p:cTn id="40" presetID="23" presetClass="entr" presetSubtype="16"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1000" fill="hold"/>
                                        <p:tgtEl>
                                          <p:spTgt spid="15"/>
                                        </p:tgtEl>
                                        <p:attrNameLst>
                                          <p:attrName>ppt_w</p:attrName>
                                        </p:attrNameLst>
                                      </p:cBhvr>
                                      <p:tavLst>
                                        <p:tav tm="0">
                                          <p:val>
                                            <p:fltVal val="0"/>
                                          </p:val>
                                        </p:tav>
                                        <p:tav tm="100000">
                                          <p:val>
                                            <p:strVal val="#ppt_w"/>
                                          </p:val>
                                        </p:tav>
                                      </p:tavLst>
                                    </p:anim>
                                    <p:anim calcmode="lin" valueType="num">
                                      <p:cBhvr>
                                        <p:cTn id="43" dur="10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37000">
              <a:srgbClr val="283818"/>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20" y="285734"/>
            <a:ext cx="8643966" cy="4857766"/>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Bisel"/>
          <p:cNvSpPr/>
          <p:nvPr/>
        </p:nvSpPr>
        <p:spPr>
          <a:xfrm>
            <a:off x="5429256" y="0"/>
            <a:ext cx="3714744" cy="5143500"/>
          </a:xfrm>
          <a:prstGeom prst="bevel">
            <a:avLst/>
          </a:prstGeom>
          <a:gradFill flip="none" rotWithShape="1">
            <a:gsLst>
              <a:gs pos="0">
                <a:srgbClr val="121707"/>
              </a:gs>
              <a:gs pos="50000">
                <a:schemeClr val="accent3">
                  <a:lumMod val="50000"/>
                  <a:shade val="67500"/>
                  <a:satMod val="115000"/>
                </a:schemeClr>
              </a:gs>
              <a:gs pos="100000">
                <a:schemeClr val="accent3">
                  <a:lumMod val="50000"/>
                  <a:shade val="100000"/>
                  <a:satMod val="115000"/>
                </a:schemeClr>
              </a:gs>
            </a:gsLst>
            <a:lin ang="16200000" scaled="1"/>
            <a:tileRect/>
          </a:gra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dirty="0" smtClean="0">
                <a:solidFill>
                  <a:schemeClr val="accent3">
                    <a:lumMod val="60000"/>
                    <a:lumOff val="40000"/>
                  </a:schemeClr>
                </a:solidFill>
              </a:rPr>
              <a:t>En los días de lluvia, el mundo parece detenerse por un momento. El sonido suave de las gotas golpeando los cristales y el olor fresco a tierra mojada crean una sinfonía única que acaricia el alma. Es en estos días grises y nublados donde el corazón encuentra un refugio especial.</a:t>
            </a:r>
          </a:p>
          <a:p>
            <a:pPr algn="ctr"/>
            <a:endParaRPr lang="es-PE" dirty="0">
              <a:solidFill>
                <a:schemeClr val="accent3">
                  <a:lumMod val="60000"/>
                  <a:lumOff val="40000"/>
                </a:schemeClr>
              </a:solidFill>
            </a:endParaRPr>
          </a:p>
        </p:txBody>
      </p:sp>
      <p:pic>
        <p:nvPicPr>
          <p:cNvPr id="5" name="4 Imagen" descr="d169d62e.gif"/>
          <p:cNvPicPr>
            <a:picLocks noChangeAspect="1"/>
          </p:cNvPicPr>
          <p:nvPr/>
        </p:nvPicPr>
        <p:blipFill>
          <a:blip r:embed="rId3"/>
          <a:stretch>
            <a:fillRect/>
          </a:stretch>
        </p:blipFill>
        <p:spPr>
          <a:xfrm>
            <a:off x="0" y="285734"/>
            <a:ext cx="5429256" cy="4714872"/>
          </a:xfrm>
          <a:prstGeom prst="ellipse">
            <a:avLst/>
          </a:prstGeom>
          <a:effectLst>
            <a:softEdge rad="635000"/>
          </a:effectLst>
        </p:spPr>
      </p:pic>
    </p:spTree>
  </p:cSld>
  <p:clrMapOvr>
    <a:masterClrMapping/>
  </p:clrMapOvr>
  <p:transition advClick="0" advTm="2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50000">
              <a:schemeClr val="tx1">
                <a:lumMod val="65000"/>
                <a:lumOff val="35000"/>
                <a:shade val="67500"/>
                <a:satMod val="115000"/>
              </a:schemeClr>
            </a:gs>
            <a:gs pos="100000">
              <a:schemeClr val="tx1">
                <a:lumMod val="65000"/>
                <a:lumOff val="3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illustration-painting-of-woman-red-shirt-with-red-umbrella-crossing-the-street-rainy-night-generate-ai-free-phot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3">
              <a:alphaModFix amt="15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dpi="0" rotWithShape="1">
            <a:blip r:embed="rId4">
              <a:alphaModFix amt="47000"/>
              <a:duotone>
                <a:schemeClr val="bg2">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4sw1q5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3">
              <a:alphaModFix amt="15000"/>
              <a:duotone>
                <a:schemeClr val="bg2">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833E13"/>
        </a:solidFill>
        <a:effectLst/>
      </p:bgPr>
    </p:bg>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Bisel"/>
          <p:cNvSpPr/>
          <p:nvPr/>
        </p:nvSpPr>
        <p:spPr>
          <a:xfrm>
            <a:off x="5429256" y="0"/>
            <a:ext cx="3714744" cy="5143500"/>
          </a:xfrm>
          <a:prstGeom prst="bevel">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dirty="0" smtClean="0">
                <a:solidFill>
                  <a:schemeClr val="accent6">
                    <a:lumMod val="40000"/>
                    <a:lumOff val="60000"/>
                  </a:schemeClr>
                </a:solidFill>
              </a:rPr>
              <a:t>Las gotas de lluvia son como lágrimas del cielo, como susurros que nos hablan con una voz profunda</a:t>
            </a:r>
          </a:p>
          <a:p>
            <a:pPr algn="ctr"/>
            <a:endParaRPr lang="es-PE" dirty="0">
              <a:solidFill>
                <a:schemeClr val="accent6">
                  <a:lumMod val="40000"/>
                  <a:lumOff val="60000"/>
                </a:schemeClr>
              </a:solidFill>
            </a:endParaRPr>
          </a:p>
        </p:txBody>
      </p:sp>
      <p:pic>
        <p:nvPicPr>
          <p:cNvPr id="9" name="8 Imagen" descr="5c9279f1.gif"/>
          <p:cNvPicPr>
            <a:picLocks noChangeAspect="1"/>
          </p:cNvPicPr>
          <p:nvPr/>
        </p:nvPicPr>
        <p:blipFill>
          <a:blip r:embed="rId3"/>
          <a:stretch>
            <a:fillRect/>
          </a:stretch>
        </p:blipFill>
        <p:spPr>
          <a:xfrm>
            <a:off x="0" y="428610"/>
            <a:ext cx="5500694" cy="4424362"/>
          </a:xfrm>
          <a:prstGeom prst="ellipse">
            <a:avLst/>
          </a:prstGeom>
          <a:effectLst>
            <a:softEdge rad="635000"/>
          </a:effectLst>
        </p:spPr>
      </p:pic>
    </p:spTree>
  </p:cSld>
  <p:clrMapOvr>
    <a:masterClrMapping/>
  </p:clrMapOvr>
  <p:transition advClick="0" advTm="13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2B170B"/>
            </a:gs>
            <a:gs pos="17999">
              <a:srgbClr val="FEE7F2"/>
            </a:gs>
            <a:gs pos="36000">
              <a:srgbClr val="FAC77D"/>
            </a:gs>
            <a:gs pos="61000">
              <a:srgbClr val="FBA97D"/>
            </a:gs>
            <a:gs pos="82001">
              <a:srgbClr val="FBD49C"/>
            </a:gs>
            <a:gs pos="100000">
              <a:srgbClr val="FEE7F2"/>
            </a:gs>
          </a:gsLst>
          <a:lin ang="0" scaled="1"/>
        </a:gradFill>
        <a:effectLst/>
      </p:bgPr>
    </p:bg>
    <p:spTree>
      <p:nvGrpSpPr>
        <p:cNvPr id="1" name=""/>
        <p:cNvGrpSpPr/>
        <p:nvPr/>
      </p:nvGrpSpPr>
      <p:grpSpPr>
        <a:xfrm>
          <a:off x="0" y="0"/>
          <a:ext cx="0" cy="0"/>
          <a:chOff x="0" y="0"/>
          <a:chExt cx="0" cy="0"/>
        </a:xfrm>
      </p:grpSpPr>
      <p:pic>
        <p:nvPicPr>
          <p:cNvPr id="2" name="1 Imagen" descr="4x6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3">
              <a:alphaModFix amt="47000"/>
              <a:duotone>
                <a:schemeClr val="bg2">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2B170B"/>
            </a:gs>
            <a:gs pos="50000">
              <a:schemeClr val="accent6">
                <a:lumMod val="75000"/>
                <a:shade val="67500"/>
                <a:satMod val="115000"/>
              </a:schemeClr>
            </a:gs>
            <a:gs pos="100000">
              <a:schemeClr val="accent6">
                <a:lumMod val="75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1366_2000-1024x6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3">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37000">
              <a:srgbClr val="283818"/>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20" y="285734"/>
            <a:ext cx="8643966" cy="4857766"/>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Bisel"/>
          <p:cNvSpPr/>
          <p:nvPr/>
        </p:nvSpPr>
        <p:spPr>
          <a:xfrm>
            <a:off x="5429256" y="0"/>
            <a:ext cx="3714744" cy="5143500"/>
          </a:xfrm>
          <a:prstGeom prst="bevel">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dirty="0" smtClean="0">
                <a:solidFill>
                  <a:schemeClr val="accent3">
                    <a:lumMod val="60000"/>
                    <a:lumOff val="40000"/>
                  </a:schemeClr>
                </a:solidFill>
              </a:rPr>
              <a:t>La naturaleza se viste de un verde intenso y las flores bailan con alegría bajo el suave manto acuático. Es en estos momentos cuando la vida se renueva, cuando todo cobra un matiz más vibrante.</a:t>
            </a:r>
          </a:p>
          <a:p>
            <a:pPr algn="ctr"/>
            <a:endParaRPr lang="es-PE" dirty="0">
              <a:solidFill>
                <a:schemeClr val="accent3">
                  <a:lumMod val="60000"/>
                  <a:lumOff val="40000"/>
                </a:schemeClr>
              </a:solidFill>
            </a:endParaRPr>
          </a:p>
        </p:txBody>
      </p:sp>
      <p:pic>
        <p:nvPicPr>
          <p:cNvPr id="6" name="5 Imagen" descr="63d2b471.gif"/>
          <p:cNvPicPr>
            <a:picLocks noChangeAspect="1"/>
          </p:cNvPicPr>
          <p:nvPr/>
        </p:nvPicPr>
        <p:blipFill>
          <a:blip r:embed="rId3">
            <a:lum bright="-10000" contrast="20000"/>
          </a:blip>
          <a:stretch>
            <a:fillRect/>
          </a:stretch>
        </p:blipFill>
        <p:spPr>
          <a:xfrm>
            <a:off x="0" y="357172"/>
            <a:ext cx="5370290" cy="4572014"/>
          </a:xfrm>
          <a:prstGeom prst="ellipse">
            <a:avLst/>
          </a:prstGeom>
          <a:effectLst>
            <a:softEdge rad="635000"/>
          </a:effectLst>
        </p:spPr>
      </p:pic>
    </p:spTree>
  </p:cSld>
  <p:clrMapOvr>
    <a:masterClrMapping/>
  </p:clrMapOvr>
  <p:transition advClick="0" advTm="19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23000">
              <a:schemeClr val="accent6">
                <a:lumMod val="50000"/>
              </a:schemeClr>
            </a:gs>
            <a:gs pos="50000">
              <a:schemeClr val="bg1">
                <a:lumMod val="65000"/>
                <a:shade val="67500"/>
                <a:satMod val="115000"/>
              </a:schemeClr>
            </a:gs>
            <a:gs pos="100000">
              <a:schemeClr val="bg1">
                <a:lumMod val="6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024x6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3">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50000">
              <a:srgbClr val="002774">
                <a:shade val="67500"/>
                <a:satMod val="115000"/>
              </a:srgbClr>
            </a:gs>
            <a:gs pos="100000">
              <a:srgbClr val="00277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e23728f3-01f1-4855-8460-86f972e9f054_16-9-discover-aspect-ratio_default_0_x847y7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3">
              <a:alphaModFix amt="15000"/>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8B4317"/>
        </a:solidFill>
        <a:effectLst/>
      </p:bgPr>
    </p:bg>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20" y="285734"/>
            <a:ext cx="8643966" cy="4857766"/>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Bisel"/>
          <p:cNvSpPr/>
          <p:nvPr/>
        </p:nvSpPr>
        <p:spPr>
          <a:xfrm>
            <a:off x="5429256" y="0"/>
            <a:ext cx="3714744" cy="5143500"/>
          </a:xfrm>
          <a:prstGeom prst="bevel">
            <a:avLst/>
          </a:prstGeom>
          <a:gradFill flip="none" rotWithShape="1">
            <a:gsLst>
              <a:gs pos="0">
                <a:srgbClr val="2B170B"/>
              </a:gs>
              <a:gs pos="30000">
                <a:srgbClr val="D49E6C"/>
              </a:gs>
              <a:gs pos="70000">
                <a:srgbClr val="A65528"/>
              </a:gs>
              <a:gs pos="100000">
                <a:srgbClr val="663012"/>
              </a:gs>
            </a:gsLst>
            <a:lin ang="16200000" scaled="0"/>
            <a:tileRect/>
          </a:gra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dirty="0" smtClean="0">
                <a:solidFill>
                  <a:srgbClr val="261000"/>
                </a:solidFill>
              </a:rPr>
              <a:t>En los días de lluvia, las calles se llenan de paraguas y charcos que reflejan el mundo a su alrededor. Los pasos se vuelven más cautelosos y las risas se vuelven más íntimas. Es un tiempo para la reflexión, para detenerse y observar el mundo desde una perspectiva diferente.</a:t>
            </a:r>
          </a:p>
          <a:p>
            <a:pPr algn="ctr"/>
            <a:endParaRPr lang="es-PE" dirty="0">
              <a:solidFill>
                <a:srgbClr val="261000"/>
              </a:solidFill>
            </a:endParaRPr>
          </a:p>
        </p:txBody>
      </p:sp>
      <p:pic>
        <p:nvPicPr>
          <p:cNvPr id="6" name="5 Imagen" descr="348cde17.gif"/>
          <p:cNvPicPr>
            <a:picLocks noChangeAspect="1"/>
          </p:cNvPicPr>
          <p:nvPr/>
        </p:nvPicPr>
        <p:blipFill>
          <a:blip r:embed="rId3"/>
          <a:stretch>
            <a:fillRect/>
          </a:stretch>
        </p:blipFill>
        <p:spPr>
          <a:xfrm>
            <a:off x="0" y="142858"/>
            <a:ext cx="5429256" cy="4886324"/>
          </a:xfrm>
          <a:prstGeom prst="ellipse">
            <a:avLst/>
          </a:prstGeom>
          <a:effectLst>
            <a:softEdge rad="635000"/>
          </a:effectLst>
        </p:spPr>
      </p:pic>
    </p:spTree>
  </p:cSld>
  <p:clrMapOvr>
    <a:masterClrMapping/>
  </p:clrMapOvr>
  <p:transition advClick="0" advTm="24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2B170B"/>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24x6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blipFill dpi="0" rotWithShape="1">
            <a:blip r:embed="rId3">
              <a:alphaModFix amt="47000"/>
              <a:duotone>
                <a:schemeClr val="bg2">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807390-St.-Petersburg-Rain-Russia-Stree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3">
              <a:alphaModFix amt="15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20" y="285734"/>
            <a:ext cx="8643966" cy="4857766"/>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Bisel"/>
          <p:cNvSpPr/>
          <p:nvPr/>
        </p:nvSpPr>
        <p:spPr>
          <a:xfrm>
            <a:off x="5429256" y="0"/>
            <a:ext cx="3714744" cy="5143500"/>
          </a:xfrm>
          <a:prstGeom prst="bevel">
            <a:avLst/>
          </a:prstGeom>
          <a:gradFill flip="none" rotWithShape="1">
            <a:gsLst>
              <a:gs pos="0">
                <a:srgbClr val="261000"/>
              </a:gs>
              <a:gs pos="50000">
                <a:schemeClr val="bg2">
                  <a:lumMod val="25000"/>
                  <a:shade val="67500"/>
                  <a:satMod val="115000"/>
                </a:schemeClr>
              </a:gs>
              <a:gs pos="100000">
                <a:schemeClr val="bg2">
                  <a:lumMod val="25000"/>
                  <a:shade val="100000"/>
                  <a:satMod val="115000"/>
                </a:schemeClr>
              </a:gs>
            </a:gsLst>
            <a:lin ang="16200000" scaled="1"/>
            <a:tileRect/>
          </a:gradFill>
          <a:ln>
            <a:solidFill>
              <a:srgbClr val="3947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dirty="0" smtClean="0">
                <a:solidFill>
                  <a:schemeClr val="accent3">
                    <a:lumMod val="60000"/>
                    <a:lumOff val="40000"/>
                  </a:schemeClr>
                </a:solidFill>
              </a:rPr>
              <a:t>En la soledad de un día lluvioso, los pensamientos fluyen con mayor claridad. </a:t>
            </a:r>
          </a:p>
          <a:p>
            <a:pPr algn="ctr"/>
            <a:endParaRPr lang="es-PE" dirty="0">
              <a:solidFill>
                <a:schemeClr val="accent3">
                  <a:lumMod val="60000"/>
                  <a:lumOff val="40000"/>
                </a:schemeClr>
              </a:solidFill>
            </a:endParaRPr>
          </a:p>
        </p:txBody>
      </p:sp>
      <p:pic>
        <p:nvPicPr>
          <p:cNvPr id="8" name="7 Imagen" descr="3e7427c2.gif"/>
          <p:cNvPicPr>
            <a:picLocks noChangeAspect="1"/>
          </p:cNvPicPr>
          <p:nvPr/>
        </p:nvPicPr>
        <p:blipFill>
          <a:blip r:embed="rId3"/>
          <a:stretch>
            <a:fillRect/>
          </a:stretch>
        </p:blipFill>
        <p:spPr>
          <a:xfrm>
            <a:off x="-1" y="428610"/>
            <a:ext cx="5359037" cy="4429156"/>
          </a:xfrm>
          <a:prstGeom prst="ellipse">
            <a:avLst/>
          </a:prstGeom>
          <a:effectLst>
            <a:softEdge rad="635000"/>
          </a:effectLst>
        </p:spPr>
      </p:pic>
    </p:spTree>
  </p:cSld>
  <p:clrMapOvr>
    <a:masterClrMapping/>
  </p:clrMapOvr>
  <p:transition advClick="0" advTm="1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64999">
              <a:srgbClr val="F0EBD5"/>
            </a:gs>
            <a:gs pos="100000">
              <a:srgbClr val="D1C39F"/>
            </a:gs>
          </a:gsLst>
          <a:lin ang="0" scaled="1"/>
        </a:gradFill>
        <a:effectLst/>
      </p:bgPr>
    </p:bg>
    <p:spTree>
      <p:nvGrpSpPr>
        <p:cNvPr id="1" name=""/>
        <p:cNvGrpSpPr/>
        <p:nvPr/>
      </p:nvGrpSpPr>
      <p:grpSpPr>
        <a:xfrm>
          <a:off x="0" y="0"/>
          <a:ext cx="0" cy="0"/>
          <a:chOff x="0" y="0"/>
          <a:chExt cx="0" cy="0"/>
        </a:xfrm>
      </p:grpSpPr>
      <p:pic>
        <p:nvPicPr>
          <p:cNvPr id="2" name="1 Imagen" descr="bilbao-vizcaya-spain-2022-people-with-an-umbrella-on-the-street-in-rainy-days-autumn-season-free-phot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blipFill dpi="0" rotWithShape="1">
            <a:blip r:embed="rId3">
              <a:alphaModFix amt="15000"/>
              <a:duotone>
                <a:schemeClr val="bg2">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blipFill dpi="0" rotWithShape="1">
            <a:blip r:embed="rId4">
              <a:alphaModFix amt="47000"/>
              <a:duotone>
                <a:schemeClr val="bg2">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4544360-st.-petersburg-russia-rain-blurred-city-urban-umbrell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blipFill dpi="0" rotWithShape="1">
            <a:blip r:embed="rId3">
              <a:alphaModFix amt="47000"/>
              <a:duotone>
                <a:schemeClr val="bg2">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20" y="285734"/>
            <a:ext cx="8643966" cy="4857766"/>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Bisel"/>
          <p:cNvSpPr/>
          <p:nvPr/>
        </p:nvSpPr>
        <p:spPr>
          <a:xfrm>
            <a:off x="5429256" y="0"/>
            <a:ext cx="3714744" cy="5143500"/>
          </a:xfrm>
          <a:prstGeom prst="bevel">
            <a:avLst/>
          </a:prstGeom>
          <a:gradFill flip="none" rotWithShape="1">
            <a:gsLst>
              <a:gs pos="0">
                <a:srgbClr val="261000"/>
              </a:gs>
              <a:gs pos="50000">
                <a:srgbClr val="824100">
                  <a:shade val="67500"/>
                  <a:satMod val="115000"/>
                </a:srgbClr>
              </a:gs>
              <a:gs pos="100000">
                <a:srgbClr val="824100">
                  <a:shade val="100000"/>
                  <a:satMod val="115000"/>
                </a:srgbClr>
              </a:gs>
            </a:gsLst>
            <a:lin ang="16200000" scaled="1"/>
            <a:tileRect/>
          </a:gra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smtClean="0">
              <a:solidFill>
                <a:srgbClr val="FFC000"/>
              </a:solidFill>
            </a:endParaRPr>
          </a:p>
          <a:p>
            <a:pPr algn="ctr"/>
            <a:r>
              <a:rPr lang="es-PE" dirty="0" smtClean="0">
                <a:solidFill>
                  <a:srgbClr val="FFC000"/>
                </a:solidFill>
              </a:rPr>
              <a:t>Las gotas que caen del cielo lavan las preocupaciones y las tristezas, dejando espacio para la esperanza y la serenidad. </a:t>
            </a:r>
          </a:p>
          <a:p>
            <a:pPr algn="ctr"/>
            <a:endParaRPr lang="es-PE" dirty="0">
              <a:solidFill>
                <a:srgbClr val="FFC000"/>
              </a:solidFill>
            </a:endParaRPr>
          </a:p>
        </p:txBody>
      </p:sp>
      <p:pic>
        <p:nvPicPr>
          <p:cNvPr id="9" name="8 Imagen" descr="e7dd7f3a.gif"/>
          <p:cNvPicPr>
            <a:picLocks noChangeAspect="1"/>
          </p:cNvPicPr>
          <p:nvPr/>
        </p:nvPicPr>
        <p:blipFill>
          <a:blip r:embed="rId3"/>
          <a:stretch>
            <a:fillRect/>
          </a:stretch>
        </p:blipFill>
        <p:spPr>
          <a:xfrm>
            <a:off x="571472" y="0"/>
            <a:ext cx="4483525" cy="5143500"/>
          </a:xfrm>
          <a:prstGeom prst="ellipse">
            <a:avLst/>
          </a:prstGeom>
          <a:effectLst>
            <a:softEdge rad="635000"/>
          </a:effectLst>
        </p:spPr>
      </p:pic>
    </p:spTree>
  </p:cSld>
  <p:clrMapOvr>
    <a:masterClrMapping/>
  </p:clrMapOvr>
  <p:transition advClick="0" advTm="1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16412934885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blipFill dpi="0" rotWithShape="1">
            <a:blip r:embed="rId3">
              <a:alphaModFix amt="15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effectLst/>
      </p:bgPr>
    </p:bg>
    <p:spTree>
      <p:nvGrpSpPr>
        <p:cNvPr id="1" name=""/>
        <p:cNvGrpSpPr/>
        <p:nvPr/>
      </p:nvGrpSpPr>
      <p:grpSpPr>
        <a:xfrm>
          <a:off x="0" y="0"/>
          <a:ext cx="0" cy="0"/>
          <a:chOff x="0" y="0"/>
          <a:chExt cx="0" cy="0"/>
        </a:xfrm>
      </p:grpSpPr>
      <p:pic>
        <p:nvPicPr>
          <p:cNvPr id="2" name="1 Imagen" descr="fotonoticia_20220418182820_12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blipFill dpi="0" rotWithShape="1">
            <a:blip r:embed="rId3">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7" name="6 Rectángulo"/>
          <p:cNvSpPr/>
          <p:nvPr/>
        </p:nvSpPr>
        <p:spPr>
          <a:xfrm>
            <a:off x="285720" y="285734"/>
            <a:ext cx="8643966" cy="4857766"/>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Bisel"/>
          <p:cNvSpPr/>
          <p:nvPr/>
        </p:nvSpPr>
        <p:spPr>
          <a:xfrm>
            <a:off x="5429256" y="0"/>
            <a:ext cx="3714744" cy="5143500"/>
          </a:xfrm>
          <a:prstGeom prst="bevel">
            <a:avLst/>
          </a:prstGeom>
          <a:gradFill flip="none" rotWithShape="1">
            <a:gsLst>
              <a:gs pos="0">
                <a:srgbClr val="002060"/>
              </a:gs>
              <a:gs pos="50000">
                <a:schemeClr val="accent1">
                  <a:lumMod val="50000"/>
                  <a:shade val="67500"/>
                  <a:satMod val="115000"/>
                </a:schemeClr>
              </a:gs>
              <a:gs pos="100000">
                <a:schemeClr val="accent1">
                  <a:lumMod val="50000"/>
                  <a:shade val="100000"/>
                  <a:satMod val="115000"/>
                </a:schemeClr>
              </a:gs>
            </a:gsLst>
            <a:lin ang="16200000" scaled="1"/>
            <a:tileRect/>
          </a:gra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dirty="0" smtClean="0">
                <a:solidFill>
                  <a:schemeClr val="accent1">
                    <a:lumMod val="40000"/>
                    <a:lumOff val="60000"/>
                  </a:schemeClr>
                </a:solidFill>
              </a:rPr>
              <a:t>Es como si cada gota tuviera el poder de limpiar el alma y regalarnos un nuevo comienzo.</a:t>
            </a:r>
          </a:p>
          <a:p>
            <a:pPr algn="ctr"/>
            <a:endParaRPr lang="es-PE" dirty="0">
              <a:solidFill>
                <a:schemeClr val="accent1">
                  <a:lumMod val="40000"/>
                  <a:lumOff val="60000"/>
                </a:schemeClr>
              </a:solidFill>
            </a:endParaRPr>
          </a:p>
        </p:txBody>
      </p:sp>
      <p:pic>
        <p:nvPicPr>
          <p:cNvPr id="6" name="5 Imagen" descr="a4f4d05b.gif"/>
          <p:cNvPicPr>
            <a:picLocks noChangeAspect="1"/>
          </p:cNvPicPr>
          <p:nvPr/>
        </p:nvPicPr>
        <p:blipFill>
          <a:blip r:embed="rId3">
            <a:lum contrast="10000"/>
          </a:blip>
          <a:stretch>
            <a:fillRect/>
          </a:stretch>
        </p:blipFill>
        <p:spPr>
          <a:xfrm>
            <a:off x="0" y="285734"/>
            <a:ext cx="5381145" cy="4500594"/>
          </a:xfrm>
          <a:prstGeom prst="ellipse">
            <a:avLst/>
          </a:prstGeom>
          <a:effectLst>
            <a:softEdge rad="635000"/>
          </a:effectLst>
        </p:spPr>
      </p:pic>
    </p:spTree>
  </p:cSld>
  <p:clrMapOvr>
    <a:masterClrMapping/>
  </p:clrMapOvr>
  <p:transition advClick="0" advTm="1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umbrella-rain-alone-city-wallpaper-preview.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3">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0" scaled="0"/>
          <a:tileRect/>
        </a:gradFill>
        <a:effectLst/>
      </p:bgPr>
    </p:bg>
    <p:spTree>
      <p:nvGrpSpPr>
        <p:cNvPr id="1" name=""/>
        <p:cNvGrpSpPr/>
        <p:nvPr/>
      </p:nvGrpSpPr>
      <p:grpSpPr>
        <a:xfrm>
          <a:off x="0" y="0"/>
          <a:ext cx="0" cy="0"/>
          <a:chOff x="0" y="0"/>
          <a:chExt cx="0" cy="0"/>
        </a:xfrm>
      </p:grpSpPr>
      <p:pic>
        <p:nvPicPr>
          <p:cNvPr id="2" name="1 Imagen" descr="autumn-girl-rain-umbrella-wallpaper-preview.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blipFill dpi="0" rotWithShape="1">
            <a:blip r:embed="rId3">
              <a:alphaModFix amt="47000"/>
              <a:duotone>
                <a:schemeClr val="bg2">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gradFill flip="none" rotWithShape="1">
            <a:gsLst>
              <a:gs pos="0">
                <a:srgbClr val="D6B19C"/>
              </a:gs>
              <a:gs pos="30000">
                <a:srgbClr val="D49E6C"/>
              </a:gs>
              <a:gs pos="70000">
                <a:srgbClr val="A65528"/>
              </a:gs>
              <a:gs pos="100000">
                <a:srgbClr val="663012"/>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20" y="285734"/>
            <a:ext cx="8643966" cy="4857766"/>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Bisel"/>
          <p:cNvSpPr/>
          <p:nvPr/>
        </p:nvSpPr>
        <p:spPr>
          <a:xfrm>
            <a:off x="5429256" y="0"/>
            <a:ext cx="3714744" cy="5143500"/>
          </a:xfrm>
          <a:prstGeom prst="bevel">
            <a:avLst/>
          </a:prstGeom>
          <a:gradFill flip="none" rotWithShape="1">
            <a:gsLst>
              <a:gs pos="0">
                <a:srgbClr val="663300"/>
              </a:gs>
              <a:gs pos="64999">
                <a:srgbClr val="F0EBD5"/>
              </a:gs>
              <a:gs pos="100000">
                <a:srgbClr val="D1C39F"/>
              </a:gs>
            </a:gsLst>
            <a:lin ang="16200000" scaled="0"/>
            <a:tileRect/>
          </a:gra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dirty="0" smtClean="0">
                <a:solidFill>
                  <a:schemeClr val="tx1"/>
                </a:solidFill>
              </a:rPr>
              <a:t>En los días de lluvia, los abrazos se vuelven más cálidos y los encuentros más acogedores. El aroma del café recién hecho y el calor de una manta nos envuelven con dulzura. Es una invitación a la calma, a disfrutar de la compañía de aquellos que amamos ya apreciar los pequeños detalles de la vida.</a:t>
            </a:r>
          </a:p>
          <a:p>
            <a:pPr algn="ctr"/>
            <a:endParaRPr lang="es-PE" dirty="0">
              <a:solidFill>
                <a:schemeClr val="tx1"/>
              </a:solidFill>
            </a:endParaRPr>
          </a:p>
        </p:txBody>
      </p:sp>
      <p:pic>
        <p:nvPicPr>
          <p:cNvPr id="12" name="11 Imagen" descr="65142318.gif"/>
          <p:cNvPicPr>
            <a:picLocks noChangeAspect="1"/>
          </p:cNvPicPr>
          <p:nvPr/>
        </p:nvPicPr>
        <p:blipFill>
          <a:blip r:embed="rId3"/>
          <a:stretch>
            <a:fillRect/>
          </a:stretch>
        </p:blipFill>
        <p:spPr>
          <a:xfrm>
            <a:off x="1" y="357172"/>
            <a:ext cx="5933790" cy="4786328"/>
          </a:xfrm>
          <a:prstGeom prst="ellipse">
            <a:avLst/>
          </a:prstGeom>
          <a:effectLst>
            <a:softEdge rad="635000"/>
          </a:effectLst>
        </p:spPr>
      </p:pic>
    </p:spTree>
  </p:cSld>
  <p:clrMapOvr>
    <a:masterClrMapping/>
  </p:clrMapOvr>
  <p:transition advClick="0" advTm="2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BAAE52">
                <a:shade val="67500"/>
                <a:satMod val="115000"/>
              </a:srgbClr>
            </a:gs>
            <a:gs pos="100000">
              <a:srgbClr val="BAAE52">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h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3">
              <a:alphaModFix amt="47000"/>
              <a:duotone>
                <a:schemeClr val="bg2">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rainy-s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blipFill dpi="0" rotWithShape="1">
            <a:blip r:embed="rId3">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7" name="6 Rectángulo"/>
          <p:cNvSpPr/>
          <p:nvPr/>
        </p:nvSpPr>
        <p:spPr>
          <a:xfrm>
            <a:off x="0" y="0"/>
            <a:ext cx="9144000" cy="5143500"/>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Bisel"/>
          <p:cNvSpPr/>
          <p:nvPr/>
        </p:nvSpPr>
        <p:spPr>
          <a:xfrm>
            <a:off x="5429256" y="0"/>
            <a:ext cx="3714744" cy="5143500"/>
          </a:xfrm>
          <a:prstGeom prst="bevel">
            <a:avLst/>
          </a:prstGeom>
          <a:solidFill>
            <a:schemeClr val="tx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dirty="0" smtClean="0"/>
              <a:t>En medio de la lluvia, encontramos belleza en la melancolía. Las lágrimas del cielo nos recuerdan que el sol siempre regresa después de la tormenta. Nos enseñan la importancia de aceptar los cambios y de encontrar la paz en medio de la adversidad.</a:t>
            </a:r>
          </a:p>
          <a:p>
            <a:pPr algn="ctr"/>
            <a:endParaRPr lang="es-PE" dirty="0"/>
          </a:p>
        </p:txBody>
      </p:sp>
      <p:pic>
        <p:nvPicPr>
          <p:cNvPr id="8" name="7 Imagen" descr="14527c33.gif"/>
          <p:cNvPicPr>
            <a:picLocks noChangeAspect="1"/>
          </p:cNvPicPr>
          <p:nvPr/>
        </p:nvPicPr>
        <p:blipFill>
          <a:blip r:embed="rId3">
            <a:lum contrast="10000"/>
          </a:blip>
          <a:stretch>
            <a:fillRect/>
          </a:stretch>
        </p:blipFill>
        <p:spPr>
          <a:xfrm>
            <a:off x="0" y="642924"/>
            <a:ext cx="5516453" cy="4214824"/>
          </a:xfrm>
          <a:prstGeom prst="ellipse">
            <a:avLst/>
          </a:prstGeom>
          <a:effectLst>
            <a:softEdge rad="635000"/>
          </a:effectLst>
        </p:spPr>
      </p:pic>
    </p:spTree>
  </p:cSld>
  <p:clrMapOvr>
    <a:masterClrMapping/>
  </p:clrMapOvr>
  <p:transition advClick="0" advTm="24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Rainy-Day-Photography-By-Eduard-Gordeev-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blipFill dpi="0" rotWithShape="1">
            <a:blip r:embed="rId3">
              <a:alphaModFix amt="15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2B170B"/>
            </a:gs>
            <a:gs pos="17999">
              <a:srgbClr val="FEE7F2"/>
            </a:gs>
            <a:gs pos="36000">
              <a:srgbClr val="FAC77D"/>
            </a:gs>
            <a:gs pos="61000">
              <a:srgbClr val="FBA97D"/>
            </a:gs>
            <a:gs pos="82001">
              <a:srgbClr val="FBD49C"/>
            </a:gs>
            <a:gs pos="100000">
              <a:srgbClr val="FEE7F2"/>
            </a:gs>
          </a:gsLst>
          <a:lin ang="0" scaled="1"/>
        </a:gradFill>
        <a:effectLst/>
      </p:bgPr>
    </p:bg>
    <p:spTree>
      <p:nvGrpSpPr>
        <p:cNvPr id="1" name=""/>
        <p:cNvGrpSpPr/>
        <p:nvPr/>
      </p:nvGrpSpPr>
      <p:grpSpPr>
        <a:xfrm>
          <a:off x="0" y="0"/>
          <a:ext cx="0" cy="0"/>
          <a:chOff x="0" y="0"/>
          <a:chExt cx="0" cy="0"/>
        </a:xfrm>
      </p:grpSpPr>
      <p:pic>
        <p:nvPicPr>
          <p:cNvPr id="2" name="1 Imagen" descr="y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blipFill dpi="0" rotWithShape="1">
            <a:blip r:embed="rId3">
              <a:alphaModFix amt="47000"/>
              <a:duotone>
                <a:schemeClr val="bg2">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sp>
        <p:nvSpPr>
          <p:cNvPr id="7" name="6 Rectángulo"/>
          <p:cNvSpPr/>
          <p:nvPr/>
        </p:nvSpPr>
        <p:spPr>
          <a:xfrm>
            <a:off x="0" y="0"/>
            <a:ext cx="9144000" cy="5143500"/>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Bisel"/>
          <p:cNvSpPr/>
          <p:nvPr/>
        </p:nvSpPr>
        <p:spPr>
          <a:xfrm>
            <a:off x="5429256" y="0"/>
            <a:ext cx="3714744" cy="5143500"/>
          </a:xfrm>
          <a:prstGeom prst="bevel">
            <a:avLst/>
          </a:prstGeom>
          <a:gradFill flip="none" rotWithShape="1">
            <a:gsLst>
              <a:gs pos="0">
                <a:srgbClr val="D6B19C"/>
              </a:gs>
              <a:gs pos="30000">
                <a:srgbClr val="D49E6C"/>
              </a:gs>
              <a:gs pos="70000">
                <a:srgbClr val="A65528"/>
              </a:gs>
              <a:gs pos="100000">
                <a:srgbClr val="663012"/>
              </a:gs>
            </a:gsLst>
            <a:lin ang="5400000" scaled="1"/>
            <a:tileRect/>
          </a:gradFill>
          <a:ln>
            <a:solidFill>
              <a:srgbClr val="8241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dirty="0" smtClean="0">
                <a:solidFill>
                  <a:schemeClr val="tx1"/>
                </a:solidFill>
              </a:rPr>
              <a:t>Así que no temas a los días de lluvia, abraza su presencia y déjate llevar por su encanto. Permítele a tu corazón bailar bajo la lluvia y permite que tus pensamientos vuelen libres. </a:t>
            </a:r>
          </a:p>
          <a:p>
            <a:pPr algn="ctr"/>
            <a:endParaRPr lang="es-PE" dirty="0">
              <a:solidFill>
                <a:schemeClr val="tx1"/>
              </a:solidFill>
            </a:endParaRPr>
          </a:p>
        </p:txBody>
      </p:sp>
      <p:pic>
        <p:nvPicPr>
          <p:cNvPr id="5" name="4 Imagen" descr="348cde17.gif"/>
          <p:cNvPicPr>
            <a:picLocks noChangeAspect="1"/>
          </p:cNvPicPr>
          <p:nvPr/>
        </p:nvPicPr>
        <p:blipFill>
          <a:blip r:embed="rId3"/>
          <a:stretch>
            <a:fillRect/>
          </a:stretch>
        </p:blipFill>
        <p:spPr>
          <a:xfrm>
            <a:off x="0" y="71420"/>
            <a:ext cx="5555120" cy="4714908"/>
          </a:xfrm>
          <a:prstGeom prst="ellipse">
            <a:avLst/>
          </a:prstGeom>
          <a:effectLst>
            <a:softEdge rad="635000"/>
          </a:effectLst>
        </p:spPr>
      </p:pic>
    </p:spTree>
  </p:cSld>
  <p:clrMapOvr>
    <a:masterClrMapping/>
  </p:clrMapOvr>
  <p:transition advClick="0" advTm="17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wallpaperbetter.com_1364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blipFill dpi="0" rotWithShape="1">
            <a:blip r:embed="rId3">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zxfg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blipFill dpi="0" rotWithShape="1">
            <a:blip r:embed="rId3">
              <a:alphaModFix amt="47000"/>
              <a:duotone>
                <a:schemeClr val="bg2">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7" name="6 Rectángulo"/>
          <p:cNvSpPr/>
          <p:nvPr/>
        </p:nvSpPr>
        <p:spPr>
          <a:xfrm>
            <a:off x="0" y="0"/>
            <a:ext cx="9144000" cy="5143500"/>
          </a:xfrm>
          <a:prstGeom prst="rect">
            <a:avLst/>
          </a:prstGeom>
          <a:blipFill dpi="0" rotWithShape="1">
            <a:blip r:embed="rId2">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Bisel"/>
          <p:cNvSpPr/>
          <p:nvPr/>
        </p:nvSpPr>
        <p:spPr>
          <a:xfrm>
            <a:off x="5429256" y="0"/>
            <a:ext cx="3714744" cy="5143500"/>
          </a:xfrm>
          <a:prstGeom prst="bevel">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s-PE" b="1" dirty="0" smtClean="0">
              <a:ln/>
              <a:solidFill>
                <a:schemeClr val="accent3"/>
              </a:solidFill>
            </a:endParaRPr>
          </a:p>
          <a:p>
            <a:pPr algn="ctr"/>
            <a:r>
              <a:rPr lang="es-PE" b="1" dirty="0" smtClean="0">
                <a:ln/>
                <a:solidFill>
                  <a:schemeClr val="accent3"/>
                </a:solidFill>
              </a:rPr>
              <a:t>Descubre la magia que se esconde entre las gotas y deja que los días grises te envuelvan con su amorosa serenata.</a:t>
            </a:r>
          </a:p>
          <a:p>
            <a:pPr algn="ctr"/>
            <a:r>
              <a:rPr lang="es-PE" b="1" dirty="0" smtClean="0">
                <a:ln/>
                <a:solidFill>
                  <a:schemeClr val="accent3"/>
                </a:solidFill>
              </a:rPr>
              <a:t> </a:t>
            </a:r>
          </a:p>
          <a:p>
            <a:pPr algn="ctr"/>
            <a:endParaRPr lang="es-PE" b="1" dirty="0">
              <a:ln/>
              <a:solidFill>
                <a:schemeClr val="accent3"/>
              </a:solidFill>
            </a:endParaRPr>
          </a:p>
        </p:txBody>
      </p:sp>
      <p:pic>
        <p:nvPicPr>
          <p:cNvPr id="6" name="5 Imagen" descr="d169d62e.gif"/>
          <p:cNvPicPr>
            <a:picLocks noChangeAspect="1"/>
          </p:cNvPicPr>
          <p:nvPr/>
        </p:nvPicPr>
        <p:blipFill>
          <a:blip r:embed="rId3"/>
          <a:stretch>
            <a:fillRect/>
          </a:stretch>
        </p:blipFill>
        <p:spPr>
          <a:xfrm>
            <a:off x="0" y="357172"/>
            <a:ext cx="5357818" cy="4357687"/>
          </a:xfrm>
          <a:prstGeom prst="ellipse">
            <a:avLst/>
          </a:prstGeom>
          <a:effectLst>
            <a:softEdge rad="635000"/>
          </a:effectLst>
        </p:spPr>
      </p:pic>
    </p:spTree>
  </p:cSld>
  <p:clrMapOvr>
    <a:masterClrMapping/>
  </p:clrMapOvr>
  <p:transition advClick="0" advTm="1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monochrome-umbrella-rainy-street-wallpaper-190028ad011a3d2b06b7282ff001b6e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3">
              <a:alphaModFix amt="15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dpi="0" rotWithShape="1">
            <a:blip r:embed="rId3">
              <a:alphaModFix amt="15000"/>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coollogo_com-133342722.png"/>
          <p:cNvPicPr>
            <a:picLocks noChangeAspect="1"/>
          </p:cNvPicPr>
          <p:nvPr/>
        </p:nvPicPr>
        <p:blipFill>
          <a:blip r:embed="rId4">
            <a:lum contrast="40000"/>
          </a:blip>
          <a:stretch>
            <a:fillRect/>
          </a:stretch>
        </p:blipFill>
        <p:spPr>
          <a:xfrm rot="20662097">
            <a:off x="6519005" y="3854396"/>
            <a:ext cx="1779625" cy="92813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1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414</Words>
  <Application>Microsoft Office PowerPoint</Application>
  <PresentationFormat>Presentación en pantalla (16:9)</PresentationFormat>
  <Paragraphs>17</Paragraphs>
  <Slides>34</Slides>
  <Notes>0</Notes>
  <HiddenSlides>0</HiddenSlides>
  <MMClips>1</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183</cp:revision>
  <dcterms:created xsi:type="dcterms:W3CDTF">2023-06-14T15:11:33Z</dcterms:created>
  <dcterms:modified xsi:type="dcterms:W3CDTF">2023-06-16T17:10:40Z</dcterms:modified>
</cp:coreProperties>
</file>