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78" r:id="rId3"/>
    <p:sldId id="272" r:id="rId4"/>
    <p:sldId id="270" r:id="rId5"/>
    <p:sldId id="276" r:id="rId6"/>
    <p:sldId id="268" r:id="rId7"/>
    <p:sldId id="256" r:id="rId8"/>
    <p:sldId id="271" r:id="rId9"/>
    <p:sldId id="266" r:id="rId10"/>
    <p:sldId id="267" r:id="rId11"/>
    <p:sldId id="264" r:id="rId12"/>
    <p:sldId id="275" r:id="rId13"/>
    <p:sldId id="262" r:id="rId14"/>
    <p:sldId id="261" r:id="rId15"/>
    <p:sldId id="260" r:id="rId16"/>
    <p:sldId id="259" r:id="rId17"/>
    <p:sldId id="273" r:id="rId18"/>
    <p:sldId id="279" r:id="rId19"/>
    <p:sldId id="277"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kKvo7aLLsxur8WG+Cj9VQ" hashData="iVLjpM162vgbqSmN5fYx9hTgKP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798" autoAdjust="0"/>
    <p:restoredTop sz="94660"/>
  </p:normalViewPr>
  <p:slideViewPr>
    <p:cSldViewPr>
      <p:cViewPr>
        <p:scale>
          <a:sx n="50" d="100"/>
          <a:sy n="50" d="100"/>
        </p:scale>
        <p:origin x="-666"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C81388-EBA4-4460-ABF9-655033F38B6B}" type="slidenum">
              <a:rPr lang="es-ES" smtClean="0"/>
              <a:pPr/>
              <a:t>‹Nº›</a:t>
            </a:fld>
            <a:endParaRPr lang="es-ES"/>
          </a:p>
        </p:txBody>
      </p:sp>
    </p:spTree>
  </p:cSld>
  <p:clrMapOvr>
    <a:masterClrMapping/>
  </p:clrMapOvr>
  <p:transition advTm="3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BE350F1-5082-4E25-B0E3-588948D736F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8FA1B6-FB0B-4E75-91E5-DF0A8F6D82D2}" type="datetimeFigureOut">
              <a:rPr lang="es-ES" smtClean="0"/>
              <a:pPr/>
              <a:t>03/04/2013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C81388-EBA4-4460-ABF9-655033F38B6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EEBDD38-5352-4346-B612-5F805091D4A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0.png"/><Relationship Id="rId7" Type="http://schemas.openxmlformats.org/officeDocument/2006/relationships/image" Target="../media/image3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estra1.JPG"/>
          <p:cNvPicPr>
            <a:picLocks noGrp="1" noChangeAspect="1"/>
          </p:cNvPicPr>
          <p:nvPr>
            <p:ph idx="1"/>
          </p:nvPr>
        </p:nvPicPr>
        <p:blipFill>
          <a:blip r:embed="rId3"/>
          <a:stretch>
            <a:fillRect/>
          </a:stretch>
        </p:blipFill>
        <p:spPr>
          <a:xfrm>
            <a:off x="0" y="18920"/>
            <a:ext cx="9144000" cy="6820160"/>
          </a:xfrm>
        </p:spPr>
      </p:pic>
      <p:pic>
        <p:nvPicPr>
          <p:cNvPr id="5" name="3 Marcador de contenido" descr="maestra1.JPG"/>
          <p:cNvPicPr>
            <a:picLocks noChangeAspect="1"/>
          </p:cNvPicPr>
          <p:nvPr/>
        </p:nvPicPr>
        <p:blipFill>
          <a:blip r:embed="rId3"/>
          <a:stretch>
            <a:fillRect/>
          </a:stretch>
        </p:blipFill>
        <p:spPr>
          <a:xfrm>
            <a:off x="0" y="0"/>
            <a:ext cx="9144000" cy="6820160"/>
          </a:xfrm>
          <a:prstGeom prst="rect">
            <a:avLst/>
          </a:prstGeom>
        </p:spPr>
      </p:pic>
      <p:pic>
        <p:nvPicPr>
          <p:cNvPr id="6" name="Picture 2" descr="Rendered Image"/>
          <p:cNvPicPr>
            <a:picLocks noChangeAspect="1" noChangeArrowheads="1"/>
          </p:cNvPicPr>
          <p:nvPr/>
        </p:nvPicPr>
        <p:blipFill>
          <a:blip r:embed="rId4"/>
          <a:srcRect/>
          <a:stretch>
            <a:fillRect/>
          </a:stretch>
        </p:blipFill>
        <p:spPr bwMode="auto">
          <a:xfrm>
            <a:off x="571472" y="642918"/>
            <a:ext cx="884960" cy="666751"/>
          </a:xfrm>
          <a:prstGeom prst="rect">
            <a:avLst/>
          </a:prstGeom>
          <a:noFill/>
        </p:spPr>
      </p:pic>
      <p:pic>
        <p:nvPicPr>
          <p:cNvPr id="7" name="Picture 4" descr="Rendered Image"/>
          <p:cNvPicPr>
            <a:picLocks noChangeAspect="1" noChangeArrowheads="1"/>
          </p:cNvPicPr>
          <p:nvPr/>
        </p:nvPicPr>
        <p:blipFill>
          <a:blip r:embed="rId5"/>
          <a:srcRect/>
          <a:stretch>
            <a:fillRect/>
          </a:stretch>
        </p:blipFill>
        <p:spPr bwMode="auto">
          <a:xfrm>
            <a:off x="2428860" y="714356"/>
            <a:ext cx="3487044" cy="713011"/>
          </a:xfrm>
          <a:prstGeom prst="rect">
            <a:avLst/>
          </a:prstGeom>
          <a:noFill/>
        </p:spPr>
      </p:pic>
      <p:pic>
        <p:nvPicPr>
          <p:cNvPr id="8" name="Picture 6" descr="Rendered Image"/>
          <p:cNvPicPr>
            <a:picLocks noChangeAspect="1" noChangeArrowheads="1"/>
          </p:cNvPicPr>
          <p:nvPr/>
        </p:nvPicPr>
        <p:blipFill>
          <a:blip r:embed="rId6"/>
          <a:srcRect/>
          <a:stretch>
            <a:fillRect/>
          </a:stretch>
        </p:blipFill>
        <p:spPr bwMode="auto">
          <a:xfrm>
            <a:off x="1785918" y="1571612"/>
            <a:ext cx="728664" cy="850109"/>
          </a:xfrm>
          <a:prstGeom prst="rect">
            <a:avLst/>
          </a:prstGeom>
          <a:noFill/>
        </p:spPr>
      </p:pic>
      <p:pic>
        <p:nvPicPr>
          <p:cNvPr id="9" name="Picture 8" descr="Rendered Image"/>
          <p:cNvPicPr>
            <a:picLocks noChangeAspect="1" noChangeArrowheads="1"/>
          </p:cNvPicPr>
          <p:nvPr/>
        </p:nvPicPr>
        <p:blipFill>
          <a:blip r:embed="rId7"/>
          <a:srcRect/>
          <a:stretch>
            <a:fillRect/>
          </a:stretch>
        </p:blipFill>
        <p:spPr bwMode="auto">
          <a:xfrm>
            <a:off x="1428728" y="2714619"/>
            <a:ext cx="1333956" cy="832073"/>
          </a:xfrm>
          <a:prstGeom prst="rect">
            <a:avLst/>
          </a:prstGeom>
          <a:noFill/>
        </p:spPr>
      </p:pic>
      <p:sp>
        <p:nvSpPr>
          <p:cNvPr id="10" name="9 CuadroTexto"/>
          <p:cNvSpPr txBox="1"/>
          <p:nvPr/>
        </p:nvSpPr>
        <p:spPr>
          <a:xfrm>
            <a:off x="0" y="6211669"/>
            <a:ext cx="3618298" cy="646331"/>
          </a:xfrm>
          <a:prstGeom prst="rect">
            <a:avLst/>
          </a:prstGeom>
          <a:noFill/>
        </p:spPr>
        <p:txBody>
          <a:bodyPr wrap="none" rtlCol="0">
            <a:spAutoFit/>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erlin Sans FB" pitchFamily="34" charset="0"/>
              </a:rPr>
              <a:t>Esta es una creación de </a:t>
            </a:r>
            <a:r>
              <a:rPr lang="es-ES"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erlin Sans FB" pitchFamily="34" charset="0"/>
              </a:rPr>
              <a:t>Jaz-Pac</a:t>
            </a:r>
            <a:endPar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erlin Sans FB" pitchFamily="34" charset="0"/>
            </a:endParaRPr>
          </a:p>
          <a:p>
            <a:endParaRPr lang="es-ES" dirty="0"/>
          </a:p>
        </p:txBody>
      </p:sp>
    </p:spTree>
  </p:cSld>
  <p:clrMapOvr>
    <a:masterClrMapping/>
  </p:clrMapOvr>
  <p:transition advTm="14000">
    <p:sndAc>
      <p:stSnd loop="1">
        <p:snd r:embed="rId2" name="AL MAESTRO CON CARIÑ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par>
                          <p:cTn id="15" fill="hold">
                            <p:stCondLst>
                              <p:cond delay="3000"/>
                            </p:stCondLst>
                            <p:childTnLst>
                              <p:par>
                                <p:cTn id="16" presetID="31" presetClass="entr" presetSubtype="0" fill="hold" nodeType="afterEffect">
                                  <p:stCondLst>
                                    <p:cond delay="0"/>
                                  </p:stCondLst>
                                  <p:iterate type="lt">
                                    <p:tmPct val="5000"/>
                                  </p:iterate>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 calcmode="lin" valueType="num">
                                      <p:cBhvr>
                                        <p:cTn id="20" dur="2000" fill="hold"/>
                                        <p:tgtEl>
                                          <p:spTgt spid="6"/>
                                        </p:tgtEl>
                                        <p:attrNameLst>
                                          <p:attrName>style.rotation</p:attrName>
                                        </p:attrNameLst>
                                      </p:cBhvr>
                                      <p:tavLst>
                                        <p:tav tm="0">
                                          <p:val>
                                            <p:fltVal val="90"/>
                                          </p:val>
                                        </p:tav>
                                        <p:tav tm="100000">
                                          <p:val>
                                            <p:fltVal val="0"/>
                                          </p:val>
                                        </p:tav>
                                      </p:tavLst>
                                    </p:anim>
                                    <p:animEffect transition="in" filter="fade">
                                      <p:cBhvr>
                                        <p:cTn id="21" dur="2000"/>
                                        <p:tgtEl>
                                          <p:spTgt spid="6"/>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 calcmode="lin" valueType="num">
                                      <p:cBhvr>
                                        <p:cTn id="26" dur="2000" fill="hold"/>
                                        <p:tgtEl>
                                          <p:spTgt spid="7"/>
                                        </p:tgtEl>
                                        <p:attrNameLst>
                                          <p:attrName>style.rotation</p:attrName>
                                        </p:attrNameLst>
                                      </p:cBhvr>
                                      <p:tavLst>
                                        <p:tav tm="0">
                                          <p:val>
                                            <p:fltVal val="90"/>
                                          </p:val>
                                        </p:tav>
                                        <p:tav tm="100000">
                                          <p:val>
                                            <p:fltVal val="0"/>
                                          </p:val>
                                        </p:tav>
                                      </p:tavLst>
                                    </p:anim>
                                    <p:animEffect transition="in" filter="fade">
                                      <p:cBhvr>
                                        <p:cTn id="27" dur="2000"/>
                                        <p:tgtEl>
                                          <p:spTgt spid="7"/>
                                        </p:tgtEl>
                                      </p:cBhvr>
                                    </p:animEffect>
                                  </p:childTnLst>
                                </p:cTn>
                              </p:par>
                              <p:par>
                                <p:cTn id="28" presetID="31" presetClass="entr" presetSubtype="0" fill="hold" nodeType="withEffect">
                                  <p:stCondLst>
                                    <p:cond delay="0"/>
                                  </p:stCondLst>
                                  <p:iterate type="lt">
                                    <p:tmPct val="5000"/>
                                  </p:iterate>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anim calcmode="lin" valueType="num">
                                      <p:cBhvr>
                                        <p:cTn id="32" dur="2000" fill="hold"/>
                                        <p:tgtEl>
                                          <p:spTgt spid="8"/>
                                        </p:tgtEl>
                                        <p:attrNameLst>
                                          <p:attrName>style.rotation</p:attrName>
                                        </p:attrNameLst>
                                      </p:cBhvr>
                                      <p:tavLst>
                                        <p:tav tm="0">
                                          <p:val>
                                            <p:fltVal val="90"/>
                                          </p:val>
                                        </p:tav>
                                        <p:tav tm="100000">
                                          <p:val>
                                            <p:fltVal val="0"/>
                                          </p:val>
                                        </p:tav>
                                      </p:tavLst>
                                    </p:anim>
                                    <p:animEffect transition="in" filter="fade">
                                      <p:cBhvr>
                                        <p:cTn id="33" dur="2000"/>
                                        <p:tgtEl>
                                          <p:spTgt spid="8"/>
                                        </p:tgtEl>
                                      </p:cBhvr>
                                    </p:animEffect>
                                  </p:childTnLst>
                                </p:cTn>
                              </p:par>
                              <p:par>
                                <p:cTn id="34" presetID="31" presetClass="entr" presetSubtype="0" fill="hold" nodeType="withEffect">
                                  <p:stCondLst>
                                    <p:cond delay="0"/>
                                  </p:stCondLst>
                                  <p:iterate type="lt">
                                    <p:tmPct val="5000"/>
                                  </p:iterate>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 calcmode="lin" valueType="num">
                                      <p:cBhvr>
                                        <p:cTn id="38" dur="2000" fill="hold"/>
                                        <p:tgtEl>
                                          <p:spTgt spid="9"/>
                                        </p:tgtEl>
                                        <p:attrNameLst>
                                          <p:attrName>style.rotation</p:attrName>
                                        </p:attrNameLst>
                                      </p:cBhvr>
                                      <p:tavLst>
                                        <p:tav tm="0">
                                          <p:val>
                                            <p:fltVal val="90"/>
                                          </p:val>
                                        </p:tav>
                                        <p:tav tm="100000">
                                          <p:val>
                                            <p:fltVal val="0"/>
                                          </p:val>
                                        </p:tav>
                                      </p:tavLst>
                                    </p:anim>
                                    <p:animEffect transition="in" filter="fade">
                                      <p:cBhvr>
                                        <p:cTn id="39" dur="2000"/>
                                        <p:tgtEl>
                                          <p:spTgt spid="9"/>
                                        </p:tgtEl>
                                      </p:cBhvr>
                                    </p:animEffect>
                                  </p:childTnLst>
                                </p:cTn>
                              </p:par>
                            </p:childTnLst>
                          </p:cTn>
                        </p:par>
                        <p:par>
                          <p:cTn id="40" fill="hold">
                            <p:stCondLst>
                              <p:cond delay="5000"/>
                            </p:stCondLst>
                            <p:childTnLst>
                              <p:par>
                                <p:cTn id="41" presetID="3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600" decel="100000"/>
                                        <p:tgtEl>
                                          <p:spTgt spid="10"/>
                                        </p:tgtEl>
                                      </p:cBhvr>
                                    </p:animEffect>
                                    <p:anim calcmode="lin" valueType="num">
                                      <p:cBhvr>
                                        <p:cTn id="44" dur="1600" decel="100000" fill="hold"/>
                                        <p:tgtEl>
                                          <p:spTgt spid="10"/>
                                        </p:tgtEl>
                                        <p:attrNameLst>
                                          <p:attrName>style.rotation</p:attrName>
                                        </p:attrNameLst>
                                      </p:cBhvr>
                                      <p:tavLst>
                                        <p:tav tm="0">
                                          <p:val>
                                            <p:fltVal val="-90"/>
                                          </p:val>
                                        </p:tav>
                                        <p:tav tm="100000">
                                          <p:val>
                                            <p:fltVal val="0"/>
                                          </p:val>
                                        </p:tav>
                                      </p:tavLst>
                                    </p:anim>
                                    <p:anim calcmode="lin" valueType="num">
                                      <p:cBhvr>
                                        <p:cTn id="45" dur="1600" decel="100000" fill="hold"/>
                                        <p:tgtEl>
                                          <p:spTgt spid="10"/>
                                        </p:tgtEl>
                                        <p:attrNameLst>
                                          <p:attrName>ppt_x</p:attrName>
                                        </p:attrNameLst>
                                      </p:cBhvr>
                                      <p:tavLst>
                                        <p:tav tm="0">
                                          <p:val>
                                            <p:strVal val="#ppt_x+0.4"/>
                                          </p:val>
                                        </p:tav>
                                        <p:tav tm="100000">
                                          <p:val>
                                            <p:strVal val="#ppt_x-0.05"/>
                                          </p:val>
                                        </p:tav>
                                      </p:tavLst>
                                    </p:anim>
                                    <p:anim calcmode="lin" valueType="num">
                                      <p:cBhvr>
                                        <p:cTn id="46" dur="1600" decel="100000" fill="hold"/>
                                        <p:tgtEl>
                                          <p:spTgt spid="10"/>
                                        </p:tgtEl>
                                        <p:attrNameLst>
                                          <p:attrName>ppt_y</p:attrName>
                                        </p:attrNameLst>
                                      </p:cBhvr>
                                      <p:tavLst>
                                        <p:tav tm="0">
                                          <p:val>
                                            <p:strVal val="#ppt_y-0.4"/>
                                          </p:val>
                                        </p:tav>
                                        <p:tav tm="100000">
                                          <p:val>
                                            <p:strVal val="#ppt_y+0.1"/>
                                          </p:val>
                                        </p:tav>
                                      </p:tavLst>
                                    </p:anim>
                                    <p:anim calcmode="lin" valueType="num">
                                      <p:cBhvr>
                                        <p:cTn id="47" dur="400" accel="100000" fill="hold">
                                          <p:stCondLst>
                                            <p:cond delay="1600"/>
                                          </p:stCondLst>
                                        </p:cTn>
                                        <p:tgtEl>
                                          <p:spTgt spid="10"/>
                                        </p:tgtEl>
                                        <p:attrNameLst>
                                          <p:attrName>ppt_x</p:attrName>
                                        </p:attrNameLst>
                                      </p:cBhvr>
                                      <p:tavLst>
                                        <p:tav tm="0">
                                          <p:val>
                                            <p:strVal val="#ppt_x-0.05"/>
                                          </p:val>
                                        </p:tav>
                                        <p:tav tm="100000">
                                          <p:val>
                                            <p:strVal val="#ppt_x"/>
                                          </p:val>
                                        </p:tav>
                                      </p:tavLst>
                                    </p:anim>
                                    <p:anim calcmode="lin" valueType="num">
                                      <p:cBhvr>
                                        <p:cTn id="48" dur="400" accel="100000" fill="hold">
                                          <p:stCondLst>
                                            <p:cond delay="16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DC1490.JPG"/>
          <p:cNvPicPr>
            <a:picLocks noChangeAspect="1"/>
          </p:cNvPicPr>
          <p:nvPr/>
        </p:nvPicPr>
        <p:blipFill>
          <a:blip r:embed="rId2"/>
          <a:stretch>
            <a:fillRect/>
          </a:stretch>
        </p:blipFill>
        <p:spPr>
          <a:xfrm>
            <a:off x="0" y="0"/>
            <a:ext cx="9144000" cy="6858000"/>
          </a:xfrm>
          <a:prstGeom prst="rect">
            <a:avLst/>
          </a:prstGeom>
        </p:spPr>
      </p:pic>
      <p:pic>
        <p:nvPicPr>
          <p:cNvPr id="5" name="4 Imagen" descr="GEDC1490.JPG"/>
          <p:cNvPicPr>
            <a:picLocks noChangeAspect="1"/>
          </p:cNvPicPr>
          <p:nvPr/>
        </p:nvPicPr>
        <p:blipFill>
          <a:blip r:embed="rId2"/>
          <a:stretch>
            <a:fillRect/>
          </a:stretch>
        </p:blipFill>
        <p:spPr>
          <a:xfrm>
            <a:off x="704824" y="0"/>
            <a:ext cx="8439176" cy="6329382"/>
          </a:xfrm>
          <a:prstGeom prst="rect">
            <a:avLst/>
          </a:prstGeom>
        </p:spPr>
      </p:pic>
      <p:sp>
        <p:nvSpPr>
          <p:cNvPr id="6" name="5 CuadroTexto"/>
          <p:cNvSpPr txBox="1"/>
          <p:nvPr/>
        </p:nvSpPr>
        <p:spPr>
          <a:xfrm>
            <a:off x="4322150" y="714356"/>
            <a:ext cx="4821850"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Amarte como me amo a mi mismo es buscar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oirte</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 como quisiera ser escuchado al igual que comprenderte como quisiera ser comprendido</a:t>
            </a:r>
          </a:p>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              -David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Augsburger</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
        <p:nvSpPr>
          <p:cNvPr id="7" name="6 CuadroTexto"/>
          <p:cNvSpPr txBox="1"/>
          <p:nvPr/>
        </p:nvSpPr>
        <p:spPr>
          <a:xfrm>
            <a:off x="7715272" y="2428868"/>
            <a:ext cx="184731" cy="369332"/>
          </a:xfrm>
          <a:prstGeom prst="rect">
            <a:avLst/>
          </a:prstGeom>
          <a:noFill/>
        </p:spPr>
        <p:txBody>
          <a:bodyPr wrap="none" rtlCol="0">
            <a:spAutoFit/>
          </a:bodyPr>
          <a:lstStyle/>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5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gtEl>
                                        <p:attrNameLst>
                                          <p:attrName>ppt_x</p:attrName>
                                          <p:attrName>ppt_y</p:attrName>
                                        </p:attrNameLst>
                                      </p:cBhvr>
                                    </p:animMotion>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1.jpg"/>
          <p:cNvPicPr>
            <a:picLocks noChangeAspect="1"/>
          </p:cNvPicPr>
          <p:nvPr/>
        </p:nvPicPr>
        <p:blipFill>
          <a:blip r:embed="rId2"/>
          <a:stretch>
            <a:fillRect/>
          </a:stretch>
        </p:blipFill>
        <p:spPr>
          <a:xfrm>
            <a:off x="-1" y="-1"/>
            <a:ext cx="9144001" cy="6858001"/>
          </a:xfrm>
          <a:prstGeom prst="rect">
            <a:avLst/>
          </a:prstGeom>
        </p:spPr>
      </p:pic>
      <p:pic>
        <p:nvPicPr>
          <p:cNvPr id="8" name="7 Imagen" descr="1.jpg"/>
          <p:cNvPicPr>
            <a:picLocks noChangeAspect="1"/>
          </p:cNvPicPr>
          <p:nvPr/>
        </p:nvPicPr>
        <p:blipFill>
          <a:blip r:embed="rId2"/>
          <a:stretch>
            <a:fillRect/>
          </a:stretch>
        </p:blipFill>
        <p:spPr>
          <a:xfrm>
            <a:off x="0" y="-1"/>
            <a:ext cx="9144001" cy="6858001"/>
          </a:xfrm>
          <a:prstGeom prst="rect">
            <a:avLst/>
          </a:prstGeom>
        </p:spPr>
      </p:pic>
      <p:sp>
        <p:nvSpPr>
          <p:cNvPr id="9" name="8 CuadroTexto"/>
          <p:cNvSpPr txBox="1"/>
          <p:nvPr/>
        </p:nvSpPr>
        <p:spPr>
          <a:xfrm>
            <a:off x="0" y="357166"/>
            <a:ext cx="9144000" cy="203132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La maestra Rodríguez Su nombre era Srta. Rodríguez. Mientras estuvo al frente de su clase de 5º grado, el primer día de clase lo iniciaba diciendo a los niños una mentira. Como la mayor parte de los profesores, ella miraba a sus alumnos les decía que a todos los quería por igual. Pero eso no era posible, porque ahí en la primera fila, desparramado sobre su asiento, estaba un niño llamado: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Pepe Sánchez.</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3000"/>
                                        <p:tgtEl>
                                          <p:spTgt spid="8"/>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childTnLst>
                          </p:cTn>
                        </p:par>
                        <p:par>
                          <p:cTn id="11" fill="hold">
                            <p:stCondLst>
                              <p:cond delay="3000"/>
                            </p:stCondLst>
                            <p:childTnLst>
                              <p:par>
                                <p:cTn id="12" presetID="52"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Scale>
                                      <p:cBhvr>
                                        <p:cTn id="1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9"/>
                                        </p:tgtEl>
                                        <p:attrNameLst>
                                          <p:attrName>ppt_x</p:attrName>
                                          <p:attrName>ppt_y</p:attrName>
                                        </p:attrNameLst>
                                      </p:cBhvr>
                                    </p:animMotion>
                                    <p:animEffect transition="in" filter="fade">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pg"/>
          <p:cNvPicPr>
            <a:picLocks noGrp="1" noChangeAspect="1"/>
          </p:cNvPicPr>
          <p:nvPr>
            <p:ph idx="1"/>
          </p:nvPr>
        </p:nvPicPr>
        <p:blipFill>
          <a:blip r:embed="rId2"/>
          <a:stretch>
            <a:fillRect/>
          </a:stretch>
        </p:blipFill>
        <p:spPr>
          <a:xfrm>
            <a:off x="3775703" y="0"/>
            <a:ext cx="5368297"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4 CuadroTexto"/>
          <p:cNvSpPr txBox="1"/>
          <p:nvPr/>
        </p:nvSpPr>
        <p:spPr>
          <a:xfrm>
            <a:off x="0" y="671691"/>
            <a:ext cx="3786182" cy="618630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La Srta. Rodríguez había observado a Pepe desde el año anterior y había notado que él no jugaba muy bien con otros niños, su ropa estaba muy descuidada y constantemente necesitaba darse un buen baño. Pepe comenzaba a ser un tanto desagradable. Llegó el momento en que la Srta. Rodríguez disfrutaba al marcar los trabajos de Pepe con un plumón rojo haciendo una gran X y colocando un cero muy llamativo en la parte superior de sus tareas. </a:t>
            </a:r>
          </a:p>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6" name="3 Marcador de contenido" descr="Imagen2.jpg"/>
          <p:cNvPicPr>
            <a:picLocks noChangeAspect="1"/>
          </p:cNvPicPr>
          <p:nvPr/>
        </p:nvPicPr>
        <p:blipFill>
          <a:blip r:embed="rId2"/>
          <a:srcRect b="5682"/>
          <a:stretch>
            <a:fillRect/>
          </a:stretch>
        </p:blipFill>
        <p:spPr>
          <a:xfrm>
            <a:off x="3786182" y="0"/>
            <a:ext cx="5368297"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5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Scale>
                                      <p:cBhvr>
                                        <p:cTn id="14"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5"/>
                                        </p:tgtEl>
                                        <p:attrNameLst>
                                          <p:attrName>ppt_x</p:attrName>
                                          <p:attrName>ppt_y</p:attrName>
                                        </p:attrNameLst>
                                      </p:cBhvr>
                                    </p:animMotion>
                                    <p:animEffect transition="in" filter="fade">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561.JPG"/>
          <p:cNvPicPr>
            <a:picLocks noChangeAspect="1"/>
          </p:cNvPicPr>
          <p:nvPr/>
        </p:nvPicPr>
        <p:blipFill>
          <a:blip r:embed="rId2"/>
          <a:stretch>
            <a:fillRect/>
          </a:stretch>
        </p:blipFill>
        <p:spPr>
          <a:xfrm>
            <a:off x="0" y="0"/>
            <a:ext cx="9144000" cy="6858000"/>
          </a:xfrm>
          <a:prstGeom prst="rect">
            <a:avLst/>
          </a:prstGeom>
        </p:spPr>
      </p:pic>
      <p:pic>
        <p:nvPicPr>
          <p:cNvPr id="5" name="4 Imagen" descr="IMG_0561.JPG"/>
          <p:cNvPicPr>
            <a:picLocks noChangeAspect="1"/>
          </p:cNvPicPr>
          <p:nvPr/>
        </p:nvPicPr>
        <p:blipFill>
          <a:blip r:embed="rId2"/>
          <a:stretch>
            <a:fillRect/>
          </a:stretch>
        </p:blipFill>
        <p:spPr>
          <a:xfrm>
            <a:off x="0" y="-1"/>
            <a:ext cx="9144000" cy="6858001"/>
          </a:xfrm>
          <a:prstGeom prst="rect">
            <a:avLst/>
          </a:prstGeom>
        </p:spPr>
      </p:pic>
      <p:sp>
        <p:nvSpPr>
          <p:cNvPr id="6" name="5 CuadroTexto"/>
          <p:cNvSpPr txBox="1"/>
          <p:nvPr/>
        </p:nvSpPr>
        <p:spPr>
          <a:xfrm>
            <a:off x="5143504" y="4714884"/>
            <a:ext cx="4000496" cy="175432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En la escuela donde la Srta. Rodríguez enseñaba, se le requería revisar el historial de cada niño. Ella dejó el expediente de Pepe para el final. </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cript MT Bold"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100_0048.jpg"/>
          <p:cNvPicPr>
            <a:picLocks noChangeAspect="1"/>
          </p:cNvPicPr>
          <p:nvPr/>
        </p:nvPicPr>
        <p:blipFill>
          <a:blip r:embed="rId2"/>
          <a:stretch>
            <a:fillRect/>
          </a:stretch>
        </p:blipFill>
        <p:spPr>
          <a:xfrm>
            <a:off x="0" y="0"/>
            <a:ext cx="9144000" cy="6858000"/>
          </a:xfrm>
          <a:prstGeom prst="rect">
            <a:avLst/>
          </a:prstGeom>
        </p:spPr>
      </p:pic>
      <p:pic>
        <p:nvPicPr>
          <p:cNvPr id="7" name="6 Imagen" descr="100_0048.jpg"/>
          <p:cNvPicPr>
            <a:picLocks noChangeAspect="1"/>
          </p:cNvPicPr>
          <p:nvPr/>
        </p:nvPicPr>
        <p:blipFill>
          <a:blip r:embed="rId2"/>
          <a:stretch>
            <a:fillRect/>
          </a:stretch>
        </p:blipFill>
        <p:spPr>
          <a:xfrm>
            <a:off x="0" y="0"/>
            <a:ext cx="9144000" cy="6858000"/>
          </a:xfrm>
          <a:prstGeom prst="rect">
            <a:avLst/>
          </a:prstGeom>
        </p:spPr>
      </p:pic>
      <p:sp>
        <p:nvSpPr>
          <p:cNvPr id="11" name="10 CuadroTexto"/>
          <p:cNvSpPr txBox="1"/>
          <p:nvPr/>
        </p:nvSpPr>
        <p:spPr>
          <a:xfrm rot="158131">
            <a:off x="50426" y="470915"/>
            <a:ext cx="5000628" cy="230832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 Cuando ella revisó su expediente, se llevó una gran sorpresa. La Profesora de primer grado había escrito: “Pepe es un niño muy brillante con una sonrisa sin igual. Hace su trabajo de una manera limpia y tiene muy buenos modales...</a:t>
            </a:r>
          </a:p>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 es un placer tenerlo cerca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fltVal val="0"/>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vertical)">
                                      <p:cBhvr>
                                        <p:cTn id="14" dur="5000"/>
                                        <p:tgtEl>
                                          <p:spTgt spid="6"/>
                                        </p:tgtEl>
                                      </p:cBhvr>
                                    </p:animEffect>
                                  </p:childTnLst>
                                </p:cTn>
                              </p:par>
                            </p:childTnLst>
                          </p:cTn>
                        </p:par>
                        <p:par>
                          <p:cTn id="15" fill="hold">
                            <p:stCondLst>
                              <p:cond delay="5000"/>
                            </p:stCondLst>
                            <p:childTnLst>
                              <p:par>
                                <p:cTn id="16" presetID="52"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Scale>
                                      <p:cBhvr>
                                        <p:cTn id="18"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11"/>
                                        </p:tgtEl>
                                        <p:attrNameLst>
                                          <p:attrName>ppt_x</p:attrName>
                                          <p:attrName>ppt_y</p:attrName>
                                        </p:attrNameLst>
                                      </p:cBhvr>
                                    </p:animMotion>
                                    <p:animEffect transition="in" filter="fade">
                                      <p:cBhvr>
                                        <p:cTn id="2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pe.jpg"/>
          <p:cNvPicPr>
            <a:picLocks noChangeAspect="1"/>
          </p:cNvPicPr>
          <p:nvPr/>
        </p:nvPicPr>
        <p:blipFill>
          <a:blip r:embed="rId2"/>
          <a:stretch>
            <a:fillRect/>
          </a:stretch>
        </p:blipFill>
        <p:spPr>
          <a:xfrm>
            <a:off x="0" y="0"/>
            <a:ext cx="9121778" cy="6858000"/>
          </a:xfrm>
          <a:prstGeom prst="rect">
            <a:avLst/>
          </a:prstGeom>
        </p:spPr>
      </p:pic>
      <p:pic>
        <p:nvPicPr>
          <p:cNvPr id="5" name="4 Imagen" descr="aspe.jpg"/>
          <p:cNvPicPr>
            <a:picLocks noChangeAspect="1"/>
          </p:cNvPicPr>
          <p:nvPr/>
        </p:nvPicPr>
        <p:blipFill>
          <a:blip r:embed="rId2"/>
          <a:stretch>
            <a:fillRect/>
          </a:stretch>
        </p:blipFill>
        <p:spPr>
          <a:xfrm>
            <a:off x="-68787" y="0"/>
            <a:ext cx="9251913" cy="6858000"/>
          </a:xfrm>
          <a:prstGeom prst="rect">
            <a:avLst/>
          </a:prstGeom>
        </p:spPr>
      </p:pic>
      <p:sp>
        <p:nvSpPr>
          <p:cNvPr id="7" name="6 CuadroTexto"/>
          <p:cNvSpPr txBox="1"/>
          <p:nvPr/>
        </p:nvSpPr>
        <p:spPr>
          <a:xfrm>
            <a:off x="428596" y="1285860"/>
            <a:ext cx="4143403" cy="452431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Su profesora de segundo grado escribió: “Pepe es un excelente estudiante, se lleva muy bien con sus compañeros, pero se nota preocupado porque su madre tiene una enfermedad incurable y el ambiente en su casa debe ser muy difícil , La profesora de tercer grado escribió: ;Su madre ha muerto, ha sido muy duro para él. El trata de hacer su mejor esfuerzo, pero su padre no muestra mucho interés y el ambiente en su casa le afectará pronto si no se toman ciertas medidas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par>
                          <p:cTn id="11" fill="hold">
                            <p:stCondLst>
                              <p:cond delay="5000"/>
                            </p:stCondLst>
                            <p:childTnLst>
                              <p:par>
                                <p:cTn id="12" presetID="5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Scale>
                                      <p:cBhvr>
                                        <p:cTn id="14"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7"/>
                                        </p:tgtEl>
                                        <p:attrNameLst>
                                          <p:attrName>ppt_x</p:attrName>
                                          <p:attrName>ppt_y</p:attrName>
                                        </p:attrNameLst>
                                      </p:cBhvr>
                                    </p:animMotion>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tagninodoce.jpg"/>
          <p:cNvPicPr>
            <a:picLocks noChangeAspect="1"/>
          </p:cNvPicPr>
          <p:nvPr/>
        </p:nvPicPr>
        <p:blipFill>
          <a:blip r:embed="rId2">
            <a:lum contrast="10000"/>
          </a:blip>
          <a:stretch>
            <a:fillRect/>
          </a:stretch>
        </p:blipFill>
        <p:spPr>
          <a:xfrm>
            <a:off x="0" y="285728"/>
            <a:ext cx="5143536" cy="6357981"/>
          </a:xfrm>
          <a:prstGeom prst="round2DiagRect">
            <a:avLst>
              <a:gd name="adj1" fmla="val 16667"/>
              <a:gd name="adj2" fmla="val 0"/>
            </a:avLst>
          </a:prstGeom>
          <a:ln w="762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a:sp3d>
        </p:spPr>
      </p:pic>
      <p:pic>
        <p:nvPicPr>
          <p:cNvPr id="5" name="4 Imagen" descr="Brazalete coral.jpg"/>
          <p:cNvPicPr>
            <a:picLocks noChangeAspect="1"/>
          </p:cNvPicPr>
          <p:nvPr/>
        </p:nvPicPr>
        <p:blipFill>
          <a:blip r:embed="rId3" cstate="print"/>
          <a:srcRect/>
          <a:stretch>
            <a:fillRect/>
          </a:stretch>
        </p:blipFill>
        <p:spPr>
          <a:xfrm rot="19618282" flipH="1">
            <a:off x="11058512" y="333245"/>
            <a:ext cx="74219" cy="45719"/>
          </a:xfrm>
          <a:prstGeom prst="ellipse">
            <a:avLst/>
          </a:prstGeom>
        </p:spPr>
      </p:pic>
      <p:pic>
        <p:nvPicPr>
          <p:cNvPr id="6" name="5 Imagen" descr="brazalete-filigrana-35mm-oro-viejo-.jpg"/>
          <p:cNvPicPr>
            <a:picLocks noChangeAspect="1"/>
          </p:cNvPicPr>
          <p:nvPr/>
        </p:nvPicPr>
        <p:blipFill>
          <a:blip r:embed="rId4" cstate="print"/>
          <a:srcRect/>
          <a:stretch>
            <a:fillRect/>
          </a:stretch>
        </p:blipFill>
        <p:spPr>
          <a:xfrm flipH="1">
            <a:off x="10761222" y="2928934"/>
            <a:ext cx="97322" cy="81682"/>
          </a:xfrm>
          <a:prstGeom prst="ellipse">
            <a:avLst/>
          </a:prstGeom>
          <a:effectLst>
            <a:softEdge rad="31750"/>
          </a:effectLst>
        </p:spPr>
      </p:pic>
      <p:pic>
        <p:nvPicPr>
          <p:cNvPr id="7" name="6 Imagen" descr="brazalete-filigrana-35mm-oro-viejo-.jpg"/>
          <p:cNvPicPr>
            <a:picLocks noChangeAspect="1"/>
          </p:cNvPicPr>
          <p:nvPr/>
        </p:nvPicPr>
        <p:blipFill>
          <a:blip r:embed="rId5" cstate="print"/>
          <a:srcRect/>
          <a:stretch>
            <a:fillRect/>
          </a:stretch>
        </p:blipFill>
        <p:spPr>
          <a:xfrm rot="20253279" flipV="1">
            <a:off x="9456340" y="8026764"/>
            <a:ext cx="59474" cy="49916"/>
          </a:xfrm>
          <a:prstGeom prst="roundRect">
            <a:avLst/>
          </a:prstGeom>
          <a:scene3d>
            <a:camera prst="orthographicFront"/>
            <a:lightRig rig="threePt" dir="t"/>
          </a:scene3d>
          <a:sp3d>
            <a:bevelT/>
          </a:sp3d>
        </p:spPr>
      </p:pic>
      <p:pic>
        <p:nvPicPr>
          <p:cNvPr id="8" name="7 Imagen" descr="timthumb.jpg"/>
          <p:cNvPicPr>
            <a:picLocks noChangeAspect="1"/>
          </p:cNvPicPr>
          <p:nvPr/>
        </p:nvPicPr>
        <p:blipFill>
          <a:blip r:embed="rId6" cstate="print"/>
          <a:srcRect/>
          <a:stretch>
            <a:fillRect/>
          </a:stretch>
        </p:blipFill>
        <p:spPr>
          <a:xfrm rot="20103425" flipV="1">
            <a:off x="11224797" y="578839"/>
            <a:ext cx="46690" cy="53304"/>
          </a:xfrm>
          <a:prstGeom prst="roundRect">
            <a:avLst/>
          </a:prstGeom>
          <a:scene3d>
            <a:camera prst="orthographicFront"/>
            <a:lightRig rig="threePt" dir="t"/>
          </a:scene3d>
          <a:sp3d>
            <a:bevelT/>
          </a:sp3d>
        </p:spPr>
      </p:pic>
      <p:pic>
        <p:nvPicPr>
          <p:cNvPr id="9" name="8 Imagen" descr="castagninodoce.jpg"/>
          <p:cNvPicPr>
            <a:picLocks noChangeAspect="1"/>
          </p:cNvPicPr>
          <p:nvPr/>
        </p:nvPicPr>
        <p:blipFill>
          <a:blip r:embed="rId2">
            <a:lum contrast="10000"/>
          </a:blip>
          <a:stretch>
            <a:fillRect/>
          </a:stretch>
        </p:blipFill>
        <p:spPr>
          <a:xfrm>
            <a:off x="0" y="285728"/>
            <a:ext cx="5129735" cy="6357982"/>
          </a:xfrm>
          <a:prstGeom prst="round2DiagRect">
            <a:avLst>
              <a:gd name="adj1" fmla="val 16667"/>
              <a:gd name="adj2" fmla="val 0"/>
            </a:avLst>
          </a:prstGeom>
          <a:ln w="762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a:sp3d>
        </p:spPr>
      </p:pic>
      <p:sp>
        <p:nvSpPr>
          <p:cNvPr id="10" name="9 CuadroTexto"/>
          <p:cNvSpPr txBox="1"/>
          <p:nvPr/>
        </p:nvSpPr>
        <p:spPr>
          <a:xfrm>
            <a:off x="5429256" y="394692"/>
            <a:ext cx="3714744" cy="646330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Su profesora de cuarto grado escribió: “Pepe se encuentra atrasado con respecto a sus compañeros y no muestra mucho interés en la escuela. No tiene muchos amigos y en ocasiones duerme en clase, Ahora la Srta. Rodríguez se había dado cuenta del problema y estaba apenada con ella misma. Ella comenzó a sentirse peor cuando sus alumnos les llevaron sus regalos de Navidad, envueltos con preciosos moños y papel brillante, excepto el de Pepe. Su regalo estaba mal envuelto con un papel amarillento que él había tomado de una bolsa de papel.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pic>
        <p:nvPicPr>
          <p:cNvPr id="11" name="10 Imagen" descr="brazalete-filigrana-35mm-oro-viejo-.jpg"/>
          <p:cNvPicPr>
            <a:picLocks noChangeAspect="1"/>
          </p:cNvPicPr>
          <p:nvPr/>
        </p:nvPicPr>
        <p:blipFill>
          <a:blip r:embed="rId7" cstate="print"/>
          <a:srcRect/>
          <a:stretch>
            <a:fillRect/>
          </a:stretch>
        </p:blipFill>
        <p:spPr>
          <a:xfrm rot="20253279" flipH="1">
            <a:off x="11205583" y="697220"/>
            <a:ext cx="85877" cy="72075"/>
          </a:xfrm>
          <a:prstGeom prst="roundRect">
            <a:avLst/>
          </a:prstGeom>
          <a:scene3d>
            <a:camera prst="orthographicFront"/>
            <a:lightRig rig="threePt" dir="t"/>
          </a:scene3d>
          <a:sp3d>
            <a:bevelT/>
          </a:sp3d>
        </p:spPr>
      </p:pic>
      <p:pic>
        <p:nvPicPr>
          <p:cNvPr id="12" name="11 Imagen" descr="timthumb.jpg"/>
          <p:cNvPicPr>
            <a:picLocks noChangeAspect="1"/>
          </p:cNvPicPr>
          <p:nvPr/>
        </p:nvPicPr>
        <p:blipFill>
          <a:blip r:embed="rId6" cstate="print"/>
          <a:srcRect/>
          <a:stretch>
            <a:fillRect/>
          </a:stretch>
        </p:blipFill>
        <p:spPr>
          <a:xfrm rot="20103425" flipH="1" flipV="1">
            <a:off x="11367969" y="721955"/>
            <a:ext cx="48211" cy="55041"/>
          </a:xfrm>
          <a:prstGeom prst="roundRect">
            <a:avLst/>
          </a:prstGeom>
          <a:scene3d>
            <a:camera prst="orthographicFront"/>
            <a:lightRig rig="threePt" dir="t"/>
          </a:scene3d>
          <a:sp3d>
            <a:bevelT/>
          </a:sp3d>
        </p:spPr>
      </p:pic>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2"/>
                                          </p:val>
                                        </p:tav>
                                      </p:tavLst>
                                    </p:anim>
                                    <p:anim calcmode="lin" valueType="num">
                                      <p:cBhvr>
                                        <p:cTn id="7" dur="5000"/>
                                        <p:tgtEl>
                                          <p:spTgt spid="9"/>
                                        </p:tgtEl>
                                        <p:attrNameLst>
                                          <p:attrName>ppt_y</p:attrName>
                                        </p:attrNameLst>
                                      </p:cBhvr>
                                      <p:tavLst>
                                        <p:tav tm="0">
                                          <p:val>
                                            <p:strVal val="ppt_y"/>
                                          </p:val>
                                        </p:tav>
                                        <p:tav tm="100000">
                                          <p:val>
                                            <p:strVal val="ppt_y"/>
                                          </p:val>
                                        </p:tav>
                                      </p:tavLst>
                                    </p:anim>
                                    <p:animEffect transition="out" filter="fade">
                                      <p:cBhvr>
                                        <p:cTn id="8" dur="5000"/>
                                        <p:tgtEl>
                                          <p:spTgt spid="9"/>
                                        </p:tgtEl>
                                      </p:cBhvr>
                                    </p:animEffect>
                                    <p:set>
                                      <p:cBhvr>
                                        <p:cTn id="9" dur="1" fill="hold">
                                          <p:stCondLst>
                                            <p:cond delay="4999"/>
                                          </p:stCondLst>
                                        </p:cTn>
                                        <p:tgtEl>
                                          <p:spTgt spid="9"/>
                                        </p:tgtEl>
                                        <p:attrNameLst>
                                          <p:attrName>style.visibility</p:attrName>
                                        </p:attrNameLst>
                                      </p:cBhvr>
                                      <p:to>
                                        <p:strVal val="hidden"/>
                                      </p:to>
                                    </p:set>
                                  </p:childTnLst>
                                </p:cTn>
                              </p:par>
                            </p:childTnLst>
                          </p:cTn>
                        </p:par>
                        <p:par>
                          <p:cTn id="10" fill="hold">
                            <p:stCondLst>
                              <p:cond delay="5000"/>
                            </p:stCondLst>
                            <p:childTnLst>
                              <p:par>
                                <p:cTn id="11" presetID="5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Scale>
                                      <p:cBhvr>
                                        <p:cTn id="13"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10"/>
                                        </p:tgtEl>
                                        <p:attrNameLst>
                                          <p:attrName>ppt_x</p:attrName>
                                          <p:attrName>ppt_y</p:attrName>
                                        </p:attrNameLst>
                                      </p:cBhvr>
                                    </p:animMotion>
                                    <p:animEffect transition="in" filter="fade">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uno-amadio_1.jpg"/>
          <p:cNvPicPr>
            <a:picLocks noChangeAspect="1"/>
          </p:cNvPicPr>
          <p:nvPr/>
        </p:nvPicPr>
        <p:blipFill>
          <a:blip r:embed="rId2"/>
          <a:stretch>
            <a:fillRect/>
          </a:stretch>
        </p:blipFill>
        <p:spPr>
          <a:xfrm>
            <a:off x="3786182" y="357166"/>
            <a:ext cx="4933674" cy="607220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5" name="4 CuadroTexto"/>
          <p:cNvSpPr txBox="1"/>
          <p:nvPr/>
        </p:nvSpPr>
        <p:spPr>
          <a:xfrm>
            <a:off x="0" y="214290"/>
            <a:ext cx="4143371" cy="510909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A la Srta. Rodríguez le dio pánico abrir ese regalo en medio de los otros presentes. Algunos niños comenzaron a reír cuando ella encontró un viejo brazalete y un frasco de perfume con sólo un cuarto de su contenido. Ella detuvo las burlas de los niños al exclamar lo precioso que era el brazalete mientras se lo probaba y se colocaba un poco del perfume en su muñeca. Era el mejor regalo que le habían hecho los niños en toda su vida profesional. Pepe se quedó ese día al final de la clase el tiempo suficiente para decir: </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cript MT Bold" pitchFamily="66" charset="0"/>
            </a:endParaRPr>
          </a:p>
        </p:txBody>
      </p:sp>
      <p:pic>
        <p:nvPicPr>
          <p:cNvPr id="6" name="5 Imagen" descr="timthumb.jpg"/>
          <p:cNvPicPr>
            <a:picLocks noChangeAspect="1"/>
          </p:cNvPicPr>
          <p:nvPr/>
        </p:nvPicPr>
        <p:blipFill>
          <a:blip r:embed="rId3"/>
          <a:srcRect/>
          <a:stretch>
            <a:fillRect/>
          </a:stretch>
        </p:blipFill>
        <p:spPr>
          <a:xfrm rot="20103425">
            <a:off x="528622" y="4983574"/>
            <a:ext cx="1251480" cy="1428767"/>
          </a:xfrm>
          <a:prstGeom prst="roundRect">
            <a:avLst/>
          </a:prstGeom>
          <a:scene3d>
            <a:camera prst="orthographicFront"/>
            <a:lightRig rig="threePt" dir="t"/>
          </a:scene3d>
          <a:sp3d>
            <a:bevelT/>
          </a:sp3d>
        </p:spPr>
      </p:pic>
      <p:pic>
        <p:nvPicPr>
          <p:cNvPr id="7" name="6 Imagen" descr="brazalete-filigrana-35mm-oro-viejo-.jpg"/>
          <p:cNvPicPr>
            <a:picLocks noChangeAspect="1"/>
          </p:cNvPicPr>
          <p:nvPr/>
        </p:nvPicPr>
        <p:blipFill>
          <a:blip r:embed="rId4" cstate="print"/>
          <a:srcRect/>
          <a:stretch>
            <a:fillRect/>
          </a:stretch>
        </p:blipFill>
        <p:spPr>
          <a:xfrm rot="2426254">
            <a:off x="2468897" y="5100987"/>
            <a:ext cx="1354609" cy="1136903"/>
          </a:xfrm>
          <a:prstGeom prst="roundRect">
            <a:avLst/>
          </a:prstGeom>
          <a:scene3d>
            <a:camera prst="orthographicFront"/>
            <a:lightRig rig="threePt" dir="t"/>
          </a:scene3d>
          <a:sp3d>
            <a:bevelT/>
          </a:sp3d>
        </p:spPr>
      </p:pic>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gtEl>
                                      </p:cBhvr>
                                    </p:animEffect>
                                  </p:childTnLst>
                                </p:cTn>
                              </p:par>
                              <p:par>
                                <p:cTn id="10" presetID="2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30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3000"/>
                                        <p:tgtEl>
                                          <p:spTgt spid="6"/>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aching_2.JPG"/>
          <p:cNvPicPr>
            <a:picLocks noChangeAspect="1"/>
          </p:cNvPicPr>
          <p:nvPr/>
        </p:nvPicPr>
        <p:blipFill>
          <a:blip r:embed="rId2"/>
          <a:stretch>
            <a:fillRect/>
          </a:stretch>
        </p:blipFill>
        <p:spPr>
          <a:xfrm>
            <a:off x="0" y="0"/>
            <a:ext cx="9285936" cy="6858000"/>
          </a:xfrm>
          <a:prstGeom prst="rect">
            <a:avLst/>
          </a:prstGeom>
          <a:ln w="127000" cap="sq">
            <a:solidFill>
              <a:srgbClr val="0000FF"/>
            </a:solidFill>
            <a:miter lim="800000"/>
          </a:ln>
          <a:effectLst>
            <a:outerShdw blurRad="57150" dist="50800" dir="2700000" algn="tl" rotWithShape="0">
              <a:srgbClr val="000000">
                <a:alpha val="40000"/>
              </a:srgbClr>
            </a:outerShdw>
          </a:effectLst>
        </p:spPr>
      </p:pic>
      <p:pic>
        <p:nvPicPr>
          <p:cNvPr id="5" name="4 Imagen" descr="Teaching_2.JPG"/>
          <p:cNvPicPr>
            <a:picLocks noChangeAspect="1"/>
          </p:cNvPicPr>
          <p:nvPr/>
        </p:nvPicPr>
        <p:blipFill>
          <a:blip r:embed="rId2"/>
          <a:stretch>
            <a:fillRect/>
          </a:stretch>
        </p:blipFill>
        <p:spPr>
          <a:xfrm>
            <a:off x="0" y="0"/>
            <a:ext cx="9309254" cy="6858000"/>
          </a:xfrm>
          <a:prstGeom prst="rect">
            <a:avLst/>
          </a:prstGeom>
          <a:ln w="127000" cap="sq">
            <a:noFill/>
            <a:miter lim="800000"/>
          </a:ln>
          <a:effectLst>
            <a:outerShdw blurRad="57150" dist="50800" dir="2700000" algn="tl" rotWithShape="0">
              <a:srgbClr val="000000">
                <a:alpha val="40000"/>
              </a:srgbClr>
            </a:outerShdw>
          </a:effectLst>
        </p:spPr>
      </p:pic>
      <p:sp>
        <p:nvSpPr>
          <p:cNvPr id="6" name="5 CuadroTexto"/>
          <p:cNvSpPr txBox="1"/>
          <p:nvPr/>
        </p:nvSpPr>
        <p:spPr>
          <a:xfrm>
            <a:off x="285753" y="0"/>
            <a:ext cx="8858247" cy="224676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 Srta. Rodríguez, el día de hoy usted huele como solía oler mi mamá “ Después de que el niño se fue ella lloró por lo menos una hora... Desde ese día, ella dejó menos horas en enseñarles a los niños aritmética, a leer y a escribir. En lugar de eso, comenzó a educar a los niños. La Srta. Rodríguez puso atención especial en Pepe. </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gtEl>
                                        <p:attrNameLst>
                                          <p:attrName>ppt_x</p:attrName>
                                          <p:attrName>ppt_y</p:attrName>
                                        </p:attrNameLst>
                                      </p:cBhvr>
                                    </p:animMotion>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782-p.jpg"/>
          <p:cNvPicPr>
            <a:picLocks noGrp="1" noChangeAspect="1"/>
          </p:cNvPicPr>
          <p:nvPr>
            <p:ph idx="1"/>
          </p:nvPr>
        </p:nvPicPr>
        <p:blipFill>
          <a:blip r:embed="rId2"/>
          <a:stretch>
            <a:fillRect/>
          </a:stretch>
        </p:blipFill>
        <p:spPr>
          <a:xfrm>
            <a:off x="0" y="0"/>
            <a:ext cx="5286380"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4 CuadroTexto"/>
          <p:cNvSpPr txBox="1"/>
          <p:nvPr/>
        </p:nvSpPr>
        <p:spPr>
          <a:xfrm>
            <a:off x="5500694" y="1071546"/>
            <a:ext cx="3000364" cy="5078313"/>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Conforme comenzó a trabajar con él, su cerebro comenzó a revivir. Mientras más lo apoyaba, él respondía más rápido. Para el final del ciclo escolar, Pepe se había convertido en uno de los niños más aplicados de la clase y a pesar de su mentira, de que quería a todos sus alumnos por igual, Pepe se convirtió en uno de los “consentidos” de la maestra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pic>
        <p:nvPicPr>
          <p:cNvPr id="6" name="3 Marcador de contenido" descr="13782-p.jpg"/>
          <p:cNvPicPr>
            <a:picLocks noChangeAspect="1"/>
          </p:cNvPicPr>
          <p:nvPr/>
        </p:nvPicPr>
        <p:blipFill>
          <a:blip r:embed="rId2"/>
          <a:stretch>
            <a:fillRect/>
          </a:stretch>
        </p:blipFill>
        <p:spPr>
          <a:xfrm>
            <a:off x="0" y="0"/>
            <a:ext cx="5286380"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Scale>
                                      <p:cBhvr>
                                        <p:cTn id="14"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5"/>
                                        </p:tgtEl>
                                        <p:attrNameLst>
                                          <p:attrName>ppt_x</p:attrName>
                                          <p:attrName>ppt_y</p:attrName>
                                        </p:attrNameLst>
                                      </p:cBhvr>
                                    </p:animMotion>
                                    <p:animEffect transition="in" filter="fade">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aduacio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graduacio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CuadroTexto"/>
          <p:cNvSpPr txBox="1"/>
          <p:nvPr/>
        </p:nvSpPr>
        <p:spPr>
          <a:xfrm>
            <a:off x="571472" y="4714884"/>
            <a:ext cx="8572528" cy="175432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Un año después, ella encontró una nota debajo de su puerta, era de Pepe, diciéndole que ella había sido la mejor maestra que había tenido en toda su vida. Seis años después por las mismas fechas, recibió otra nota de Pepe, ahora escribía diciéndole que había terminado la selectividad, siendo el tercero de su clase y ella seguía siendo la mejor maestra que había tenido en toda su vida.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childTnLst>
                          </p:cTn>
                        </p:par>
                        <p:par>
                          <p:cTn id="12" fill="hold">
                            <p:stCondLst>
                              <p:cond delay="5000"/>
                            </p:stCondLst>
                            <p:childTnLst>
                              <p:par>
                                <p:cTn id="13" presetID="52"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Scale>
                                      <p:cBhvr>
                                        <p:cTn id="15"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000" decel="50000" fill="hold">
                                          <p:stCondLst>
                                            <p:cond delay="0"/>
                                          </p:stCondLst>
                                        </p:cTn>
                                        <p:tgtEl>
                                          <p:spTgt spid="6"/>
                                        </p:tgtEl>
                                        <p:attrNameLst>
                                          <p:attrName>ppt_x</p:attrName>
                                          <p:attrName>ppt_y</p:attrName>
                                        </p:attrNameLst>
                                      </p:cBhvr>
                                    </p:animMotion>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c04029873ef74063a4122b5367b828d.jpg"/>
          <p:cNvPicPr>
            <a:picLocks noChangeAspect="1"/>
          </p:cNvPicPr>
          <p:nvPr/>
        </p:nvPicPr>
        <p:blipFill>
          <a:blip r:embed="rId2"/>
          <a:stretch>
            <a:fillRect/>
          </a:stretch>
        </p:blipFill>
        <p:spPr>
          <a:xfrm>
            <a:off x="285720" y="428604"/>
            <a:ext cx="4286280" cy="6072206"/>
          </a:xfrm>
          <a:prstGeom prst="roundRect">
            <a:avLst>
              <a:gd name="adj" fmla="val 4167"/>
            </a:avLst>
          </a:prstGeom>
          <a:solidFill>
            <a:srgbClr val="FFFFFF"/>
          </a:solidFill>
          <a:ln w="76200" cap="sq">
            <a:solidFill>
              <a:srgbClr val="0000FF"/>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4 Imagen" descr="6c04029873ef74063a4122b5367b828d.jpg"/>
          <p:cNvPicPr>
            <a:picLocks noChangeAspect="1"/>
          </p:cNvPicPr>
          <p:nvPr/>
        </p:nvPicPr>
        <p:blipFill>
          <a:blip r:embed="rId2"/>
          <a:stretch>
            <a:fillRect/>
          </a:stretch>
        </p:blipFill>
        <p:spPr>
          <a:xfrm>
            <a:off x="285720" y="500042"/>
            <a:ext cx="4286280" cy="6000792"/>
          </a:xfrm>
          <a:prstGeom prst="roundRect">
            <a:avLst>
              <a:gd name="adj" fmla="val 4167"/>
            </a:avLst>
          </a:prstGeom>
          <a:solidFill>
            <a:srgbClr val="FFFFFF"/>
          </a:solidFill>
          <a:ln w="76200" cap="sq">
            <a:solidFill>
              <a:srgbClr val="0000FF"/>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5 CuadroTexto"/>
          <p:cNvSpPr txBox="1"/>
          <p:nvPr/>
        </p:nvSpPr>
        <p:spPr>
          <a:xfrm>
            <a:off x="4714876" y="0"/>
            <a:ext cx="4429124" cy="701730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Cuatro años después, recibió otra carta que decía que a pesar de que en ocasiones las cosas fueron muy duras, se mantuvo en la Universidad y pronto se graduaría con los más altos honores. Él le reiteró a la Srta. Rodríguez que seguía siendo la mejor maestra que había tenido en toda su vida y su favorita. </a:t>
            </a:r>
          </a:p>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Cuatro años después recibió otra carta. En esta ocasión le explicaba que después de que concluyó su carrera, decidió viajar un poco. La carta le explicaba que ella seguía siendo la mejor maestra que había tenido y su favorita, pero ahora su nombre se había alargado un poco, la carta estaba firmada por José Sánchez., Doctor en Medicina. La historia no termina aquí, existe una carta más que leer, Pepe ahora decía que había conocido a una chica con la cual iba a casarse.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childTnLst>
                          </p:cTn>
                        </p:par>
                        <p:par>
                          <p:cTn id="12" fill="hold">
                            <p:stCondLst>
                              <p:cond delay="5000"/>
                            </p:stCondLst>
                            <p:childTnLst>
                              <p:par>
                                <p:cTn id="13" presetID="52"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Scale>
                                      <p:cBhvr>
                                        <p:cTn id="15"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000" decel="50000" fill="hold">
                                          <p:stCondLst>
                                            <p:cond delay="0"/>
                                          </p:stCondLst>
                                        </p:cTn>
                                        <p:tgtEl>
                                          <p:spTgt spid="6"/>
                                        </p:tgtEl>
                                        <p:attrNameLst>
                                          <p:attrName>ppt_x</p:attrName>
                                          <p:attrName>ppt_y</p:attrName>
                                        </p:attrNameLst>
                                      </p:cBhvr>
                                    </p:animMotion>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pareja-casandose-por-iglesia.jpg"/>
          <p:cNvPicPr>
            <a:picLocks noChangeAspect="1"/>
          </p:cNvPicPr>
          <p:nvPr/>
        </p:nvPicPr>
        <p:blipFill>
          <a:blip r:embed="rId2">
            <a:lum contrast="10000"/>
          </a:blip>
          <a:stretch>
            <a:fillRect/>
          </a:stretch>
        </p:blipFill>
        <p:spPr>
          <a:xfrm>
            <a:off x="4286248" y="285728"/>
            <a:ext cx="4429156" cy="63579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scene3d>
            <a:camera prst="orthographicFront"/>
            <a:lightRig rig="threePt" dir="t"/>
          </a:scene3d>
          <a:sp3d>
            <a:bevelT/>
          </a:sp3d>
        </p:spPr>
      </p:pic>
      <p:sp>
        <p:nvSpPr>
          <p:cNvPr id="6" name="5 CuadroTexto"/>
          <p:cNvSpPr txBox="1"/>
          <p:nvPr/>
        </p:nvSpPr>
        <p:spPr>
          <a:xfrm>
            <a:off x="214282" y="642918"/>
            <a:ext cx="3929089" cy="618630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Explicaba que su padre había muerto hacía un par de años y le preguntaba a la Srta. Rodríguez si le gustaría ocupar en su boda el lugar que usualmente es reservado para la madre del novio, por supuesto la Srta. Rodríguez aceptó y adivina... Ella llegó usando el viejo brazalete y se aseguró de usar el perfume que Pepe recordaba que usó su madre la última Navidad que pasaron juntos. Se dieron un gran abrazo y el Dr. Sánchez le susurró al oído; Gracias Srta. Rodríguez por creer en mí. Muchas gracias por hacerme sentir importante y mostrarme que yo puedo hacer la diferencia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decel="100000"/>
                                        <p:tgtEl>
                                          <p:spTgt spid="5"/>
                                        </p:tgtEl>
                                      </p:cBhvr>
                                    </p:animEffect>
                                    <p:anim calcmode="lin" valueType="num">
                                      <p:cBhvr>
                                        <p:cTn id="8" dur="4000" decel="100000" fill="hold"/>
                                        <p:tgtEl>
                                          <p:spTgt spid="5"/>
                                        </p:tgtEl>
                                        <p:attrNameLst>
                                          <p:attrName>style.rotation</p:attrName>
                                        </p:attrNameLst>
                                      </p:cBhvr>
                                      <p:tavLst>
                                        <p:tav tm="0">
                                          <p:val>
                                            <p:fltVal val="-90"/>
                                          </p:val>
                                        </p:tav>
                                        <p:tav tm="100000">
                                          <p:val>
                                            <p:fltVal val="0"/>
                                          </p:val>
                                        </p:tav>
                                      </p:tavLst>
                                    </p:anim>
                                    <p:anim calcmode="lin" valueType="num">
                                      <p:cBhvr>
                                        <p:cTn id="9" dur="4000" decel="100000" fill="hold"/>
                                        <p:tgtEl>
                                          <p:spTgt spid="5"/>
                                        </p:tgtEl>
                                        <p:attrNameLst>
                                          <p:attrName>ppt_x</p:attrName>
                                        </p:attrNameLst>
                                      </p:cBhvr>
                                      <p:tavLst>
                                        <p:tav tm="0">
                                          <p:val>
                                            <p:strVal val="#ppt_x+0.4"/>
                                          </p:val>
                                        </p:tav>
                                        <p:tav tm="100000">
                                          <p:val>
                                            <p:strVal val="#ppt_x-0.05"/>
                                          </p:val>
                                        </p:tav>
                                      </p:tavLst>
                                    </p:anim>
                                    <p:anim calcmode="lin" valueType="num">
                                      <p:cBhvr>
                                        <p:cTn id="10" dur="4000" decel="100000" fill="hold"/>
                                        <p:tgtEl>
                                          <p:spTgt spid="5"/>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5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Scale>
                                      <p:cBhvr>
                                        <p:cTn id="16"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2000" decel="50000" fill="hold">
                                          <p:stCondLst>
                                            <p:cond delay="0"/>
                                          </p:stCondLst>
                                        </p:cTn>
                                        <p:tgtEl>
                                          <p:spTgt spid="6"/>
                                        </p:tgtEl>
                                        <p:attrNameLst>
                                          <p:attrName>ppt_x</p:attrName>
                                          <p:attrName>ppt_y</p:attrName>
                                        </p:attrNameLst>
                                      </p:cBhvr>
                                    </p:animMotion>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a_maria_matute_premio_cervantes_2010.jpg"/>
          <p:cNvPicPr>
            <a:picLocks noChangeAspect="1"/>
          </p:cNvPicPr>
          <p:nvPr/>
        </p:nvPicPr>
        <p:blipFill>
          <a:blip r:embed="rId2"/>
          <a:stretch>
            <a:fillRect/>
          </a:stretch>
        </p:blipFill>
        <p:spPr>
          <a:xfrm>
            <a:off x="-1" y="0"/>
            <a:ext cx="9255943" cy="6858000"/>
          </a:xfrm>
          <a:prstGeom prst="rect">
            <a:avLst/>
          </a:prstGeom>
        </p:spPr>
      </p:pic>
      <p:sp>
        <p:nvSpPr>
          <p:cNvPr id="5" name="4 CuadroTexto"/>
          <p:cNvSpPr txBox="1"/>
          <p:nvPr/>
        </p:nvSpPr>
        <p:spPr>
          <a:xfrm>
            <a:off x="285720" y="2143116"/>
            <a:ext cx="2643174" cy="34163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La Srta. Rodríguez con lágrimas en los ojos, tomó aire y dijo, “Pepe, te equivocas, tú fuiste el que me enseñó a mí que yo puedo hacer la diferencia. No sabía cómo educar hasta que te conocí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ppt_w+.3"/>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animEffect transition="in" filter="fade">
                                      <p:cBhvr>
                                        <p:cTn id="9" dur="5000"/>
                                        <p:tgtEl>
                                          <p:spTgt spid="4"/>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Scale>
                                      <p:cBhvr>
                                        <p:cTn id="12"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5"/>
                                        </p:tgtEl>
                                        <p:attrNameLst>
                                          <p:attrName>ppt_x</p:attrName>
                                          <p:attrName>ppt_y</p:attrName>
                                        </p:attrNameLst>
                                      </p:cBhvr>
                                    </p:animMotion>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606.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42910" y="357166"/>
            <a:ext cx="8072494"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Los amigos son ángeles que nos levantan sobre nuestros pies, cuando nuestras alas tienen problemas para recordar cómo volar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ppt_w+.3"/>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animEffect transition="in" filter="fade">
                                      <p:cBhvr>
                                        <p:cTn id="9" dur="5000"/>
                                        <p:tgtEl>
                                          <p:spTgt spid="4"/>
                                        </p:tgtEl>
                                      </p:cBhvr>
                                    </p:animEffect>
                                  </p:childTnLst>
                                </p:cTn>
                              </p:par>
                            </p:childTnLst>
                          </p:cTn>
                        </p:par>
                        <p:par>
                          <p:cTn id="10" fill="hold">
                            <p:stCondLst>
                              <p:cond delay="50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5"/>
                                        </p:tgtEl>
                                        <p:attrNameLst>
                                          <p:attrName>ppt_x</p:attrName>
                                          <p:attrName>ppt_y</p:attrName>
                                        </p:attrNameLst>
                                      </p:cBhvr>
                                    </p:animMotion>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_excelentes_consejos_para_aprender_a_leer_portada.jpg"/>
          <p:cNvPicPr>
            <a:picLocks noGrp="1" noChangeAspect="1"/>
          </p:cNvPicPr>
          <p:nvPr>
            <p:ph idx="1"/>
          </p:nvPr>
        </p:nvPicPr>
        <p:blipFill>
          <a:blip r:embed="rId2"/>
          <a:stretch>
            <a:fillRect/>
          </a:stretch>
        </p:blipFill>
        <p:spPr>
          <a:xfrm>
            <a:off x="0" y="16662"/>
            <a:ext cx="9144000" cy="6824676"/>
          </a:xfrm>
        </p:spPr>
      </p:pic>
      <p:sp>
        <p:nvSpPr>
          <p:cNvPr id="5" name="4 CuadroTexto"/>
          <p:cNvSpPr txBox="1"/>
          <p:nvPr/>
        </p:nvSpPr>
        <p:spPr>
          <a:xfrm>
            <a:off x="4512219" y="5429264"/>
            <a:ext cx="184731" cy="738664"/>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endParaRPr lang="es-ES" sz="2400" b="1" dirty="0" smtClean="0">
              <a:ln w="50800"/>
              <a:solidFill>
                <a:schemeClr val="bg1">
                  <a:shade val="50000"/>
                </a:schemeClr>
              </a:solidFill>
              <a:latin typeface="Calligraphic" pitchFamily="2" charset="0"/>
            </a:endParaRPr>
          </a:p>
          <a:p>
            <a:endParaRPr lang="es-ES" b="1" dirty="0">
              <a:ln w="50800"/>
              <a:solidFill>
                <a:schemeClr val="bg1">
                  <a:shade val="50000"/>
                </a:schemeClr>
              </a:solidFill>
            </a:endParaRPr>
          </a:p>
        </p:txBody>
      </p:sp>
      <p:pic>
        <p:nvPicPr>
          <p:cNvPr id="7" name="3 Marcador de contenido" descr="8_excelentes_consejos_para_aprender_a_leer_portada.jpg"/>
          <p:cNvPicPr>
            <a:picLocks noChangeAspect="1"/>
          </p:cNvPicPr>
          <p:nvPr/>
        </p:nvPicPr>
        <p:blipFill>
          <a:blip r:embed="rId2"/>
          <a:stretch>
            <a:fillRect/>
          </a:stretch>
        </p:blipFill>
        <p:spPr>
          <a:xfrm>
            <a:off x="0" y="0"/>
            <a:ext cx="9144000" cy="6824676"/>
          </a:xfrm>
          <a:prstGeom prst="rect">
            <a:avLst/>
          </a:prstGeom>
        </p:spPr>
      </p:pic>
      <p:sp>
        <p:nvSpPr>
          <p:cNvPr id="8" name="7 CuadroTexto"/>
          <p:cNvSpPr txBox="1"/>
          <p:nvPr/>
        </p:nvSpPr>
        <p:spPr>
          <a:xfrm>
            <a:off x="5857884" y="4786322"/>
            <a:ext cx="2982868"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Tema musical : </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endParaRP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Al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Maestro Con Cariño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pitchFamily="18" charset="0"/>
              </a:rPr>
              <a:t>Interpreta :  Lulú</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CuadroTexto"/>
          <p:cNvSpPr txBox="1"/>
          <p:nvPr/>
        </p:nvSpPr>
        <p:spPr>
          <a:xfrm>
            <a:off x="500034" y="6057781"/>
            <a:ext cx="4867038" cy="861774"/>
          </a:xfrm>
          <a:prstGeom prst="rect">
            <a:avLst/>
          </a:prstGeom>
          <a:noFill/>
        </p:spPr>
        <p:txBody>
          <a:bodyPr wrap="none" rtlCol="0">
            <a:spAutoFit/>
          </a:bodyPr>
          <a:lstStyle/>
          <a:p>
            <a:r>
              <a:rPr lang="es-ES" sz="32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Script MT Bold" pitchFamily="66" charset="0"/>
              </a:rPr>
              <a:t>Jazmín - Francisco </a:t>
            </a:r>
            <a:r>
              <a:rPr lang="es-ES" sz="32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Script MT Bold" pitchFamily="66" charset="0"/>
              </a:rPr>
              <a:t>del </a:t>
            </a:r>
            <a:r>
              <a:rPr lang="es-ES" sz="32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Script MT Bold" pitchFamily="66" charset="0"/>
              </a:rPr>
              <a:t>Olmo</a:t>
            </a:r>
            <a:endParaRPr lang="es-ES" sz="32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latin typeface="Script MT Bold" pitchFamily="66" charset="0"/>
            </a:endParaRPr>
          </a:p>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par>
                          <p:cTn id="15" fill="hold">
                            <p:stCondLst>
                              <p:cond delay="3000"/>
                            </p:stCondLst>
                            <p:childTnLst>
                              <p:par>
                                <p:cTn id="16" presetID="29"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2"/>
                                          </p:val>
                                        </p:tav>
                                        <p:tav tm="100000">
                                          <p:val>
                                            <p:strVal val="#ppt_x"/>
                                          </p:val>
                                        </p:tav>
                                      </p:tavLst>
                                    </p:anim>
                                    <p:anim calcmode="lin" valueType="num">
                                      <p:cBhvr>
                                        <p:cTn id="19"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0" dur="2000"/>
                                        <p:tgtEl>
                                          <p:spTgt spid="8"/>
                                        </p:tgtEl>
                                      </p:cBhvr>
                                    </p:animEffect>
                                  </p:childTnLst>
                                </p:cTn>
                              </p:par>
                            </p:childTnLst>
                          </p:cTn>
                        </p:par>
                        <p:par>
                          <p:cTn id="21" fill="hold">
                            <p:stCondLst>
                              <p:cond delay="5000"/>
                            </p:stCondLst>
                            <p:childTnLst>
                              <p:par>
                                <p:cTn id="22" presetID="52"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Scale>
                                      <p:cBhvr>
                                        <p:cTn id="2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2000" decel="50000" fill="hold">
                                          <p:stCondLst>
                                            <p:cond delay="0"/>
                                          </p:stCondLst>
                                        </p:cTn>
                                        <p:tgtEl>
                                          <p:spTgt spid="9"/>
                                        </p:tgtEl>
                                        <p:attrNameLst>
                                          <p:attrName>ppt_x</p:attrName>
                                          <p:attrName>ppt_y</p:attrName>
                                        </p:attrNameLst>
                                      </p:cBhvr>
                                    </p:animMotion>
                                    <p:animEffect transition="in" filter="fade">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X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Presentación1XTER</Template>
  <TotalTime>0</TotalTime>
  <Words>1197</Words>
  <Application>Microsoft Office PowerPoint</Application>
  <PresentationFormat>Presentación en pantalla (4:3)</PresentationFormat>
  <Paragraphs>39</Paragraphs>
  <Slides>18</Slides>
  <Notes>0</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Presentación1XTER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36</cp:revision>
  <dcterms:created xsi:type="dcterms:W3CDTF">2013-04-03T23:00:23Z</dcterms:created>
  <dcterms:modified xsi:type="dcterms:W3CDTF">2013-04-03T23:37:44Z</dcterms:modified>
</cp:coreProperties>
</file>