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6" r:id="rId3"/>
    <p:sldId id="259" r:id="rId4"/>
    <p:sldId id="315" r:id="rId5"/>
    <p:sldId id="261" r:id="rId6"/>
    <p:sldId id="257" r:id="rId7"/>
    <p:sldId id="258" r:id="rId8"/>
    <p:sldId id="316" r:id="rId9"/>
    <p:sldId id="260" r:id="rId10"/>
    <p:sldId id="262" r:id="rId11"/>
    <p:sldId id="263" r:id="rId12"/>
    <p:sldId id="317" r:id="rId13"/>
    <p:sldId id="264" r:id="rId14"/>
    <p:sldId id="265" r:id="rId15"/>
    <p:sldId id="266" r:id="rId16"/>
    <p:sldId id="318" r:id="rId17"/>
    <p:sldId id="267" r:id="rId18"/>
    <p:sldId id="268" r:id="rId19"/>
    <p:sldId id="282" r:id="rId20"/>
    <p:sldId id="319" r:id="rId21"/>
    <p:sldId id="270" r:id="rId22"/>
    <p:sldId id="269" r:id="rId23"/>
    <p:sldId id="276" r:id="rId24"/>
    <p:sldId id="320" r:id="rId25"/>
    <p:sldId id="278" r:id="rId26"/>
    <p:sldId id="281" r:id="rId27"/>
    <p:sldId id="283" r:id="rId28"/>
    <p:sldId id="321" r:id="rId29"/>
    <p:sldId id="284" r:id="rId30"/>
    <p:sldId id="285" r:id="rId31"/>
    <p:sldId id="287" r:id="rId32"/>
    <p:sldId id="322" r:id="rId33"/>
    <p:sldId id="289" r:id="rId34"/>
    <p:sldId id="291" r:id="rId35"/>
    <p:sldId id="293" r:id="rId36"/>
    <p:sldId id="323" r:id="rId37"/>
    <p:sldId id="292" r:id="rId38"/>
    <p:sldId id="294" r:id="rId39"/>
    <p:sldId id="295" r:id="rId40"/>
    <p:sldId id="324" r:id="rId41"/>
    <p:sldId id="296" r:id="rId42"/>
    <p:sldId id="298" r:id="rId43"/>
    <p:sldId id="299" r:id="rId44"/>
    <p:sldId id="325" r:id="rId45"/>
    <p:sldId id="301" r:id="rId46"/>
    <p:sldId id="300" r:id="rId47"/>
    <p:sldId id="303" r:id="rId48"/>
    <p:sldId id="290" r:id="rId49"/>
    <p:sldId id="314" r:id="rId5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EEyqVgYjg109COuiSCoVQ" hashData="VOwxUkQzel4FndOAmJlk2FEB8N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F3300"/>
    <a:srgbClr val="2E1700"/>
    <a:srgbClr val="663300"/>
    <a:srgbClr val="FF9933"/>
    <a:srgbClr val="543A18"/>
    <a:srgbClr val="1B3F6B"/>
    <a:srgbClr val="4B2CCE"/>
    <a:srgbClr val="2E1E00"/>
    <a:srgbClr val="1F125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6243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63A23-DAC6-4FB5-9AE8-743B1057F7EA}" type="datetimeFigureOut">
              <a:rPr lang="es-PE" smtClean="0"/>
              <a:pPr/>
              <a:t>13/12/2019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E92FF-8838-4C36-AF58-9F672D9241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74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0.png"/><Relationship Id="rId18" Type="http://schemas.openxmlformats.org/officeDocument/2006/relationships/image" Target="../media/image8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6.png"/><Relationship Id="rId11" Type="http://schemas.openxmlformats.org/officeDocument/2006/relationships/image" Target="../media/image7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5.png"/><Relationship Id="rId9" Type="http://schemas.openxmlformats.org/officeDocument/2006/relationships/image" Target="../media/image7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170914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46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643306" y="0"/>
            <a:ext cx="881195" cy="881195"/>
          </a:xfrm>
          <a:prstGeom prst="rect">
            <a:avLst/>
          </a:prstGeom>
        </p:spPr>
      </p:pic>
      <p:pic>
        <p:nvPicPr>
          <p:cNvPr id="48" name="47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881195" cy="881195"/>
          </a:xfrm>
          <a:prstGeom prst="rect">
            <a:avLst/>
          </a:prstGeom>
        </p:spPr>
      </p:pic>
      <p:pic>
        <p:nvPicPr>
          <p:cNvPr id="49" name="48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643306" y="4262305"/>
            <a:ext cx="881195" cy="881195"/>
          </a:xfrm>
          <a:prstGeom prst="rect">
            <a:avLst/>
          </a:prstGeom>
        </p:spPr>
      </p:pic>
      <p:pic>
        <p:nvPicPr>
          <p:cNvPr id="50" name="49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4262305"/>
            <a:ext cx="881195" cy="881195"/>
          </a:xfrm>
          <a:prstGeom prst="rect">
            <a:avLst/>
          </a:prstGeom>
        </p:spPr>
      </p:pic>
      <p:pic>
        <p:nvPicPr>
          <p:cNvPr id="51" name="50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0" y="1785932"/>
            <a:ext cx="881195" cy="881195"/>
          </a:xfrm>
          <a:prstGeom prst="rect">
            <a:avLst/>
          </a:prstGeom>
        </p:spPr>
      </p:pic>
      <p:pic>
        <p:nvPicPr>
          <p:cNvPr id="52" name="51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0" y="2643188"/>
            <a:ext cx="881195" cy="881195"/>
          </a:xfrm>
          <a:prstGeom prst="rect">
            <a:avLst/>
          </a:prstGeom>
        </p:spPr>
      </p:pic>
      <p:pic>
        <p:nvPicPr>
          <p:cNvPr id="53" name="52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8262805" y="1714494"/>
            <a:ext cx="881195" cy="881195"/>
          </a:xfrm>
          <a:prstGeom prst="rect">
            <a:avLst/>
          </a:prstGeom>
        </p:spPr>
      </p:pic>
      <p:pic>
        <p:nvPicPr>
          <p:cNvPr id="54" name="53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8262805" y="2571750"/>
            <a:ext cx="881195" cy="881195"/>
          </a:xfrm>
          <a:prstGeom prst="rect">
            <a:avLst/>
          </a:prstGeom>
        </p:spPr>
      </p:pic>
      <p:pic>
        <p:nvPicPr>
          <p:cNvPr id="55" name="54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714494"/>
            <a:ext cx="881195" cy="881195"/>
          </a:xfrm>
          <a:prstGeom prst="rect">
            <a:avLst/>
          </a:prstGeom>
        </p:spPr>
      </p:pic>
      <p:pic>
        <p:nvPicPr>
          <p:cNvPr id="56" name="55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143108" y="1357304"/>
            <a:ext cx="881195" cy="881195"/>
          </a:xfrm>
          <a:prstGeom prst="rect">
            <a:avLst/>
          </a:prstGeom>
        </p:spPr>
      </p:pic>
      <p:pic>
        <p:nvPicPr>
          <p:cNvPr id="57" name="56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785800"/>
            <a:ext cx="881195" cy="881195"/>
          </a:xfrm>
          <a:prstGeom prst="rect">
            <a:avLst/>
          </a:prstGeom>
        </p:spPr>
      </p:pic>
      <p:pic>
        <p:nvPicPr>
          <p:cNvPr id="58" name="57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786064"/>
            <a:ext cx="881195" cy="881195"/>
          </a:xfrm>
          <a:prstGeom prst="rect">
            <a:avLst/>
          </a:prstGeom>
        </p:spPr>
      </p:pic>
      <p:pic>
        <p:nvPicPr>
          <p:cNvPr id="59" name="58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214546" y="3071816"/>
            <a:ext cx="881195" cy="881195"/>
          </a:xfrm>
          <a:prstGeom prst="rect">
            <a:avLst/>
          </a:prstGeom>
        </p:spPr>
      </p:pic>
      <p:pic>
        <p:nvPicPr>
          <p:cNvPr id="60" name="59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3500444"/>
            <a:ext cx="881195" cy="881195"/>
          </a:xfrm>
          <a:prstGeom prst="rect">
            <a:avLst/>
          </a:prstGeom>
        </p:spPr>
      </p:pic>
      <p:pic>
        <p:nvPicPr>
          <p:cNvPr id="61" name="60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785800"/>
            <a:ext cx="881195" cy="881195"/>
          </a:xfrm>
          <a:prstGeom prst="rect">
            <a:avLst/>
          </a:prstGeom>
        </p:spPr>
      </p:pic>
      <p:pic>
        <p:nvPicPr>
          <p:cNvPr id="62" name="61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072198" y="1214428"/>
            <a:ext cx="881195" cy="881195"/>
          </a:xfrm>
          <a:prstGeom prst="rect">
            <a:avLst/>
          </a:prstGeom>
        </p:spPr>
      </p:pic>
      <p:pic>
        <p:nvPicPr>
          <p:cNvPr id="63" name="62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768" y="1500180"/>
            <a:ext cx="881195" cy="881195"/>
          </a:xfrm>
          <a:prstGeom prst="rect">
            <a:avLst/>
          </a:prstGeom>
        </p:spPr>
      </p:pic>
      <p:pic>
        <p:nvPicPr>
          <p:cNvPr id="64" name="63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86644" y="2714626"/>
            <a:ext cx="881195" cy="881195"/>
          </a:xfrm>
          <a:prstGeom prst="rect">
            <a:avLst/>
          </a:prstGeom>
        </p:spPr>
      </p:pic>
      <p:pic>
        <p:nvPicPr>
          <p:cNvPr id="65" name="64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215074" y="3000378"/>
            <a:ext cx="881195" cy="881195"/>
          </a:xfrm>
          <a:prstGeom prst="rect">
            <a:avLst/>
          </a:prstGeom>
        </p:spPr>
      </p:pic>
      <p:pic>
        <p:nvPicPr>
          <p:cNvPr id="66" name="65 Imagen" descr="96-964272_efecto-rayos-circular-png-photo-zpsec9b3d5b-photobucket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3643320"/>
            <a:ext cx="881195" cy="881195"/>
          </a:xfrm>
          <a:prstGeom prst="rect">
            <a:avLst/>
          </a:prstGeom>
        </p:spPr>
      </p:pic>
      <p:pic>
        <p:nvPicPr>
          <p:cNvPr id="40" name="39 Imagen" descr="Cool Text - La 344088523664554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357173"/>
            <a:ext cx="936489" cy="826314"/>
          </a:xfrm>
          <a:prstGeom prst="rect">
            <a:avLst/>
          </a:prstGeom>
        </p:spPr>
      </p:pic>
      <p:pic>
        <p:nvPicPr>
          <p:cNvPr id="41" name="40 Imagen" descr="Cool Text - Lealtad 344088538403816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357172"/>
            <a:ext cx="2214578" cy="825039"/>
          </a:xfrm>
          <a:prstGeom prst="rect">
            <a:avLst/>
          </a:prstGeom>
        </p:spPr>
      </p:pic>
      <p:pic>
        <p:nvPicPr>
          <p:cNvPr id="42" name="41 Imagen" descr="Cool Text - De 344088555662439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1500180"/>
            <a:ext cx="928694" cy="699017"/>
          </a:xfrm>
          <a:prstGeom prst="rect">
            <a:avLst/>
          </a:prstGeom>
        </p:spPr>
      </p:pic>
      <p:pic>
        <p:nvPicPr>
          <p:cNvPr id="43" name="42 Imagen" descr="Cool Text - Los 344088573516909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1428742"/>
            <a:ext cx="1143008" cy="801174"/>
          </a:xfrm>
          <a:prstGeom prst="rect">
            <a:avLst/>
          </a:prstGeom>
        </p:spPr>
      </p:pic>
      <p:pic>
        <p:nvPicPr>
          <p:cNvPr id="44" name="43 Imagen" descr="Cool Text - Perros 344088588824655.png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857885" y="1428742"/>
            <a:ext cx="1928826" cy="802809"/>
          </a:xfrm>
          <a:prstGeom prst="rect">
            <a:avLst/>
          </a:prstGeom>
        </p:spPr>
      </p:pic>
      <p:pic>
        <p:nvPicPr>
          <p:cNvPr id="45" name="44 Imagen" descr="Cool Text - Llega 344088625647961.png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2214560"/>
            <a:ext cx="1571636" cy="1030411"/>
          </a:xfrm>
          <a:prstGeom prst="rect">
            <a:avLst/>
          </a:prstGeom>
        </p:spPr>
      </p:pic>
      <p:pic>
        <p:nvPicPr>
          <p:cNvPr id="46" name="45 Imagen" descr="Cool Text - Hasta 344088655385870.png"/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2285998"/>
            <a:ext cx="1761485" cy="714380"/>
          </a:xfrm>
          <a:prstGeom prst="rect">
            <a:avLst/>
          </a:prstGeom>
        </p:spPr>
      </p:pic>
      <p:pic>
        <p:nvPicPr>
          <p:cNvPr id="67" name="66 Imagen" descr="Cool Text - Lmites 344088494847729.png"/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3214692"/>
            <a:ext cx="1917385" cy="733693"/>
          </a:xfrm>
          <a:prstGeom prst="rect">
            <a:avLst/>
          </a:prstGeom>
        </p:spPr>
      </p:pic>
      <p:pic>
        <p:nvPicPr>
          <p:cNvPr id="68" name="67 Imagen" descr="Cool Text - Extremos 344088673897012.png"/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3143254"/>
            <a:ext cx="2470564" cy="714380"/>
          </a:xfrm>
          <a:prstGeom prst="rect">
            <a:avLst/>
          </a:prstGeom>
        </p:spPr>
      </p:pic>
      <p:pic>
        <p:nvPicPr>
          <p:cNvPr id="44034" name="Picture 2" descr="Rendered Image"/>
          <p:cNvPicPr>
            <a:picLocks noChangeAspect="1" noChangeArrowheads="1"/>
          </p:cNvPicPr>
          <p:nvPr/>
        </p:nvPicPr>
        <p:blipFill>
          <a:blip r:embed="rId14">
            <a:lum bright="20000" contrast="40000"/>
          </a:blip>
          <a:srcRect/>
          <a:stretch>
            <a:fillRect/>
          </a:stretch>
        </p:blipFill>
        <p:spPr bwMode="auto">
          <a:xfrm>
            <a:off x="714348" y="4143386"/>
            <a:ext cx="2277100" cy="428628"/>
          </a:xfrm>
          <a:prstGeom prst="rect">
            <a:avLst/>
          </a:prstGeom>
          <a:noFill/>
        </p:spPr>
      </p:pic>
      <p:pic>
        <p:nvPicPr>
          <p:cNvPr id="33" name="32 Imagen" descr="stock-photo-12170914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0">
    <p:sndAc>
      <p:stSnd loop="1">
        <p:snd r:embed="rId2" name="Vertigo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8000"/>
                            </p:stCondLst>
                            <p:childTnLst>
                              <p:par>
                                <p:cTn id="25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22000"/>
                            </p:stCondLst>
                            <p:childTnLst>
                              <p:par>
                                <p:cTn id="28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4000"/>
                            </p:stCondLst>
                            <p:childTnLst>
                              <p:par>
                                <p:cTn id="28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0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26000"/>
                            </p:stCondLst>
                            <p:childTnLst>
                              <p:par>
                                <p:cTn id="29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4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41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0" y="1785932"/>
            <a:ext cx="1905266" cy="1609950"/>
          </a:xfrm>
          <a:prstGeom prst="rect">
            <a:avLst/>
          </a:prstGeom>
        </p:spPr>
      </p:pic>
      <p:pic>
        <p:nvPicPr>
          <p:cNvPr id="4" name="3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643306" y="285734"/>
            <a:ext cx="1905266" cy="1609950"/>
          </a:xfrm>
          <a:prstGeom prst="rect">
            <a:avLst/>
          </a:prstGeom>
        </p:spPr>
      </p:pic>
      <p:pic>
        <p:nvPicPr>
          <p:cNvPr id="5" name="4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353036" y="1647838"/>
            <a:ext cx="1905266" cy="1609950"/>
          </a:xfrm>
          <a:prstGeom prst="rect">
            <a:avLst/>
          </a:prstGeom>
        </p:spPr>
      </p:pic>
      <p:pic>
        <p:nvPicPr>
          <p:cNvPr id="6" name="5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609723">
            <a:off x="3643773" y="3369479"/>
            <a:ext cx="1905266" cy="1609950"/>
          </a:xfrm>
          <a:prstGeom prst="rect">
            <a:avLst/>
          </a:prstGeom>
        </p:spPr>
      </p:pic>
      <p:pic>
        <p:nvPicPr>
          <p:cNvPr id="7" name="6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88354">
            <a:off x="1680725" y="1716050"/>
            <a:ext cx="1905266" cy="1660686"/>
          </a:xfrm>
          <a:prstGeom prst="rect">
            <a:avLst/>
          </a:prstGeom>
        </p:spPr>
      </p:pic>
      <p:pic>
        <p:nvPicPr>
          <p:cNvPr id="8" name="7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3938749">
            <a:off x="4932596" y="540661"/>
            <a:ext cx="1905266" cy="1706914"/>
          </a:xfrm>
          <a:prstGeom prst="rect">
            <a:avLst/>
          </a:prstGeom>
        </p:spPr>
      </p:pic>
      <p:pic>
        <p:nvPicPr>
          <p:cNvPr id="9" name="8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9266067">
            <a:off x="5040426" y="2904039"/>
            <a:ext cx="1905266" cy="1609950"/>
          </a:xfrm>
          <a:prstGeom prst="rect">
            <a:avLst/>
          </a:prstGeom>
        </p:spPr>
      </p:pic>
      <p:pic>
        <p:nvPicPr>
          <p:cNvPr id="10" name="9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514811">
            <a:off x="2453884" y="3074245"/>
            <a:ext cx="1905266" cy="1609950"/>
          </a:xfrm>
          <a:prstGeom prst="rect">
            <a:avLst/>
          </a:prstGeom>
        </p:spPr>
      </p:pic>
      <p:pic>
        <p:nvPicPr>
          <p:cNvPr id="11" name="10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005103">
            <a:off x="2212851" y="430259"/>
            <a:ext cx="1905266" cy="166068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3" name="2 Imagen" descr="gprehel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214428"/>
            <a:ext cx="3810000" cy="378142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3 CuadroTexto"/>
          <p:cNvSpPr txBox="1"/>
          <p:nvPr/>
        </p:nvSpPr>
        <p:spPr>
          <a:xfrm>
            <a:off x="3714744" y="2071684"/>
            <a:ext cx="335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66FF"/>
                </a:solidFill>
              </a:rPr>
              <a:t>Cada vez hay más estudios científicos que afirman que el perro es muy  </a:t>
            </a:r>
          </a:p>
          <a:p>
            <a:pPr algn="ctr"/>
            <a:r>
              <a:rPr lang="es-PE" b="1" dirty="0" smtClean="0">
                <a:solidFill>
                  <a:srgbClr val="0066FF"/>
                </a:solidFill>
              </a:rPr>
              <a:t>fiel al ser humano</a:t>
            </a:r>
          </a:p>
          <a:p>
            <a:pPr algn="ctr"/>
            <a:endParaRPr lang="es-PE" b="1" dirty="0" smtClean="0">
              <a:solidFill>
                <a:srgbClr val="0066FF"/>
              </a:solidFill>
            </a:endParaRPr>
          </a:p>
          <a:p>
            <a:endParaRPr lang="es-PE" dirty="0">
              <a:solidFill>
                <a:srgbClr val="0066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0940_labrador_krasivaya-sobaka_sobaki_prikolnaya-sobaka_4191x2794_www.Gde-Fon.co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48" y="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8992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571486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121442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00298" y="2000246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292894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72330" y="42861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357950" y="121442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86446" y="221456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72066" y="300037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1357304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2071684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300037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48" y="121442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2143122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357950" y="3143254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86446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003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3c7951b5c61ae4b019af55d3f2499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0"/>
            <a:ext cx="857238" cy="857238"/>
          </a:xfrm>
          <a:prstGeom prst="rect">
            <a:avLst/>
          </a:prstGeom>
        </p:spPr>
      </p:pic>
      <p:pic>
        <p:nvPicPr>
          <p:cNvPr id="5" name="4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0"/>
            <a:ext cx="857238" cy="857238"/>
          </a:xfrm>
          <a:prstGeom prst="rect">
            <a:avLst/>
          </a:prstGeom>
        </p:spPr>
      </p:pic>
      <p:pic>
        <p:nvPicPr>
          <p:cNvPr id="6" name="5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857238"/>
            <a:ext cx="857238" cy="857238"/>
          </a:xfrm>
          <a:prstGeom prst="rect">
            <a:avLst/>
          </a:prstGeom>
        </p:spPr>
      </p:pic>
      <p:pic>
        <p:nvPicPr>
          <p:cNvPr id="7" name="6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857238"/>
            <a:ext cx="857238" cy="857238"/>
          </a:xfrm>
          <a:prstGeom prst="rect">
            <a:avLst/>
          </a:prstGeom>
        </p:spPr>
      </p:pic>
      <p:pic>
        <p:nvPicPr>
          <p:cNvPr id="8" name="7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1714512"/>
            <a:ext cx="857238" cy="857238"/>
          </a:xfrm>
          <a:prstGeom prst="rect">
            <a:avLst/>
          </a:prstGeom>
        </p:spPr>
      </p:pic>
      <p:pic>
        <p:nvPicPr>
          <p:cNvPr id="9" name="8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714512"/>
            <a:ext cx="857238" cy="857238"/>
          </a:xfrm>
          <a:prstGeom prst="rect">
            <a:avLst/>
          </a:prstGeom>
        </p:spPr>
      </p:pic>
      <p:pic>
        <p:nvPicPr>
          <p:cNvPr id="10" name="9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2571750"/>
            <a:ext cx="857238" cy="857238"/>
          </a:xfrm>
          <a:prstGeom prst="rect">
            <a:avLst/>
          </a:prstGeom>
        </p:spPr>
      </p:pic>
      <p:pic>
        <p:nvPicPr>
          <p:cNvPr id="11" name="10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2571750"/>
            <a:ext cx="857238" cy="857238"/>
          </a:xfrm>
          <a:prstGeom prst="rect">
            <a:avLst/>
          </a:prstGeom>
        </p:spPr>
      </p:pic>
      <p:pic>
        <p:nvPicPr>
          <p:cNvPr id="12" name="11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3429024"/>
            <a:ext cx="857238" cy="857238"/>
          </a:xfrm>
          <a:prstGeom prst="rect">
            <a:avLst/>
          </a:prstGeom>
        </p:spPr>
      </p:pic>
      <p:pic>
        <p:nvPicPr>
          <p:cNvPr id="13" name="12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429024"/>
            <a:ext cx="857238" cy="857238"/>
          </a:xfrm>
          <a:prstGeom prst="rect">
            <a:avLst/>
          </a:prstGeom>
        </p:spPr>
      </p:pic>
      <p:pic>
        <p:nvPicPr>
          <p:cNvPr id="14" name="13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4286262"/>
            <a:ext cx="857238" cy="857238"/>
          </a:xfrm>
          <a:prstGeom prst="rect">
            <a:avLst/>
          </a:prstGeom>
        </p:spPr>
      </p:pic>
      <p:pic>
        <p:nvPicPr>
          <p:cNvPr id="15" name="14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4286262"/>
            <a:ext cx="857238" cy="85723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78afc32b3a65d4fc182ceb32ebae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0" y="1928808"/>
            <a:ext cx="714380" cy="714380"/>
          </a:xfrm>
          <a:prstGeom prst="rect">
            <a:avLst/>
          </a:prstGeom>
        </p:spPr>
      </p:pic>
      <p:pic>
        <p:nvPicPr>
          <p:cNvPr id="4" name="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0" y="2571750"/>
            <a:ext cx="714380" cy="714380"/>
          </a:xfrm>
          <a:prstGeom prst="rect">
            <a:avLst/>
          </a:prstGeom>
        </p:spPr>
      </p:pic>
      <p:pic>
        <p:nvPicPr>
          <p:cNvPr id="5" name="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10" y="1928808"/>
            <a:ext cx="714380" cy="714380"/>
          </a:xfrm>
          <a:prstGeom prst="rect">
            <a:avLst/>
          </a:prstGeom>
        </p:spPr>
      </p:pic>
      <p:pic>
        <p:nvPicPr>
          <p:cNvPr id="6" name="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42910" y="2571750"/>
            <a:ext cx="714380" cy="714380"/>
          </a:xfrm>
          <a:prstGeom prst="rect">
            <a:avLst/>
          </a:prstGeom>
        </p:spPr>
      </p:pic>
      <p:pic>
        <p:nvPicPr>
          <p:cNvPr id="7" name="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1285884" y="1928808"/>
            <a:ext cx="714380" cy="714380"/>
          </a:xfrm>
          <a:prstGeom prst="rect">
            <a:avLst/>
          </a:prstGeom>
        </p:spPr>
      </p:pic>
      <p:pic>
        <p:nvPicPr>
          <p:cNvPr id="8" name="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285884" y="2571750"/>
            <a:ext cx="714380" cy="714380"/>
          </a:xfrm>
          <a:prstGeom prst="rect">
            <a:avLst/>
          </a:prstGeom>
        </p:spPr>
      </p:pic>
      <p:pic>
        <p:nvPicPr>
          <p:cNvPr id="9" name="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1928794" y="1928808"/>
            <a:ext cx="714380" cy="714380"/>
          </a:xfrm>
          <a:prstGeom prst="rect">
            <a:avLst/>
          </a:prstGeom>
        </p:spPr>
      </p:pic>
      <p:pic>
        <p:nvPicPr>
          <p:cNvPr id="10" name="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928794" y="2571750"/>
            <a:ext cx="714380" cy="714380"/>
          </a:xfrm>
          <a:prstGeom prst="rect">
            <a:avLst/>
          </a:prstGeom>
        </p:spPr>
      </p:pic>
      <p:pic>
        <p:nvPicPr>
          <p:cNvPr id="11" name="1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571768" y="1928808"/>
            <a:ext cx="714380" cy="714380"/>
          </a:xfrm>
          <a:prstGeom prst="rect">
            <a:avLst/>
          </a:prstGeom>
        </p:spPr>
      </p:pic>
      <p:pic>
        <p:nvPicPr>
          <p:cNvPr id="12" name="11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571768" y="2571750"/>
            <a:ext cx="714380" cy="714380"/>
          </a:xfrm>
          <a:prstGeom prst="rect">
            <a:avLst/>
          </a:prstGeom>
        </p:spPr>
      </p:pic>
      <p:pic>
        <p:nvPicPr>
          <p:cNvPr id="13" name="12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214678" y="1928808"/>
            <a:ext cx="714380" cy="714380"/>
          </a:xfrm>
          <a:prstGeom prst="rect">
            <a:avLst/>
          </a:prstGeom>
        </p:spPr>
      </p:pic>
      <p:pic>
        <p:nvPicPr>
          <p:cNvPr id="14" name="1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214678" y="2571750"/>
            <a:ext cx="714380" cy="714380"/>
          </a:xfrm>
          <a:prstGeom prst="rect">
            <a:avLst/>
          </a:prstGeom>
        </p:spPr>
      </p:pic>
      <p:pic>
        <p:nvPicPr>
          <p:cNvPr id="15" name="1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857652" y="1928808"/>
            <a:ext cx="714380" cy="714380"/>
          </a:xfrm>
          <a:prstGeom prst="rect">
            <a:avLst/>
          </a:prstGeom>
        </p:spPr>
      </p:pic>
      <p:pic>
        <p:nvPicPr>
          <p:cNvPr id="16" name="1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857652" y="2571750"/>
            <a:ext cx="714380" cy="714380"/>
          </a:xfrm>
          <a:prstGeom prst="rect">
            <a:avLst/>
          </a:prstGeom>
        </p:spPr>
      </p:pic>
      <p:pic>
        <p:nvPicPr>
          <p:cNvPr id="17" name="1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500562" y="1928808"/>
            <a:ext cx="714380" cy="714380"/>
          </a:xfrm>
          <a:prstGeom prst="rect">
            <a:avLst/>
          </a:prstGeom>
        </p:spPr>
      </p:pic>
      <p:pic>
        <p:nvPicPr>
          <p:cNvPr id="18" name="1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500562" y="2571750"/>
            <a:ext cx="714380" cy="714380"/>
          </a:xfrm>
          <a:prstGeom prst="rect">
            <a:avLst/>
          </a:prstGeom>
        </p:spPr>
      </p:pic>
      <p:pic>
        <p:nvPicPr>
          <p:cNvPr id="19" name="1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143536" y="1928808"/>
            <a:ext cx="714380" cy="714380"/>
          </a:xfrm>
          <a:prstGeom prst="rect">
            <a:avLst/>
          </a:prstGeom>
        </p:spPr>
      </p:pic>
      <p:pic>
        <p:nvPicPr>
          <p:cNvPr id="20" name="1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143536" y="2571750"/>
            <a:ext cx="714380" cy="714380"/>
          </a:xfrm>
          <a:prstGeom prst="rect">
            <a:avLst/>
          </a:prstGeom>
        </p:spPr>
      </p:pic>
      <p:pic>
        <p:nvPicPr>
          <p:cNvPr id="21" name="2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786446" y="1928808"/>
            <a:ext cx="714380" cy="714380"/>
          </a:xfrm>
          <a:prstGeom prst="rect">
            <a:avLst/>
          </a:prstGeom>
        </p:spPr>
      </p:pic>
      <p:pic>
        <p:nvPicPr>
          <p:cNvPr id="22" name="21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786446" y="2571750"/>
            <a:ext cx="714380" cy="714380"/>
          </a:xfrm>
          <a:prstGeom prst="rect">
            <a:avLst/>
          </a:prstGeom>
        </p:spPr>
      </p:pic>
      <p:pic>
        <p:nvPicPr>
          <p:cNvPr id="23" name="22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420" y="1928808"/>
            <a:ext cx="714380" cy="714380"/>
          </a:xfrm>
          <a:prstGeom prst="rect">
            <a:avLst/>
          </a:prstGeom>
        </p:spPr>
      </p:pic>
      <p:pic>
        <p:nvPicPr>
          <p:cNvPr id="24" name="2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429420" y="2571750"/>
            <a:ext cx="714380" cy="714380"/>
          </a:xfrm>
          <a:prstGeom prst="rect">
            <a:avLst/>
          </a:prstGeom>
        </p:spPr>
      </p:pic>
      <p:pic>
        <p:nvPicPr>
          <p:cNvPr id="25" name="2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7072330" y="1928808"/>
            <a:ext cx="714380" cy="714380"/>
          </a:xfrm>
          <a:prstGeom prst="rect">
            <a:avLst/>
          </a:prstGeom>
        </p:spPr>
      </p:pic>
      <p:pic>
        <p:nvPicPr>
          <p:cNvPr id="26" name="2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7072330" y="2571750"/>
            <a:ext cx="714380" cy="714380"/>
          </a:xfrm>
          <a:prstGeom prst="rect">
            <a:avLst/>
          </a:prstGeom>
        </p:spPr>
      </p:pic>
      <p:pic>
        <p:nvPicPr>
          <p:cNvPr id="27" name="2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7786710" y="1857370"/>
            <a:ext cx="714380" cy="714380"/>
          </a:xfrm>
          <a:prstGeom prst="rect">
            <a:avLst/>
          </a:prstGeom>
        </p:spPr>
      </p:pic>
      <p:pic>
        <p:nvPicPr>
          <p:cNvPr id="28" name="2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7786710" y="2500312"/>
            <a:ext cx="714380" cy="714380"/>
          </a:xfrm>
          <a:prstGeom prst="rect">
            <a:avLst/>
          </a:prstGeom>
        </p:spPr>
      </p:pic>
      <p:pic>
        <p:nvPicPr>
          <p:cNvPr id="29" name="2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8429620" y="1857370"/>
            <a:ext cx="714380" cy="714380"/>
          </a:xfrm>
          <a:prstGeom prst="rect">
            <a:avLst/>
          </a:prstGeom>
        </p:spPr>
      </p:pic>
      <p:pic>
        <p:nvPicPr>
          <p:cNvPr id="30" name="2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8429620" y="2500312"/>
            <a:ext cx="714380" cy="71438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pic>
        <p:nvPicPr>
          <p:cNvPr id="4" name="3 Imagen" descr="Basset-Hound-Free-Download-PNG.png"/>
          <p:cNvPicPr>
            <a:picLocks noChangeAspect="1"/>
          </p:cNvPicPr>
          <p:nvPr/>
        </p:nvPicPr>
        <p:blipFill>
          <a:blip r:embed="rId3"/>
          <a:srcRect l="14085" r="5634"/>
          <a:stretch>
            <a:fillRect/>
          </a:stretch>
        </p:blipFill>
        <p:spPr>
          <a:xfrm>
            <a:off x="285720" y="1500180"/>
            <a:ext cx="4071966" cy="338139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00496" y="2000246"/>
            <a:ext cx="3571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66FF"/>
                </a:solidFill>
              </a:rPr>
              <a:t>El perro es sin duda el mejor amigo del ser humano, pues ha demostrado ser el animal más fiel, que ama incondicionalmente a su amo y que hasta hará peligrar su vida para salvarlo, si se le presenta la ocasión. Por desgracia, no siempre es correspondido</a:t>
            </a:r>
            <a:endParaRPr lang="es-PE" b="1" dirty="0">
              <a:solidFill>
                <a:srgbClr val="0066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4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8384-adm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9303074">
            <a:off x="0" y="0"/>
            <a:ext cx="857238" cy="857238"/>
          </a:xfrm>
          <a:prstGeom prst="rect">
            <a:avLst/>
          </a:prstGeom>
        </p:spPr>
      </p:pic>
      <p:pic>
        <p:nvPicPr>
          <p:cNvPr id="4" name="3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1983184">
            <a:off x="0" y="4286262"/>
            <a:ext cx="857238" cy="857238"/>
          </a:xfrm>
          <a:prstGeom prst="rect">
            <a:avLst/>
          </a:prstGeom>
        </p:spPr>
      </p:pic>
      <p:pic>
        <p:nvPicPr>
          <p:cNvPr id="5" name="4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9719670">
            <a:off x="8286762" y="4286262"/>
            <a:ext cx="857238" cy="857238"/>
          </a:xfrm>
          <a:prstGeom prst="rect">
            <a:avLst/>
          </a:prstGeom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8613144">
            <a:off x="3643306" y="1785932"/>
            <a:ext cx="857238" cy="857238"/>
          </a:xfrm>
          <a:prstGeom prst="rect">
            <a:avLst/>
          </a:prstGeom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4572000" y="1785932"/>
            <a:ext cx="857238" cy="857238"/>
          </a:xfrm>
          <a:prstGeom prst="rect">
            <a:avLst/>
          </a:prstGeom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1382111">
            <a:off x="3673659" y="2602106"/>
            <a:ext cx="857238" cy="857238"/>
          </a:xfrm>
          <a:prstGeom prst="rect">
            <a:avLst/>
          </a:prstGeom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0547009">
            <a:off x="4602353" y="2602106"/>
            <a:ext cx="857238" cy="857238"/>
          </a:xfrm>
          <a:prstGeom prst="rect">
            <a:avLst/>
          </a:prstGeom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357818" y="1500180"/>
            <a:ext cx="857238" cy="857238"/>
          </a:xfrm>
          <a:prstGeom prst="rect">
            <a:avLst/>
          </a:prstGeom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6072198" y="1142990"/>
            <a:ext cx="857238" cy="857238"/>
          </a:xfrm>
          <a:prstGeom prst="rect">
            <a:avLst/>
          </a:prstGeom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6858016" y="785800"/>
            <a:ext cx="857238" cy="857238"/>
          </a:xfrm>
          <a:prstGeom prst="rect">
            <a:avLst/>
          </a:prstGeom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572396" y="285734"/>
            <a:ext cx="857238" cy="857238"/>
          </a:xfrm>
          <a:prstGeom prst="rect">
            <a:avLst/>
          </a:prstGeom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0547009">
            <a:off x="5388173" y="2816419"/>
            <a:ext cx="857238" cy="857238"/>
          </a:xfrm>
          <a:prstGeom prst="rect">
            <a:avLst/>
          </a:prstGeom>
        </p:spPr>
      </p:pic>
      <p:pic>
        <p:nvPicPr>
          <p:cNvPr id="16" name="15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0547009">
            <a:off x="6173991" y="3173608"/>
            <a:ext cx="857238" cy="857238"/>
          </a:xfrm>
          <a:prstGeom prst="rect">
            <a:avLst/>
          </a:prstGeom>
        </p:spPr>
      </p:pic>
      <p:pic>
        <p:nvPicPr>
          <p:cNvPr id="17" name="16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0547009">
            <a:off x="6888370" y="3530799"/>
            <a:ext cx="857238" cy="857238"/>
          </a:xfrm>
          <a:prstGeom prst="rect">
            <a:avLst/>
          </a:prstGeom>
        </p:spPr>
      </p:pic>
      <p:pic>
        <p:nvPicPr>
          <p:cNvPr id="18" name="17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0547009">
            <a:off x="7602751" y="3887988"/>
            <a:ext cx="857238" cy="857238"/>
          </a:xfrm>
          <a:prstGeom prst="rect">
            <a:avLst/>
          </a:prstGeom>
        </p:spPr>
      </p:pic>
      <p:pic>
        <p:nvPicPr>
          <p:cNvPr id="19" name="18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1131419">
            <a:off x="2959281" y="2959294"/>
            <a:ext cx="857238" cy="857238"/>
          </a:xfrm>
          <a:prstGeom prst="rect">
            <a:avLst/>
          </a:prstGeom>
        </p:spPr>
      </p:pic>
      <p:pic>
        <p:nvPicPr>
          <p:cNvPr id="20" name="19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1131419">
            <a:off x="2182374" y="3325396"/>
            <a:ext cx="857238" cy="857238"/>
          </a:xfrm>
          <a:prstGeom prst="rect">
            <a:avLst/>
          </a:prstGeom>
        </p:spPr>
      </p:pic>
      <p:pic>
        <p:nvPicPr>
          <p:cNvPr id="21" name="20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1131419">
            <a:off x="1467996" y="3682586"/>
            <a:ext cx="857238" cy="857238"/>
          </a:xfrm>
          <a:prstGeom prst="rect">
            <a:avLst/>
          </a:prstGeom>
        </p:spPr>
      </p:pic>
      <p:pic>
        <p:nvPicPr>
          <p:cNvPr id="22" name="21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1131419">
            <a:off x="753615" y="4039777"/>
            <a:ext cx="857238" cy="857238"/>
          </a:xfrm>
          <a:prstGeom prst="rect">
            <a:avLst/>
          </a:prstGeom>
        </p:spPr>
      </p:pic>
      <p:pic>
        <p:nvPicPr>
          <p:cNvPr id="23" name="22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9303074">
            <a:off x="673412" y="459112"/>
            <a:ext cx="857238" cy="857238"/>
          </a:xfrm>
          <a:prstGeom prst="rect">
            <a:avLst/>
          </a:prstGeom>
        </p:spPr>
      </p:pic>
      <p:pic>
        <p:nvPicPr>
          <p:cNvPr id="24" name="23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9303074">
            <a:off x="1316354" y="959178"/>
            <a:ext cx="857238" cy="857238"/>
          </a:xfrm>
          <a:prstGeom prst="rect">
            <a:avLst/>
          </a:prstGeom>
        </p:spPr>
      </p:pic>
      <p:pic>
        <p:nvPicPr>
          <p:cNvPr id="25" name="24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9303074">
            <a:off x="2102172" y="1244930"/>
            <a:ext cx="857238" cy="857238"/>
          </a:xfrm>
          <a:prstGeom prst="rect">
            <a:avLst/>
          </a:prstGeom>
        </p:spPr>
      </p:pic>
      <p:pic>
        <p:nvPicPr>
          <p:cNvPr id="26" name="25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9303074">
            <a:off x="2887989" y="1602119"/>
            <a:ext cx="857238" cy="857238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279123cf8e163c2e28f2558c464e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28694" cy="928694"/>
          </a:xfrm>
          <a:prstGeom prst="rect">
            <a:avLst/>
          </a:prstGeom>
        </p:spPr>
      </p:pic>
      <p:pic>
        <p:nvPicPr>
          <p:cNvPr id="8" name="7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0"/>
            <a:ext cx="928694" cy="928694"/>
          </a:xfrm>
          <a:prstGeom prst="rect">
            <a:avLst/>
          </a:prstGeom>
        </p:spPr>
      </p:pic>
      <p:pic>
        <p:nvPicPr>
          <p:cNvPr id="9" name="8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714494"/>
            <a:ext cx="928694" cy="928694"/>
          </a:xfrm>
          <a:prstGeom prst="rect">
            <a:avLst/>
          </a:prstGeom>
        </p:spPr>
      </p:pic>
      <p:pic>
        <p:nvPicPr>
          <p:cNvPr id="10" name="9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00312"/>
            <a:ext cx="928694" cy="928694"/>
          </a:xfrm>
          <a:prstGeom prst="rect">
            <a:avLst/>
          </a:prstGeom>
        </p:spPr>
      </p:pic>
      <p:pic>
        <p:nvPicPr>
          <p:cNvPr id="11" name="10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306" y="1714494"/>
            <a:ext cx="928694" cy="928694"/>
          </a:xfrm>
          <a:prstGeom prst="rect">
            <a:avLst/>
          </a:prstGeom>
        </p:spPr>
      </p:pic>
      <p:pic>
        <p:nvPicPr>
          <p:cNvPr id="12" name="11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306" y="2571750"/>
            <a:ext cx="928694" cy="928694"/>
          </a:xfrm>
          <a:prstGeom prst="rect">
            <a:avLst/>
          </a:prstGeom>
        </p:spPr>
      </p:pic>
      <p:pic>
        <p:nvPicPr>
          <p:cNvPr id="13" name="12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4214806"/>
            <a:ext cx="928694" cy="928694"/>
          </a:xfrm>
          <a:prstGeom prst="rect">
            <a:avLst/>
          </a:prstGeom>
        </p:spPr>
      </p:pic>
      <p:pic>
        <p:nvPicPr>
          <p:cNvPr id="14" name="13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214806"/>
            <a:ext cx="928694" cy="928694"/>
          </a:xfrm>
          <a:prstGeom prst="rect">
            <a:avLst/>
          </a:prstGeom>
        </p:spPr>
      </p:pic>
      <p:pic>
        <p:nvPicPr>
          <p:cNvPr id="15" name="14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1643056"/>
            <a:ext cx="928694" cy="928694"/>
          </a:xfrm>
          <a:prstGeom prst="rect">
            <a:avLst/>
          </a:prstGeom>
        </p:spPr>
      </p:pic>
      <p:pic>
        <p:nvPicPr>
          <p:cNvPr id="16" name="15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1428742"/>
            <a:ext cx="928694" cy="928694"/>
          </a:xfrm>
          <a:prstGeom prst="rect">
            <a:avLst/>
          </a:prstGeom>
        </p:spPr>
      </p:pic>
      <p:pic>
        <p:nvPicPr>
          <p:cNvPr id="17" name="1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071552"/>
            <a:ext cx="928694" cy="928694"/>
          </a:xfrm>
          <a:prstGeom prst="rect">
            <a:avLst/>
          </a:prstGeom>
        </p:spPr>
      </p:pic>
      <p:pic>
        <p:nvPicPr>
          <p:cNvPr id="18" name="17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714362"/>
            <a:ext cx="928694" cy="928694"/>
          </a:xfrm>
          <a:prstGeom prst="rect">
            <a:avLst/>
          </a:prstGeom>
        </p:spPr>
      </p:pic>
      <p:pic>
        <p:nvPicPr>
          <p:cNvPr id="19" name="18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2571750"/>
            <a:ext cx="928694" cy="928694"/>
          </a:xfrm>
          <a:prstGeom prst="rect">
            <a:avLst/>
          </a:prstGeom>
        </p:spPr>
      </p:pic>
      <p:pic>
        <p:nvPicPr>
          <p:cNvPr id="20" name="19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2928940"/>
            <a:ext cx="928694" cy="928694"/>
          </a:xfrm>
          <a:prstGeom prst="rect">
            <a:avLst/>
          </a:prstGeom>
        </p:spPr>
      </p:pic>
      <p:pic>
        <p:nvPicPr>
          <p:cNvPr id="21" name="20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3214692"/>
            <a:ext cx="928694" cy="928694"/>
          </a:xfrm>
          <a:prstGeom prst="rect">
            <a:avLst/>
          </a:prstGeom>
        </p:spPr>
      </p:pic>
      <p:pic>
        <p:nvPicPr>
          <p:cNvPr id="22" name="21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3643320"/>
            <a:ext cx="928694" cy="928694"/>
          </a:xfrm>
          <a:prstGeom prst="rect">
            <a:avLst/>
          </a:prstGeom>
        </p:spPr>
      </p:pic>
      <p:pic>
        <p:nvPicPr>
          <p:cNvPr id="23" name="22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72066" y="642924"/>
            <a:ext cx="928694" cy="928694"/>
          </a:xfrm>
          <a:prstGeom prst="rect">
            <a:avLst/>
          </a:prstGeom>
        </p:spPr>
      </p:pic>
      <p:pic>
        <p:nvPicPr>
          <p:cNvPr id="24" name="23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1142990"/>
            <a:ext cx="928694" cy="928694"/>
          </a:xfrm>
          <a:prstGeom prst="rect">
            <a:avLst/>
          </a:prstGeom>
        </p:spPr>
      </p:pic>
      <p:pic>
        <p:nvPicPr>
          <p:cNvPr id="25" name="24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500180"/>
            <a:ext cx="928694" cy="928694"/>
          </a:xfrm>
          <a:prstGeom prst="rect">
            <a:avLst/>
          </a:prstGeom>
        </p:spPr>
      </p:pic>
      <p:pic>
        <p:nvPicPr>
          <p:cNvPr id="26" name="25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58082" y="1643056"/>
            <a:ext cx="928694" cy="928694"/>
          </a:xfrm>
          <a:prstGeom prst="rect">
            <a:avLst/>
          </a:prstGeom>
        </p:spPr>
      </p:pic>
      <p:pic>
        <p:nvPicPr>
          <p:cNvPr id="27" name="2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58082" y="2643188"/>
            <a:ext cx="928694" cy="928694"/>
          </a:xfrm>
          <a:prstGeom prst="rect">
            <a:avLst/>
          </a:prstGeom>
        </p:spPr>
      </p:pic>
      <p:pic>
        <p:nvPicPr>
          <p:cNvPr id="28" name="27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2928940"/>
            <a:ext cx="928694" cy="928694"/>
          </a:xfrm>
          <a:prstGeom prst="rect">
            <a:avLst/>
          </a:prstGeom>
        </p:spPr>
      </p:pic>
      <p:pic>
        <p:nvPicPr>
          <p:cNvPr id="29" name="28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3214692"/>
            <a:ext cx="928694" cy="928694"/>
          </a:xfrm>
          <a:prstGeom prst="rect">
            <a:avLst/>
          </a:prstGeom>
        </p:spPr>
      </p:pic>
      <p:pic>
        <p:nvPicPr>
          <p:cNvPr id="30" name="29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643320"/>
            <a:ext cx="928694" cy="928694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bg1">
                <a:lumMod val="95000"/>
              </a:schemeClr>
            </a:gs>
            <a:gs pos="50000">
              <a:srgbClr val="993366">
                <a:shade val="67500"/>
                <a:satMod val="115000"/>
              </a:srgbClr>
            </a:gs>
            <a:gs pos="100000">
              <a:srgbClr val="993366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4768e797e6f2a479c9c39d95f12a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563003">
            <a:off x="1" y="1"/>
            <a:ext cx="571472" cy="507984"/>
          </a:xfrm>
          <a:prstGeom prst="rect">
            <a:avLst/>
          </a:prstGeom>
        </p:spPr>
      </p:pic>
      <p:pic>
        <p:nvPicPr>
          <p:cNvPr id="5" name="4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385026">
            <a:off x="428596" y="285734"/>
            <a:ext cx="571472" cy="507984"/>
          </a:xfrm>
          <a:prstGeom prst="rect">
            <a:avLst/>
          </a:prstGeom>
        </p:spPr>
      </p:pic>
      <p:pic>
        <p:nvPicPr>
          <p:cNvPr id="6" name="5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31259">
            <a:off x="0" y="4635516"/>
            <a:ext cx="571472" cy="507984"/>
          </a:xfrm>
          <a:prstGeom prst="rect">
            <a:avLst/>
          </a:prstGeom>
        </p:spPr>
      </p:pic>
      <p:pic>
        <p:nvPicPr>
          <p:cNvPr id="7" name="6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364191">
            <a:off x="441656" y="4339686"/>
            <a:ext cx="571472" cy="507984"/>
          </a:xfrm>
          <a:prstGeom prst="rect">
            <a:avLst/>
          </a:prstGeom>
        </p:spPr>
      </p:pic>
      <p:pic>
        <p:nvPicPr>
          <p:cNvPr id="8" name="7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4790155">
            <a:off x="8572528" y="2071684"/>
            <a:ext cx="571472" cy="507984"/>
          </a:xfrm>
          <a:prstGeom prst="rect">
            <a:avLst/>
          </a:prstGeom>
        </p:spPr>
      </p:pic>
      <p:pic>
        <p:nvPicPr>
          <p:cNvPr id="9" name="8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552881">
            <a:off x="8591821" y="2757379"/>
            <a:ext cx="571472" cy="507984"/>
          </a:xfrm>
          <a:prstGeom prst="rect">
            <a:avLst/>
          </a:prstGeom>
        </p:spPr>
      </p:pic>
      <p:pic>
        <p:nvPicPr>
          <p:cNvPr id="10" name="9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563003">
            <a:off x="895915" y="591945"/>
            <a:ext cx="571472" cy="507984"/>
          </a:xfrm>
          <a:prstGeom prst="rect">
            <a:avLst/>
          </a:prstGeom>
        </p:spPr>
      </p:pic>
      <p:pic>
        <p:nvPicPr>
          <p:cNvPr id="11" name="10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385026">
            <a:off x="1324510" y="877678"/>
            <a:ext cx="571472" cy="507984"/>
          </a:xfrm>
          <a:prstGeom prst="rect">
            <a:avLst/>
          </a:prstGeom>
        </p:spPr>
      </p:pic>
      <p:pic>
        <p:nvPicPr>
          <p:cNvPr id="12" name="11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563003">
            <a:off x="1824609" y="1092012"/>
            <a:ext cx="571472" cy="507984"/>
          </a:xfrm>
          <a:prstGeom prst="rect">
            <a:avLst/>
          </a:prstGeom>
        </p:spPr>
      </p:pic>
      <p:pic>
        <p:nvPicPr>
          <p:cNvPr id="13" name="12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385026">
            <a:off x="2324642" y="1306308"/>
            <a:ext cx="571472" cy="507984"/>
          </a:xfrm>
          <a:prstGeom prst="rect">
            <a:avLst/>
          </a:prstGeom>
        </p:spPr>
      </p:pic>
      <p:pic>
        <p:nvPicPr>
          <p:cNvPr id="14" name="13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385026">
            <a:off x="2824708" y="1520621"/>
            <a:ext cx="571472" cy="507984"/>
          </a:xfrm>
          <a:prstGeom prst="rect">
            <a:avLst/>
          </a:prstGeom>
        </p:spPr>
      </p:pic>
      <p:pic>
        <p:nvPicPr>
          <p:cNvPr id="15" name="14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385026">
            <a:off x="3324774" y="1663498"/>
            <a:ext cx="571472" cy="507984"/>
          </a:xfrm>
          <a:prstGeom prst="rect">
            <a:avLst/>
          </a:prstGeom>
        </p:spPr>
      </p:pic>
      <p:pic>
        <p:nvPicPr>
          <p:cNvPr id="16" name="15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385026">
            <a:off x="3824840" y="1806374"/>
            <a:ext cx="571472" cy="507984"/>
          </a:xfrm>
          <a:prstGeom prst="rect">
            <a:avLst/>
          </a:prstGeom>
        </p:spPr>
      </p:pic>
      <p:pic>
        <p:nvPicPr>
          <p:cNvPr id="17" name="16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385026">
            <a:off x="4324906" y="1877812"/>
            <a:ext cx="571472" cy="507984"/>
          </a:xfrm>
          <a:prstGeom prst="rect">
            <a:avLst/>
          </a:prstGeom>
        </p:spPr>
      </p:pic>
      <p:pic>
        <p:nvPicPr>
          <p:cNvPr id="18" name="17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385026">
            <a:off x="4824971" y="2092126"/>
            <a:ext cx="571472" cy="507984"/>
          </a:xfrm>
          <a:prstGeom prst="rect">
            <a:avLst/>
          </a:prstGeom>
        </p:spPr>
      </p:pic>
      <p:pic>
        <p:nvPicPr>
          <p:cNvPr id="19" name="18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021285">
            <a:off x="5301858" y="2144426"/>
            <a:ext cx="571472" cy="507984"/>
          </a:xfrm>
          <a:prstGeom prst="rect">
            <a:avLst/>
          </a:prstGeom>
        </p:spPr>
      </p:pic>
      <p:pic>
        <p:nvPicPr>
          <p:cNvPr id="20" name="19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021285">
            <a:off x="5873363" y="2215866"/>
            <a:ext cx="571472" cy="507984"/>
          </a:xfrm>
          <a:prstGeom prst="rect">
            <a:avLst/>
          </a:prstGeom>
        </p:spPr>
      </p:pic>
      <p:pic>
        <p:nvPicPr>
          <p:cNvPr id="21" name="20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021285">
            <a:off x="6373428" y="2215866"/>
            <a:ext cx="571472" cy="507984"/>
          </a:xfrm>
          <a:prstGeom prst="rect">
            <a:avLst/>
          </a:prstGeom>
        </p:spPr>
      </p:pic>
      <p:pic>
        <p:nvPicPr>
          <p:cNvPr id="22" name="21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6897710" y="2174866"/>
            <a:ext cx="571472" cy="507984"/>
          </a:xfrm>
          <a:prstGeom prst="rect">
            <a:avLst/>
          </a:prstGeom>
        </p:spPr>
      </p:pic>
      <p:pic>
        <p:nvPicPr>
          <p:cNvPr id="23" name="22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7469214" y="2174866"/>
            <a:ext cx="571472" cy="507984"/>
          </a:xfrm>
          <a:prstGeom prst="rect">
            <a:avLst/>
          </a:prstGeom>
        </p:spPr>
      </p:pic>
      <p:pic>
        <p:nvPicPr>
          <p:cNvPr id="24" name="23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8040718" y="2174866"/>
            <a:ext cx="571472" cy="507984"/>
          </a:xfrm>
          <a:prstGeom prst="rect">
            <a:avLst/>
          </a:prstGeom>
        </p:spPr>
      </p:pic>
      <p:pic>
        <p:nvPicPr>
          <p:cNvPr id="25" name="24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897956">
            <a:off x="922529" y="4112890"/>
            <a:ext cx="571472" cy="507984"/>
          </a:xfrm>
          <a:prstGeom prst="rect">
            <a:avLst/>
          </a:prstGeom>
        </p:spPr>
      </p:pic>
      <p:pic>
        <p:nvPicPr>
          <p:cNvPr id="26" name="25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897956">
            <a:off x="1422595" y="3898575"/>
            <a:ext cx="571472" cy="507984"/>
          </a:xfrm>
          <a:prstGeom prst="rect">
            <a:avLst/>
          </a:prstGeom>
        </p:spPr>
      </p:pic>
      <p:pic>
        <p:nvPicPr>
          <p:cNvPr id="27" name="26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4314877">
            <a:off x="1901766" y="3668358"/>
            <a:ext cx="571472" cy="507984"/>
          </a:xfrm>
          <a:prstGeom prst="rect">
            <a:avLst/>
          </a:prstGeom>
        </p:spPr>
      </p:pic>
      <p:pic>
        <p:nvPicPr>
          <p:cNvPr id="28" name="27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897956">
            <a:off x="2351290" y="3541386"/>
            <a:ext cx="571472" cy="507984"/>
          </a:xfrm>
          <a:prstGeom prst="rect">
            <a:avLst/>
          </a:prstGeom>
        </p:spPr>
      </p:pic>
      <p:pic>
        <p:nvPicPr>
          <p:cNvPr id="29" name="28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4478929">
            <a:off x="2851356" y="3327072"/>
            <a:ext cx="571472" cy="507984"/>
          </a:xfrm>
          <a:prstGeom prst="rect">
            <a:avLst/>
          </a:prstGeom>
        </p:spPr>
      </p:pic>
      <p:pic>
        <p:nvPicPr>
          <p:cNvPr id="30" name="29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4895612">
            <a:off x="3364854" y="3137623"/>
            <a:ext cx="571472" cy="507984"/>
          </a:xfrm>
          <a:prstGeom prst="rect">
            <a:avLst/>
          </a:prstGeom>
        </p:spPr>
      </p:pic>
      <p:pic>
        <p:nvPicPr>
          <p:cNvPr id="31" name="30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4895612">
            <a:off x="3864922" y="3066185"/>
            <a:ext cx="571472" cy="507984"/>
          </a:xfrm>
          <a:prstGeom prst="rect">
            <a:avLst/>
          </a:prstGeom>
        </p:spPr>
      </p:pic>
      <p:pic>
        <p:nvPicPr>
          <p:cNvPr id="32" name="31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364986" y="2994747"/>
            <a:ext cx="571472" cy="507984"/>
          </a:xfrm>
          <a:prstGeom prst="rect">
            <a:avLst/>
          </a:prstGeom>
        </p:spPr>
      </p:pic>
      <p:pic>
        <p:nvPicPr>
          <p:cNvPr id="33" name="32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826008" y="2889246"/>
            <a:ext cx="571472" cy="507984"/>
          </a:xfrm>
          <a:prstGeom prst="rect">
            <a:avLst/>
          </a:prstGeom>
        </p:spPr>
      </p:pic>
      <p:pic>
        <p:nvPicPr>
          <p:cNvPr id="34" name="33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5326074" y="2889246"/>
            <a:ext cx="571472" cy="507984"/>
          </a:xfrm>
          <a:prstGeom prst="rect">
            <a:avLst/>
          </a:prstGeom>
        </p:spPr>
      </p:pic>
      <p:pic>
        <p:nvPicPr>
          <p:cNvPr id="35" name="34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5826140" y="2817808"/>
            <a:ext cx="571472" cy="507984"/>
          </a:xfrm>
          <a:prstGeom prst="rect">
            <a:avLst/>
          </a:prstGeom>
        </p:spPr>
      </p:pic>
      <p:pic>
        <p:nvPicPr>
          <p:cNvPr id="36" name="35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6397644" y="2817808"/>
            <a:ext cx="571472" cy="507984"/>
          </a:xfrm>
          <a:prstGeom prst="rect">
            <a:avLst/>
          </a:prstGeom>
        </p:spPr>
      </p:pic>
      <p:pic>
        <p:nvPicPr>
          <p:cNvPr id="37" name="36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6897710" y="2746370"/>
            <a:ext cx="571472" cy="507984"/>
          </a:xfrm>
          <a:prstGeom prst="rect">
            <a:avLst/>
          </a:prstGeom>
        </p:spPr>
      </p:pic>
      <p:pic>
        <p:nvPicPr>
          <p:cNvPr id="38" name="37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7469214" y="2746370"/>
            <a:ext cx="571472" cy="507984"/>
          </a:xfrm>
          <a:prstGeom prst="rect">
            <a:avLst/>
          </a:prstGeom>
        </p:spPr>
      </p:pic>
      <p:pic>
        <p:nvPicPr>
          <p:cNvPr id="39" name="38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8040718" y="2746370"/>
            <a:ext cx="571472" cy="507984"/>
          </a:xfrm>
          <a:prstGeom prst="rect">
            <a:avLst/>
          </a:prstGeom>
        </p:spPr>
      </p:pic>
      <p:sp>
        <p:nvSpPr>
          <p:cNvPr id="40" name="39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5" name="4 Imagen" descr="1a5c1e19.gif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214282" y="1108144"/>
            <a:ext cx="3071834" cy="424489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14745" y="2071684"/>
            <a:ext cx="407196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66FF"/>
                </a:solidFill>
              </a:rPr>
              <a:t>No hay duda de que el perro es el mejor amigo del hombre. Un perro permanecerá a nuestro lado para siempre, nos protegerá y nos dará todo su cariño. Además, los canes pueden transmitir emociones muy positivas que hasta se han utilizado en terapias para enfermos.</a:t>
            </a:r>
          </a:p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811a2f6b4bff779e66658797afd7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2928926" y="714362"/>
            <a:ext cx="3524401" cy="3524401"/>
          </a:xfrm>
          <a:prstGeom prst="rect">
            <a:avLst/>
          </a:prstGeom>
        </p:spPr>
      </p:pic>
      <p:pic>
        <p:nvPicPr>
          <p:cNvPr id="4" name="3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714744" y="1571618"/>
            <a:ext cx="1785950" cy="17859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dogs-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8992" y="167430"/>
            <a:ext cx="904140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16743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4239360"/>
            <a:ext cx="904140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715008" y="4382254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1310420"/>
            <a:ext cx="904140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64" y="2381990"/>
            <a:ext cx="904140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3382122"/>
            <a:ext cx="904140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131042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929190" y="2453428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357818" y="345356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2357422" y="16743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2071670" y="1024668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1714480" y="1881924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1285852" y="2810618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714348" y="3596436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0" y="423936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5786446" y="16743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6072198" y="1096106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6643702" y="202480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7143768" y="2810618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7715272" y="3524998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8215306" y="423936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3A18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g-relax-to-listen-music-headphones-funny-animal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5008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929454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5008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929454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5008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929454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5008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929454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dee185a91899176a908917cc4f78874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785932"/>
            <a:ext cx="2857500" cy="31337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1571618"/>
            <a:ext cx="39290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66FF"/>
                </a:solidFill>
              </a:rPr>
              <a:t>Tener una mascota y especialmente un perro, el mejor amigo del ser humano, es muy bueno para los niños y también para los ancianos, pero cualquier persona disfruta de su compañía y se encariña fácilmente con un can, por sus buenas cualidades.</a:t>
            </a:r>
          </a:p>
          <a:p>
            <a:pPr algn="ctr"/>
            <a:endParaRPr lang="es-PE" b="1" dirty="0">
              <a:solidFill>
                <a:srgbClr val="0066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3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gs_Retriever_Winter_4522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1500180"/>
            <a:ext cx="1000132" cy="1000132"/>
          </a:xfrm>
          <a:prstGeom prst="rect">
            <a:avLst/>
          </a:prstGeom>
        </p:spPr>
      </p:pic>
      <p:pic>
        <p:nvPicPr>
          <p:cNvPr id="4" name="3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2571750"/>
            <a:ext cx="1000132" cy="1000132"/>
          </a:xfrm>
          <a:prstGeom prst="rect">
            <a:avLst/>
          </a:prstGeom>
        </p:spPr>
      </p:pic>
      <p:pic>
        <p:nvPicPr>
          <p:cNvPr id="5" name="4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43868" y="1428742"/>
            <a:ext cx="1000132" cy="1000132"/>
          </a:xfrm>
          <a:prstGeom prst="rect">
            <a:avLst/>
          </a:prstGeom>
        </p:spPr>
      </p:pic>
      <p:pic>
        <p:nvPicPr>
          <p:cNvPr id="6" name="5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43868" y="2500312"/>
            <a:ext cx="1000132" cy="1000132"/>
          </a:xfrm>
          <a:prstGeom prst="rect">
            <a:avLst/>
          </a:prstGeom>
        </p:spPr>
      </p:pic>
      <p:pic>
        <p:nvPicPr>
          <p:cNvPr id="7" name="6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71538" y="1500180"/>
            <a:ext cx="1000132" cy="1000132"/>
          </a:xfrm>
          <a:prstGeom prst="rect">
            <a:avLst/>
          </a:prstGeom>
        </p:spPr>
      </p:pic>
      <p:pic>
        <p:nvPicPr>
          <p:cNvPr id="8" name="7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71538" y="2571750"/>
            <a:ext cx="1000132" cy="1000132"/>
          </a:xfrm>
          <a:prstGeom prst="rect">
            <a:avLst/>
          </a:prstGeom>
        </p:spPr>
      </p:pic>
      <p:pic>
        <p:nvPicPr>
          <p:cNvPr id="9" name="8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71702" y="1500180"/>
            <a:ext cx="1000132" cy="1000132"/>
          </a:xfrm>
          <a:prstGeom prst="rect">
            <a:avLst/>
          </a:prstGeom>
        </p:spPr>
      </p:pic>
      <p:pic>
        <p:nvPicPr>
          <p:cNvPr id="10" name="9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71702" y="2571750"/>
            <a:ext cx="1000132" cy="1000132"/>
          </a:xfrm>
          <a:prstGeom prst="rect">
            <a:avLst/>
          </a:prstGeom>
        </p:spPr>
      </p:pic>
      <p:pic>
        <p:nvPicPr>
          <p:cNvPr id="11" name="10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71802" y="1500180"/>
            <a:ext cx="1000132" cy="1000132"/>
          </a:xfrm>
          <a:prstGeom prst="rect">
            <a:avLst/>
          </a:prstGeom>
        </p:spPr>
      </p:pic>
      <p:pic>
        <p:nvPicPr>
          <p:cNvPr id="12" name="11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71802" y="2571750"/>
            <a:ext cx="1000132" cy="1000132"/>
          </a:xfrm>
          <a:prstGeom prst="rect">
            <a:avLst/>
          </a:prstGeom>
        </p:spPr>
      </p:pic>
      <p:pic>
        <p:nvPicPr>
          <p:cNvPr id="13" name="12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66" y="1500180"/>
            <a:ext cx="1000132" cy="1000132"/>
          </a:xfrm>
          <a:prstGeom prst="rect">
            <a:avLst/>
          </a:prstGeom>
        </p:spPr>
      </p:pic>
      <p:pic>
        <p:nvPicPr>
          <p:cNvPr id="14" name="13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66" y="2571750"/>
            <a:ext cx="1000132" cy="1000132"/>
          </a:xfrm>
          <a:prstGeom prst="rect">
            <a:avLst/>
          </a:prstGeom>
        </p:spPr>
      </p:pic>
      <p:pic>
        <p:nvPicPr>
          <p:cNvPr id="15" name="14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072066" y="1500180"/>
            <a:ext cx="1000132" cy="1000132"/>
          </a:xfrm>
          <a:prstGeom prst="rect">
            <a:avLst/>
          </a:prstGeom>
        </p:spPr>
      </p:pic>
      <p:pic>
        <p:nvPicPr>
          <p:cNvPr id="16" name="15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072066" y="2571750"/>
            <a:ext cx="1000132" cy="1000132"/>
          </a:xfrm>
          <a:prstGeom prst="rect">
            <a:avLst/>
          </a:prstGeom>
        </p:spPr>
      </p:pic>
      <p:pic>
        <p:nvPicPr>
          <p:cNvPr id="17" name="16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72198" y="1500180"/>
            <a:ext cx="1000132" cy="1000132"/>
          </a:xfrm>
          <a:prstGeom prst="rect">
            <a:avLst/>
          </a:prstGeom>
        </p:spPr>
      </p:pic>
      <p:pic>
        <p:nvPicPr>
          <p:cNvPr id="18" name="17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72198" y="2571750"/>
            <a:ext cx="1000132" cy="1000132"/>
          </a:xfrm>
          <a:prstGeom prst="rect">
            <a:avLst/>
          </a:prstGeom>
        </p:spPr>
      </p:pic>
      <p:pic>
        <p:nvPicPr>
          <p:cNvPr id="19" name="18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072330" y="1428742"/>
            <a:ext cx="1000132" cy="1000132"/>
          </a:xfrm>
          <a:prstGeom prst="rect">
            <a:avLst/>
          </a:prstGeom>
        </p:spPr>
      </p:pic>
      <p:pic>
        <p:nvPicPr>
          <p:cNvPr id="20" name="19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072330" y="2500312"/>
            <a:ext cx="1000132" cy="100013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BE28A9">
                <a:shade val="67500"/>
                <a:satMod val="115000"/>
              </a:srgbClr>
            </a:gs>
            <a:gs pos="100000">
              <a:srgbClr val="BE28A9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gs_Two_Retriever_Hat_4886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220530" cy="1214428"/>
          </a:xfrm>
          <a:prstGeom prst="rect">
            <a:avLst/>
          </a:prstGeom>
        </p:spPr>
      </p:pic>
      <p:pic>
        <p:nvPicPr>
          <p:cNvPr id="5" name="4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923470" y="0"/>
            <a:ext cx="1220530" cy="1214428"/>
          </a:xfrm>
          <a:prstGeom prst="rect">
            <a:avLst/>
          </a:prstGeom>
        </p:spPr>
      </p:pic>
      <p:pic>
        <p:nvPicPr>
          <p:cNvPr id="6" name="5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929072"/>
            <a:ext cx="1220530" cy="1214428"/>
          </a:xfrm>
          <a:prstGeom prst="rect">
            <a:avLst/>
          </a:prstGeom>
        </p:spPr>
      </p:pic>
      <p:pic>
        <p:nvPicPr>
          <p:cNvPr id="7" name="6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923470" y="3929072"/>
            <a:ext cx="1220530" cy="1214428"/>
          </a:xfrm>
          <a:prstGeom prst="rect">
            <a:avLst/>
          </a:prstGeom>
        </p:spPr>
      </p:pic>
      <p:pic>
        <p:nvPicPr>
          <p:cNvPr id="8" name="7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1428742"/>
            <a:ext cx="1220530" cy="1214428"/>
          </a:xfrm>
          <a:prstGeom prst="rect">
            <a:avLst/>
          </a:prstGeom>
        </p:spPr>
      </p:pic>
      <p:pic>
        <p:nvPicPr>
          <p:cNvPr id="9" name="8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1428742"/>
            <a:ext cx="1220530" cy="1214428"/>
          </a:xfrm>
          <a:prstGeom prst="rect">
            <a:avLst/>
          </a:prstGeom>
        </p:spPr>
      </p:pic>
      <p:pic>
        <p:nvPicPr>
          <p:cNvPr id="10" name="9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2428874"/>
            <a:ext cx="1220530" cy="1214428"/>
          </a:xfrm>
          <a:prstGeom prst="rect">
            <a:avLst/>
          </a:prstGeom>
        </p:spPr>
      </p:pic>
      <p:pic>
        <p:nvPicPr>
          <p:cNvPr id="11" name="10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2428874"/>
            <a:ext cx="1220530" cy="1214428"/>
          </a:xfrm>
          <a:prstGeom prst="rect">
            <a:avLst/>
          </a:prstGeom>
        </p:spPr>
      </p:pic>
      <p:pic>
        <p:nvPicPr>
          <p:cNvPr id="12" name="11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785800"/>
            <a:ext cx="1220530" cy="1214428"/>
          </a:xfrm>
          <a:prstGeom prst="rect">
            <a:avLst/>
          </a:prstGeom>
        </p:spPr>
      </p:pic>
      <p:pic>
        <p:nvPicPr>
          <p:cNvPr id="13" name="12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71670" y="1214428"/>
            <a:ext cx="1220530" cy="1214428"/>
          </a:xfrm>
          <a:prstGeom prst="rect">
            <a:avLst/>
          </a:prstGeom>
        </p:spPr>
      </p:pic>
      <p:pic>
        <p:nvPicPr>
          <p:cNvPr id="14" name="13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643570" y="1285866"/>
            <a:ext cx="1220530" cy="1214428"/>
          </a:xfrm>
          <a:prstGeom prst="rect">
            <a:avLst/>
          </a:prstGeom>
        </p:spPr>
      </p:pic>
      <p:pic>
        <p:nvPicPr>
          <p:cNvPr id="15" name="14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714362"/>
            <a:ext cx="1220530" cy="1214428"/>
          </a:xfrm>
          <a:prstGeom prst="rect">
            <a:avLst/>
          </a:prstGeom>
        </p:spPr>
      </p:pic>
      <p:pic>
        <p:nvPicPr>
          <p:cNvPr id="16" name="15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3286130"/>
            <a:ext cx="1220530" cy="1214428"/>
          </a:xfrm>
          <a:prstGeom prst="rect">
            <a:avLst/>
          </a:prstGeom>
        </p:spPr>
      </p:pic>
      <p:pic>
        <p:nvPicPr>
          <p:cNvPr id="17" name="16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2714626"/>
            <a:ext cx="1220530" cy="1214428"/>
          </a:xfrm>
          <a:prstGeom prst="rect">
            <a:avLst/>
          </a:prstGeom>
        </p:spPr>
      </p:pic>
      <p:pic>
        <p:nvPicPr>
          <p:cNvPr id="18" name="17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15008" y="2571750"/>
            <a:ext cx="1220530" cy="1214428"/>
          </a:xfrm>
          <a:prstGeom prst="rect">
            <a:avLst/>
          </a:prstGeom>
        </p:spPr>
      </p:pic>
      <p:pic>
        <p:nvPicPr>
          <p:cNvPr id="19" name="18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3000378"/>
            <a:ext cx="1220530" cy="1214428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2064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1857370"/>
            <a:ext cx="1500198" cy="1500198"/>
          </a:xfrm>
          <a:prstGeom prst="rect">
            <a:avLst/>
          </a:prstGeom>
        </p:spPr>
      </p:pic>
      <p:pic>
        <p:nvPicPr>
          <p:cNvPr id="5" name="4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3857620" y="500048"/>
            <a:ext cx="1500198" cy="1500198"/>
          </a:xfrm>
          <a:prstGeom prst="rect">
            <a:avLst/>
          </a:prstGeom>
        </p:spPr>
      </p:pic>
      <p:pic>
        <p:nvPicPr>
          <p:cNvPr id="6" name="5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3904">
            <a:off x="5153073" y="1724063"/>
            <a:ext cx="1500198" cy="1500198"/>
          </a:xfrm>
          <a:prstGeom prst="rect">
            <a:avLst/>
          </a:prstGeom>
        </p:spPr>
      </p:pic>
      <p:pic>
        <p:nvPicPr>
          <p:cNvPr id="7" name="6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40000"/>
          </a:blip>
          <a:stretch>
            <a:fillRect/>
          </a:stretch>
        </p:blipFill>
        <p:spPr>
          <a:xfrm rot="10800000">
            <a:off x="4143372" y="3143254"/>
            <a:ext cx="1500198" cy="1500198"/>
          </a:xfrm>
          <a:prstGeom prst="rect">
            <a:avLst/>
          </a:prstGeom>
        </p:spPr>
      </p:pic>
      <p:pic>
        <p:nvPicPr>
          <p:cNvPr id="8" name="7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2500298" y="1857370"/>
            <a:ext cx="1500198" cy="1500198"/>
          </a:xfrm>
          <a:prstGeom prst="rect">
            <a:avLst/>
          </a:prstGeom>
        </p:spPr>
      </p:pic>
      <p:pic>
        <p:nvPicPr>
          <p:cNvPr id="9" name="8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492920">
            <a:off x="4884547" y="884034"/>
            <a:ext cx="1500198" cy="1500198"/>
          </a:xfrm>
          <a:prstGeom prst="rect">
            <a:avLst/>
          </a:prstGeom>
        </p:spPr>
      </p:pic>
      <p:pic>
        <p:nvPicPr>
          <p:cNvPr id="10" name="9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623085">
            <a:off x="4916127" y="2344373"/>
            <a:ext cx="1500198" cy="1500198"/>
          </a:xfrm>
          <a:prstGeom prst="rect">
            <a:avLst/>
          </a:prstGeom>
        </p:spPr>
      </p:pic>
      <p:pic>
        <p:nvPicPr>
          <p:cNvPr id="11" name="10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322576">
            <a:off x="2952463" y="2809601"/>
            <a:ext cx="1500198" cy="1500198"/>
          </a:xfrm>
          <a:prstGeom prst="rect">
            <a:avLst/>
          </a:prstGeom>
        </p:spPr>
      </p:pic>
      <p:pic>
        <p:nvPicPr>
          <p:cNvPr id="12" name="11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593877">
            <a:off x="2735352" y="949417"/>
            <a:ext cx="1500198" cy="150019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yorkshireterrier_cutou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00180"/>
            <a:ext cx="5143509" cy="342900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86116" y="1785932"/>
            <a:ext cx="44291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66FF"/>
                </a:solidFill>
              </a:rPr>
              <a:t>Cuando llegas a cansada cansado del trabajo, tu perro te hace sonreír. Te pedirá insistentemente que juegues un rato con él y si lo haces, no solamente te liberarás de todo tu estrés, sino que lo harás feliz.</a:t>
            </a:r>
          </a:p>
          <a:p>
            <a:pPr algn="ctr"/>
            <a:endParaRPr lang="es-PE" b="1" dirty="0">
              <a:solidFill>
                <a:srgbClr val="0066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D37F7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rry-dog-sunglass-wildflowers-funny-animal_3840x21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0"/>
            <a:ext cx="881195" cy="881195"/>
          </a:xfrm>
          <a:prstGeom prst="rect">
            <a:avLst/>
          </a:prstGeom>
        </p:spPr>
      </p:pic>
      <p:pic>
        <p:nvPicPr>
          <p:cNvPr id="5" name="4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881195" cy="881195"/>
          </a:xfrm>
          <a:prstGeom prst="rect">
            <a:avLst/>
          </a:prstGeom>
        </p:spPr>
      </p:pic>
      <p:pic>
        <p:nvPicPr>
          <p:cNvPr id="6" name="5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4262305"/>
            <a:ext cx="881195" cy="881195"/>
          </a:xfrm>
          <a:prstGeom prst="rect">
            <a:avLst/>
          </a:prstGeom>
        </p:spPr>
      </p:pic>
      <p:pic>
        <p:nvPicPr>
          <p:cNvPr id="7" name="6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262305"/>
            <a:ext cx="881195" cy="881195"/>
          </a:xfrm>
          <a:prstGeom prst="rect">
            <a:avLst/>
          </a:prstGeom>
        </p:spPr>
      </p:pic>
      <p:pic>
        <p:nvPicPr>
          <p:cNvPr id="8" name="7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785932"/>
            <a:ext cx="881195" cy="881195"/>
          </a:xfrm>
          <a:prstGeom prst="rect">
            <a:avLst/>
          </a:prstGeom>
        </p:spPr>
      </p:pic>
      <p:pic>
        <p:nvPicPr>
          <p:cNvPr id="9" name="8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643188"/>
            <a:ext cx="881195" cy="881195"/>
          </a:xfrm>
          <a:prstGeom prst="rect">
            <a:avLst/>
          </a:prstGeom>
        </p:spPr>
      </p:pic>
      <p:pic>
        <p:nvPicPr>
          <p:cNvPr id="10" name="9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62805" y="1714494"/>
            <a:ext cx="881195" cy="881195"/>
          </a:xfrm>
          <a:prstGeom prst="rect">
            <a:avLst/>
          </a:prstGeom>
        </p:spPr>
      </p:pic>
      <p:pic>
        <p:nvPicPr>
          <p:cNvPr id="11" name="10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62805" y="2571750"/>
            <a:ext cx="881195" cy="881195"/>
          </a:xfrm>
          <a:prstGeom prst="rect">
            <a:avLst/>
          </a:prstGeom>
        </p:spPr>
      </p:pic>
      <p:pic>
        <p:nvPicPr>
          <p:cNvPr id="12" name="11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1714494"/>
            <a:ext cx="881195" cy="881195"/>
          </a:xfrm>
          <a:prstGeom prst="rect">
            <a:avLst/>
          </a:prstGeom>
        </p:spPr>
      </p:pic>
      <p:pic>
        <p:nvPicPr>
          <p:cNvPr id="13" name="12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1357304"/>
            <a:ext cx="881195" cy="881195"/>
          </a:xfrm>
          <a:prstGeom prst="rect">
            <a:avLst/>
          </a:prstGeom>
        </p:spPr>
      </p:pic>
      <p:pic>
        <p:nvPicPr>
          <p:cNvPr id="14" name="13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785800"/>
            <a:ext cx="881195" cy="881195"/>
          </a:xfrm>
          <a:prstGeom prst="rect">
            <a:avLst/>
          </a:prstGeom>
        </p:spPr>
      </p:pic>
      <p:pic>
        <p:nvPicPr>
          <p:cNvPr id="15" name="14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2786064"/>
            <a:ext cx="881195" cy="881195"/>
          </a:xfrm>
          <a:prstGeom prst="rect">
            <a:avLst/>
          </a:prstGeom>
        </p:spPr>
      </p:pic>
      <p:pic>
        <p:nvPicPr>
          <p:cNvPr id="16" name="15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071816"/>
            <a:ext cx="881195" cy="881195"/>
          </a:xfrm>
          <a:prstGeom prst="rect">
            <a:avLst/>
          </a:prstGeom>
        </p:spPr>
      </p:pic>
      <p:pic>
        <p:nvPicPr>
          <p:cNvPr id="17" name="16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500444"/>
            <a:ext cx="881195" cy="881195"/>
          </a:xfrm>
          <a:prstGeom prst="rect">
            <a:avLst/>
          </a:prstGeom>
        </p:spPr>
      </p:pic>
      <p:pic>
        <p:nvPicPr>
          <p:cNvPr id="18" name="17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785800"/>
            <a:ext cx="881195" cy="881195"/>
          </a:xfrm>
          <a:prstGeom prst="rect">
            <a:avLst/>
          </a:prstGeom>
        </p:spPr>
      </p:pic>
      <p:pic>
        <p:nvPicPr>
          <p:cNvPr id="19" name="18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1214428"/>
            <a:ext cx="881195" cy="881195"/>
          </a:xfrm>
          <a:prstGeom prst="rect">
            <a:avLst/>
          </a:prstGeom>
        </p:spPr>
      </p:pic>
      <p:pic>
        <p:nvPicPr>
          <p:cNvPr id="20" name="19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1500180"/>
            <a:ext cx="881195" cy="881195"/>
          </a:xfrm>
          <a:prstGeom prst="rect">
            <a:avLst/>
          </a:prstGeom>
        </p:spPr>
      </p:pic>
      <p:pic>
        <p:nvPicPr>
          <p:cNvPr id="21" name="20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2714626"/>
            <a:ext cx="881195" cy="881195"/>
          </a:xfrm>
          <a:prstGeom prst="rect">
            <a:avLst/>
          </a:prstGeom>
        </p:spPr>
      </p:pic>
      <p:pic>
        <p:nvPicPr>
          <p:cNvPr id="22" name="21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3000378"/>
            <a:ext cx="881195" cy="881195"/>
          </a:xfrm>
          <a:prstGeom prst="rect">
            <a:avLst/>
          </a:prstGeom>
        </p:spPr>
      </p:pic>
      <p:pic>
        <p:nvPicPr>
          <p:cNvPr id="23" name="22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3643320"/>
            <a:ext cx="881195" cy="881195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nny-dog-retriever-glasses-hat-knitting_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0" y="1785932"/>
            <a:ext cx="1905266" cy="1609950"/>
          </a:xfrm>
          <a:prstGeom prst="rect">
            <a:avLst/>
          </a:prstGeom>
        </p:spPr>
      </p:pic>
      <p:pic>
        <p:nvPicPr>
          <p:cNvPr id="5" name="4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643306" y="285734"/>
            <a:ext cx="1905266" cy="1609950"/>
          </a:xfrm>
          <a:prstGeom prst="rect">
            <a:avLst/>
          </a:prstGeom>
        </p:spPr>
      </p:pic>
      <p:pic>
        <p:nvPicPr>
          <p:cNvPr id="6" name="5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353036" y="1647838"/>
            <a:ext cx="1905266" cy="1609950"/>
          </a:xfrm>
          <a:prstGeom prst="rect">
            <a:avLst/>
          </a:prstGeom>
        </p:spPr>
      </p:pic>
      <p:pic>
        <p:nvPicPr>
          <p:cNvPr id="7" name="6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609723">
            <a:off x="3643773" y="3369479"/>
            <a:ext cx="1905266" cy="1609950"/>
          </a:xfrm>
          <a:prstGeom prst="rect">
            <a:avLst/>
          </a:prstGeom>
        </p:spPr>
      </p:pic>
      <p:pic>
        <p:nvPicPr>
          <p:cNvPr id="8" name="7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88354">
            <a:off x="1680725" y="1716050"/>
            <a:ext cx="1905266" cy="1660686"/>
          </a:xfrm>
          <a:prstGeom prst="rect">
            <a:avLst/>
          </a:prstGeom>
        </p:spPr>
      </p:pic>
      <p:pic>
        <p:nvPicPr>
          <p:cNvPr id="9" name="8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3938749">
            <a:off x="4932596" y="540661"/>
            <a:ext cx="1905266" cy="1706914"/>
          </a:xfrm>
          <a:prstGeom prst="rect">
            <a:avLst/>
          </a:prstGeom>
        </p:spPr>
      </p:pic>
      <p:pic>
        <p:nvPicPr>
          <p:cNvPr id="10" name="9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9266067">
            <a:off x="5040426" y="2904039"/>
            <a:ext cx="1905266" cy="1609950"/>
          </a:xfrm>
          <a:prstGeom prst="rect">
            <a:avLst/>
          </a:prstGeom>
        </p:spPr>
      </p:pic>
      <p:pic>
        <p:nvPicPr>
          <p:cNvPr id="11" name="10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514811">
            <a:off x="2453884" y="3074245"/>
            <a:ext cx="1905266" cy="1609950"/>
          </a:xfrm>
          <a:prstGeom prst="rect">
            <a:avLst/>
          </a:prstGeom>
        </p:spPr>
      </p:pic>
      <p:pic>
        <p:nvPicPr>
          <p:cNvPr id="12" name="11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005103">
            <a:off x="2212851" y="430259"/>
            <a:ext cx="1905266" cy="166068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72542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72448" y="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571486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21442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000246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92894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72330" y="42861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357950" y="121442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221456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300037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357304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2071684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300037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72448" y="121442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15206" y="2143122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357950" y="3143254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6" name="5 Imagen" descr="giphy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714494"/>
            <a:ext cx="3873771" cy="321469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6" y="2000246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66FF"/>
                </a:solidFill>
              </a:rPr>
              <a:t>Un perro será tu amigo sin pedir nada a cambio. E incluso si no juegas con él, siempre será leal, nunca te guardará rencor, pues es un amor puro que el perro expresa hacia sus amos, especialmente si lo tratan bien.</a:t>
            </a:r>
          </a:p>
          <a:p>
            <a:pPr algn="ctr"/>
            <a:endParaRPr lang="es-PE" b="1" dirty="0">
              <a:solidFill>
                <a:srgbClr val="0066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663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95204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786182" y="0"/>
            <a:ext cx="857238" cy="857238"/>
          </a:xfrm>
          <a:prstGeom prst="rect">
            <a:avLst/>
          </a:prstGeom>
        </p:spPr>
      </p:pic>
      <p:pic>
        <p:nvPicPr>
          <p:cNvPr id="4" name="3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857238" cy="857238"/>
          </a:xfrm>
          <a:prstGeom prst="rect">
            <a:avLst/>
          </a:prstGeom>
        </p:spPr>
      </p:pic>
      <p:pic>
        <p:nvPicPr>
          <p:cNvPr id="5" name="4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786182" y="857238"/>
            <a:ext cx="857238" cy="857238"/>
          </a:xfrm>
          <a:prstGeom prst="rect">
            <a:avLst/>
          </a:prstGeom>
        </p:spPr>
      </p:pic>
      <p:pic>
        <p:nvPicPr>
          <p:cNvPr id="6" name="5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857238"/>
            <a:ext cx="857238" cy="857238"/>
          </a:xfrm>
          <a:prstGeom prst="rect">
            <a:avLst/>
          </a:prstGeom>
        </p:spPr>
      </p:pic>
      <p:pic>
        <p:nvPicPr>
          <p:cNvPr id="7" name="6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786182" y="1714512"/>
            <a:ext cx="857238" cy="857238"/>
          </a:xfrm>
          <a:prstGeom prst="rect">
            <a:avLst/>
          </a:prstGeom>
        </p:spPr>
      </p:pic>
      <p:pic>
        <p:nvPicPr>
          <p:cNvPr id="8" name="7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1714512"/>
            <a:ext cx="857238" cy="857238"/>
          </a:xfrm>
          <a:prstGeom prst="rect">
            <a:avLst/>
          </a:prstGeom>
        </p:spPr>
      </p:pic>
      <p:pic>
        <p:nvPicPr>
          <p:cNvPr id="9" name="8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786182" y="2571750"/>
            <a:ext cx="857238" cy="857238"/>
          </a:xfrm>
          <a:prstGeom prst="rect">
            <a:avLst/>
          </a:prstGeom>
        </p:spPr>
      </p:pic>
      <p:pic>
        <p:nvPicPr>
          <p:cNvPr id="10" name="9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2571750"/>
            <a:ext cx="857238" cy="857238"/>
          </a:xfrm>
          <a:prstGeom prst="rect">
            <a:avLst/>
          </a:prstGeom>
        </p:spPr>
      </p:pic>
      <p:pic>
        <p:nvPicPr>
          <p:cNvPr id="11" name="10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786182" y="3429024"/>
            <a:ext cx="857238" cy="857238"/>
          </a:xfrm>
          <a:prstGeom prst="rect">
            <a:avLst/>
          </a:prstGeom>
        </p:spPr>
      </p:pic>
      <p:pic>
        <p:nvPicPr>
          <p:cNvPr id="12" name="11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3429024"/>
            <a:ext cx="857238" cy="857238"/>
          </a:xfrm>
          <a:prstGeom prst="rect">
            <a:avLst/>
          </a:prstGeom>
        </p:spPr>
      </p:pic>
      <p:pic>
        <p:nvPicPr>
          <p:cNvPr id="13" name="12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786182" y="4286262"/>
            <a:ext cx="857238" cy="857238"/>
          </a:xfrm>
          <a:prstGeom prst="rect">
            <a:avLst/>
          </a:prstGeom>
        </p:spPr>
      </p:pic>
      <p:pic>
        <p:nvPicPr>
          <p:cNvPr id="14" name="13 Imagen" descr="espirales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4286262"/>
            <a:ext cx="857238" cy="85723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43315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9494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0" y="1928808"/>
            <a:ext cx="714380" cy="714380"/>
          </a:xfrm>
          <a:prstGeom prst="rect">
            <a:avLst/>
          </a:prstGeom>
        </p:spPr>
      </p:pic>
      <p:pic>
        <p:nvPicPr>
          <p:cNvPr id="4" name="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0" y="2571750"/>
            <a:ext cx="714380" cy="714380"/>
          </a:xfrm>
          <a:prstGeom prst="rect">
            <a:avLst/>
          </a:prstGeom>
        </p:spPr>
      </p:pic>
      <p:pic>
        <p:nvPicPr>
          <p:cNvPr id="5" name="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42910" y="1928808"/>
            <a:ext cx="714380" cy="714380"/>
          </a:xfrm>
          <a:prstGeom prst="rect">
            <a:avLst/>
          </a:prstGeom>
        </p:spPr>
      </p:pic>
      <p:pic>
        <p:nvPicPr>
          <p:cNvPr id="6" name="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42910" y="2571750"/>
            <a:ext cx="714380" cy="714380"/>
          </a:xfrm>
          <a:prstGeom prst="rect">
            <a:avLst/>
          </a:prstGeom>
        </p:spPr>
      </p:pic>
      <p:pic>
        <p:nvPicPr>
          <p:cNvPr id="7" name="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1285884" y="1928808"/>
            <a:ext cx="714380" cy="714380"/>
          </a:xfrm>
          <a:prstGeom prst="rect">
            <a:avLst/>
          </a:prstGeom>
        </p:spPr>
      </p:pic>
      <p:pic>
        <p:nvPicPr>
          <p:cNvPr id="8" name="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285884" y="2571750"/>
            <a:ext cx="714380" cy="714380"/>
          </a:xfrm>
          <a:prstGeom prst="rect">
            <a:avLst/>
          </a:prstGeom>
        </p:spPr>
      </p:pic>
      <p:pic>
        <p:nvPicPr>
          <p:cNvPr id="9" name="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1928794" y="1928808"/>
            <a:ext cx="714380" cy="714380"/>
          </a:xfrm>
          <a:prstGeom prst="rect">
            <a:avLst/>
          </a:prstGeom>
        </p:spPr>
      </p:pic>
      <p:pic>
        <p:nvPicPr>
          <p:cNvPr id="10" name="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928794" y="2571750"/>
            <a:ext cx="714380" cy="714380"/>
          </a:xfrm>
          <a:prstGeom prst="rect">
            <a:avLst/>
          </a:prstGeom>
        </p:spPr>
      </p:pic>
      <p:pic>
        <p:nvPicPr>
          <p:cNvPr id="11" name="1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571768" y="1928808"/>
            <a:ext cx="714380" cy="714380"/>
          </a:xfrm>
          <a:prstGeom prst="rect">
            <a:avLst/>
          </a:prstGeom>
        </p:spPr>
      </p:pic>
      <p:pic>
        <p:nvPicPr>
          <p:cNvPr id="12" name="11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571768" y="2571750"/>
            <a:ext cx="714380" cy="714380"/>
          </a:xfrm>
          <a:prstGeom prst="rect">
            <a:avLst/>
          </a:prstGeom>
        </p:spPr>
      </p:pic>
      <p:pic>
        <p:nvPicPr>
          <p:cNvPr id="13" name="12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214678" y="1928808"/>
            <a:ext cx="714380" cy="714380"/>
          </a:xfrm>
          <a:prstGeom prst="rect">
            <a:avLst/>
          </a:prstGeom>
        </p:spPr>
      </p:pic>
      <p:pic>
        <p:nvPicPr>
          <p:cNvPr id="14" name="1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214678" y="2571750"/>
            <a:ext cx="714380" cy="714380"/>
          </a:xfrm>
          <a:prstGeom prst="rect">
            <a:avLst/>
          </a:prstGeom>
        </p:spPr>
      </p:pic>
      <p:pic>
        <p:nvPicPr>
          <p:cNvPr id="15" name="1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857652" y="1928808"/>
            <a:ext cx="714380" cy="714380"/>
          </a:xfrm>
          <a:prstGeom prst="rect">
            <a:avLst/>
          </a:prstGeom>
        </p:spPr>
      </p:pic>
      <p:pic>
        <p:nvPicPr>
          <p:cNvPr id="16" name="1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857652" y="2571750"/>
            <a:ext cx="714380" cy="714380"/>
          </a:xfrm>
          <a:prstGeom prst="rect">
            <a:avLst/>
          </a:prstGeom>
        </p:spPr>
      </p:pic>
      <p:pic>
        <p:nvPicPr>
          <p:cNvPr id="17" name="1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500562" y="1928808"/>
            <a:ext cx="714380" cy="714380"/>
          </a:xfrm>
          <a:prstGeom prst="rect">
            <a:avLst/>
          </a:prstGeom>
        </p:spPr>
      </p:pic>
      <p:pic>
        <p:nvPicPr>
          <p:cNvPr id="18" name="1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500562" y="2571750"/>
            <a:ext cx="714380" cy="714380"/>
          </a:xfrm>
          <a:prstGeom prst="rect">
            <a:avLst/>
          </a:prstGeom>
        </p:spPr>
      </p:pic>
      <p:pic>
        <p:nvPicPr>
          <p:cNvPr id="19" name="1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143536" y="1928808"/>
            <a:ext cx="714380" cy="714380"/>
          </a:xfrm>
          <a:prstGeom prst="rect">
            <a:avLst/>
          </a:prstGeom>
        </p:spPr>
      </p:pic>
      <p:pic>
        <p:nvPicPr>
          <p:cNvPr id="20" name="1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143536" y="2571750"/>
            <a:ext cx="714380" cy="714380"/>
          </a:xfrm>
          <a:prstGeom prst="rect">
            <a:avLst/>
          </a:prstGeom>
        </p:spPr>
      </p:pic>
      <p:pic>
        <p:nvPicPr>
          <p:cNvPr id="21" name="2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786446" y="1928808"/>
            <a:ext cx="714380" cy="714380"/>
          </a:xfrm>
          <a:prstGeom prst="rect">
            <a:avLst/>
          </a:prstGeom>
        </p:spPr>
      </p:pic>
      <p:pic>
        <p:nvPicPr>
          <p:cNvPr id="22" name="21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786446" y="2571750"/>
            <a:ext cx="714380" cy="714380"/>
          </a:xfrm>
          <a:prstGeom prst="rect">
            <a:avLst/>
          </a:prstGeom>
        </p:spPr>
      </p:pic>
      <p:pic>
        <p:nvPicPr>
          <p:cNvPr id="23" name="22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429420" y="1928808"/>
            <a:ext cx="714380" cy="714380"/>
          </a:xfrm>
          <a:prstGeom prst="rect">
            <a:avLst/>
          </a:prstGeom>
        </p:spPr>
      </p:pic>
      <p:pic>
        <p:nvPicPr>
          <p:cNvPr id="24" name="2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429420" y="2571750"/>
            <a:ext cx="714380" cy="714380"/>
          </a:xfrm>
          <a:prstGeom prst="rect">
            <a:avLst/>
          </a:prstGeom>
        </p:spPr>
      </p:pic>
      <p:pic>
        <p:nvPicPr>
          <p:cNvPr id="25" name="2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7072330" y="1928808"/>
            <a:ext cx="714380" cy="714380"/>
          </a:xfrm>
          <a:prstGeom prst="rect">
            <a:avLst/>
          </a:prstGeom>
        </p:spPr>
      </p:pic>
      <p:pic>
        <p:nvPicPr>
          <p:cNvPr id="26" name="2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072330" y="2571750"/>
            <a:ext cx="714380" cy="714380"/>
          </a:xfrm>
          <a:prstGeom prst="rect">
            <a:avLst/>
          </a:prstGeom>
        </p:spPr>
      </p:pic>
      <p:pic>
        <p:nvPicPr>
          <p:cNvPr id="27" name="2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7786710" y="1857370"/>
            <a:ext cx="714380" cy="714380"/>
          </a:xfrm>
          <a:prstGeom prst="rect">
            <a:avLst/>
          </a:prstGeom>
        </p:spPr>
      </p:pic>
      <p:pic>
        <p:nvPicPr>
          <p:cNvPr id="28" name="2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786710" y="2500312"/>
            <a:ext cx="714380" cy="714380"/>
          </a:xfrm>
          <a:prstGeom prst="rect">
            <a:avLst/>
          </a:prstGeom>
        </p:spPr>
      </p:pic>
      <p:pic>
        <p:nvPicPr>
          <p:cNvPr id="29" name="2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8429620" y="1857370"/>
            <a:ext cx="714380" cy="714380"/>
          </a:xfrm>
          <a:prstGeom prst="rect">
            <a:avLst/>
          </a:prstGeom>
        </p:spPr>
      </p:pic>
      <p:pic>
        <p:nvPicPr>
          <p:cNvPr id="30" name="2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8429620" y="2500312"/>
            <a:ext cx="714380" cy="71438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543A18">
                <a:shade val="67500"/>
                <a:satMod val="115000"/>
              </a:srgbClr>
            </a:gs>
            <a:gs pos="100000">
              <a:srgbClr val="543A18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42024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9303074">
            <a:off x="0" y="0"/>
            <a:ext cx="857238" cy="857238"/>
          </a:xfrm>
          <a:prstGeom prst="rect">
            <a:avLst/>
          </a:prstGeom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1983184">
            <a:off x="0" y="4286262"/>
            <a:ext cx="857238" cy="857238"/>
          </a:xfrm>
          <a:prstGeom prst="rect">
            <a:avLst/>
          </a:prstGeom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9719670">
            <a:off x="8286762" y="4286262"/>
            <a:ext cx="857238" cy="857238"/>
          </a:xfrm>
          <a:prstGeom prst="rect">
            <a:avLst/>
          </a:prstGeom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8613144">
            <a:off x="3643306" y="1785932"/>
            <a:ext cx="857238" cy="857238"/>
          </a:xfrm>
          <a:prstGeom prst="rect">
            <a:avLst/>
          </a:prstGeom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572000" y="1785932"/>
            <a:ext cx="857238" cy="857238"/>
          </a:xfrm>
          <a:prstGeom prst="rect">
            <a:avLst/>
          </a:prstGeom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1382111">
            <a:off x="3673659" y="2602106"/>
            <a:ext cx="857238" cy="857238"/>
          </a:xfrm>
          <a:prstGeom prst="rect">
            <a:avLst/>
          </a:prstGeom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0547009">
            <a:off x="4602353" y="2602106"/>
            <a:ext cx="857238" cy="857238"/>
          </a:xfrm>
          <a:prstGeom prst="rect">
            <a:avLst/>
          </a:prstGeom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357818" y="1500180"/>
            <a:ext cx="857238" cy="857238"/>
          </a:xfrm>
          <a:prstGeom prst="rect">
            <a:avLst/>
          </a:prstGeom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6072198" y="1142990"/>
            <a:ext cx="857238" cy="857238"/>
          </a:xfrm>
          <a:prstGeom prst="rect">
            <a:avLst/>
          </a:prstGeom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6858016" y="785800"/>
            <a:ext cx="857238" cy="857238"/>
          </a:xfrm>
          <a:prstGeom prst="rect">
            <a:avLst/>
          </a:prstGeom>
        </p:spPr>
      </p:pic>
      <p:pic>
        <p:nvPicPr>
          <p:cNvPr id="16" name="15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7572396" y="285734"/>
            <a:ext cx="857238" cy="857238"/>
          </a:xfrm>
          <a:prstGeom prst="rect">
            <a:avLst/>
          </a:prstGeom>
        </p:spPr>
      </p:pic>
      <p:pic>
        <p:nvPicPr>
          <p:cNvPr id="17" name="16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0547009">
            <a:off x="5388173" y="2816419"/>
            <a:ext cx="857238" cy="857238"/>
          </a:xfrm>
          <a:prstGeom prst="rect">
            <a:avLst/>
          </a:prstGeom>
        </p:spPr>
      </p:pic>
      <p:pic>
        <p:nvPicPr>
          <p:cNvPr id="18" name="17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0547009">
            <a:off x="6173991" y="3173608"/>
            <a:ext cx="857238" cy="857238"/>
          </a:xfrm>
          <a:prstGeom prst="rect">
            <a:avLst/>
          </a:prstGeom>
        </p:spPr>
      </p:pic>
      <p:pic>
        <p:nvPicPr>
          <p:cNvPr id="19" name="18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0547009">
            <a:off x="6888370" y="3530799"/>
            <a:ext cx="857238" cy="857238"/>
          </a:xfrm>
          <a:prstGeom prst="rect">
            <a:avLst/>
          </a:prstGeom>
        </p:spPr>
      </p:pic>
      <p:pic>
        <p:nvPicPr>
          <p:cNvPr id="20" name="19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0547009">
            <a:off x="7602751" y="3887988"/>
            <a:ext cx="857238" cy="857238"/>
          </a:xfrm>
          <a:prstGeom prst="rect">
            <a:avLst/>
          </a:prstGeom>
        </p:spPr>
      </p:pic>
      <p:pic>
        <p:nvPicPr>
          <p:cNvPr id="21" name="20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1131419">
            <a:off x="2959281" y="2959294"/>
            <a:ext cx="857238" cy="857238"/>
          </a:xfrm>
          <a:prstGeom prst="rect">
            <a:avLst/>
          </a:prstGeom>
        </p:spPr>
      </p:pic>
      <p:pic>
        <p:nvPicPr>
          <p:cNvPr id="22" name="21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1131419">
            <a:off x="2182374" y="3325396"/>
            <a:ext cx="857238" cy="857238"/>
          </a:xfrm>
          <a:prstGeom prst="rect">
            <a:avLst/>
          </a:prstGeom>
        </p:spPr>
      </p:pic>
      <p:pic>
        <p:nvPicPr>
          <p:cNvPr id="23" name="22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1131419">
            <a:off x="1467996" y="3682586"/>
            <a:ext cx="857238" cy="857238"/>
          </a:xfrm>
          <a:prstGeom prst="rect">
            <a:avLst/>
          </a:prstGeom>
        </p:spPr>
      </p:pic>
      <p:pic>
        <p:nvPicPr>
          <p:cNvPr id="24" name="23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1131419">
            <a:off x="753615" y="4039777"/>
            <a:ext cx="857238" cy="857238"/>
          </a:xfrm>
          <a:prstGeom prst="rect">
            <a:avLst/>
          </a:prstGeom>
        </p:spPr>
      </p:pic>
      <p:pic>
        <p:nvPicPr>
          <p:cNvPr id="25" name="24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9303074">
            <a:off x="673412" y="459112"/>
            <a:ext cx="857238" cy="857238"/>
          </a:xfrm>
          <a:prstGeom prst="rect">
            <a:avLst/>
          </a:prstGeom>
        </p:spPr>
      </p:pic>
      <p:pic>
        <p:nvPicPr>
          <p:cNvPr id="26" name="25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9303074">
            <a:off x="1316354" y="959178"/>
            <a:ext cx="857238" cy="857238"/>
          </a:xfrm>
          <a:prstGeom prst="rect">
            <a:avLst/>
          </a:prstGeom>
        </p:spPr>
      </p:pic>
      <p:pic>
        <p:nvPicPr>
          <p:cNvPr id="27" name="26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9303074">
            <a:off x="2102172" y="1244930"/>
            <a:ext cx="857238" cy="857238"/>
          </a:xfrm>
          <a:prstGeom prst="rect">
            <a:avLst/>
          </a:prstGeom>
        </p:spPr>
      </p:pic>
      <p:pic>
        <p:nvPicPr>
          <p:cNvPr id="28" name="27 Imagen" descr="spiral-162130_64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rot="19303074">
            <a:off x="2887989" y="1602119"/>
            <a:ext cx="857238" cy="857238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5" name="4 Imagen" descr="puppies-transparent-french-bulldo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142990"/>
            <a:ext cx="3066569" cy="3833211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868" y="1214428"/>
            <a:ext cx="40005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66FF"/>
                </a:solidFill>
              </a:rPr>
              <a:t>Un perro es el mejor amigo del ser humano porque nunca te juzgará por tu aspecto  </a:t>
            </a:r>
          </a:p>
          <a:p>
            <a:pPr algn="ctr"/>
            <a:r>
              <a:rPr lang="es-PE" sz="2000" b="1" dirty="0" smtClean="0">
                <a:solidFill>
                  <a:srgbClr val="0066FF"/>
                </a:solidFill>
              </a:rPr>
              <a:t>No importa si eres bajo, alto, gordo, flaco, si te vistes muy mal o si te has peleado con el peine y te ves fatal. Él siempre te querrá, hasta que envejezcas, y te acompañará siempre.</a:t>
            </a:r>
          </a:p>
          <a:p>
            <a:pPr algn="ctr"/>
            <a:endParaRPr lang="es-PE" sz="2000" b="1" dirty="0">
              <a:solidFill>
                <a:srgbClr val="0066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543A18">
                <a:shade val="67500"/>
                <a:satMod val="115000"/>
              </a:srgbClr>
            </a:gs>
            <a:gs pos="100000">
              <a:srgbClr val="543A18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58684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306" y="0"/>
            <a:ext cx="928694" cy="928694"/>
          </a:xfrm>
          <a:prstGeom prst="rect">
            <a:avLst/>
          </a:prstGeom>
        </p:spPr>
      </p:pic>
      <p:pic>
        <p:nvPicPr>
          <p:cNvPr id="5" name="4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0"/>
            <a:ext cx="928694" cy="928694"/>
          </a:xfrm>
          <a:prstGeom prst="rect">
            <a:avLst/>
          </a:prstGeom>
        </p:spPr>
      </p:pic>
      <p:pic>
        <p:nvPicPr>
          <p:cNvPr id="6" name="5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714494"/>
            <a:ext cx="928694" cy="928694"/>
          </a:xfrm>
          <a:prstGeom prst="rect">
            <a:avLst/>
          </a:prstGeom>
        </p:spPr>
      </p:pic>
      <p:pic>
        <p:nvPicPr>
          <p:cNvPr id="7" name="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00312"/>
            <a:ext cx="928694" cy="928694"/>
          </a:xfrm>
          <a:prstGeom prst="rect">
            <a:avLst/>
          </a:prstGeom>
        </p:spPr>
      </p:pic>
      <p:pic>
        <p:nvPicPr>
          <p:cNvPr id="8" name="7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306" y="1714494"/>
            <a:ext cx="928694" cy="928694"/>
          </a:xfrm>
          <a:prstGeom prst="rect">
            <a:avLst/>
          </a:prstGeom>
        </p:spPr>
      </p:pic>
      <p:pic>
        <p:nvPicPr>
          <p:cNvPr id="9" name="8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306" y="2571750"/>
            <a:ext cx="928694" cy="928694"/>
          </a:xfrm>
          <a:prstGeom prst="rect">
            <a:avLst/>
          </a:prstGeom>
        </p:spPr>
      </p:pic>
      <p:pic>
        <p:nvPicPr>
          <p:cNvPr id="10" name="9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14744" y="4214806"/>
            <a:ext cx="928694" cy="928694"/>
          </a:xfrm>
          <a:prstGeom prst="rect">
            <a:avLst/>
          </a:prstGeom>
        </p:spPr>
      </p:pic>
      <p:pic>
        <p:nvPicPr>
          <p:cNvPr id="11" name="10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72000" y="4214806"/>
            <a:ext cx="928694" cy="928694"/>
          </a:xfrm>
          <a:prstGeom prst="rect">
            <a:avLst/>
          </a:prstGeom>
        </p:spPr>
      </p:pic>
      <p:pic>
        <p:nvPicPr>
          <p:cNvPr id="12" name="11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5786" y="1643056"/>
            <a:ext cx="928694" cy="928694"/>
          </a:xfrm>
          <a:prstGeom prst="rect">
            <a:avLst/>
          </a:prstGeom>
        </p:spPr>
      </p:pic>
      <p:pic>
        <p:nvPicPr>
          <p:cNvPr id="13" name="12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1428742"/>
            <a:ext cx="928694" cy="928694"/>
          </a:xfrm>
          <a:prstGeom prst="rect">
            <a:avLst/>
          </a:prstGeom>
        </p:spPr>
      </p:pic>
      <p:pic>
        <p:nvPicPr>
          <p:cNvPr id="14" name="13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1071552"/>
            <a:ext cx="928694" cy="928694"/>
          </a:xfrm>
          <a:prstGeom prst="rect">
            <a:avLst/>
          </a:prstGeom>
        </p:spPr>
      </p:pic>
      <p:pic>
        <p:nvPicPr>
          <p:cNvPr id="15" name="14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714362"/>
            <a:ext cx="928694" cy="928694"/>
          </a:xfrm>
          <a:prstGeom prst="rect">
            <a:avLst/>
          </a:prstGeom>
        </p:spPr>
      </p:pic>
      <p:pic>
        <p:nvPicPr>
          <p:cNvPr id="16" name="15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57224" y="2571750"/>
            <a:ext cx="928694" cy="928694"/>
          </a:xfrm>
          <a:prstGeom prst="rect">
            <a:avLst/>
          </a:prstGeom>
        </p:spPr>
      </p:pic>
      <p:pic>
        <p:nvPicPr>
          <p:cNvPr id="17" name="1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2928940"/>
            <a:ext cx="928694" cy="928694"/>
          </a:xfrm>
          <a:prstGeom prst="rect">
            <a:avLst/>
          </a:prstGeom>
        </p:spPr>
      </p:pic>
      <p:pic>
        <p:nvPicPr>
          <p:cNvPr id="18" name="17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5984" y="3214692"/>
            <a:ext cx="928694" cy="928694"/>
          </a:xfrm>
          <a:prstGeom prst="rect">
            <a:avLst/>
          </a:prstGeom>
        </p:spPr>
      </p:pic>
      <p:pic>
        <p:nvPicPr>
          <p:cNvPr id="19" name="18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3643320"/>
            <a:ext cx="928694" cy="928694"/>
          </a:xfrm>
          <a:prstGeom prst="rect">
            <a:avLst/>
          </a:prstGeom>
        </p:spPr>
      </p:pic>
      <p:pic>
        <p:nvPicPr>
          <p:cNvPr id="20" name="19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72066" y="642924"/>
            <a:ext cx="928694" cy="928694"/>
          </a:xfrm>
          <a:prstGeom prst="rect">
            <a:avLst/>
          </a:prstGeom>
        </p:spPr>
      </p:pic>
      <p:pic>
        <p:nvPicPr>
          <p:cNvPr id="21" name="20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46" y="1142990"/>
            <a:ext cx="928694" cy="928694"/>
          </a:xfrm>
          <a:prstGeom prst="rect">
            <a:avLst/>
          </a:prstGeom>
        </p:spPr>
      </p:pic>
      <p:pic>
        <p:nvPicPr>
          <p:cNvPr id="22" name="21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500180"/>
            <a:ext cx="928694" cy="928694"/>
          </a:xfrm>
          <a:prstGeom prst="rect">
            <a:avLst/>
          </a:prstGeom>
        </p:spPr>
      </p:pic>
      <p:pic>
        <p:nvPicPr>
          <p:cNvPr id="23" name="22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8082" y="1643056"/>
            <a:ext cx="928694" cy="928694"/>
          </a:xfrm>
          <a:prstGeom prst="rect">
            <a:avLst/>
          </a:prstGeom>
        </p:spPr>
      </p:pic>
      <p:pic>
        <p:nvPicPr>
          <p:cNvPr id="24" name="23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8082" y="2643188"/>
            <a:ext cx="928694" cy="928694"/>
          </a:xfrm>
          <a:prstGeom prst="rect">
            <a:avLst/>
          </a:prstGeom>
        </p:spPr>
      </p:pic>
      <p:pic>
        <p:nvPicPr>
          <p:cNvPr id="25" name="24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2928940"/>
            <a:ext cx="928694" cy="928694"/>
          </a:xfrm>
          <a:prstGeom prst="rect">
            <a:avLst/>
          </a:prstGeom>
        </p:spPr>
      </p:pic>
      <p:pic>
        <p:nvPicPr>
          <p:cNvPr id="26" name="25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46" y="3214692"/>
            <a:ext cx="928694" cy="928694"/>
          </a:xfrm>
          <a:prstGeom prst="rect">
            <a:avLst/>
          </a:prstGeom>
        </p:spPr>
      </p:pic>
      <p:pic>
        <p:nvPicPr>
          <p:cNvPr id="27" name="2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643320"/>
            <a:ext cx="928694" cy="928694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14603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563003">
            <a:off x="1" y="1"/>
            <a:ext cx="571472" cy="507984"/>
          </a:xfrm>
          <a:prstGeom prst="rect">
            <a:avLst/>
          </a:prstGeom>
        </p:spPr>
      </p:pic>
      <p:pic>
        <p:nvPicPr>
          <p:cNvPr id="5" name="4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385026">
            <a:off x="428596" y="285734"/>
            <a:ext cx="571472" cy="507984"/>
          </a:xfrm>
          <a:prstGeom prst="rect">
            <a:avLst/>
          </a:prstGeom>
        </p:spPr>
      </p:pic>
      <p:pic>
        <p:nvPicPr>
          <p:cNvPr id="6" name="5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31259">
            <a:off x="0" y="4635516"/>
            <a:ext cx="571472" cy="507984"/>
          </a:xfrm>
          <a:prstGeom prst="rect">
            <a:avLst/>
          </a:prstGeom>
        </p:spPr>
      </p:pic>
      <p:pic>
        <p:nvPicPr>
          <p:cNvPr id="7" name="6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364191">
            <a:off x="441656" y="4339686"/>
            <a:ext cx="571472" cy="507984"/>
          </a:xfrm>
          <a:prstGeom prst="rect">
            <a:avLst/>
          </a:prstGeom>
        </p:spPr>
      </p:pic>
      <p:pic>
        <p:nvPicPr>
          <p:cNvPr id="8" name="7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4790155">
            <a:off x="8572528" y="2071684"/>
            <a:ext cx="571472" cy="507984"/>
          </a:xfrm>
          <a:prstGeom prst="rect">
            <a:avLst/>
          </a:prstGeom>
        </p:spPr>
      </p:pic>
      <p:pic>
        <p:nvPicPr>
          <p:cNvPr id="9" name="8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552881">
            <a:off x="8591821" y="2757379"/>
            <a:ext cx="571472" cy="507984"/>
          </a:xfrm>
          <a:prstGeom prst="rect">
            <a:avLst/>
          </a:prstGeom>
        </p:spPr>
      </p:pic>
      <p:pic>
        <p:nvPicPr>
          <p:cNvPr id="10" name="9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563003">
            <a:off x="895915" y="591945"/>
            <a:ext cx="571472" cy="507984"/>
          </a:xfrm>
          <a:prstGeom prst="rect">
            <a:avLst/>
          </a:prstGeom>
        </p:spPr>
      </p:pic>
      <p:pic>
        <p:nvPicPr>
          <p:cNvPr id="11" name="10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385026">
            <a:off x="1324510" y="877678"/>
            <a:ext cx="571472" cy="507984"/>
          </a:xfrm>
          <a:prstGeom prst="rect">
            <a:avLst/>
          </a:prstGeom>
        </p:spPr>
      </p:pic>
      <p:pic>
        <p:nvPicPr>
          <p:cNvPr id="12" name="11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563003">
            <a:off x="1824609" y="1092012"/>
            <a:ext cx="571472" cy="507984"/>
          </a:xfrm>
          <a:prstGeom prst="rect">
            <a:avLst/>
          </a:prstGeom>
        </p:spPr>
      </p:pic>
      <p:pic>
        <p:nvPicPr>
          <p:cNvPr id="13" name="12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385026">
            <a:off x="2324642" y="1306308"/>
            <a:ext cx="571472" cy="507984"/>
          </a:xfrm>
          <a:prstGeom prst="rect">
            <a:avLst/>
          </a:prstGeom>
        </p:spPr>
      </p:pic>
      <p:pic>
        <p:nvPicPr>
          <p:cNvPr id="14" name="13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385026">
            <a:off x="2824708" y="1520621"/>
            <a:ext cx="571472" cy="507984"/>
          </a:xfrm>
          <a:prstGeom prst="rect">
            <a:avLst/>
          </a:prstGeom>
        </p:spPr>
      </p:pic>
      <p:pic>
        <p:nvPicPr>
          <p:cNvPr id="15" name="14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385026">
            <a:off x="3324774" y="1663498"/>
            <a:ext cx="571472" cy="507984"/>
          </a:xfrm>
          <a:prstGeom prst="rect">
            <a:avLst/>
          </a:prstGeom>
        </p:spPr>
      </p:pic>
      <p:pic>
        <p:nvPicPr>
          <p:cNvPr id="16" name="15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385026">
            <a:off x="3824840" y="1806374"/>
            <a:ext cx="571472" cy="507984"/>
          </a:xfrm>
          <a:prstGeom prst="rect">
            <a:avLst/>
          </a:prstGeom>
        </p:spPr>
      </p:pic>
      <p:pic>
        <p:nvPicPr>
          <p:cNvPr id="17" name="16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385026">
            <a:off x="4324906" y="1877812"/>
            <a:ext cx="571472" cy="507984"/>
          </a:xfrm>
          <a:prstGeom prst="rect">
            <a:avLst/>
          </a:prstGeom>
        </p:spPr>
      </p:pic>
      <p:pic>
        <p:nvPicPr>
          <p:cNvPr id="18" name="17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385026">
            <a:off x="4824971" y="2092126"/>
            <a:ext cx="571472" cy="507984"/>
          </a:xfrm>
          <a:prstGeom prst="rect">
            <a:avLst/>
          </a:prstGeom>
        </p:spPr>
      </p:pic>
      <p:pic>
        <p:nvPicPr>
          <p:cNvPr id="19" name="18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6021285">
            <a:off x="5301858" y="2144426"/>
            <a:ext cx="571472" cy="507984"/>
          </a:xfrm>
          <a:prstGeom prst="rect">
            <a:avLst/>
          </a:prstGeom>
        </p:spPr>
      </p:pic>
      <p:pic>
        <p:nvPicPr>
          <p:cNvPr id="20" name="19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021285">
            <a:off x="5873363" y="2215866"/>
            <a:ext cx="571472" cy="507984"/>
          </a:xfrm>
          <a:prstGeom prst="rect">
            <a:avLst/>
          </a:prstGeom>
        </p:spPr>
      </p:pic>
      <p:pic>
        <p:nvPicPr>
          <p:cNvPr id="21" name="20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021285">
            <a:off x="6373428" y="2215866"/>
            <a:ext cx="571472" cy="507984"/>
          </a:xfrm>
          <a:prstGeom prst="rect">
            <a:avLst/>
          </a:prstGeom>
        </p:spPr>
      </p:pic>
      <p:pic>
        <p:nvPicPr>
          <p:cNvPr id="22" name="21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897710" y="2174866"/>
            <a:ext cx="571472" cy="507984"/>
          </a:xfrm>
          <a:prstGeom prst="rect">
            <a:avLst/>
          </a:prstGeom>
        </p:spPr>
      </p:pic>
      <p:pic>
        <p:nvPicPr>
          <p:cNvPr id="23" name="22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7469214" y="2174866"/>
            <a:ext cx="571472" cy="507984"/>
          </a:xfrm>
          <a:prstGeom prst="rect">
            <a:avLst/>
          </a:prstGeom>
        </p:spPr>
      </p:pic>
      <p:pic>
        <p:nvPicPr>
          <p:cNvPr id="24" name="23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8040718" y="2174866"/>
            <a:ext cx="571472" cy="507984"/>
          </a:xfrm>
          <a:prstGeom prst="rect">
            <a:avLst/>
          </a:prstGeom>
        </p:spPr>
      </p:pic>
      <p:pic>
        <p:nvPicPr>
          <p:cNvPr id="25" name="24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897956">
            <a:off x="922529" y="4112890"/>
            <a:ext cx="571472" cy="507984"/>
          </a:xfrm>
          <a:prstGeom prst="rect">
            <a:avLst/>
          </a:prstGeom>
        </p:spPr>
      </p:pic>
      <p:pic>
        <p:nvPicPr>
          <p:cNvPr id="26" name="25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897956">
            <a:off x="1422595" y="3898575"/>
            <a:ext cx="571472" cy="507984"/>
          </a:xfrm>
          <a:prstGeom prst="rect">
            <a:avLst/>
          </a:prstGeom>
        </p:spPr>
      </p:pic>
      <p:pic>
        <p:nvPicPr>
          <p:cNvPr id="27" name="26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314877">
            <a:off x="1901766" y="3668358"/>
            <a:ext cx="571472" cy="507984"/>
          </a:xfrm>
          <a:prstGeom prst="rect">
            <a:avLst/>
          </a:prstGeom>
        </p:spPr>
      </p:pic>
      <p:pic>
        <p:nvPicPr>
          <p:cNvPr id="28" name="27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897956">
            <a:off x="2351290" y="3541386"/>
            <a:ext cx="571472" cy="507984"/>
          </a:xfrm>
          <a:prstGeom prst="rect">
            <a:avLst/>
          </a:prstGeom>
        </p:spPr>
      </p:pic>
      <p:pic>
        <p:nvPicPr>
          <p:cNvPr id="29" name="28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478929">
            <a:off x="2851356" y="3327072"/>
            <a:ext cx="571472" cy="507984"/>
          </a:xfrm>
          <a:prstGeom prst="rect">
            <a:avLst/>
          </a:prstGeom>
        </p:spPr>
      </p:pic>
      <p:pic>
        <p:nvPicPr>
          <p:cNvPr id="30" name="29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895612">
            <a:off x="3364854" y="3137623"/>
            <a:ext cx="571472" cy="507984"/>
          </a:xfrm>
          <a:prstGeom prst="rect">
            <a:avLst/>
          </a:prstGeom>
        </p:spPr>
      </p:pic>
      <p:pic>
        <p:nvPicPr>
          <p:cNvPr id="31" name="30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895612">
            <a:off x="3864922" y="3066185"/>
            <a:ext cx="571472" cy="507984"/>
          </a:xfrm>
          <a:prstGeom prst="rect">
            <a:avLst/>
          </a:prstGeom>
        </p:spPr>
      </p:pic>
      <p:pic>
        <p:nvPicPr>
          <p:cNvPr id="32" name="31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364986" y="2994747"/>
            <a:ext cx="571472" cy="507984"/>
          </a:xfrm>
          <a:prstGeom prst="rect">
            <a:avLst/>
          </a:prstGeom>
        </p:spPr>
      </p:pic>
      <p:pic>
        <p:nvPicPr>
          <p:cNvPr id="33" name="32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826008" y="2889246"/>
            <a:ext cx="571472" cy="507984"/>
          </a:xfrm>
          <a:prstGeom prst="rect">
            <a:avLst/>
          </a:prstGeom>
        </p:spPr>
      </p:pic>
      <p:pic>
        <p:nvPicPr>
          <p:cNvPr id="34" name="33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326074" y="2889246"/>
            <a:ext cx="571472" cy="507984"/>
          </a:xfrm>
          <a:prstGeom prst="rect">
            <a:avLst/>
          </a:prstGeom>
        </p:spPr>
      </p:pic>
      <p:pic>
        <p:nvPicPr>
          <p:cNvPr id="35" name="34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826140" y="2817808"/>
            <a:ext cx="571472" cy="507984"/>
          </a:xfrm>
          <a:prstGeom prst="rect">
            <a:avLst/>
          </a:prstGeom>
        </p:spPr>
      </p:pic>
      <p:pic>
        <p:nvPicPr>
          <p:cNvPr id="36" name="35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397644" y="2817808"/>
            <a:ext cx="571472" cy="507984"/>
          </a:xfrm>
          <a:prstGeom prst="rect">
            <a:avLst/>
          </a:prstGeom>
        </p:spPr>
      </p:pic>
      <p:pic>
        <p:nvPicPr>
          <p:cNvPr id="37" name="36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897710" y="2746370"/>
            <a:ext cx="571472" cy="507984"/>
          </a:xfrm>
          <a:prstGeom prst="rect">
            <a:avLst/>
          </a:prstGeom>
        </p:spPr>
      </p:pic>
      <p:pic>
        <p:nvPicPr>
          <p:cNvPr id="38" name="37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7469214" y="2746370"/>
            <a:ext cx="571472" cy="507984"/>
          </a:xfrm>
          <a:prstGeom prst="rect">
            <a:avLst/>
          </a:prstGeom>
        </p:spPr>
      </p:pic>
      <p:pic>
        <p:nvPicPr>
          <p:cNvPr id="39" name="38 Imagen" descr="141366_orb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8040718" y="2746370"/>
            <a:ext cx="571472" cy="507984"/>
          </a:xfrm>
          <a:prstGeom prst="rect">
            <a:avLst/>
          </a:prstGeom>
        </p:spPr>
      </p:pic>
      <p:sp>
        <p:nvSpPr>
          <p:cNvPr id="40" name="39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19328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2857488" y="714362"/>
            <a:ext cx="3524401" cy="3524401"/>
          </a:xfrm>
          <a:prstGeom prst="rect">
            <a:avLst/>
          </a:prstGeom>
        </p:spPr>
      </p:pic>
      <p:pic>
        <p:nvPicPr>
          <p:cNvPr id="5" name="4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1571618"/>
            <a:ext cx="1785950" cy="178595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27257827900621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928676"/>
            <a:ext cx="3357554" cy="40588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2071684"/>
            <a:ext cx="36433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66FF"/>
                </a:solidFill>
              </a:rPr>
              <a:t>Una de las virtudes del mejor amigo del hombre es que, incluso si no le gusta viajar, irá contigo adonde sea que vayas y, si atraviesas un río y él no le gusta el agua, se mojará por ti.</a:t>
            </a:r>
          </a:p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43315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61940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428992" y="167430"/>
            <a:ext cx="904140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16743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143108" y="4239360"/>
            <a:ext cx="904140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5715008" y="4382254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286116" y="1310420"/>
            <a:ext cx="904140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000364" y="2381990"/>
            <a:ext cx="904140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571736" y="3382122"/>
            <a:ext cx="904140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714876" y="131042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929190" y="2453428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5357818" y="345356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2357422" y="16743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2071670" y="1024668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1714480" y="1881924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1285852" y="2810618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714348" y="3596436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0" y="423936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5786446" y="16743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6072198" y="1096106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6643702" y="202480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7143768" y="2810618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7715272" y="3524998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c95eec6c8feffd6f62dff3b848afd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8215306" y="4239360"/>
            <a:ext cx="783588" cy="904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16369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5008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929454" y="0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5008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929454" y="1285866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5008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929454" y="2578179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4529681001321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5008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452968100132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929454" y="3864045"/>
            <a:ext cx="1285884" cy="12794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E28A9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90602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500180"/>
            <a:ext cx="1000132" cy="1000132"/>
          </a:xfrm>
          <a:prstGeom prst="rect">
            <a:avLst/>
          </a:prstGeom>
        </p:spPr>
      </p:pic>
      <p:pic>
        <p:nvPicPr>
          <p:cNvPr id="5" name="4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571750"/>
            <a:ext cx="1000132" cy="1000132"/>
          </a:xfrm>
          <a:prstGeom prst="rect">
            <a:avLst/>
          </a:prstGeom>
        </p:spPr>
      </p:pic>
      <p:pic>
        <p:nvPicPr>
          <p:cNvPr id="6" name="5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1428742"/>
            <a:ext cx="1000132" cy="1000132"/>
          </a:xfrm>
          <a:prstGeom prst="rect">
            <a:avLst/>
          </a:prstGeom>
        </p:spPr>
      </p:pic>
      <p:pic>
        <p:nvPicPr>
          <p:cNvPr id="7" name="6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2500312"/>
            <a:ext cx="1000132" cy="1000132"/>
          </a:xfrm>
          <a:prstGeom prst="rect">
            <a:avLst/>
          </a:prstGeom>
        </p:spPr>
      </p:pic>
      <p:pic>
        <p:nvPicPr>
          <p:cNvPr id="8" name="7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1500180"/>
            <a:ext cx="1000132" cy="1000132"/>
          </a:xfrm>
          <a:prstGeom prst="rect">
            <a:avLst/>
          </a:prstGeom>
        </p:spPr>
      </p:pic>
      <p:pic>
        <p:nvPicPr>
          <p:cNvPr id="9" name="8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2571750"/>
            <a:ext cx="1000132" cy="1000132"/>
          </a:xfrm>
          <a:prstGeom prst="rect">
            <a:avLst/>
          </a:prstGeom>
        </p:spPr>
      </p:pic>
      <p:pic>
        <p:nvPicPr>
          <p:cNvPr id="10" name="9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702" y="1500180"/>
            <a:ext cx="1000132" cy="1000132"/>
          </a:xfrm>
          <a:prstGeom prst="rect">
            <a:avLst/>
          </a:prstGeom>
        </p:spPr>
      </p:pic>
      <p:pic>
        <p:nvPicPr>
          <p:cNvPr id="11" name="10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702" y="2571750"/>
            <a:ext cx="1000132" cy="1000132"/>
          </a:xfrm>
          <a:prstGeom prst="rect">
            <a:avLst/>
          </a:prstGeom>
        </p:spPr>
      </p:pic>
      <p:pic>
        <p:nvPicPr>
          <p:cNvPr id="12" name="11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500180"/>
            <a:ext cx="1000132" cy="1000132"/>
          </a:xfrm>
          <a:prstGeom prst="rect">
            <a:avLst/>
          </a:prstGeom>
        </p:spPr>
      </p:pic>
      <p:pic>
        <p:nvPicPr>
          <p:cNvPr id="13" name="12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571750"/>
            <a:ext cx="1000132" cy="1000132"/>
          </a:xfrm>
          <a:prstGeom prst="rect">
            <a:avLst/>
          </a:prstGeom>
        </p:spPr>
      </p:pic>
      <p:pic>
        <p:nvPicPr>
          <p:cNvPr id="14" name="13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66" y="1500180"/>
            <a:ext cx="1000132" cy="1000132"/>
          </a:xfrm>
          <a:prstGeom prst="rect">
            <a:avLst/>
          </a:prstGeom>
        </p:spPr>
      </p:pic>
      <p:pic>
        <p:nvPicPr>
          <p:cNvPr id="15" name="14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66" y="2571750"/>
            <a:ext cx="1000132" cy="1000132"/>
          </a:xfrm>
          <a:prstGeom prst="rect">
            <a:avLst/>
          </a:prstGeom>
        </p:spPr>
      </p:pic>
      <p:pic>
        <p:nvPicPr>
          <p:cNvPr id="16" name="15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1500180"/>
            <a:ext cx="1000132" cy="1000132"/>
          </a:xfrm>
          <a:prstGeom prst="rect">
            <a:avLst/>
          </a:prstGeom>
        </p:spPr>
      </p:pic>
      <p:pic>
        <p:nvPicPr>
          <p:cNvPr id="17" name="16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2571750"/>
            <a:ext cx="1000132" cy="1000132"/>
          </a:xfrm>
          <a:prstGeom prst="rect">
            <a:avLst/>
          </a:prstGeom>
        </p:spPr>
      </p:pic>
      <p:pic>
        <p:nvPicPr>
          <p:cNvPr id="18" name="17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1500180"/>
            <a:ext cx="1000132" cy="1000132"/>
          </a:xfrm>
          <a:prstGeom prst="rect">
            <a:avLst/>
          </a:prstGeom>
        </p:spPr>
      </p:pic>
      <p:pic>
        <p:nvPicPr>
          <p:cNvPr id="19" name="18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2571750"/>
            <a:ext cx="1000132" cy="1000132"/>
          </a:xfrm>
          <a:prstGeom prst="rect">
            <a:avLst/>
          </a:prstGeom>
        </p:spPr>
      </p:pic>
      <p:pic>
        <p:nvPicPr>
          <p:cNvPr id="20" name="19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1428742"/>
            <a:ext cx="1000132" cy="1000132"/>
          </a:xfrm>
          <a:prstGeom prst="rect">
            <a:avLst/>
          </a:prstGeom>
        </p:spPr>
      </p:pic>
      <p:pic>
        <p:nvPicPr>
          <p:cNvPr id="21" name="20 Imagen" descr="158-1581802_spirograph-computer-icons-line-art-geometry-circl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F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2500312"/>
            <a:ext cx="1000132" cy="1000132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5" name="4 Imagen" descr="amercock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071552"/>
            <a:ext cx="2865174" cy="376868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7" y="2071684"/>
            <a:ext cx="39290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66FF"/>
                </a:solidFill>
              </a:rPr>
              <a:t>La lealtad de los perros llega hasta límites extremos, y las historias que cada día escuchamos nos hacen querer más a los animales y en especial al mejor amigo del ser humano.</a:t>
            </a:r>
          </a:p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41894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220530" cy="1214428"/>
          </a:xfrm>
          <a:prstGeom prst="rect">
            <a:avLst/>
          </a:prstGeom>
        </p:spPr>
      </p:pic>
      <p:pic>
        <p:nvPicPr>
          <p:cNvPr id="6" name="5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923470" y="0"/>
            <a:ext cx="1220530" cy="1214428"/>
          </a:xfrm>
          <a:prstGeom prst="rect">
            <a:avLst/>
          </a:prstGeom>
        </p:spPr>
      </p:pic>
      <p:pic>
        <p:nvPicPr>
          <p:cNvPr id="7" name="6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929072"/>
            <a:ext cx="1220530" cy="1214428"/>
          </a:xfrm>
          <a:prstGeom prst="rect">
            <a:avLst/>
          </a:prstGeom>
        </p:spPr>
      </p:pic>
      <p:pic>
        <p:nvPicPr>
          <p:cNvPr id="8" name="7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923470" y="3929072"/>
            <a:ext cx="1220530" cy="1214428"/>
          </a:xfrm>
          <a:prstGeom prst="rect">
            <a:avLst/>
          </a:prstGeom>
        </p:spPr>
      </p:pic>
      <p:pic>
        <p:nvPicPr>
          <p:cNvPr id="9" name="8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1428742"/>
            <a:ext cx="1220530" cy="1214428"/>
          </a:xfrm>
          <a:prstGeom prst="rect">
            <a:avLst/>
          </a:prstGeom>
        </p:spPr>
      </p:pic>
      <p:pic>
        <p:nvPicPr>
          <p:cNvPr id="10" name="9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429124" y="1428742"/>
            <a:ext cx="1220530" cy="1214428"/>
          </a:xfrm>
          <a:prstGeom prst="rect">
            <a:avLst/>
          </a:prstGeom>
        </p:spPr>
      </p:pic>
      <p:pic>
        <p:nvPicPr>
          <p:cNvPr id="11" name="10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2428874"/>
            <a:ext cx="1220530" cy="1214428"/>
          </a:xfrm>
          <a:prstGeom prst="rect">
            <a:avLst/>
          </a:prstGeom>
        </p:spPr>
      </p:pic>
      <p:pic>
        <p:nvPicPr>
          <p:cNvPr id="12" name="11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429124" y="2428874"/>
            <a:ext cx="1220530" cy="1214428"/>
          </a:xfrm>
          <a:prstGeom prst="rect">
            <a:avLst/>
          </a:prstGeom>
        </p:spPr>
      </p:pic>
      <p:pic>
        <p:nvPicPr>
          <p:cNvPr id="13" name="12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785800"/>
            <a:ext cx="1220530" cy="1214428"/>
          </a:xfrm>
          <a:prstGeom prst="rect">
            <a:avLst/>
          </a:prstGeom>
        </p:spPr>
      </p:pic>
      <p:pic>
        <p:nvPicPr>
          <p:cNvPr id="14" name="13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71670" y="1214428"/>
            <a:ext cx="1220530" cy="1214428"/>
          </a:xfrm>
          <a:prstGeom prst="rect">
            <a:avLst/>
          </a:prstGeom>
        </p:spPr>
      </p:pic>
      <p:pic>
        <p:nvPicPr>
          <p:cNvPr id="15" name="14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643570" y="1285866"/>
            <a:ext cx="1220530" cy="1214428"/>
          </a:xfrm>
          <a:prstGeom prst="rect">
            <a:avLst/>
          </a:prstGeom>
        </p:spPr>
      </p:pic>
      <p:pic>
        <p:nvPicPr>
          <p:cNvPr id="16" name="15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714362"/>
            <a:ext cx="1220530" cy="1214428"/>
          </a:xfrm>
          <a:prstGeom prst="rect">
            <a:avLst/>
          </a:prstGeom>
        </p:spPr>
      </p:pic>
      <p:pic>
        <p:nvPicPr>
          <p:cNvPr id="17" name="16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3286130"/>
            <a:ext cx="1220530" cy="1214428"/>
          </a:xfrm>
          <a:prstGeom prst="rect">
            <a:avLst/>
          </a:prstGeom>
        </p:spPr>
      </p:pic>
      <p:pic>
        <p:nvPicPr>
          <p:cNvPr id="18" name="17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2714626"/>
            <a:ext cx="1220530" cy="1214428"/>
          </a:xfrm>
          <a:prstGeom prst="rect">
            <a:avLst/>
          </a:prstGeom>
        </p:spPr>
      </p:pic>
      <p:pic>
        <p:nvPicPr>
          <p:cNvPr id="19" name="18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15008" y="2571750"/>
            <a:ext cx="1220530" cy="1214428"/>
          </a:xfrm>
          <a:prstGeom prst="rect">
            <a:avLst/>
          </a:prstGeom>
        </p:spPr>
      </p:pic>
      <p:pic>
        <p:nvPicPr>
          <p:cNvPr id="20" name="19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3000378"/>
            <a:ext cx="1220530" cy="121442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14419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1857370"/>
            <a:ext cx="1500198" cy="1500198"/>
          </a:xfrm>
          <a:prstGeom prst="rect">
            <a:avLst/>
          </a:prstGeom>
        </p:spPr>
      </p:pic>
      <p:pic>
        <p:nvPicPr>
          <p:cNvPr id="5" name="4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3857620" y="500048"/>
            <a:ext cx="1500198" cy="1500198"/>
          </a:xfrm>
          <a:prstGeom prst="rect">
            <a:avLst/>
          </a:prstGeom>
        </p:spPr>
      </p:pic>
      <p:pic>
        <p:nvPicPr>
          <p:cNvPr id="6" name="5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3904">
            <a:off x="5153073" y="1724063"/>
            <a:ext cx="1500198" cy="1500198"/>
          </a:xfrm>
          <a:prstGeom prst="rect">
            <a:avLst/>
          </a:prstGeom>
        </p:spPr>
      </p:pic>
      <p:pic>
        <p:nvPicPr>
          <p:cNvPr id="7" name="6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40000"/>
          </a:blip>
          <a:stretch>
            <a:fillRect/>
          </a:stretch>
        </p:blipFill>
        <p:spPr>
          <a:xfrm rot="10800000">
            <a:off x="4143372" y="3143254"/>
            <a:ext cx="1500198" cy="1500198"/>
          </a:xfrm>
          <a:prstGeom prst="rect">
            <a:avLst/>
          </a:prstGeom>
        </p:spPr>
      </p:pic>
      <p:pic>
        <p:nvPicPr>
          <p:cNvPr id="8" name="7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2500298" y="1857370"/>
            <a:ext cx="1500198" cy="1500198"/>
          </a:xfrm>
          <a:prstGeom prst="rect">
            <a:avLst/>
          </a:prstGeom>
        </p:spPr>
      </p:pic>
      <p:pic>
        <p:nvPicPr>
          <p:cNvPr id="9" name="8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 rot="4492920">
            <a:off x="4884547" y="884034"/>
            <a:ext cx="1500198" cy="1500198"/>
          </a:xfrm>
          <a:prstGeom prst="rect">
            <a:avLst/>
          </a:prstGeom>
        </p:spPr>
      </p:pic>
      <p:pic>
        <p:nvPicPr>
          <p:cNvPr id="10" name="9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 rot="3623085">
            <a:off x="4916127" y="2344373"/>
            <a:ext cx="1500198" cy="1500198"/>
          </a:xfrm>
          <a:prstGeom prst="rect">
            <a:avLst/>
          </a:prstGeom>
        </p:spPr>
      </p:pic>
      <p:pic>
        <p:nvPicPr>
          <p:cNvPr id="11" name="10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 rot="13322576">
            <a:off x="2952463" y="2809601"/>
            <a:ext cx="1500198" cy="1500198"/>
          </a:xfrm>
          <a:prstGeom prst="rect">
            <a:avLst/>
          </a:prstGeom>
        </p:spPr>
      </p:pic>
      <p:pic>
        <p:nvPicPr>
          <p:cNvPr id="12" name="11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 rot="17593877">
            <a:off x="2735352" y="949417"/>
            <a:ext cx="1500198" cy="150019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99"/>
            </a:gs>
            <a:gs pos="50000">
              <a:srgbClr val="007A37">
                <a:shade val="67500"/>
                <a:satMod val="115000"/>
              </a:srgbClr>
            </a:gs>
            <a:gs pos="100000">
              <a:srgbClr val="007A3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8022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E28A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0"/>
            <a:ext cx="881195" cy="881195"/>
          </a:xfrm>
          <a:prstGeom prst="rect">
            <a:avLst/>
          </a:prstGeom>
        </p:spPr>
      </p:pic>
      <p:pic>
        <p:nvPicPr>
          <p:cNvPr id="6" name="5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E28A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881195" cy="881195"/>
          </a:xfrm>
          <a:prstGeom prst="rect">
            <a:avLst/>
          </a:prstGeom>
        </p:spPr>
      </p:pic>
      <p:pic>
        <p:nvPicPr>
          <p:cNvPr id="7" name="6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4262305"/>
            <a:ext cx="881195" cy="881195"/>
          </a:xfrm>
          <a:prstGeom prst="rect">
            <a:avLst/>
          </a:prstGeom>
        </p:spPr>
      </p:pic>
      <p:pic>
        <p:nvPicPr>
          <p:cNvPr id="8" name="7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262305"/>
            <a:ext cx="881195" cy="881195"/>
          </a:xfrm>
          <a:prstGeom prst="rect">
            <a:avLst/>
          </a:prstGeom>
        </p:spPr>
      </p:pic>
      <p:pic>
        <p:nvPicPr>
          <p:cNvPr id="9" name="8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E28A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785932"/>
            <a:ext cx="881195" cy="881195"/>
          </a:xfrm>
          <a:prstGeom prst="rect">
            <a:avLst/>
          </a:prstGeom>
        </p:spPr>
      </p:pic>
      <p:pic>
        <p:nvPicPr>
          <p:cNvPr id="10" name="9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643188"/>
            <a:ext cx="881195" cy="881195"/>
          </a:xfrm>
          <a:prstGeom prst="rect">
            <a:avLst/>
          </a:prstGeom>
        </p:spPr>
      </p:pic>
      <p:pic>
        <p:nvPicPr>
          <p:cNvPr id="11" name="10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E28A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62805" y="1714494"/>
            <a:ext cx="881195" cy="881195"/>
          </a:xfrm>
          <a:prstGeom prst="rect">
            <a:avLst/>
          </a:prstGeom>
        </p:spPr>
      </p:pic>
      <p:pic>
        <p:nvPicPr>
          <p:cNvPr id="12" name="11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62805" y="2571750"/>
            <a:ext cx="881195" cy="881195"/>
          </a:xfrm>
          <a:prstGeom prst="rect">
            <a:avLst/>
          </a:prstGeom>
        </p:spPr>
      </p:pic>
      <p:pic>
        <p:nvPicPr>
          <p:cNvPr id="13" name="12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1714494"/>
            <a:ext cx="881195" cy="881195"/>
          </a:xfrm>
          <a:prstGeom prst="rect">
            <a:avLst/>
          </a:prstGeom>
        </p:spPr>
      </p:pic>
      <p:pic>
        <p:nvPicPr>
          <p:cNvPr id="14" name="13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E28A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1357304"/>
            <a:ext cx="881195" cy="881195"/>
          </a:xfrm>
          <a:prstGeom prst="rect">
            <a:avLst/>
          </a:prstGeom>
        </p:spPr>
      </p:pic>
      <p:pic>
        <p:nvPicPr>
          <p:cNvPr id="15" name="14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785800"/>
            <a:ext cx="881195" cy="881195"/>
          </a:xfrm>
          <a:prstGeom prst="rect">
            <a:avLst/>
          </a:prstGeom>
        </p:spPr>
      </p:pic>
      <p:pic>
        <p:nvPicPr>
          <p:cNvPr id="16" name="15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E28A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2786064"/>
            <a:ext cx="881195" cy="881195"/>
          </a:xfrm>
          <a:prstGeom prst="rect">
            <a:avLst/>
          </a:prstGeom>
        </p:spPr>
      </p:pic>
      <p:pic>
        <p:nvPicPr>
          <p:cNvPr id="17" name="16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071816"/>
            <a:ext cx="881195" cy="881195"/>
          </a:xfrm>
          <a:prstGeom prst="rect">
            <a:avLst/>
          </a:prstGeom>
        </p:spPr>
      </p:pic>
      <p:pic>
        <p:nvPicPr>
          <p:cNvPr id="18" name="17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E28A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500444"/>
            <a:ext cx="881195" cy="881195"/>
          </a:xfrm>
          <a:prstGeom prst="rect">
            <a:avLst/>
          </a:prstGeom>
        </p:spPr>
      </p:pic>
      <p:pic>
        <p:nvPicPr>
          <p:cNvPr id="19" name="18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785800"/>
            <a:ext cx="881195" cy="881195"/>
          </a:xfrm>
          <a:prstGeom prst="rect">
            <a:avLst/>
          </a:prstGeom>
        </p:spPr>
      </p:pic>
      <p:pic>
        <p:nvPicPr>
          <p:cNvPr id="20" name="19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E28A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1214428"/>
            <a:ext cx="881195" cy="881195"/>
          </a:xfrm>
          <a:prstGeom prst="rect">
            <a:avLst/>
          </a:prstGeom>
        </p:spPr>
      </p:pic>
      <p:pic>
        <p:nvPicPr>
          <p:cNvPr id="21" name="20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1500180"/>
            <a:ext cx="881195" cy="881195"/>
          </a:xfrm>
          <a:prstGeom prst="rect">
            <a:avLst/>
          </a:prstGeom>
        </p:spPr>
      </p:pic>
      <p:pic>
        <p:nvPicPr>
          <p:cNvPr id="22" name="21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E28A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2714626"/>
            <a:ext cx="881195" cy="881195"/>
          </a:xfrm>
          <a:prstGeom prst="rect">
            <a:avLst/>
          </a:prstGeom>
        </p:spPr>
      </p:pic>
      <p:pic>
        <p:nvPicPr>
          <p:cNvPr id="23" name="22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3000378"/>
            <a:ext cx="881195" cy="881195"/>
          </a:xfrm>
          <a:prstGeom prst="rect">
            <a:avLst/>
          </a:prstGeom>
        </p:spPr>
      </p:pic>
      <p:pic>
        <p:nvPicPr>
          <p:cNvPr id="24" name="23 Imagen" descr="96-964272_efecto-rayos-circular-png-photo-zpsec9b3d5b-photobucke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E28A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3643320"/>
            <a:ext cx="881195" cy="881195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6" name="5 Imagen" descr="92791f4483406d8ac6bcb1b50a80e49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463129"/>
            <a:ext cx="2928958" cy="4523201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857620" y="2000246"/>
            <a:ext cx="36433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66FF"/>
                </a:solidFill>
              </a:rPr>
              <a:t>Tu perro estará dispuesto a correr cualquier peligro por salvarte o ayudarte. No hay pocas historias documentadas donde perros se han enfrentado a osos o fieras para defender a su amo, incluso dando su vida para salvarlo.</a:t>
            </a:r>
          </a:p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D5FC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14595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0" y="1785932"/>
            <a:ext cx="1905266" cy="1609950"/>
          </a:xfrm>
          <a:prstGeom prst="rect">
            <a:avLst/>
          </a:prstGeom>
        </p:spPr>
      </p:pic>
      <p:pic>
        <p:nvPicPr>
          <p:cNvPr id="4" name="3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643306" y="285734"/>
            <a:ext cx="1905266" cy="1609950"/>
          </a:xfrm>
          <a:prstGeom prst="rect">
            <a:avLst/>
          </a:prstGeom>
        </p:spPr>
      </p:pic>
      <p:pic>
        <p:nvPicPr>
          <p:cNvPr id="5" name="4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353036" y="1647838"/>
            <a:ext cx="1905266" cy="1609950"/>
          </a:xfrm>
          <a:prstGeom prst="rect">
            <a:avLst/>
          </a:prstGeom>
        </p:spPr>
      </p:pic>
      <p:pic>
        <p:nvPicPr>
          <p:cNvPr id="6" name="5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609723">
            <a:off x="3643773" y="3369479"/>
            <a:ext cx="1905266" cy="1609950"/>
          </a:xfrm>
          <a:prstGeom prst="rect">
            <a:avLst/>
          </a:prstGeom>
        </p:spPr>
      </p:pic>
      <p:pic>
        <p:nvPicPr>
          <p:cNvPr id="7" name="6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88354">
            <a:off x="1680725" y="1716050"/>
            <a:ext cx="1905266" cy="1660686"/>
          </a:xfrm>
          <a:prstGeom prst="rect">
            <a:avLst/>
          </a:prstGeom>
        </p:spPr>
      </p:pic>
      <p:pic>
        <p:nvPicPr>
          <p:cNvPr id="8" name="7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3938749">
            <a:off x="4932596" y="540661"/>
            <a:ext cx="1905266" cy="1706914"/>
          </a:xfrm>
          <a:prstGeom prst="rect">
            <a:avLst/>
          </a:prstGeom>
        </p:spPr>
      </p:pic>
      <p:pic>
        <p:nvPicPr>
          <p:cNvPr id="9" name="8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9266067">
            <a:off x="5040426" y="2904039"/>
            <a:ext cx="1905266" cy="1609950"/>
          </a:xfrm>
          <a:prstGeom prst="rect">
            <a:avLst/>
          </a:prstGeom>
        </p:spPr>
      </p:pic>
      <p:pic>
        <p:nvPicPr>
          <p:cNvPr id="10" name="9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514811">
            <a:off x="2453884" y="3074245"/>
            <a:ext cx="1905266" cy="1609950"/>
          </a:xfrm>
          <a:prstGeom prst="rect">
            <a:avLst/>
          </a:prstGeom>
        </p:spPr>
      </p:pic>
      <p:pic>
        <p:nvPicPr>
          <p:cNvPr id="11" name="10 Imagen" descr="8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005103">
            <a:off x="2212851" y="430259"/>
            <a:ext cx="1905266" cy="166068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3A18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5103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48" y="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8992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571486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121442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00298" y="2000246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292894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72330" y="42861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357950" y="121442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86446" y="2214560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72066" y="300037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1357304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2071684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300037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48" y="121442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2143122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357950" y="3143254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86446" y="4071948"/>
            <a:ext cx="107155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214346" y="-142894"/>
            <a:ext cx="957269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01918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0"/>
            <a:ext cx="857238" cy="857238"/>
          </a:xfrm>
          <a:prstGeom prst="rect">
            <a:avLst/>
          </a:prstGeom>
        </p:spPr>
      </p:pic>
      <p:pic>
        <p:nvPicPr>
          <p:cNvPr id="4" name="3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0"/>
            <a:ext cx="857238" cy="857238"/>
          </a:xfrm>
          <a:prstGeom prst="rect">
            <a:avLst/>
          </a:prstGeom>
        </p:spPr>
      </p:pic>
      <p:pic>
        <p:nvPicPr>
          <p:cNvPr id="5" name="4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857238"/>
            <a:ext cx="857238" cy="857238"/>
          </a:xfrm>
          <a:prstGeom prst="rect">
            <a:avLst/>
          </a:prstGeom>
        </p:spPr>
      </p:pic>
      <p:pic>
        <p:nvPicPr>
          <p:cNvPr id="6" name="5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857238"/>
            <a:ext cx="857238" cy="857238"/>
          </a:xfrm>
          <a:prstGeom prst="rect">
            <a:avLst/>
          </a:prstGeom>
        </p:spPr>
      </p:pic>
      <p:pic>
        <p:nvPicPr>
          <p:cNvPr id="7" name="6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1714512"/>
            <a:ext cx="857238" cy="857238"/>
          </a:xfrm>
          <a:prstGeom prst="rect">
            <a:avLst/>
          </a:prstGeom>
        </p:spPr>
      </p:pic>
      <p:pic>
        <p:nvPicPr>
          <p:cNvPr id="8" name="7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714512"/>
            <a:ext cx="857238" cy="857238"/>
          </a:xfrm>
          <a:prstGeom prst="rect">
            <a:avLst/>
          </a:prstGeom>
        </p:spPr>
      </p:pic>
      <p:pic>
        <p:nvPicPr>
          <p:cNvPr id="9" name="8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2571750"/>
            <a:ext cx="857238" cy="857238"/>
          </a:xfrm>
          <a:prstGeom prst="rect">
            <a:avLst/>
          </a:prstGeom>
        </p:spPr>
      </p:pic>
      <p:pic>
        <p:nvPicPr>
          <p:cNvPr id="10" name="9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2571750"/>
            <a:ext cx="857238" cy="857238"/>
          </a:xfrm>
          <a:prstGeom prst="rect">
            <a:avLst/>
          </a:prstGeom>
        </p:spPr>
      </p:pic>
      <p:pic>
        <p:nvPicPr>
          <p:cNvPr id="11" name="10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3429024"/>
            <a:ext cx="857238" cy="857238"/>
          </a:xfrm>
          <a:prstGeom prst="rect">
            <a:avLst/>
          </a:prstGeom>
        </p:spPr>
      </p:pic>
      <p:pic>
        <p:nvPicPr>
          <p:cNvPr id="12" name="11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429024"/>
            <a:ext cx="857238" cy="857238"/>
          </a:xfrm>
          <a:prstGeom prst="rect">
            <a:avLst/>
          </a:prstGeom>
        </p:spPr>
      </p:pic>
      <p:pic>
        <p:nvPicPr>
          <p:cNvPr id="13" name="12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4286262"/>
            <a:ext cx="857238" cy="857238"/>
          </a:xfrm>
          <a:prstGeom prst="rect">
            <a:avLst/>
          </a:prstGeom>
        </p:spPr>
      </p:pic>
      <p:pic>
        <p:nvPicPr>
          <p:cNvPr id="14" name="13 Imagen" descr="espirales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4286262"/>
            <a:ext cx="857238" cy="85723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580b57fbd9996e24bc43bbd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296"/>
            <a:ext cx="3500430" cy="477662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14745" y="2000246"/>
            <a:ext cx="37147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66FF"/>
                </a:solidFill>
              </a:rPr>
              <a:t>El amigo más fiel estará contigo “en las malas”, algo que no es muy frecuente con los amigos humanos, y de lo que todas las personas se quejan frecuentemente. En las buenas y en las malas, tu perro siempre estará contigo y con tu familia, hasta el final de sus días.</a:t>
            </a:r>
          </a:p>
          <a:p>
            <a:pPr algn="ctr"/>
            <a:endParaRPr lang="es-PE" b="1" dirty="0">
              <a:solidFill>
                <a:srgbClr val="0066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F1256"/>
            </a:gs>
            <a:gs pos="50000">
              <a:srgbClr val="AA79EB">
                <a:shade val="67500"/>
                <a:satMod val="115000"/>
              </a:srgbClr>
            </a:gs>
            <a:gs pos="100000">
              <a:srgbClr val="AA79E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17748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303074">
            <a:off x="0" y="0"/>
            <a:ext cx="857238" cy="857238"/>
          </a:xfrm>
          <a:prstGeom prst="rect">
            <a:avLst/>
          </a:prstGeom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983184">
            <a:off x="0" y="4286262"/>
            <a:ext cx="857238" cy="857238"/>
          </a:xfrm>
          <a:prstGeom prst="rect">
            <a:avLst/>
          </a:prstGeom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719670">
            <a:off x="8286762" y="4286262"/>
            <a:ext cx="857238" cy="857238"/>
          </a:xfrm>
          <a:prstGeom prst="rect">
            <a:avLst/>
          </a:prstGeom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8613144">
            <a:off x="3643306" y="1785932"/>
            <a:ext cx="857238" cy="857238"/>
          </a:xfrm>
          <a:prstGeom prst="rect">
            <a:avLst/>
          </a:prstGeom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572000" y="1785932"/>
            <a:ext cx="857238" cy="857238"/>
          </a:xfrm>
          <a:prstGeom prst="rect">
            <a:avLst/>
          </a:prstGeom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1382111">
            <a:off x="3673659" y="2602106"/>
            <a:ext cx="857238" cy="857238"/>
          </a:xfrm>
          <a:prstGeom prst="rect">
            <a:avLst/>
          </a:prstGeom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0547009">
            <a:off x="4602353" y="2602106"/>
            <a:ext cx="857238" cy="857238"/>
          </a:xfrm>
          <a:prstGeom prst="rect">
            <a:avLst/>
          </a:prstGeom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1500180"/>
            <a:ext cx="857238" cy="857238"/>
          </a:xfrm>
          <a:prstGeom prst="rect">
            <a:avLst/>
          </a:prstGeom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6072198" y="1142990"/>
            <a:ext cx="857238" cy="857238"/>
          </a:xfrm>
          <a:prstGeom prst="rect">
            <a:avLst/>
          </a:prstGeom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858016" y="785800"/>
            <a:ext cx="857238" cy="857238"/>
          </a:xfrm>
          <a:prstGeom prst="rect">
            <a:avLst/>
          </a:prstGeom>
        </p:spPr>
      </p:pic>
      <p:pic>
        <p:nvPicPr>
          <p:cNvPr id="16" name="15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7572396" y="285734"/>
            <a:ext cx="857238" cy="857238"/>
          </a:xfrm>
          <a:prstGeom prst="rect">
            <a:avLst/>
          </a:prstGeom>
        </p:spPr>
      </p:pic>
      <p:pic>
        <p:nvPicPr>
          <p:cNvPr id="17" name="16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547009">
            <a:off x="5388173" y="2816419"/>
            <a:ext cx="857238" cy="857238"/>
          </a:xfrm>
          <a:prstGeom prst="rect">
            <a:avLst/>
          </a:prstGeom>
        </p:spPr>
      </p:pic>
      <p:pic>
        <p:nvPicPr>
          <p:cNvPr id="18" name="17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0547009">
            <a:off x="6173991" y="3173608"/>
            <a:ext cx="857238" cy="857238"/>
          </a:xfrm>
          <a:prstGeom prst="rect">
            <a:avLst/>
          </a:prstGeom>
        </p:spPr>
      </p:pic>
      <p:pic>
        <p:nvPicPr>
          <p:cNvPr id="19" name="18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547009">
            <a:off x="6888370" y="3530799"/>
            <a:ext cx="857238" cy="857238"/>
          </a:xfrm>
          <a:prstGeom prst="rect">
            <a:avLst/>
          </a:prstGeom>
        </p:spPr>
      </p:pic>
      <p:pic>
        <p:nvPicPr>
          <p:cNvPr id="20" name="19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0547009">
            <a:off x="7602751" y="3887988"/>
            <a:ext cx="857238" cy="857238"/>
          </a:xfrm>
          <a:prstGeom prst="rect">
            <a:avLst/>
          </a:prstGeom>
        </p:spPr>
      </p:pic>
      <p:pic>
        <p:nvPicPr>
          <p:cNvPr id="21" name="20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131419">
            <a:off x="2959281" y="2959294"/>
            <a:ext cx="857238" cy="857238"/>
          </a:xfrm>
          <a:prstGeom prst="rect">
            <a:avLst/>
          </a:prstGeom>
        </p:spPr>
      </p:pic>
      <p:pic>
        <p:nvPicPr>
          <p:cNvPr id="22" name="21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1131419">
            <a:off x="2182374" y="3325396"/>
            <a:ext cx="857238" cy="857238"/>
          </a:xfrm>
          <a:prstGeom prst="rect">
            <a:avLst/>
          </a:prstGeom>
        </p:spPr>
      </p:pic>
      <p:pic>
        <p:nvPicPr>
          <p:cNvPr id="23" name="22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131419">
            <a:off x="1467996" y="3682586"/>
            <a:ext cx="857238" cy="857238"/>
          </a:xfrm>
          <a:prstGeom prst="rect">
            <a:avLst/>
          </a:prstGeom>
        </p:spPr>
      </p:pic>
      <p:pic>
        <p:nvPicPr>
          <p:cNvPr id="24" name="23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1131419">
            <a:off x="753615" y="4039777"/>
            <a:ext cx="857238" cy="857238"/>
          </a:xfrm>
          <a:prstGeom prst="rect">
            <a:avLst/>
          </a:prstGeom>
        </p:spPr>
      </p:pic>
      <p:pic>
        <p:nvPicPr>
          <p:cNvPr id="25" name="24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9303074">
            <a:off x="673412" y="459112"/>
            <a:ext cx="857238" cy="857238"/>
          </a:xfrm>
          <a:prstGeom prst="rect">
            <a:avLst/>
          </a:prstGeom>
        </p:spPr>
      </p:pic>
      <p:pic>
        <p:nvPicPr>
          <p:cNvPr id="26" name="25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303074">
            <a:off x="1316354" y="959178"/>
            <a:ext cx="857238" cy="857238"/>
          </a:xfrm>
          <a:prstGeom prst="rect">
            <a:avLst/>
          </a:prstGeom>
        </p:spPr>
      </p:pic>
      <p:pic>
        <p:nvPicPr>
          <p:cNvPr id="27" name="26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 rot="19303074">
            <a:off x="2102172" y="1244930"/>
            <a:ext cx="857238" cy="857238"/>
          </a:xfrm>
          <a:prstGeom prst="rect">
            <a:avLst/>
          </a:prstGeom>
        </p:spPr>
      </p:pic>
      <p:pic>
        <p:nvPicPr>
          <p:cNvPr id="28" name="27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303074">
            <a:off x="2887989" y="1602119"/>
            <a:ext cx="857238" cy="857238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34824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0" y="1928808"/>
            <a:ext cx="714380" cy="714380"/>
          </a:xfrm>
          <a:prstGeom prst="rect">
            <a:avLst/>
          </a:prstGeom>
        </p:spPr>
      </p:pic>
      <p:pic>
        <p:nvPicPr>
          <p:cNvPr id="5" name="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0" y="2571750"/>
            <a:ext cx="714380" cy="714380"/>
          </a:xfrm>
          <a:prstGeom prst="rect">
            <a:avLst/>
          </a:prstGeom>
        </p:spPr>
      </p:pic>
      <p:pic>
        <p:nvPicPr>
          <p:cNvPr id="6" name="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42910" y="1928808"/>
            <a:ext cx="714380" cy="714380"/>
          </a:xfrm>
          <a:prstGeom prst="rect">
            <a:avLst/>
          </a:prstGeom>
        </p:spPr>
      </p:pic>
      <p:pic>
        <p:nvPicPr>
          <p:cNvPr id="7" name="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642910" y="2571750"/>
            <a:ext cx="714380" cy="714380"/>
          </a:xfrm>
          <a:prstGeom prst="rect">
            <a:avLst/>
          </a:prstGeom>
        </p:spPr>
      </p:pic>
      <p:pic>
        <p:nvPicPr>
          <p:cNvPr id="8" name="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1285884" y="1928808"/>
            <a:ext cx="714380" cy="714380"/>
          </a:xfrm>
          <a:prstGeom prst="rect">
            <a:avLst/>
          </a:prstGeom>
        </p:spPr>
      </p:pic>
      <p:pic>
        <p:nvPicPr>
          <p:cNvPr id="9" name="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285884" y="2571750"/>
            <a:ext cx="714380" cy="714380"/>
          </a:xfrm>
          <a:prstGeom prst="rect">
            <a:avLst/>
          </a:prstGeom>
        </p:spPr>
      </p:pic>
      <p:pic>
        <p:nvPicPr>
          <p:cNvPr id="10" name="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1928794" y="1928808"/>
            <a:ext cx="714380" cy="714380"/>
          </a:xfrm>
          <a:prstGeom prst="rect">
            <a:avLst/>
          </a:prstGeom>
        </p:spPr>
      </p:pic>
      <p:pic>
        <p:nvPicPr>
          <p:cNvPr id="11" name="1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928794" y="2571750"/>
            <a:ext cx="714380" cy="714380"/>
          </a:xfrm>
          <a:prstGeom prst="rect">
            <a:avLst/>
          </a:prstGeom>
        </p:spPr>
      </p:pic>
      <p:pic>
        <p:nvPicPr>
          <p:cNvPr id="12" name="11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2571768" y="1928808"/>
            <a:ext cx="714380" cy="714380"/>
          </a:xfrm>
          <a:prstGeom prst="rect">
            <a:avLst/>
          </a:prstGeom>
        </p:spPr>
      </p:pic>
      <p:pic>
        <p:nvPicPr>
          <p:cNvPr id="13" name="12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2571768" y="2571750"/>
            <a:ext cx="714380" cy="714380"/>
          </a:xfrm>
          <a:prstGeom prst="rect">
            <a:avLst/>
          </a:prstGeom>
        </p:spPr>
      </p:pic>
      <p:pic>
        <p:nvPicPr>
          <p:cNvPr id="14" name="1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3214678" y="1928808"/>
            <a:ext cx="714380" cy="714380"/>
          </a:xfrm>
          <a:prstGeom prst="rect">
            <a:avLst/>
          </a:prstGeom>
        </p:spPr>
      </p:pic>
      <p:pic>
        <p:nvPicPr>
          <p:cNvPr id="15" name="1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214678" y="2571750"/>
            <a:ext cx="714380" cy="714380"/>
          </a:xfrm>
          <a:prstGeom prst="rect">
            <a:avLst/>
          </a:prstGeom>
        </p:spPr>
      </p:pic>
      <p:pic>
        <p:nvPicPr>
          <p:cNvPr id="16" name="1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3857652" y="1928808"/>
            <a:ext cx="714380" cy="714380"/>
          </a:xfrm>
          <a:prstGeom prst="rect">
            <a:avLst/>
          </a:prstGeom>
        </p:spPr>
      </p:pic>
      <p:pic>
        <p:nvPicPr>
          <p:cNvPr id="17" name="1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857652" y="2571750"/>
            <a:ext cx="714380" cy="714380"/>
          </a:xfrm>
          <a:prstGeom prst="rect">
            <a:avLst/>
          </a:prstGeom>
        </p:spPr>
      </p:pic>
      <p:pic>
        <p:nvPicPr>
          <p:cNvPr id="18" name="1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500562" y="1928808"/>
            <a:ext cx="714380" cy="714380"/>
          </a:xfrm>
          <a:prstGeom prst="rect">
            <a:avLst/>
          </a:prstGeom>
        </p:spPr>
      </p:pic>
      <p:pic>
        <p:nvPicPr>
          <p:cNvPr id="19" name="1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500562" y="2571750"/>
            <a:ext cx="714380" cy="714380"/>
          </a:xfrm>
          <a:prstGeom prst="rect">
            <a:avLst/>
          </a:prstGeom>
        </p:spPr>
      </p:pic>
      <p:pic>
        <p:nvPicPr>
          <p:cNvPr id="20" name="1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5143536" y="1928808"/>
            <a:ext cx="714380" cy="714380"/>
          </a:xfrm>
          <a:prstGeom prst="rect">
            <a:avLst/>
          </a:prstGeom>
        </p:spPr>
      </p:pic>
      <p:pic>
        <p:nvPicPr>
          <p:cNvPr id="21" name="2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5143536" y="2571750"/>
            <a:ext cx="714380" cy="714380"/>
          </a:xfrm>
          <a:prstGeom prst="rect">
            <a:avLst/>
          </a:prstGeom>
        </p:spPr>
      </p:pic>
      <p:pic>
        <p:nvPicPr>
          <p:cNvPr id="22" name="21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5786446" y="1928808"/>
            <a:ext cx="714380" cy="714380"/>
          </a:xfrm>
          <a:prstGeom prst="rect">
            <a:avLst/>
          </a:prstGeom>
        </p:spPr>
      </p:pic>
      <p:pic>
        <p:nvPicPr>
          <p:cNvPr id="23" name="22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5786446" y="2571750"/>
            <a:ext cx="714380" cy="714380"/>
          </a:xfrm>
          <a:prstGeom prst="rect">
            <a:avLst/>
          </a:prstGeom>
        </p:spPr>
      </p:pic>
      <p:pic>
        <p:nvPicPr>
          <p:cNvPr id="24" name="23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429420" y="1928808"/>
            <a:ext cx="714380" cy="714380"/>
          </a:xfrm>
          <a:prstGeom prst="rect">
            <a:avLst/>
          </a:prstGeom>
        </p:spPr>
      </p:pic>
      <p:pic>
        <p:nvPicPr>
          <p:cNvPr id="25" name="24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6429420" y="2571750"/>
            <a:ext cx="714380" cy="714380"/>
          </a:xfrm>
          <a:prstGeom prst="rect">
            <a:avLst/>
          </a:prstGeom>
        </p:spPr>
      </p:pic>
      <p:pic>
        <p:nvPicPr>
          <p:cNvPr id="26" name="25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7072330" y="1928808"/>
            <a:ext cx="714380" cy="714380"/>
          </a:xfrm>
          <a:prstGeom prst="rect">
            <a:avLst/>
          </a:prstGeom>
        </p:spPr>
      </p:pic>
      <p:pic>
        <p:nvPicPr>
          <p:cNvPr id="27" name="26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7072330" y="2571750"/>
            <a:ext cx="714380" cy="714380"/>
          </a:xfrm>
          <a:prstGeom prst="rect">
            <a:avLst/>
          </a:prstGeom>
        </p:spPr>
      </p:pic>
      <p:pic>
        <p:nvPicPr>
          <p:cNvPr id="28" name="27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7786710" y="1857370"/>
            <a:ext cx="714380" cy="714380"/>
          </a:xfrm>
          <a:prstGeom prst="rect">
            <a:avLst/>
          </a:prstGeom>
        </p:spPr>
      </p:pic>
      <p:pic>
        <p:nvPicPr>
          <p:cNvPr id="29" name="28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7786710" y="2500312"/>
            <a:ext cx="714380" cy="714380"/>
          </a:xfrm>
          <a:prstGeom prst="rect">
            <a:avLst/>
          </a:prstGeom>
        </p:spPr>
      </p:pic>
      <p:pic>
        <p:nvPicPr>
          <p:cNvPr id="30" name="29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8429620" y="1857370"/>
            <a:ext cx="714380" cy="714380"/>
          </a:xfrm>
          <a:prstGeom prst="rect">
            <a:avLst/>
          </a:prstGeom>
        </p:spPr>
      </p:pic>
      <p:pic>
        <p:nvPicPr>
          <p:cNvPr id="31" name="30 Imagen" descr="b2582243593f85fdf86141336bc923a8-icono-de---rbita-de-rayas-de-colores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8429620" y="2500312"/>
            <a:ext cx="714380" cy="714380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1E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2032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0"/>
            <a:ext cx="928694" cy="928694"/>
          </a:xfrm>
          <a:prstGeom prst="rect">
            <a:avLst/>
          </a:prstGeom>
        </p:spPr>
      </p:pic>
      <p:pic>
        <p:nvPicPr>
          <p:cNvPr id="5" name="4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00562" y="0"/>
            <a:ext cx="928694" cy="928694"/>
          </a:xfrm>
          <a:prstGeom prst="rect">
            <a:avLst/>
          </a:prstGeom>
        </p:spPr>
      </p:pic>
      <p:pic>
        <p:nvPicPr>
          <p:cNvPr id="6" name="5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1714494"/>
            <a:ext cx="928694" cy="928694"/>
          </a:xfrm>
          <a:prstGeom prst="rect">
            <a:avLst/>
          </a:prstGeom>
        </p:spPr>
      </p:pic>
      <p:pic>
        <p:nvPicPr>
          <p:cNvPr id="7" name="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2500312"/>
            <a:ext cx="928694" cy="928694"/>
          </a:xfrm>
          <a:prstGeom prst="rect">
            <a:avLst/>
          </a:prstGeom>
        </p:spPr>
      </p:pic>
      <p:pic>
        <p:nvPicPr>
          <p:cNvPr id="8" name="7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215306" y="1714494"/>
            <a:ext cx="928694" cy="928694"/>
          </a:xfrm>
          <a:prstGeom prst="rect">
            <a:avLst/>
          </a:prstGeom>
        </p:spPr>
      </p:pic>
      <p:pic>
        <p:nvPicPr>
          <p:cNvPr id="9" name="8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215306" y="2571750"/>
            <a:ext cx="928694" cy="928694"/>
          </a:xfrm>
          <a:prstGeom prst="rect">
            <a:avLst/>
          </a:prstGeom>
        </p:spPr>
      </p:pic>
      <p:pic>
        <p:nvPicPr>
          <p:cNvPr id="10" name="9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14744" y="4214806"/>
            <a:ext cx="928694" cy="928694"/>
          </a:xfrm>
          <a:prstGeom prst="rect">
            <a:avLst/>
          </a:prstGeom>
        </p:spPr>
      </p:pic>
      <p:pic>
        <p:nvPicPr>
          <p:cNvPr id="11" name="10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214806"/>
            <a:ext cx="928694" cy="928694"/>
          </a:xfrm>
          <a:prstGeom prst="rect">
            <a:avLst/>
          </a:prstGeom>
        </p:spPr>
      </p:pic>
      <p:pic>
        <p:nvPicPr>
          <p:cNvPr id="12" name="11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1643056"/>
            <a:ext cx="928694" cy="928694"/>
          </a:xfrm>
          <a:prstGeom prst="rect">
            <a:avLst/>
          </a:prstGeom>
        </p:spPr>
      </p:pic>
      <p:pic>
        <p:nvPicPr>
          <p:cNvPr id="13" name="12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643042" y="1428742"/>
            <a:ext cx="928694" cy="928694"/>
          </a:xfrm>
          <a:prstGeom prst="rect">
            <a:avLst/>
          </a:prstGeom>
        </p:spPr>
      </p:pic>
      <p:pic>
        <p:nvPicPr>
          <p:cNvPr id="14" name="13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00298" y="1071552"/>
            <a:ext cx="928694" cy="928694"/>
          </a:xfrm>
          <a:prstGeom prst="rect">
            <a:avLst/>
          </a:prstGeom>
        </p:spPr>
      </p:pic>
      <p:pic>
        <p:nvPicPr>
          <p:cNvPr id="15" name="14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143240" y="714362"/>
            <a:ext cx="928694" cy="928694"/>
          </a:xfrm>
          <a:prstGeom prst="rect">
            <a:avLst/>
          </a:prstGeom>
        </p:spPr>
      </p:pic>
      <p:pic>
        <p:nvPicPr>
          <p:cNvPr id="16" name="15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57224" y="2571750"/>
            <a:ext cx="928694" cy="928694"/>
          </a:xfrm>
          <a:prstGeom prst="rect">
            <a:avLst/>
          </a:prstGeom>
        </p:spPr>
      </p:pic>
      <p:pic>
        <p:nvPicPr>
          <p:cNvPr id="17" name="1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71604" y="2928940"/>
            <a:ext cx="928694" cy="928694"/>
          </a:xfrm>
          <a:prstGeom prst="rect">
            <a:avLst/>
          </a:prstGeom>
        </p:spPr>
      </p:pic>
      <p:pic>
        <p:nvPicPr>
          <p:cNvPr id="18" name="17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285984" y="3214692"/>
            <a:ext cx="928694" cy="928694"/>
          </a:xfrm>
          <a:prstGeom prst="rect">
            <a:avLst/>
          </a:prstGeom>
        </p:spPr>
      </p:pic>
      <p:pic>
        <p:nvPicPr>
          <p:cNvPr id="19" name="18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00364" y="3643320"/>
            <a:ext cx="928694" cy="928694"/>
          </a:xfrm>
          <a:prstGeom prst="rect">
            <a:avLst/>
          </a:prstGeom>
        </p:spPr>
      </p:pic>
      <p:pic>
        <p:nvPicPr>
          <p:cNvPr id="20" name="19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72066" y="642924"/>
            <a:ext cx="928694" cy="928694"/>
          </a:xfrm>
          <a:prstGeom prst="rect">
            <a:avLst/>
          </a:prstGeom>
        </p:spPr>
      </p:pic>
      <p:pic>
        <p:nvPicPr>
          <p:cNvPr id="21" name="20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86446" y="1142990"/>
            <a:ext cx="928694" cy="928694"/>
          </a:xfrm>
          <a:prstGeom prst="rect">
            <a:avLst/>
          </a:prstGeom>
        </p:spPr>
      </p:pic>
      <p:pic>
        <p:nvPicPr>
          <p:cNvPr id="22" name="21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572264" y="1500180"/>
            <a:ext cx="928694" cy="928694"/>
          </a:xfrm>
          <a:prstGeom prst="rect">
            <a:avLst/>
          </a:prstGeom>
        </p:spPr>
      </p:pic>
      <p:pic>
        <p:nvPicPr>
          <p:cNvPr id="23" name="22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358082" y="1643056"/>
            <a:ext cx="928694" cy="928694"/>
          </a:xfrm>
          <a:prstGeom prst="rect">
            <a:avLst/>
          </a:prstGeom>
        </p:spPr>
      </p:pic>
      <p:pic>
        <p:nvPicPr>
          <p:cNvPr id="24" name="23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358082" y="2643188"/>
            <a:ext cx="928694" cy="928694"/>
          </a:xfrm>
          <a:prstGeom prst="rect">
            <a:avLst/>
          </a:prstGeom>
        </p:spPr>
      </p:pic>
      <p:pic>
        <p:nvPicPr>
          <p:cNvPr id="25" name="24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572264" y="2928940"/>
            <a:ext cx="928694" cy="928694"/>
          </a:xfrm>
          <a:prstGeom prst="rect">
            <a:avLst/>
          </a:prstGeom>
        </p:spPr>
      </p:pic>
      <p:pic>
        <p:nvPicPr>
          <p:cNvPr id="26" name="25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86446" y="3214692"/>
            <a:ext cx="928694" cy="928694"/>
          </a:xfrm>
          <a:prstGeom prst="rect">
            <a:avLst/>
          </a:prstGeom>
        </p:spPr>
      </p:pic>
      <p:pic>
        <p:nvPicPr>
          <p:cNvPr id="27" name="2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143504" y="3643320"/>
            <a:ext cx="928694" cy="928694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0712527.jpg"/>
          <p:cNvPicPr>
            <a:picLocks noGrp="1" noChangeAspect="1"/>
          </p:cNvPicPr>
          <p:nvPr isPhoto="1"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306" y="0"/>
            <a:ext cx="928694" cy="928694"/>
          </a:xfrm>
          <a:prstGeom prst="rect">
            <a:avLst/>
          </a:prstGeom>
        </p:spPr>
      </p:pic>
      <p:pic>
        <p:nvPicPr>
          <p:cNvPr id="5" name="4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0"/>
            <a:ext cx="928694" cy="928694"/>
          </a:xfrm>
          <a:prstGeom prst="rect">
            <a:avLst/>
          </a:prstGeom>
        </p:spPr>
      </p:pic>
      <p:pic>
        <p:nvPicPr>
          <p:cNvPr id="6" name="5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714494"/>
            <a:ext cx="928694" cy="928694"/>
          </a:xfrm>
          <a:prstGeom prst="rect">
            <a:avLst/>
          </a:prstGeom>
        </p:spPr>
      </p:pic>
      <p:pic>
        <p:nvPicPr>
          <p:cNvPr id="7" name="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00312"/>
            <a:ext cx="928694" cy="928694"/>
          </a:xfrm>
          <a:prstGeom prst="rect">
            <a:avLst/>
          </a:prstGeom>
        </p:spPr>
      </p:pic>
      <p:pic>
        <p:nvPicPr>
          <p:cNvPr id="8" name="7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306" y="1714494"/>
            <a:ext cx="928694" cy="928694"/>
          </a:xfrm>
          <a:prstGeom prst="rect">
            <a:avLst/>
          </a:prstGeom>
        </p:spPr>
      </p:pic>
      <p:pic>
        <p:nvPicPr>
          <p:cNvPr id="9" name="8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306" y="2571750"/>
            <a:ext cx="928694" cy="928694"/>
          </a:xfrm>
          <a:prstGeom prst="rect">
            <a:avLst/>
          </a:prstGeom>
        </p:spPr>
      </p:pic>
      <p:pic>
        <p:nvPicPr>
          <p:cNvPr id="10" name="9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14744" y="4214806"/>
            <a:ext cx="928694" cy="928694"/>
          </a:xfrm>
          <a:prstGeom prst="rect">
            <a:avLst/>
          </a:prstGeom>
        </p:spPr>
      </p:pic>
      <p:pic>
        <p:nvPicPr>
          <p:cNvPr id="11" name="10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72000" y="4214806"/>
            <a:ext cx="928694" cy="928694"/>
          </a:xfrm>
          <a:prstGeom prst="rect">
            <a:avLst/>
          </a:prstGeom>
        </p:spPr>
      </p:pic>
      <p:pic>
        <p:nvPicPr>
          <p:cNvPr id="12" name="11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5786" y="1643056"/>
            <a:ext cx="928694" cy="928694"/>
          </a:xfrm>
          <a:prstGeom prst="rect">
            <a:avLst/>
          </a:prstGeom>
        </p:spPr>
      </p:pic>
      <p:pic>
        <p:nvPicPr>
          <p:cNvPr id="13" name="12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1428742"/>
            <a:ext cx="928694" cy="928694"/>
          </a:xfrm>
          <a:prstGeom prst="rect">
            <a:avLst/>
          </a:prstGeom>
        </p:spPr>
      </p:pic>
      <p:pic>
        <p:nvPicPr>
          <p:cNvPr id="14" name="13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1071552"/>
            <a:ext cx="928694" cy="928694"/>
          </a:xfrm>
          <a:prstGeom prst="rect">
            <a:avLst/>
          </a:prstGeom>
        </p:spPr>
      </p:pic>
      <p:pic>
        <p:nvPicPr>
          <p:cNvPr id="15" name="14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714362"/>
            <a:ext cx="928694" cy="928694"/>
          </a:xfrm>
          <a:prstGeom prst="rect">
            <a:avLst/>
          </a:prstGeom>
        </p:spPr>
      </p:pic>
      <p:pic>
        <p:nvPicPr>
          <p:cNvPr id="16" name="15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57224" y="2571750"/>
            <a:ext cx="928694" cy="928694"/>
          </a:xfrm>
          <a:prstGeom prst="rect">
            <a:avLst/>
          </a:prstGeom>
        </p:spPr>
      </p:pic>
      <p:pic>
        <p:nvPicPr>
          <p:cNvPr id="17" name="1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2928940"/>
            <a:ext cx="928694" cy="928694"/>
          </a:xfrm>
          <a:prstGeom prst="rect">
            <a:avLst/>
          </a:prstGeom>
        </p:spPr>
      </p:pic>
      <p:pic>
        <p:nvPicPr>
          <p:cNvPr id="18" name="17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5984" y="3214692"/>
            <a:ext cx="928694" cy="928694"/>
          </a:xfrm>
          <a:prstGeom prst="rect">
            <a:avLst/>
          </a:prstGeom>
        </p:spPr>
      </p:pic>
      <p:pic>
        <p:nvPicPr>
          <p:cNvPr id="19" name="18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3643320"/>
            <a:ext cx="928694" cy="928694"/>
          </a:xfrm>
          <a:prstGeom prst="rect">
            <a:avLst/>
          </a:prstGeom>
        </p:spPr>
      </p:pic>
      <p:pic>
        <p:nvPicPr>
          <p:cNvPr id="20" name="19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72066" y="642924"/>
            <a:ext cx="928694" cy="928694"/>
          </a:xfrm>
          <a:prstGeom prst="rect">
            <a:avLst/>
          </a:prstGeom>
        </p:spPr>
      </p:pic>
      <p:pic>
        <p:nvPicPr>
          <p:cNvPr id="21" name="20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46" y="1142990"/>
            <a:ext cx="928694" cy="928694"/>
          </a:xfrm>
          <a:prstGeom prst="rect">
            <a:avLst/>
          </a:prstGeom>
        </p:spPr>
      </p:pic>
      <p:pic>
        <p:nvPicPr>
          <p:cNvPr id="22" name="21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500180"/>
            <a:ext cx="928694" cy="928694"/>
          </a:xfrm>
          <a:prstGeom prst="rect">
            <a:avLst/>
          </a:prstGeom>
        </p:spPr>
      </p:pic>
      <p:pic>
        <p:nvPicPr>
          <p:cNvPr id="23" name="22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8082" y="1643056"/>
            <a:ext cx="928694" cy="928694"/>
          </a:xfrm>
          <a:prstGeom prst="rect">
            <a:avLst/>
          </a:prstGeom>
        </p:spPr>
      </p:pic>
      <p:pic>
        <p:nvPicPr>
          <p:cNvPr id="24" name="23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8082" y="2643188"/>
            <a:ext cx="928694" cy="928694"/>
          </a:xfrm>
          <a:prstGeom prst="rect">
            <a:avLst/>
          </a:prstGeom>
        </p:spPr>
      </p:pic>
      <p:pic>
        <p:nvPicPr>
          <p:cNvPr id="25" name="24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2928940"/>
            <a:ext cx="928694" cy="928694"/>
          </a:xfrm>
          <a:prstGeom prst="rect">
            <a:avLst/>
          </a:prstGeom>
        </p:spPr>
      </p:pic>
      <p:pic>
        <p:nvPicPr>
          <p:cNvPr id="26" name="25 Imagen" descr="circle-154453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46" y="3214692"/>
            <a:ext cx="928694" cy="928694"/>
          </a:xfrm>
          <a:prstGeom prst="rect">
            <a:avLst/>
          </a:prstGeom>
        </p:spPr>
      </p:pic>
      <p:pic>
        <p:nvPicPr>
          <p:cNvPr id="27" name="26 Imagen" descr="circle-154453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643320"/>
            <a:ext cx="928694" cy="928694"/>
          </a:xfrm>
          <a:prstGeom prst="rect">
            <a:avLst/>
          </a:prstGeom>
        </p:spPr>
      </p:pic>
      <p:pic>
        <p:nvPicPr>
          <p:cNvPr id="28" name="27 Imagen" descr="cooltext344092873590879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0454674">
            <a:off x="5621213" y="2562867"/>
            <a:ext cx="2216145" cy="1453710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14346" y="-142894"/>
            <a:ext cx="9572692" cy="5643602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8000"/>
                            </p:stCondLst>
                            <p:childTnLst>
                              <p:par>
                                <p:cTn id="30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521</Words>
  <Application>Microsoft Office PowerPoint</Application>
  <PresentationFormat>Presentación en pantalla (16:9)</PresentationFormat>
  <Paragraphs>16</Paragraphs>
  <Slides>48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411</cp:revision>
  <dcterms:created xsi:type="dcterms:W3CDTF">2019-12-07T00:12:53Z</dcterms:created>
  <dcterms:modified xsi:type="dcterms:W3CDTF">2019-12-13T17:05:15Z</dcterms:modified>
</cp:coreProperties>
</file>