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4" r:id="rId3"/>
    <p:sldId id="300" r:id="rId4"/>
    <p:sldId id="278" r:id="rId5"/>
    <p:sldId id="258" r:id="rId6"/>
    <p:sldId id="303" r:id="rId7"/>
    <p:sldId id="259" r:id="rId8"/>
    <p:sldId id="263" r:id="rId9"/>
    <p:sldId id="310" r:id="rId10"/>
    <p:sldId id="285" r:id="rId11"/>
    <p:sldId id="257" r:id="rId12"/>
    <p:sldId id="302" r:id="rId13"/>
    <p:sldId id="293" r:id="rId14"/>
    <p:sldId id="266" r:id="rId15"/>
    <p:sldId id="311" r:id="rId16"/>
    <p:sldId id="262" r:id="rId17"/>
    <p:sldId id="267" r:id="rId18"/>
    <p:sldId id="312" r:id="rId19"/>
    <p:sldId id="289" r:id="rId20"/>
    <p:sldId id="291" r:id="rId21"/>
    <p:sldId id="260" r:id="rId22"/>
    <p:sldId id="313" r:id="rId23"/>
    <p:sldId id="265" r:id="rId24"/>
    <p:sldId id="290" r:id="rId25"/>
    <p:sldId id="314" r:id="rId26"/>
    <p:sldId id="271" r:id="rId27"/>
    <p:sldId id="295" r:id="rId28"/>
    <p:sldId id="261" r:id="rId29"/>
    <p:sldId id="315" r:id="rId30"/>
    <p:sldId id="276" r:id="rId31"/>
    <p:sldId id="272" r:id="rId32"/>
    <p:sldId id="316" r:id="rId33"/>
    <p:sldId id="279" r:id="rId34"/>
    <p:sldId id="296" r:id="rId35"/>
    <p:sldId id="317" r:id="rId36"/>
    <p:sldId id="277" r:id="rId37"/>
    <p:sldId id="294" r:id="rId38"/>
    <p:sldId id="318" r:id="rId3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I8lTPASVYr6SeHLwxH8Pw" hashData="a0Oa0wpPCByYSIaeEi5ehcDSZb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F047"/>
    <a:srgbClr val="EC20D4"/>
    <a:srgbClr val="3366FF"/>
    <a:srgbClr val="0033CC"/>
    <a:srgbClr val="FF3399"/>
    <a:srgbClr val="FF5D93"/>
    <a:srgbClr val="FF99FF"/>
    <a:srgbClr val="0000FF"/>
    <a:srgbClr val="B3B3FF"/>
    <a:srgbClr val="96BD7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0390" autoAdjust="0"/>
    <p:restoredTop sz="94660"/>
  </p:normalViewPr>
  <p:slideViewPr>
    <p:cSldViewPr>
      <p:cViewPr>
        <p:scale>
          <a:sx n="136" d="100"/>
          <a:sy n="136" d="100"/>
        </p:scale>
        <p:origin x="-576" y="-33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FA5A3EFE-D110-4C6F-B249-62B7359AB18E}" type="datetimeFigureOut">
              <a:rPr lang="es-PE" smtClean="0"/>
              <a:pPr/>
              <a:t>12/11/2022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1E85CC0-43B6-42CA-B128-9DF58546D861}"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A5A3EFE-D110-4C6F-B249-62B7359AB18E}" type="datetimeFigureOut">
              <a:rPr lang="es-PE" smtClean="0"/>
              <a:pPr/>
              <a:t>12/11/2022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1E85CC0-43B6-42CA-B128-9DF58546D861}"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A5A3EFE-D110-4C6F-B249-62B7359AB18E}" type="datetimeFigureOut">
              <a:rPr lang="es-PE" smtClean="0"/>
              <a:pPr/>
              <a:t>12/11/2022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1E85CC0-43B6-42CA-B128-9DF58546D861}"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FA5A3EFE-D110-4C6F-B249-62B7359AB18E}" type="datetimeFigureOut">
              <a:rPr lang="es-PE" smtClean="0"/>
              <a:pPr/>
              <a:t>12/11/2022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1E85CC0-43B6-42CA-B128-9DF58546D861}"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FA5A3EFE-D110-4C6F-B249-62B7359AB18E}" type="datetimeFigureOut">
              <a:rPr lang="es-PE" smtClean="0"/>
              <a:pPr/>
              <a:t>12/11/2022</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81E85CC0-43B6-42CA-B128-9DF58546D861}"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FA5A3EFE-D110-4C6F-B249-62B7359AB18E}" type="datetimeFigureOut">
              <a:rPr lang="es-PE" smtClean="0"/>
              <a:pPr/>
              <a:t>12/11/2022</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81E85CC0-43B6-42CA-B128-9DF58546D861}"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A5A3EFE-D110-4C6F-B249-62B7359AB18E}" type="datetimeFigureOut">
              <a:rPr lang="es-PE" smtClean="0"/>
              <a:pPr/>
              <a:t>12/11/2022</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81E85CC0-43B6-42CA-B128-9DF58546D861}"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A5A3EFE-D110-4C6F-B249-62B7359AB18E}" type="datetimeFigureOut">
              <a:rPr lang="es-PE" smtClean="0"/>
              <a:pPr/>
              <a:t>12/11/2022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1E85CC0-43B6-42CA-B128-9DF58546D861}"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A5A3EFE-D110-4C6F-B249-62B7359AB18E}" type="datetimeFigureOut">
              <a:rPr lang="es-PE" smtClean="0"/>
              <a:pPr/>
              <a:t>12/11/2022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1E85CC0-43B6-42CA-B128-9DF58546D861}"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A5A3EFE-D110-4C6F-B249-62B7359AB18E}" type="datetimeFigureOut">
              <a:rPr lang="es-PE" smtClean="0"/>
              <a:pPr/>
              <a:t>12/11/2022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1E85CC0-43B6-42CA-B128-9DF58546D861}"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A5A3EFE-D110-4C6F-B249-62B7359AB18E}" type="datetimeFigureOut">
              <a:rPr lang="es-PE" smtClean="0"/>
              <a:pPr/>
              <a:t>12/11/2022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1E85CC0-43B6-42CA-B128-9DF58546D861}"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A5A3EFE-D110-4C6F-B249-62B7359AB18E}" type="datetimeFigureOut">
              <a:rPr lang="es-PE" smtClean="0"/>
              <a:pPr/>
              <a:t>12/11/2022</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1E85CC0-43B6-42CA-B128-9DF58546D86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7.xml.rels><?xml version="1.0" encoding="UTF-8" standalone="yes"?>
<Relationships xmlns="http://schemas.openxmlformats.org/package/2006/relationships"><Relationship Id="rId8" Type="http://schemas.openxmlformats.org/officeDocument/2006/relationships/image" Target="../media/image46.png"/><Relationship Id="rId13" Type="http://schemas.openxmlformats.org/officeDocument/2006/relationships/image" Target="../media/image49.png"/><Relationship Id="rId18" Type="http://schemas.openxmlformats.org/officeDocument/2006/relationships/image" Target="../media/image5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5.png"/><Relationship Id="rId11" Type="http://schemas.openxmlformats.org/officeDocument/2006/relationships/image" Target="../media/image48.png"/><Relationship Id="rId5" Type="http://schemas.openxmlformats.org/officeDocument/2006/relationships/hyperlink" Target="http://www.mispps.com/" TargetMode="External"/><Relationship Id="rId15" Type="http://schemas.openxmlformats.org/officeDocument/2006/relationships/image" Target="../media/image50.png"/><Relationship Id="rId10" Type="http://schemas.openxmlformats.org/officeDocument/2006/relationships/hyperlink" Target="https://www.facebook.com/mispps" TargetMode="External"/><Relationship Id="rId4" Type="http://schemas.openxmlformats.org/officeDocument/2006/relationships/image" Target="../media/image44.png"/><Relationship Id="rId9" Type="http://schemas.openxmlformats.org/officeDocument/2006/relationships/image" Target="../media/image4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9F9FFF">
                <a:shade val="67500"/>
                <a:satMod val="115000"/>
              </a:srgbClr>
            </a:gs>
            <a:gs pos="100000">
              <a:srgbClr val="9F9FFF">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105453036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3333FF"/>
              </a:gs>
              <a:gs pos="50000">
                <a:srgbClr val="96BD79">
                  <a:shade val="67500"/>
                  <a:satMod val="115000"/>
                </a:srgbClr>
              </a:gs>
              <a:gs pos="100000">
                <a:srgbClr val="96BD7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coollogo_com-28312917.png"/>
          <p:cNvPicPr>
            <a:picLocks noChangeAspect="1"/>
          </p:cNvPicPr>
          <p:nvPr/>
        </p:nvPicPr>
        <p:blipFill>
          <a:blip r:embed="rId4">
            <a:lum contrast="40000"/>
          </a:blip>
          <a:srcRect l="7778" t="19906" r="69999" b="12408"/>
          <a:stretch>
            <a:fillRect/>
          </a:stretch>
        </p:blipFill>
        <p:spPr>
          <a:xfrm>
            <a:off x="1142976" y="1785932"/>
            <a:ext cx="1000132" cy="850112"/>
          </a:xfrm>
          <a:prstGeom prst="rect">
            <a:avLst/>
          </a:prstGeom>
        </p:spPr>
      </p:pic>
      <p:pic>
        <p:nvPicPr>
          <p:cNvPr id="7" name="6 Imagen" descr="coollogo_com-28312917.png"/>
          <p:cNvPicPr>
            <a:picLocks noChangeAspect="1"/>
          </p:cNvPicPr>
          <p:nvPr/>
        </p:nvPicPr>
        <p:blipFill>
          <a:blip r:embed="rId4">
            <a:lum contrast="40000"/>
          </a:blip>
          <a:srcRect l="33333" t="22727" r="2852" b="18182"/>
          <a:stretch>
            <a:fillRect/>
          </a:stretch>
        </p:blipFill>
        <p:spPr>
          <a:xfrm>
            <a:off x="0" y="2500312"/>
            <a:ext cx="3077295" cy="1000132"/>
          </a:xfrm>
          <a:prstGeom prst="rect">
            <a:avLst/>
          </a:prstGeom>
        </p:spPr>
      </p:pic>
      <p:pic>
        <p:nvPicPr>
          <p:cNvPr id="8" name="7 Imagen" descr="coollogo_com-8205970.png"/>
          <p:cNvPicPr>
            <a:picLocks noChangeAspect="1"/>
          </p:cNvPicPr>
          <p:nvPr/>
        </p:nvPicPr>
        <p:blipFill>
          <a:blip r:embed="rId5">
            <a:lum bright="-40000" contrast="40000"/>
          </a:blip>
          <a:stretch>
            <a:fillRect/>
          </a:stretch>
        </p:blipFill>
        <p:spPr>
          <a:xfrm>
            <a:off x="6643702" y="4000510"/>
            <a:ext cx="2235132" cy="407015"/>
          </a:xfrm>
          <a:prstGeom prst="rect">
            <a:avLst/>
          </a:prstGeom>
        </p:spPr>
      </p:pic>
      <p:pic>
        <p:nvPicPr>
          <p:cNvPr id="9" name="8 Imagen" descr="stock-photo-105453036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24000">
    <p:sndAc>
      <p:stSnd loop="1">
        <p:snd r:embed="rId2" name="My Way.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37" fill="hold" grpId="1" nodeType="withEffect">
                                  <p:stCondLst>
                                    <p:cond delay="0"/>
                                  </p:stCondLst>
                                  <p:childTnLst>
                                    <p:animEffect transition="out" filter="barn(out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5000"/>
                                        <p:tgtEl>
                                          <p:spTgt spid="2"/>
                                        </p:tgtEl>
                                      </p:cBhvr>
                                    </p:animEffect>
                                  </p:childTnLst>
                                </p:cTn>
                              </p:par>
                            </p:childTnLst>
                          </p:cTn>
                        </p:par>
                        <p:par>
                          <p:cTn id="25" fill="hold">
                            <p:stCondLst>
                              <p:cond delay="5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2000"/>
                                        <p:tgtEl>
                                          <p:spTgt spid="6"/>
                                        </p:tgtEl>
                                      </p:cBhvr>
                                    </p:animEffect>
                                  </p:childTnLst>
                                </p:cTn>
                              </p:par>
                            </p:childTnLst>
                          </p:cTn>
                        </p:par>
                        <p:par>
                          <p:cTn id="29" fill="hold">
                            <p:stCondLst>
                              <p:cond delay="7000"/>
                            </p:stCondLst>
                            <p:childTnLst>
                              <p:par>
                                <p:cTn id="30" presetID="10" presetClass="entr" presetSubtype="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childTnLst>
                                </p:cTn>
                              </p:par>
                            </p:childTnLst>
                          </p:cTn>
                        </p:par>
                        <p:par>
                          <p:cTn id="33" fill="hold">
                            <p:stCondLst>
                              <p:cond delay="9000"/>
                            </p:stCondLst>
                            <p:childTnLst>
                              <p:par>
                                <p:cTn id="34" presetID="23" presetClass="entr" presetSubtype="16"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2000" fill="hold"/>
                                        <p:tgtEl>
                                          <p:spTgt spid="8"/>
                                        </p:tgtEl>
                                        <p:attrNameLst>
                                          <p:attrName>ppt_w</p:attrName>
                                        </p:attrNameLst>
                                      </p:cBhvr>
                                      <p:tavLst>
                                        <p:tav tm="0">
                                          <p:val>
                                            <p:fltVal val="0"/>
                                          </p:val>
                                        </p:tav>
                                        <p:tav tm="100000">
                                          <p:val>
                                            <p:strVal val="#ppt_w"/>
                                          </p:val>
                                        </p:tav>
                                      </p:tavLst>
                                    </p:anim>
                                    <p:anim calcmode="lin" valueType="num">
                                      <p:cBhvr>
                                        <p:cTn id="37"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d9d573b652a235b4427408eec52437bcc52ad03ad88447603ebc95f753270b483393b23b236e896e5fee08d3429b1afd5169e60f910c2ee0ab8a0d2d67f9a49.png"/>
          <p:cNvPicPr>
            <a:picLocks noChangeAspect="1"/>
          </p:cNvPicPr>
          <p:nvPr/>
        </p:nvPicPr>
        <p:blipFill>
          <a:blip r:embed="rId2"/>
          <a:stretch>
            <a:fillRect/>
          </a:stretch>
        </p:blipFill>
        <p:spPr>
          <a:xfrm>
            <a:off x="0" y="0"/>
            <a:ext cx="9141767" cy="5143500"/>
          </a:xfrm>
          <a:prstGeom prst="rect">
            <a:avLst/>
          </a:prstGeom>
        </p:spPr>
      </p:pic>
      <p:pic>
        <p:nvPicPr>
          <p:cNvPr id="6" name="5 Imagen" descr="3d-flower-neon.gif"/>
          <p:cNvPicPr>
            <a:picLocks noChangeAspect="1"/>
          </p:cNvPicPr>
          <p:nvPr/>
        </p:nvPicPr>
        <p:blipFill>
          <a:blip r:embed="rId3"/>
          <a:stretch>
            <a:fillRect/>
          </a:stretch>
        </p:blipFill>
        <p:spPr>
          <a:xfrm>
            <a:off x="5643570" y="928676"/>
            <a:ext cx="2071702" cy="3357586"/>
          </a:xfrm>
          <a:prstGeom prst="rect">
            <a:avLst/>
          </a:prstGeom>
          <a:effectLst>
            <a:softEdge rad="317500"/>
          </a:effectLst>
        </p:spPr>
      </p:pic>
      <p:sp>
        <p:nvSpPr>
          <p:cNvPr id="4" name="3 CuadroTexto"/>
          <p:cNvSpPr txBox="1"/>
          <p:nvPr/>
        </p:nvSpPr>
        <p:spPr>
          <a:xfrm>
            <a:off x="1428728" y="1000114"/>
            <a:ext cx="3929089" cy="3416320"/>
          </a:xfrm>
          <a:prstGeom prst="rect">
            <a:avLst/>
          </a:prstGeom>
          <a:noFill/>
        </p:spPr>
        <p:txBody>
          <a:bodyPr wrap="square" rtlCol="0">
            <a:spAutoFit/>
          </a:bodyPr>
          <a:lstStyle/>
          <a:p>
            <a:pPr algn="ctr"/>
            <a:r>
              <a:rPr lang="es-PE" dirty="0" smtClean="0">
                <a:solidFill>
                  <a:srgbClr val="FF99FF"/>
                </a:solidFill>
                <a:effectLst>
                  <a:outerShdw blurRad="38100" dist="38100" dir="2700000" algn="tl">
                    <a:srgbClr val="000000">
                      <a:alpha val="43137"/>
                    </a:srgbClr>
                  </a:outerShdw>
                </a:effectLst>
              </a:rPr>
              <a:t>La intuición es un regalo de Dios, algunos lo llaman sexto sentido o voz interior, corazonada, instinto misterioso o pálpito, es algo natural que tienes por el nivel de frecuencia </a:t>
            </a:r>
            <a:r>
              <a:rPr lang="es-PE" dirty="0" err="1" smtClean="0">
                <a:solidFill>
                  <a:srgbClr val="FF99FF"/>
                </a:solidFill>
                <a:effectLst>
                  <a:outerShdw blurRad="38100" dist="38100" dir="2700000" algn="tl">
                    <a:srgbClr val="000000">
                      <a:alpha val="43137"/>
                    </a:srgbClr>
                  </a:outerShdw>
                </a:effectLst>
              </a:rPr>
              <a:t>vibracional</a:t>
            </a:r>
            <a:r>
              <a:rPr lang="es-PE" dirty="0" smtClean="0">
                <a:solidFill>
                  <a:srgbClr val="FF99FF"/>
                </a:solidFill>
                <a:effectLst>
                  <a:outerShdw blurRad="38100" dist="38100" dir="2700000" algn="tl">
                    <a:srgbClr val="000000">
                      <a:alpha val="43137"/>
                    </a:srgbClr>
                  </a:outerShdw>
                </a:effectLst>
              </a:rPr>
              <a:t>. </a:t>
            </a:r>
          </a:p>
          <a:p>
            <a:pPr algn="ctr"/>
            <a:endParaRPr lang="es-PE" dirty="0" smtClean="0">
              <a:solidFill>
                <a:srgbClr val="FF99FF"/>
              </a:solidFill>
              <a:effectLst>
                <a:outerShdw blurRad="38100" dist="38100" dir="2700000" algn="tl">
                  <a:srgbClr val="000000">
                    <a:alpha val="43137"/>
                  </a:srgbClr>
                </a:outerShdw>
              </a:effectLst>
            </a:endParaRPr>
          </a:p>
          <a:p>
            <a:pPr algn="ctr"/>
            <a:r>
              <a:rPr lang="es-PE" dirty="0" smtClean="0">
                <a:solidFill>
                  <a:srgbClr val="FF99FF"/>
                </a:solidFill>
                <a:effectLst>
                  <a:outerShdw blurRad="38100" dist="38100" dir="2700000" algn="tl">
                    <a:srgbClr val="000000">
                      <a:alpha val="43137"/>
                    </a:srgbClr>
                  </a:outerShdw>
                </a:effectLst>
              </a:rPr>
              <a:t>Es el alma que nos habla desde nuestro interior. Permite a las personas saber algo sin que sean capaces de explicar racionalmente cómo ha llegado a saberlo </a:t>
            </a:r>
          </a:p>
          <a:p>
            <a:endParaRPr lang="es-PE" dirty="0">
              <a:solidFill>
                <a:srgbClr val="FF99FF"/>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99FF"/>
        </a:solidFill>
        <a:effectLst/>
      </p:bgPr>
    </p:bg>
    <p:spTree>
      <p:nvGrpSpPr>
        <p:cNvPr id="1" name=""/>
        <p:cNvGrpSpPr/>
        <p:nvPr/>
      </p:nvGrpSpPr>
      <p:grpSpPr>
        <a:xfrm>
          <a:off x="0" y="0"/>
          <a:ext cx="0" cy="0"/>
          <a:chOff x="0" y="0"/>
          <a:chExt cx="0" cy="0"/>
        </a:xfrm>
      </p:grpSpPr>
      <p:pic>
        <p:nvPicPr>
          <p:cNvPr id="2" name="1 Imagen" descr="stock-photo-105356570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3D2F39"/>
              </a:gs>
              <a:gs pos="50000">
                <a:srgbClr val="FFD5F3">
                  <a:shade val="67500"/>
                  <a:satMod val="115000"/>
                </a:srgbClr>
              </a:gs>
              <a:gs pos="100000">
                <a:srgbClr val="FFD5F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A7E6"/>
              </a:gs>
              <a:gs pos="50000">
                <a:srgbClr val="FF0066">
                  <a:shade val="67500"/>
                  <a:satMod val="115000"/>
                </a:srgbClr>
              </a:gs>
              <a:gs pos="100000">
                <a:srgbClr val="FF0066">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356570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16"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ppt_w"/>
                                          </p:val>
                                        </p:tav>
                                      </p:tavLst>
                                    </p:anim>
                                    <p:anim calcmode="lin" valueType="num">
                                      <p:cBhvr>
                                        <p:cTn id="9" dur="5000"/>
                                        <p:tgtEl>
                                          <p:spTgt spid="5"/>
                                        </p:tgtEl>
                                        <p:attrNameLst>
                                          <p:attrName>ppt_h</p:attrName>
                                        </p:attrNameLst>
                                      </p:cBhvr>
                                      <p:tavLst>
                                        <p:tav tm="0">
                                          <p:val>
                                            <p:strVal val="ppt_h"/>
                                          </p:val>
                                        </p:tav>
                                        <p:tav tm="100000">
                                          <p:val>
                                            <p:strVal val="4*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strVal val="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15" presetClass="entr" presetSubtype="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5000" fill="hold"/>
                                        <p:tgtEl>
                                          <p:spTgt spid="2"/>
                                        </p:tgtEl>
                                        <p:attrNameLst>
                                          <p:attrName>ppt_w</p:attrName>
                                        </p:attrNameLst>
                                      </p:cBhvr>
                                      <p:tavLst>
                                        <p:tav tm="0">
                                          <p:val>
                                            <p:fltVal val="0"/>
                                          </p:val>
                                        </p:tav>
                                        <p:tav tm="100000">
                                          <p:val>
                                            <p:strVal val="#ppt_w"/>
                                          </p:val>
                                        </p:tav>
                                      </p:tavLst>
                                    </p:anim>
                                    <p:anim calcmode="lin" valueType="num">
                                      <p:cBhvr>
                                        <p:cTn id="35" dur="5000" fill="hold"/>
                                        <p:tgtEl>
                                          <p:spTgt spid="2"/>
                                        </p:tgtEl>
                                        <p:attrNameLst>
                                          <p:attrName>ppt_h</p:attrName>
                                        </p:attrNameLst>
                                      </p:cBhvr>
                                      <p:tavLst>
                                        <p:tav tm="0">
                                          <p:val>
                                            <p:fltVal val="0"/>
                                          </p:val>
                                        </p:tav>
                                        <p:tav tm="100000">
                                          <p:val>
                                            <p:strVal val="#ppt_h"/>
                                          </p:val>
                                        </p:tav>
                                      </p:tavLst>
                                    </p:anim>
                                    <p:anim calcmode="lin" valueType="num">
                                      <p:cBhvr>
                                        <p:cTn id="36" dur="5000" fill="hold"/>
                                        <p:tgtEl>
                                          <p:spTgt spid="2"/>
                                        </p:tgtEl>
                                        <p:attrNameLst>
                                          <p:attrName>ppt_x</p:attrName>
                                        </p:attrNameLst>
                                      </p:cBhvr>
                                      <p:tavLst>
                                        <p:tav tm="0" fmla="#ppt_x+(cos(-2*pi*(1-$))*-#ppt_x-sin(-2*pi*(1-$))*(1-#ppt_y))*(1-$)">
                                          <p:val>
                                            <p:fltVal val="0"/>
                                          </p:val>
                                        </p:tav>
                                        <p:tav tm="100000">
                                          <p:val>
                                            <p:fltVal val="1"/>
                                          </p:val>
                                        </p:tav>
                                      </p:tavLst>
                                    </p:anim>
                                    <p:anim calcmode="lin" valueType="num">
                                      <p:cBhvr>
                                        <p:cTn id="37" dur="5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stock-photo-10499851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C0099"/>
              </a:gs>
              <a:gs pos="50000">
                <a:srgbClr val="FFA7E6">
                  <a:shade val="67500"/>
                  <a:satMod val="115000"/>
                </a:srgbClr>
              </a:gs>
              <a:gs pos="100000">
                <a:srgbClr val="FFA7E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996600"/>
              </a:gs>
              <a:gs pos="50000">
                <a:srgbClr val="FFECC5">
                  <a:shade val="67500"/>
                  <a:satMod val="115000"/>
                </a:srgbClr>
              </a:gs>
              <a:gs pos="100000">
                <a:srgbClr val="FFECC5">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499851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6" presetClass="exit" presetSubtype="42" fill="hold" grpId="1" nodeType="withEffect">
                                  <p:stCondLst>
                                    <p:cond delay="0"/>
                                  </p:stCondLst>
                                  <p:childTnLst>
                                    <p:animEffect transition="out" filter="barn(outHorizontal)">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four-neon-glow-color-flowing-rectangle-background-free-photo.jpg"/>
          <p:cNvPicPr>
            <a:picLocks noChangeAspect="1"/>
          </p:cNvPicPr>
          <p:nvPr/>
        </p:nvPicPr>
        <p:blipFill>
          <a:blip r:embed="rId2"/>
          <a:stretch>
            <a:fillRect/>
          </a:stretch>
        </p:blipFill>
        <p:spPr>
          <a:xfrm>
            <a:off x="1116" y="0"/>
            <a:ext cx="9141768" cy="5143500"/>
          </a:xfrm>
          <a:prstGeom prst="rect">
            <a:avLst/>
          </a:prstGeom>
        </p:spPr>
      </p:pic>
      <p:pic>
        <p:nvPicPr>
          <p:cNvPr id="9" name="8 Imagen" descr="d6f7e13345ecfa04fe2e8a227d5f4c80.gif"/>
          <p:cNvPicPr>
            <a:picLocks noChangeAspect="1"/>
          </p:cNvPicPr>
          <p:nvPr/>
        </p:nvPicPr>
        <p:blipFill>
          <a:blip r:embed="rId3">
            <a:lum contrast="30000"/>
          </a:blip>
          <a:stretch>
            <a:fillRect/>
          </a:stretch>
        </p:blipFill>
        <p:spPr>
          <a:xfrm>
            <a:off x="1214414" y="1000114"/>
            <a:ext cx="2172402" cy="3312754"/>
          </a:xfrm>
          <a:prstGeom prst="rect">
            <a:avLst/>
          </a:prstGeom>
          <a:effectLst>
            <a:softEdge rad="635000"/>
          </a:effectLst>
        </p:spPr>
      </p:pic>
      <p:sp>
        <p:nvSpPr>
          <p:cNvPr id="4" name="3 CuadroTexto"/>
          <p:cNvSpPr txBox="1"/>
          <p:nvPr/>
        </p:nvSpPr>
        <p:spPr>
          <a:xfrm>
            <a:off x="4071934" y="928676"/>
            <a:ext cx="3857652" cy="3416320"/>
          </a:xfrm>
          <a:prstGeom prst="rect">
            <a:avLst/>
          </a:prstGeom>
          <a:noFill/>
        </p:spPr>
        <p:txBody>
          <a:bodyPr wrap="square" rtlCol="0">
            <a:spAutoFit/>
          </a:bodyPr>
          <a:lstStyle/>
          <a:p>
            <a:pPr algn="ctr"/>
            <a:r>
              <a:rPr lang="es-PE" dirty="0" smtClean="0">
                <a:solidFill>
                  <a:srgbClr val="92D050"/>
                </a:solidFill>
                <a:effectLst>
                  <a:outerShdw blurRad="38100" dist="38100" dir="2700000" algn="tl">
                    <a:srgbClr val="000000">
                      <a:alpha val="43137"/>
                    </a:srgbClr>
                  </a:outerShdw>
                </a:effectLst>
              </a:rPr>
              <a:t>La intuición es la capacidad para prever y anticiparnos a las situaciones de forma rápida. Hay personas que la tienen más desarrolladas que otras, mientras que a algunos les ha salvado la vida, otros no suelen hacerla caso. </a:t>
            </a:r>
          </a:p>
          <a:p>
            <a:pPr algn="ctr"/>
            <a:endParaRPr lang="es-PE" dirty="0" smtClean="0">
              <a:solidFill>
                <a:srgbClr val="92D050"/>
              </a:solidFill>
              <a:effectLst>
                <a:outerShdw blurRad="38100" dist="38100" dir="2700000" algn="tl">
                  <a:srgbClr val="000000">
                    <a:alpha val="43137"/>
                  </a:srgbClr>
                </a:outerShdw>
              </a:effectLst>
            </a:endParaRPr>
          </a:p>
          <a:p>
            <a:pPr algn="ctr"/>
            <a:r>
              <a:rPr lang="es-PE" dirty="0" smtClean="0">
                <a:solidFill>
                  <a:srgbClr val="92D050"/>
                </a:solidFill>
                <a:effectLst>
                  <a:outerShdw blurRad="38100" dist="38100" dir="2700000" algn="tl">
                    <a:srgbClr val="000000">
                      <a:alpha val="43137"/>
                    </a:srgbClr>
                  </a:outerShdw>
                </a:effectLst>
              </a:rPr>
              <a:t>Muchas veces nos quejamos por no haber escuchado esa vocecilla que nos decía ten cuidado, presta atención, no hagas eso, no vayas por allí…</a:t>
            </a:r>
          </a:p>
          <a:p>
            <a:pPr algn="ctr"/>
            <a:endParaRPr lang="es-PE" dirty="0">
              <a:solidFill>
                <a:srgbClr val="92D050"/>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75000"/>
              </a:schemeClr>
            </a:gs>
            <a:gs pos="50000">
              <a:schemeClr val="bg2">
                <a:lumMod val="25000"/>
                <a:shade val="67500"/>
                <a:satMod val="115000"/>
              </a:schemeClr>
            </a:gs>
            <a:gs pos="100000">
              <a:schemeClr val="bg2">
                <a:lumMod val="2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502831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99660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602E04"/>
              </a:gs>
              <a:gs pos="50000">
                <a:srgbClr val="FFCC66">
                  <a:shade val="67500"/>
                  <a:satMod val="115000"/>
                </a:srgbClr>
              </a:gs>
              <a:gs pos="100000">
                <a:srgbClr val="FFCC6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02831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3" presetClass="exit" presetSubtype="10" fill="hold" grpId="1" nodeType="withEffect">
                                  <p:stCondLst>
                                    <p:cond delay="0"/>
                                  </p:stCondLst>
                                  <p:childTnLst>
                                    <p:animEffect transition="out" filter="blinds(horizont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16" presetClass="entr" presetSubtype="37"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out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E53F23"/>
            </a:gs>
            <a:gs pos="50000">
              <a:srgbClr val="FFECC5">
                <a:shade val="67500"/>
                <a:satMod val="115000"/>
              </a:srgbClr>
            </a:gs>
            <a:gs pos="100000">
              <a:srgbClr val="FFECC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511883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11883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quare-rectangle-picture-border-with-neon-line-footage-effect-seamless-loop-4k-free-video (2).jpg"/>
          <p:cNvPicPr>
            <a:picLocks noChangeAspect="1"/>
          </p:cNvPicPr>
          <p:nvPr/>
        </p:nvPicPr>
        <p:blipFill>
          <a:blip r:embed="rId2"/>
          <a:stretch>
            <a:fillRect/>
          </a:stretch>
        </p:blipFill>
        <p:spPr>
          <a:xfrm>
            <a:off x="1116" y="0"/>
            <a:ext cx="9141768" cy="5143500"/>
          </a:xfrm>
          <a:prstGeom prst="rect">
            <a:avLst/>
          </a:prstGeom>
        </p:spPr>
      </p:pic>
      <p:pic>
        <p:nvPicPr>
          <p:cNvPr id="3" name="2 Imagen" descr="510eb83fbe4f24bed063c241fff4e785.gif"/>
          <p:cNvPicPr>
            <a:picLocks noChangeAspect="1"/>
          </p:cNvPicPr>
          <p:nvPr/>
        </p:nvPicPr>
        <p:blipFill>
          <a:blip r:embed="rId3">
            <a:lum/>
          </a:blip>
          <a:stretch>
            <a:fillRect/>
          </a:stretch>
        </p:blipFill>
        <p:spPr>
          <a:xfrm rot="16200000">
            <a:off x="5822566" y="1286181"/>
            <a:ext cx="3893253" cy="2749615"/>
          </a:xfrm>
          <a:prstGeom prst="ellipse">
            <a:avLst/>
          </a:prstGeom>
          <a:effectLst>
            <a:softEdge rad="317500"/>
          </a:effectLst>
        </p:spPr>
      </p:pic>
      <p:sp>
        <p:nvSpPr>
          <p:cNvPr id="4" name="3 CuadroTexto"/>
          <p:cNvSpPr txBox="1"/>
          <p:nvPr/>
        </p:nvSpPr>
        <p:spPr>
          <a:xfrm>
            <a:off x="1428728" y="1428742"/>
            <a:ext cx="3286148" cy="2031325"/>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El pensamiento intuitivo es aquel proceso cognitivo que no está sujeto a un previo análisis o deducción lógica, sino que nace de una intuición o percepción sensorial evidente.</a:t>
            </a:r>
          </a:p>
          <a:p>
            <a:pPr algn="ctr"/>
            <a:endParaRPr lang="es-PE" dirty="0">
              <a:solidFill>
                <a:srgbClr val="FFC000"/>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170B01"/>
            </a:gs>
            <a:gs pos="50000">
              <a:srgbClr val="B97429">
                <a:shade val="67500"/>
                <a:satMod val="115000"/>
              </a:srgbClr>
            </a:gs>
            <a:gs pos="100000">
              <a:srgbClr val="B9742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546660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89B0"/>
              </a:gs>
              <a:gs pos="50000">
                <a:srgbClr val="FF0066">
                  <a:shade val="67500"/>
                  <a:satMod val="115000"/>
                </a:srgbClr>
              </a:gs>
              <a:gs pos="100000">
                <a:srgbClr val="FF0066">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down)">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CC1A27">
                <a:shade val="67500"/>
                <a:satMod val="115000"/>
              </a:srgbClr>
            </a:gs>
            <a:gs pos="100000">
              <a:srgbClr val="CC1A27">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2022-10-19-orange-rose-1-5447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0000">
                <a:srgbClr val="FFECC5"/>
              </a:gs>
              <a:gs pos="50000">
                <a:srgbClr val="FFCC66">
                  <a:shade val="67500"/>
                  <a:satMod val="115000"/>
                </a:srgbClr>
              </a:gs>
              <a:gs pos="100000">
                <a:srgbClr val="FFCC66">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rgbClr val="CC1A27">
                  <a:shade val="67500"/>
                  <a:satMod val="115000"/>
                </a:srgbClr>
              </a:gs>
              <a:gs pos="100000">
                <a:srgbClr val="CC1A27">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2022-10-19-orange-rose-1-54475.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3" presetClass="entr" presetSubtype="3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plus(out)">
                                      <p:cBhvr>
                                        <p:cTn id="30" dur="5000"/>
                                        <p:tgtEl>
                                          <p:spTgt spid="2"/>
                                        </p:tgtEl>
                                      </p:cBhvr>
                                    </p:animEffect>
                                  </p:childTnLst>
                                </p:cTn>
                              </p:par>
                              <p:par>
                                <p:cTn id="31" presetID="23" presetClass="entr" presetSubtype="272"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5000" fill="hold"/>
                                        <p:tgtEl>
                                          <p:spTgt spid="2"/>
                                        </p:tgtEl>
                                        <p:attrNameLst>
                                          <p:attrName>ppt_w</p:attrName>
                                        </p:attrNameLst>
                                      </p:cBhvr>
                                      <p:tavLst>
                                        <p:tav tm="0">
                                          <p:val>
                                            <p:strVal val="2/3*#ppt_w"/>
                                          </p:val>
                                        </p:tav>
                                        <p:tav tm="100000">
                                          <p:val>
                                            <p:strVal val="#ppt_w"/>
                                          </p:val>
                                        </p:tav>
                                      </p:tavLst>
                                    </p:anim>
                                    <p:anim calcmode="lin" valueType="num">
                                      <p:cBhvr>
                                        <p:cTn id="34" dur="5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quare-rectangle-picture-border-with-neon-line-footage-effect-seamless-loop-4k-free-video (1).jpg"/>
          <p:cNvPicPr>
            <a:picLocks noChangeAspect="1"/>
          </p:cNvPicPr>
          <p:nvPr/>
        </p:nvPicPr>
        <p:blipFill>
          <a:blip r:embed="rId2"/>
          <a:stretch>
            <a:fillRect/>
          </a:stretch>
        </p:blipFill>
        <p:spPr>
          <a:xfrm>
            <a:off x="1116" y="0"/>
            <a:ext cx="9141768" cy="5143500"/>
          </a:xfrm>
          <a:prstGeom prst="rect">
            <a:avLst/>
          </a:prstGeom>
        </p:spPr>
      </p:pic>
      <p:pic>
        <p:nvPicPr>
          <p:cNvPr id="3" name="2 Imagen" descr="screensave_euo3n5q8.gif"/>
          <p:cNvPicPr>
            <a:picLocks noChangeAspect="1"/>
          </p:cNvPicPr>
          <p:nvPr/>
        </p:nvPicPr>
        <p:blipFill>
          <a:blip r:embed="rId3"/>
          <a:stretch>
            <a:fillRect/>
          </a:stretch>
        </p:blipFill>
        <p:spPr>
          <a:xfrm rot="353571">
            <a:off x="6937948" y="1091075"/>
            <a:ext cx="1928826" cy="3048000"/>
          </a:xfrm>
          <a:prstGeom prst="rect">
            <a:avLst/>
          </a:prstGeom>
          <a:effectLst>
            <a:softEdge rad="635000"/>
          </a:effectLst>
        </p:spPr>
      </p:pic>
      <p:pic>
        <p:nvPicPr>
          <p:cNvPr id="4" name="3 Imagen" descr="screensave_euo3n5q8.gif"/>
          <p:cNvPicPr>
            <a:picLocks noChangeAspect="1"/>
          </p:cNvPicPr>
          <p:nvPr/>
        </p:nvPicPr>
        <p:blipFill>
          <a:blip r:embed="rId3"/>
          <a:stretch>
            <a:fillRect/>
          </a:stretch>
        </p:blipFill>
        <p:spPr>
          <a:xfrm rot="353571">
            <a:off x="651404" y="805322"/>
            <a:ext cx="1928826" cy="3048000"/>
          </a:xfrm>
          <a:prstGeom prst="rect">
            <a:avLst/>
          </a:prstGeom>
          <a:effectLst>
            <a:softEdge rad="635000"/>
          </a:effectLst>
        </p:spPr>
      </p:pic>
      <p:sp>
        <p:nvSpPr>
          <p:cNvPr id="5" name="4 CuadroTexto"/>
          <p:cNvSpPr txBox="1"/>
          <p:nvPr/>
        </p:nvSpPr>
        <p:spPr>
          <a:xfrm>
            <a:off x="2428860" y="1000114"/>
            <a:ext cx="4714908" cy="3139321"/>
          </a:xfrm>
          <a:prstGeom prst="rect">
            <a:avLst/>
          </a:prstGeom>
          <a:noFill/>
        </p:spPr>
        <p:txBody>
          <a:bodyPr wrap="square" rtlCol="0">
            <a:spAutoFit/>
          </a:bodyPr>
          <a:lstStyle/>
          <a:p>
            <a:pPr algn="ctr"/>
            <a:r>
              <a:rPr lang="es-PE" dirty="0" smtClean="0">
                <a:solidFill>
                  <a:srgbClr val="FF3399"/>
                </a:solidFill>
                <a:effectLst>
                  <a:outerShdw blurRad="38100" dist="38100" dir="2700000" algn="tl">
                    <a:srgbClr val="000000">
                      <a:alpha val="43137"/>
                    </a:srgbClr>
                  </a:outerShdw>
                </a:effectLst>
              </a:rPr>
              <a:t>La personas que hacen caso de su intuición intentan ver las cosas desde una perspectiva diferente, no racional ni lógica, se dejan llevar por esa vocecilla que apenas escuchamos en nuestro interior, valoran muchos los sentimientos, es como un flash que te ilumina en décimas de segundo y no te da tiempo a pensar de un modo razonado, es dejarte llevar por los sentimientos. </a:t>
            </a:r>
          </a:p>
          <a:p>
            <a:pPr algn="ctr"/>
            <a:r>
              <a:rPr lang="es-PE" dirty="0" smtClean="0">
                <a:solidFill>
                  <a:srgbClr val="FF3399"/>
                </a:solidFill>
                <a:effectLst>
                  <a:outerShdw blurRad="38100" dist="38100" dir="2700000" algn="tl">
                    <a:srgbClr val="000000">
                      <a:alpha val="43137"/>
                    </a:srgbClr>
                  </a:outerShdw>
                </a:effectLst>
              </a:rPr>
              <a:t>Son personas muy empáticas.</a:t>
            </a:r>
          </a:p>
          <a:p>
            <a:pPr algn="ctr"/>
            <a:endParaRPr lang="es-PE" dirty="0">
              <a:solidFill>
                <a:srgbClr val="FF3399"/>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602E04"/>
            </a:gs>
            <a:gs pos="50000">
              <a:srgbClr val="FFC000">
                <a:shade val="67500"/>
                <a:satMod val="115000"/>
              </a:srgbClr>
            </a:gs>
            <a:gs pos="100000">
              <a:srgbClr val="FFC00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05534077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6">
                  <a:lumMod val="75000"/>
                </a:schemeClr>
              </a:gs>
              <a:gs pos="17999">
                <a:srgbClr val="FEE7F2"/>
              </a:gs>
              <a:gs pos="36000">
                <a:srgbClr val="FAC77D"/>
              </a:gs>
              <a:gs pos="61000">
                <a:srgbClr val="FBA97D"/>
              </a:gs>
              <a:gs pos="82001">
                <a:srgbClr val="FBD49C"/>
              </a:gs>
              <a:gs pos="100000">
                <a:srgbClr val="FEE7F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ECC5"/>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534077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10"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6" presetClass="exit" presetSubtype="16" fill="hold" grpId="1" nodeType="withEffect">
                                  <p:stCondLst>
                                    <p:cond delay="0"/>
                                  </p:stCondLst>
                                  <p:childTnLst>
                                    <p:animEffect transition="out" filter="circle(in)">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3" presetClass="entr" presetSubtype="10"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horizont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0" scaled="0"/>
        </a:gradFill>
        <a:effectLst/>
      </p:bgPr>
    </p:bg>
    <p:spTree>
      <p:nvGrpSpPr>
        <p:cNvPr id="1" name=""/>
        <p:cNvGrpSpPr/>
        <p:nvPr/>
      </p:nvGrpSpPr>
      <p:grpSpPr>
        <a:xfrm>
          <a:off x="0" y="0"/>
          <a:ext cx="0" cy="0"/>
          <a:chOff x="0" y="0"/>
          <a:chExt cx="0" cy="0"/>
        </a:xfrm>
      </p:grpSpPr>
      <p:pic>
        <p:nvPicPr>
          <p:cNvPr id="2" name="1 Imagen" descr="stock-photo-10517072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chemeClr val="accent3">
                  <a:lumMod val="60000"/>
                  <a:lumOff val="40000"/>
                  <a:shade val="67500"/>
                  <a:satMod val="115000"/>
                </a:schemeClr>
              </a:gs>
              <a:gs pos="100000">
                <a:schemeClr val="accent3">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602E04"/>
              </a:gs>
              <a:gs pos="50000">
                <a:srgbClr val="FFECC5">
                  <a:shade val="67500"/>
                  <a:satMod val="115000"/>
                </a:srgbClr>
              </a:gs>
              <a:gs pos="100000">
                <a:srgbClr val="FFECC5">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17072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16"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fltVal val="0"/>
                                          </p:val>
                                        </p:tav>
                                        <p:tav tm="100000">
                                          <p:val>
                                            <p:strVal val="#ppt_h"/>
                                          </p:val>
                                        </p:tav>
                                      </p:tavLst>
                                    </p:anim>
                                  </p:childTnLst>
                                </p:cTn>
                              </p:par>
                              <p:par>
                                <p:cTn id="32" presetID="3"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quare-rectangle-picture-border-with-neon-line-footage-effect-seamless-loop-4k-free-video.jpg"/>
          <p:cNvPicPr>
            <a:picLocks noChangeAspect="1"/>
          </p:cNvPicPr>
          <p:nvPr/>
        </p:nvPicPr>
        <p:blipFill>
          <a:blip r:embed="rId2"/>
          <a:stretch>
            <a:fillRect/>
          </a:stretch>
        </p:blipFill>
        <p:spPr>
          <a:xfrm>
            <a:off x="1116" y="0"/>
            <a:ext cx="9141768" cy="5143500"/>
          </a:xfrm>
          <a:prstGeom prst="rect">
            <a:avLst/>
          </a:prstGeom>
        </p:spPr>
      </p:pic>
      <p:pic>
        <p:nvPicPr>
          <p:cNvPr id="3" name="2 Imagen" descr="74efad2727e84394297f33b7e91a5a70.gif"/>
          <p:cNvPicPr>
            <a:picLocks noChangeAspect="1"/>
          </p:cNvPicPr>
          <p:nvPr/>
        </p:nvPicPr>
        <p:blipFill>
          <a:blip r:embed="rId3"/>
          <a:stretch>
            <a:fillRect/>
          </a:stretch>
        </p:blipFill>
        <p:spPr>
          <a:xfrm>
            <a:off x="6572264" y="2643188"/>
            <a:ext cx="1690686" cy="1690686"/>
          </a:xfrm>
          <a:prstGeom prst="rect">
            <a:avLst/>
          </a:prstGeom>
        </p:spPr>
      </p:pic>
      <p:pic>
        <p:nvPicPr>
          <p:cNvPr id="4" name="3 Imagen" descr="74efad2727e84394297f33b7e91a5a70.gif"/>
          <p:cNvPicPr>
            <a:picLocks noChangeAspect="1"/>
          </p:cNvPicPr>
          <p:nvPr/>
        </p:nvPicPr>
        <p:blipFill>
          <a:blip r:embed="rId3"/>
          <a:stretch>
            <a:fillRect/>
          </a:stretch>
        </p:blipFill>
        <p:spPr>
          <a:xfrm>
            <a:off x="6572264" y="1071552"/>
            <a:ext cx="1690686" cy="1690686"/>
          </a:xfrm>
          <a:prstGeom prst="rect">
            <a:avLst/>
          </a:prstGeom>
        </p:spPr>
      </p:pic>
      <p:sp>
        <p:nvSpPr>
          <p:cNvPr id="5" name="4 CuadroTexto"/>
          <p:cNvSpPr txBox="1"/>
          <p:nvPr/>
        </p:nvSpPr>
        <p:spPr>
          <a:xfrm>
            <a:off x="1214415" y="1000114"/>
            <a:ext cx="4286279" cy="3416320"/>
          </a:xfrm>
          <a:prstGeom prst="rect">
            <a:avLst/>
          </a:prstGeom>
          <a:noFill/>
        </p:spPr>
        <p:txBody>
          <a:bodyPr wrap="square" rtlCol="0">
            <a:spAutoFit/>
          </a:bodyPr>
          <a:lstStyle/>
          <a:p>
            <a:pPr algn="ctr"/>
            <a:r>
              <a:rPr lang="es-PE" dirty="0" smtClean="0">
                <a:solidFill>
                  <a:srgbClr val="EC20D4"/>
                </a:solidFill>
                <a:effectLst>
                  <a:outerShdw blurRad="38100" dist="38100" dir="2700000" algn="tl">
                    <a:srgbClr val="000000">
                      <a:alpha val="43137"/>
                    </a:srgbClr>
                  </a:outerShdw>
                </a:effectLst>
              </a:rPr>
              <a:t>Cuanto más en calma está tu mente mejor escuchas tu vocecilla interior y das más importancia a las corazonadas. El mundo está sobrado de palabras, se necesita silencio para escuchar nuestra alma.</a:t>
            </a:r>
          </a:p>
          <a:p>
            <a:pPr algn="ctr"/>
            <a:endParaRPr lang="es-PE" dirty="0" smtClean="0">
              <a:solidFill>
                <a:srgbClr val="EC20D4"/>
              </a:solidFill>
              <a:effectLst>
                <a:outerShdw blurRad="38100" dist="38100" dir="2700000" algn="tl">
                  <a:srgbClr val="000000">
                    <a:alpha val="43137"/>
                  </a:srgbClr>
                </a:outerShdw>
              </a:effectLst>
            </a:endParaRPr>
          </a:p>
          <a:p>
            <a:pPr algn="ctr"/>
            <a:r>
              <a:rPr lang="es-PE" dirty="0" smtClean="0">
                <a:solidFill>
                  <a:srgbClr val="EC20D4"/>
                </a:solidFill>
                <a:effectLst>
                  <a:outerShdw blurRad="38100" dist="38100" dir="2700000" algn="tl">
                    <a:srgbClr val="000000">
                      <a:alpha val="43137"/>
                    </a:srgbClr>
                  </a:outerShdw>
                </a:effectLst>
              </a:rPr>
              <a:t>Hay que fijarnos más en todo lo que nos rodea, los pequeños detalles hacen un todo. Tenemos que dedicarnos tiempo, estimular nuestra creatividad, meditar y querer a nuestro niño interior</a:t>
            </a:r>
          </a:p>
          <a:p>
            <a:pPr algn="ctr"/>
            <a:endParaRPr lang="es-PE" dirty="0">
              <a:solidFill>
                <a:srgbClr val="EC20D4"/>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6699">
                <a:shade val="67500"/>
                <a:satMod val="115000"/>
              </a:srgbClr>
            </a:gs>
            <a:gs pos="100000">
              <a:srgbClr val="FF6699">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0511883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D00045"/>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CC1A27"/>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11883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16" fill="hold" nodeType="withEffect">
                                  <p:stCondLst>
                                    <p:cond delay="0"/>
                                  </p:stCondLst>
                                  <p:childTnLst>
                                    <p:animEffect transition="out" filter="box(in)">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8" presetClass="exit" presetSubtype="16" fill="hold" grpId="1" nodeType="withEffect">
                                  <p:stCondLst>
                                    <p:cond delay="0"/>
                                  </p:stCondLst>
                                  <p:childTnLst>
                                    <p:animEffect transition="out" filter="diamond(in)">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fltVal val="0"/>
                                          </p:val>
                                        </p:tav>
                                      </p:tavLst>
                                    </p:anim>
                                    <p:anim calcmode="lin" valueType="num">
                                      <p:cBhvr>
                                        <p:cTn id="23" dur="5000"/>
                                        <p:tgtEl>
                                          <p:spTgt spid="3"/>
                                        </p:tgtEl>
                                        <p:attrNameLst>
                                          <p:attrName>ppt_h</p:attrName>
                                        </p:attrNameLst>
                                      </p:cBhvr>
                                      <p:tavLst>
                                        <p:tav tm="0">
                                          <p:val>
                                            <p:strVal val="ppt_h"/>
                                          </p:val>
                                        </p:tav>
                                        <p:tav tm="100000">
                                          <p:val>
                                            <p:fltVal val="0"/>
                                          </p:val>
                                        </p:tav>
                                      </p:tavLst>
                                    </p:anim>
                                    <p:set>
                                      <p:cBhvr>
                                        <p:cTn id="24" dur="1" fill="hold">
                                          <p:stCondLst>
                                            <p:cond delay="4999"/>
                                          </p:stCondLst>
                                        </p:cTn>
                                        <p:tgtEl>
                                          <p:spTgt spid="3"/>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chemeClr val="accent3">
                <a:lumMod val="50000"/>
              </a:schemeClr>
            </a:gs>
            <a:gs pos="50000">
              <a:srgbClr val="FFC000">
                <a:shade val="67500"/>
                <a:satMod val="115000"/>
              </a:srgbClr>
            </a:gs>
            <a:gs pos="100000">
              <a:srgbClr val="FFC00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10517541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C000"/>
              </a:gs>
              <a:gs pos="50000">
                <a:schemeClr val="accent3">
                  <a:lumMod val="50000"/>
                  <a:shade val="67500"/>
                  <a:satMod val="115000"/>
                </a:schemeClr>
              </a:gs>
              <a:gs pos="100000">
                <a:schemeClr val="accent3">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41000">
                <a:srgbClr val="FFC000"/>
              </a:gs>
              <a:gs pos="50000">
                <a:srgbClr val="FFECC5">
                  <a:shade val="67500"/>
                  <a:satMod val="115000"/>
                </a:srgbClr>
              </a:gs>
              <a:gs pos="100000">
                <a:srgbClr val="FFECC5">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17541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16"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ppt_w"/>
                                          </p:val>
                                        </p:tav>
                                      </p:tavLst>
                                    </p:anim>
                                    <p:anim calcmode="lin" valueType="num">
                                      <p:cBhvr>
                                        <p:cTn id="23" dur="5000"/>
                                        <p:tgtEl>
                                          <p:spTgt spid="3"/>
                                        </p:tgtEl>
                                        <p:attrNameLst>
                                          <p:attrName>ppt_h</p:attrName>
                                        </p:attrNameLst>
                                      </p:cBhvr>
                                      <p:tavLst>
                                        <p:tav tm="0">
                                          <p:val>
                                            <p:strVal val="ppt_h"/>
                                          </p:val>
                                        </p:tav>
                                        <p:tav tm="100000">
                                          <p:val>
                                            <p:strVal val="4*ppt_h"/>
                                          </p:val>
                                        </p:tav>
                                      </p:tavLst>
                                    </p:anim>
                                    <p:set>
                                      <p:cBhvr>
                                        <p:cTn id="24" dur="1" fill="hold">
                                          <p:stCondLst>
                                            <p:cond delay="4999"/>
                                          </p:stCondLst>
                                        </p:cTn>
                                        <p:tgtEl>
                                          <p:spTgt spid="3"/>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d9d573b652a235b4427408eec52437bcc52ad03ad88447603ebc95f753270b483393b23b236e896e5fee08d3429b1afd5169e60f910c2ee0ab8a0d2d67f9a49.png"/>
          <p:cNvPicPr>
            <a:picLocks noChangeAspect="1"/>
          </p:cNvPicPr>
          <p:nvPr/>
        </p:nvPicPr>
        <p:blipFill>
          <a:blip r:embed="rId2"/>
          <a:stretch>
            <a:fillRect/>
          </a:stretch>
        </p:blipFill>
        <p:spPr>
          <a:xfrm>
            <a:off x="1116" y="0"/>
            <a:ext cx="9141767" cy="5143500"/>
          </a:xfrm>
          <a:prstGeom prst="rect">
            <a:avLst/>
          </a:prstGeom>
        </p:spPr>
      </p:pic>
      <p:pic>
        <p:nvPicPr>
          <p:cNvPr id="4" name="3 Imagen" descr="a6bc457455845bcf35b75bdbb954ad32.gif"/>
          <p:cNvPicPr>
            <a:picLocks noChangeAspect="1"/>
          </p:cNvPicPr>
          <p:nvPr/>
        </p:nvPicPr>
        <p:blipFill>
          <a:blip r:embed="rId3"/>
          <a:stretch>
            <a:fillRect/>
          </a:stretch>
        </p:blipFill>
        <p:spPr>
          <a:xfrm>
            <a:off x="5572131" y="785800"/>
            <a:ext cx="2071687" cy="3357586"/>
          </a:xfrm>
          <a:prstGeom prst="rect">
            <a:avLst/>
          </a:prstGeom>
          <a:effectLst>
            <a:softEdge rad="317500"/>
          </a:effectLst>
        </p:spPr>
      </p:pic>
      <p:sp>
        <p:nvSpPr>
          <p:cNvPr id="5" name="4 CuadroTexto"/>
          <p:cNvSpPr txBox="1"/>
          <p:nvPr/>
        </p:nvSpPr>
        <p:spPr>
          <a:xfrm>
            <a:off x="1071538" y="857238"/>
            <a:ext cx="4143404" cy="3416320"/>
          </a:xfrm>
          <a:prstGeom prst="rect">
            <a:avLst/>
          </a:prstGeom>
          <a:noFill/>
        </p:spPr>
        <p:txBody>
          <a:bodyPr wrap="square" rtlCol="0">
            <a:spAutoFit/>
          </a:bodyPr>
          <a:lstStyle/>
          <a:p>
            <a:pPr algn="ctr"/>
            <a:r>
              <a:rPr lang="es-PE" dirty="0" smtClean="0">
                <a:solidFill>
                  <a:srgbClr val="30F047"/>
                </a:solidFill>
                <a:effectLst>
                  <a:outerShdw blurRad="38100" dist="38100" dir="2700000" algn="tl">
                    <a:srgbClr val="000000">
                      <a:alpha val="43137"/>
                    </a:srgbClr>
                  </a:outerShdw>
                </a:effectLst>
              </a:rPr>
              <a:t>Airea el alma con los cinco sentidos. Permite que la vista descubra tu propia luz. Permite que el oído escuche tus pasos. Permite al olfato que te huela. Permite que el tacto siga dando envidia a los ángeles. </a:t>
            </a:r>
          </a:p>
          <a:p>
            <a:pPr algn="ctr"/>
            <a:r>
              <a:rPr lang="es-PE" dirty="0" smtClean="0">
                <a:solidFill>
                  <a:srgbClr val="30F047"/>
                </a:solidFill>
                <a:effectLst>
                  <a:outerShdw blurRad="38100" dist="38100" dir="2700000" algn="tl">
                    <a:srgbClr val="000000">
                      <a:alpha val="43137"/>
                    </a:srgbClr>
                  </a:outerShdw>
                </a:effectLst>
              </a:rPr>
              <a:t>Permite al gusto descubrir nuevos horizontes. Mírate primero y aprenderás a mirar. Aprende a mirar en cada hora. La mirada no miente. La mirada acaricia. </a:t>
            </a:r>
          </a:p>
          <a:p>
            <a:pPr algn="ctr"/>
            <a:r>
              <a:rPr lang="es-PE" dirty="0" smtClean="0">
                <a:solidFill>
                  <a:srgbClr val="30F047"/>
                </a:solidFill>
                <a:effectLst>
                  <a:outerShdw blurRad="38100" dist="38100" dir="2700000" algn="tl">
                    <a:srgbClr val="000000">
                      <a:alpha val="43137"/>
                    </a:srgbClr>
                  </a:outerShdw>
                </a:effectLst>
              </a:rPr>
              <a:t>La mirada enseña</a:t>
            </a:r>
          </a:p>
          <a:p>
            <a:pPr algn="ctr"/>
            <a:endParaRPr lang="es-PE" dirty="0">
              <a:solidFill>
                <a:srgbClr val="30F047"/>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EC20D4"/>
            </a:gs>
            <a:gs pos="20000">
              <a:srgbClr val="000040"/>
            </a:gs>
            <a:gs pos="50000">
              <a:srgbClr val="400040"/>
            </a:gs>
            <a:gs pos="75000">
              <a:srgbClr val="8F0040"/>
            </a:gs>
            <a:gs pos="89999">
              <a:srgbClr val="F27300"/>
            </a:gs>
            <a:gs pos="100000">
              <a:srgbClr val="FFBF00"/>
            </a:gs>
          </a:gsLst>
          <a:lin ang="0" scaled="1"/>
        </a:gradFill>
        <a:effectLst/>
      </p:bgPr>
    </p:bg>
    <p:spTree>
      <p:nvGrpSpPr>
        <p:cNvPr id="1" name=""/>
        <p:cNvGrpSpPr/>
        <p:nvPr/>
      </p:nvGrpSpPr>
      <p:grpSpPr>
        <a:xfrm>
          <a:off x="0" y="0"/>
          <a:ext cx="0" cy="0"/>
          <a:chOff x="0" y="0"/>
          <a:chExt cx="0" cy="0"/>
        </a:xfrm>
      </p:grpSpPr>
      <p:pic>
        <p:nvPicPr>
          <p:cNvPr id="2" name="1 Imagen" descr="stock-photo-10551112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4000">
                <a:srgbClr val="FFC000"/>
              </a:gs>
              <a:gs pos="50000">
                <a:srgbClr val="EC20D4">
                  <a:shade val="67500"/>
                  <a:satMod val="115000"/>
                </a:srgbClr>
              </a:gs>
              <a:gs pos="100000">
                <a:srgbClr val="EC20D4">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B97429"/>
            </a:gs>
            <a:gs pos="17999">
              <a:srgbClr val="FEE7F2"/>
            </a:gs>
            <a:gs pos="36000">
              <a:srgbClr val="FAC77D"/>
            </a:gs>
            <a:gs pos="61000">
              <a:srgbClr val="FBA97D"/>
            </a:gs>
            <a:gs pos="82001">
              <a:srgbClr val="FBD49C"/>
            </a:gs>
            <a:gs pos="100000">
              <a:srgbClr val="FEE7F2"/>
            </a:gs>
          </a:gsLst>
          <a:lin ang="0" scaled="1"/>
          <a:tileRect/>
        </a:gradFill>
        <a:effectLst/>
      </p:bgPr>
    </p:bg>
    <p:spTree>
      <p:nvGrpSpPr>
        <p:cNvPr id="1" name=""/>
        <p:cNvGrpSpPr/>
        <p:nvPr/>
      </p:nvGrpSpPr>
      <p:grpSpPr>
        <a:xfrm>
          <a:off x="0" y="0"/>
          <a:ext cx="0" cy="0"/>
          <a:chOff x="0" y="0"/>
          <a:chExt cx="0" cy="0"/>
        </a:xfrm>
      </p:grpSpPr>
      <p:pic>
        <p:nvPicPr>
          <p:cNvPr id="2" name="1 Imagen" descr="stock-photo-10552972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000">
                <a:schemeClr val="bg1"/>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C1D6"/>
              </a:gs>
              <a:gs pos="50000">
                <a:srgbClr val="FF3399">
                  <a:shade val="67500"/>
                  <a:satMod val="115000"/>
                </a:srgbClr>
              </a:gs>
              <a:gs pos="100000">
                <a:srgbClr val="FF339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52972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6" presetClass="exit" presetSubtype="42" fill="hold" grpId="1" nodeType="withEffect">
                                  <p:stCondLst>
                                    <p:cond delay="0"/>
                                  </p:stCondLst>
                                  <p:childTnLst>
                                    <p:animEffect transition="out" filter="barn(outHorizontal)">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16" presetClass="entr" presetSubtype="37"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out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CC1A27">
                <a:shade val="67500"/>
                <a:satMod val="115000"/>
              </a:srgbClr>
            </a:gs>
            <a:gs pos="100000">
              <a:srgbClr val="CC1A27">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0503295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0000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chemeClr val="bg2">
                  <a:lumMod val="50000"/>
                  <a:shade val="67500"/>
                  <a:satMod val="115000"/>
                </a:schemeClr>
              </a:gs>
              <a:gs pos="100000">
                <a:schemeClr val="bg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03295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21" presetClass="exit" presetSubtype="1" fill="hold" nodeType="withEffect">
                                  <p:stCondLst>
                                    <p:cond delay="0"/>
                                  </p:stCondLst>
                                  <p:childTnLst>
                                    <p:animEffect transition="out" filter="wheel(1)">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4/3*ppt_w"/>
                                          </p:val>
                                        </p:tav>
                                      </p:tavLst>
                                    </p:anim>
                                    <p:anim calcmode="lin" valueType="num">
                                      <p:cBhvr>
                                        <p:cTn id="16" dur="5000"/>
                                        <p:tgtEl>
                                          <p:spTgt spid="4"/>
                                        </p:tgtEl>
                                        <p:attrNameLst>
                                          <p:attrName>ppt_h</p:attrName>
                                        </p:attrNameLst>
                                      </p:cBhvr>
                                      <p:tavLst>
                                        <p:tav tm="0">
                                          <p:val>
                                            <p:strVal val="ppt_h"/>
                                          </p:val>
                                        </p:tav>
                                        <p:tav tm="100000">
                                          <p:val>
                                            <p:strVal val="4/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21" presetClass="exit" presetSubtype="3" fill="hold" grpId="1" nodeType="withEffect">
                                  <p:stCondLst>
                                    <p:cond delay="0"/>
                                  </p:stCondLst>
                                  <p:childTnLst>
                                    <p:animEffect transition="out" filter="wheel(3)">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21" presetClass="exit" presetSubtype="8" fill="hold" grpId="1" nodeType="withEffect">
                                  <p:stCondLst>
                                    <p:cond delay="0"/>
                                  </p:stCondLst>
                                  <p:childTnLst>
                                    <p:animEffect transition="out" filter="wheel(8)">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8" presetClass="entr" presetSubtype="16"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diamond(in)">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ur-neon-glow-color-flowing-rectangle-background-free-photo.jpg"/>
          <p:cNvPicPr>
            <a:picLocks noChangeAspect="1"/>
          </p:cNvPicPr>
          <p:nvPr/>
        </p:nvPicPr>
        <p:blipFill>
          <a:blip r:embed="rId2"/>
          <a:stretch>
            <a:fillRect/>
          </a:stretch>
        </p:blipFill>
        <p:spPr>
          <a:xfrm>
            <a:off x="1116" y="0"/>
            <a:ext cx="9141768" cy="5143500"/>
          </a:xfrm>
          <a:prstGeom prst="rect">
            <a:avLst/>
          </a:prstGeom>
        </p:spPr>
      </p:pic>
      <p:pic>
        <p:nvPicPr>
          <p:cNvPr id="5" name="4 Imagen" descr="QwO2.gif"/>
          <p:cNvPicPr>
            <a:picLocks noChangeAspect="1"/>
          </p:cNvPicPr>
          <p:nvPr/>
        </p:nvPicPr>
        <p:blipFill>
          <a:blip r:embed="rId3"/>
          <a:stretch>
            <a:fillRect/>
          </a:stretch>
        </p:blipFill>
        <p:spPr>
          <a:xfrm>
            <a:off x="1285852" y="642924"/>
            <a:ext cx="2152512" cy="3824296"/>
          </a:xfrm>
          <a:prstGeom prst="rect">
            <a:avLst/>
          </a:prstGeom>
          <a:effectLst>
            <a:softEdge rad="635000"/>
          </a:effectLst>
        </p:spPr>
      </p:pic>
      <p:sp>
        <p:nvSpPr>
          <p:cNvPr id="4" name="3 CuadroTexto"/>
          <p:cNvSpPr txBox="1"/>
          <p:nvPr/>
        </p:nvSpPr>
        <p:spPr>
          <a:xfrm>
            <a:off x="3786182" y="1357304"/>
            <a:ext cx="4000527" cy="2585323"/>
          </a:xfrm>
          <a:prstGeom prst="rect">
            <a:avLst/>
          </a:prstGeom>
          <a:noFill/>
        </p:spPr>
        <p:txBody>
          <a:bodyPr wrap="square" rtlCol="0">
            <a:spAutoFit/>
          </a:bodyPr>
          <a:lstStyle/>
          <a:p>
            <a:pPr algn="ctr"/>
            <a:r>
              <a:rPr lang="es-PE" dirty="0" smtClean="0">
                <a:solidFill>
                  <a:srgbClr val="30F047"/>
                </a:solidFill>
                <a:effectLst>
                  <a:outerShdw blurRad="38100" dist="38100" dir="2700000" algn="tl">
                    <a:srgbClr val="000000">
                      <a:alpha val="43137"/>
                    </a:srgbClr>
                  </a:outerShdw>
                </a:effectLst>
              </a:rPr>
              <a:t>De vez en cuando camina hacia atrás en los senderos de los sueños. Recupera deseos aunque sean infantiles. Si piensas como un niño habrás madurado. No te excedas y mucho menos en la cordura. La sensatez es deseable pero está desértica. </a:t>
            </a:r>
          </a:p>
          <a:p>
            <a:pPr algn="ctr"/>
            <a:r>
              <a:rPr lang="es-PE" dirty="0" smtClean="0">
                <a:solidFill>
                  <a:srgbClr val="30F047"/>
                </a:solidFill>
                <a:effectLst>
                  <a:outerShdw blurRad="38100" dist="38100" dir="2700000" algn="tl">
                    <a:srgbClr val="000000">
                      <a:alpha val="43137"/>
                    </a:srgbClr>
                  </a:outerShdw>
                </a:effectLst>
              </a:rPr>
              <a:t>Monta la vida a pelo y disfrútala</a:t>
            </a:r>
          </a:p>
          <a:p>
            <a:pPr algn="ctr"/>
            <a:endParaRPr lang="es-PE" dirty="0">
              <a:solidFill>
                <a:srgbClr val="30F047"/>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FF6699">
                <a:shade val="67500"/>
                <a:satMod val="115000"/>
              </a:srgbClr>
            </a:gs>
            <a:gs pos="100000">
              <a:srgbClr val="FF6699">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0514429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3">
                  <a:lumMod val="60000"/>
                  <a:lumOff val="40000"/>
                </a:schemeClr>
              </a:gs>
              <a:gs pos="50000">
                <a:srgbClr val="96A741">
                  <a:shade val="67500"/>
                  <a:satMod val="115000"/>
                </a:srgbClr>
              </a:gs>
              <a:gs pos="100000">
                <a:srgbClr val="96A74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rgbClr val="D00045">
                  <a:shade val="67500"/>
                  <a:satMod val="115000"/>
                </a:srgbClr>
              </a:gs>
              <a:gs pos="100000">
                <a:srgbClr val="D00045">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144290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2000"/>
                                        <p:tgtEl>
                                          <p:spTgt spid="4"/>
                                        </p:tgtEl>
                                      </p:cBhvr>
                                    </p:animEffect>
                                    <p:set>
                                      <p:cBhvr>
                                        <p:cTn id="20" dur="1" fill="hold">
                                          <p:stCondLst>
                                            <p:cond delay="1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8" presetClass="exit" presetSubtype="32" fill="hold" grpId="1" nodeType="withEffect">
                                  <p:stCondLst>
                                    <p:cond delay="0"/>
                                  </p:stCondLst>
                                  <p:childTnLst>
                                    <p:animEffect transition="out" filter="diamond(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rgbClr val="CC6600">
                <a:shade val="67500"/>
                <a:satMod val="115000"/>
              </a:srgbClr>
            </a:gs>
            <a:gs pos="100000">
              <a:srgbClr val="CC66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5520498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0000">
                <a:srgbClr val="CC6600"/>
              </a:gs>
              <a:gs pos="50000">
                <a:srgbClr val="96BD79">
                  <a:shade val="67500"/>
                  <a:satMod val="115000"/>
                </a:srgbClr>
              </a:gs>
              <a:gs pos="100000">
                <a:srgbClr val="96BD79">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linds(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quare-rectangle-picture-border-with-neon-line-footage-effect-seamless-loop-4k-free-video (1).jpg"/>
          <p:cNvPicPr>
            <a:picLocks noChangeAspect="1"/>
          </p:cNvPicPr>
          <p:nvPr/>
        </p:nvPicPr>
        <p:blipFill>
          <a:blip r:embed="rId2"/>
          <a:stretch>
            <a:fillRect/>
          </a:stretch>
        </p:blipFill>
        <p:spPr>
          <a:xfrm>
            <a:off x="1116" y="0"/>
            <a:ext cx="9141768" cy="5143500"/>
          </a:xfrm>
          <a:prstGeom prst="rect">
            <a:avLst/>
          </a:prstGeom>
        </p:spPr>
      </p:pic>
      <p:pic>
        <p:nvPicPr>
          <p:cNvPr id="3" name="2 Imagen" descr="3d-flower-neon.gif"/>
          <p:cNvPicPr>
            <a:picLocks noChangeAspect="1"/>
          </p:cNvPicPr>
          <p:nvPr/>
        </p:nvPicPr>
        <p:blipFill>
          <a:blip r:embed="rId3"/>
          <a:stretch>
            <a:fillRect/>
          </a:stretch>
        </p:blipFill>
        <p:spPr>
          <a:xfrm>
            <a:off x="6572264" y="857238"/>
            <a:ext cx="1821660" cy="3643320"/>
          </a:xfrm>
          <a:prstGeom prst="rect">
            <a:avLst/>
          </a:prstGeom>
          <a:effectLst>
            <a:softEdge rad="317500"/>
          </a:effectLst>
        </p:spPr>
      </p:pic>
      <p:sp>
        <p:nvSpPr>
          <p:cNvPr id="4" name="3 CuadroTexto"/>
          <p:cNvSpPr txBox="1"/>
          <p:nvPr/>
        </p:nvSpPr>
        <p:spPr>
          <a:xfrm>
            <a:off x="1285852" y="1214428"/>
            <a:ext cx="4500594" cy="2862322"/>
          </a:xfrm>
          <a:prstGeom prst="rect">
            <a:avLst/>
          </a:prstGeom>
          <a:noFill/>
        </p:spPr>
        <p:txBody>
          <a:bodyPr wrap="square" rtlCol="0">
            <a:spAutoFit/>
          </a:bodyPr>
          <a:lstStyle/>
          <a:p>
            <a:pPr algn="ctr"/>
            <a:r>
              <a:rPr lang="es-PE" dirty="0" smtClean="0">
                <a:solidFill>
                  <a:srgbClr val="EC20D4"/>
                </a:solidFill>
                <a:effectLst>
                  <a:outerShdw blurRad="38100" dist="38100" dir="2700000" algn="tl">
                    <a:srgbClr val="000000">
                      <a:alpha val="43137"/>
                    </a:srgbClr>
                  </a:outerShdw>
                </a:effectLst>
              </a:rPr>
              <a:t>Espera siempre lo inesperado y sobrevivirás. Adereza cada hora, ponle la gracia justa. Recuerda que nadie puede ser tan perfecto aquí. </a:t>
            </a:r>
          </a:p>
          <a:p>
            <a:pPr algn="ctr"/>
            <a:r>
              <a:rPr lang="es-PE" dirty="0" smtClean="0">
                <a:solidFill>
                  <a:srgbClr val="EC20D4"/>
                </a:solidFill>
                <a:effectLst>
                  <a:outerShdw blurRad="38100" dist="38100" dir="2700000" algn="tl">
                    <a:srgbClr val="000000">
                      <a:alpha val="43137"/>
                    </a:srgbClr>
                  </a:outerShdw>
                </a:effectLst>
              </a:rPr>
              <a:t>Humaniza lo pequeño. Diviniza lo imperfecto. Sed valientes, negociar con lo pequeño, merece la pena. </a:t>
            </a:r>
          </a:p>
          <a:p>
            <a:pPr algn="ctr"/>
            <a:r>
              <a:rPr lang="es-PE" dirty="0" smtClean="0">
                <a:solidFill>
                  <a:srgbClr val="EC20D4"/>
                </a:solidFill>
                <a:effectLst>
                  <a:outerShdw blurRad="38100" dist="38100" dir="2700000" algn="tl">
                    <a:srgbClr val="000000">
                      <a:alpha val="43137"/>
                    </a:srgbClr>
                  </a:outerShdw>
                </a:effectLst>
              </a:rPr>
              <a:t>Lo pequeño te hará grande. </a:t>
            </a:r>
          </a:p>
          <a:p>
            <a:pPr algn="ctr"/>
            <a:r>
              <a:rPr lang="es-PE" dirty="0" smtClean="0">
                <a:solidFill>
                  <a:srgbClr val="EC20D4"/>
                </a:solidFill>
                <a:effectLst>
                  <a:outerShdw blurRad="38100" dist="38100" dir="2700000" algn="tl">
                    <a:srgbClr val="000000">
                      <a:alpha val="43137"/>
                    </a:srgbClr>
                  </a:outerShdw>
                </a:effectLst>
              </a:rPr>
              <a:t>No prometas nunca, no es necesario, actúa.</a:t>
            </a:r>
          </a:p>
          <a:p>
            <a:pPr algn="ctr"/>
            <a:endParaRPr lang="es-PE" dirty="0">
              <a:solidFill>
                <a:srgbClr val="EC20D4"/>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19000">
              <a:srgbClr val="002060"/>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521710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2">
                  <a:lumMod val="60000"/>
                  <a:lumOff val="40000"/>
                </a:schemeClr>
              </a:gs>
              <a:gs pos="50000">
                <a:srgbClr val="128288">
                  <a:shade val="67500"/>
                  <a:satMod val="115000"/>
                </a:srgbClr>
              </a:gs>
              <a:gs pos="100000">
                <a:srgbClr val="128288">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accent3">
                  <a:lumMod val="40000"/>
                  <a:lumOff val="60000"/>
                </a:schemeClr>
              </a:gs>
              <a:gs pos="50000">
                <a:schemeClr val="tx2">
                  <a:lumMod val="40000"/>
                  <a:lumOff val="60000"/>
                  <a:shade val="67500"/>
                  <a:satMod val="115000"/>
                </a:schemeClr>
              </a:gs>
              <a:gs pos="100000">
                <a:schemeClr val="tx2">
                  <a:lumMod val="40000"/>
                  <a:lumOff val="6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21710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4/3*ppt_w"/>
                                          </p:val>
                                        </p:tav>
                                      </p:tavLst>
                                    </p:anim>
                                    <p:anim calcmode="lin" valueType="num">
                                      <p:cBhvr>
                                        <p:cTn id="9" dur="5000"/>
                                        <p:tgtEl>
                                          <p:spTgt spid="5"/>
                                        </p:tgtEl>
                                        <p:attrNameLst>
                                          <p:attrName>ppt_h</p:attrName>
                                        </p:attrNameLst>
                                      </p:cBhvr>
                                      <p:tavLst>
                                        <p:tav tm="0">
                                          <p:val>
                                            <p:strVal val="ppt_h"/>
                                          </p:val>
                                        </p:tav>
                                        <p:tav tm="100000">
                                          <p:val>
                                            <p:strVal val="4/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5" presetClass="exit" presetSubtype="5" fill="hold" grpId="1" nodeType="withEffect">
                                  <p:stCondLst>
                                    <p:cond delay="0"/>
                                  </p:stCondLst>
                                  <p:childTnLst>
                                    <p:animEffect transition="out" filter="checkerboard(down)">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5"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checkerboard(down)">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EC20D4">
                <a:shade val="67500"/>
                <a:satMod val="115000"/>
              </a:srgbClr>
            </a:gs>
            <a:gs pos="100000">
              <a:srgbClr val="EC20D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556727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1000">
                <a:srgbClr val="FF89B0"/>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82002B"/>
              </a:gs>
              <a:gs pos="50000">
                <a:srgbClr val="FF89B0">
                  <a:shade val="67500"/>
                  <a:satMod val="115000"/>
                </a:srgbClr>
              </a:gs>
              <a:gs pos="100000">
                <a:srgbClr val="FF89B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stock-photo-10556727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42" fill="hold" nodeType="withEffect">
                                  <p:stCondLst>
                                    <p:cond delay="0"/>
                                  </p:stCondLst>
                                  <p:childTnLst>
                                    <p:animEffect transition="out" filter="barn(outHorizontal)">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fltVal val="0"/>
                                          </p:val>
                                        </p:tav>
                                      </p:tavLst>
                                    </p:anim>
                                    <p:anim calcmode="lin" valueType="num">
                                      <p:cBhvr>
                                        <p:cTn id="16" dur="5000"/>
                                        <p:tgtEl>
                                          <p:spTgt spid="5"/>
                                        </p:tgtEl>
                                        <p:attrNameLst>
                                          <p:attrName>ppt_h</p:attrName>
                                        </p:attrNameLst>
                                      </p:cBhvr>
                                      <p:tavLst>
                                        <p:tav tm="0">
                                          <p:val>
                                            <p:strVal val="ppt_h"/>
                                          </p:val>
                                        </p:tav>
                                        <p:tav tm="100000">
                                          <p:val>
                                            <p:strVal val="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13"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plus(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5050615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26000">
                <a:schemeClr val="accent6">
                  <a:lumMod val="60000"/>
                  <a:lumOff val="40000"/>
                </a:schemeClr>
              </a:gs>
              <a:gs pos="50000">
                <a:srgbClr val="9CB86E"/>
              </a:gs>
              <a:gs pos="100000">
                <a:srgbClr val="156B13"/>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stock-photo-105050615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3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fltVal val="0"/>
                                          </p:val>
                                        </p:tav>
                                      </p:tavLst>
                                    </p:anim>
                                    <p:anim calcmode="lin" valueType="num">
                                      <p:cBhvr>
                                        <p:cTn id="23" dur="5000"/>
                                        <p:tgtEl>
                                          <p:spTgt spid="3"/>
                                        </p:tgtEl>
                                        <p:attrNameLst>
                                          <p:attrName>ppt_h</p:attrName>
                                        </p:attrNameLst>
                                      </p:cBhvr>
                                      <p:tavLst>
                                        <p:tav tm="0">
                                          <p:val>
                                            <p:strVal val="ppt_h"/>
                                          </p:val>
                                        </p:tav>
                                        <p:tav tm="100000">
                                          <p:val>
                                            <p:fltVal val="0"/>
                                          </p:val>
                                        </p:tav>
                                      </p:tavLst>
                                    </p:anim>
                                    <p:set>
                                      <p:cBhvr>
                                        <p:cTn id="24" dur="1" fill="hold">
                                          <p:stCondLst>
                                            <p:cond delay="4999"/>
                                          </p:stCondLst>
                                        </p:cTn>
                                        <p:tgtEl>
                                          <p:spTgt spid="3"/>
                                        </p:tgtEl>
                                        <p:attrNameLst>
                                          <p:attrName>style.visibility</p:attrName>
                                        </p:attrNameLst>
                                      </p:cBhvr>
                                      <p:to>
                                        <p:strVal val="hidden"/>
                                      </p:to>
                                    </p:set>
                                  </p:childTnLst>
                                </p:cTn>
                              </p:par>
                              <p:par>
                                <p:cTn id="25" presetID="4" presetClass="exit" presetSubtype="32" fill="hold" grpId="1" nodeType="withEffect">
                                  <p:stCondLst>
                                    <p:cond delay="0"/>
                                  </p:stCondLst>
                                  <p:childTnLst>
                                    <p:animEffect transition="out" filter="box(out)">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2/3*#ppt_w"/>
                                          </p:val>
                                        </p:tav>
                                        <p:tav tm="100000">
                                          <p:val>
                                            <p:strVal val="#ppt_w"/>
                                          </p:val>
                                        </p:tav>
                                      </p:tavLst>
                                    </p:anim>
                                    <p:anim calcmode="lin" valueType="num">
                                      <p:cBhvr>
                                        <p:cTn id="31" dur="5000" fill="hold"/>
                                        <p:tgtEl>
                                          <p:spTgt spid="2"/>
                                        </p:tgtEl>
                                        <p:attrNameLst>
                                          <p:attrName>ppt_h</p:attrName>
                                        </p:attrNameLst>
                                      </p:cBhvr>
                                      <p:tavLst>
                                        <p:tav tm="0">
                                          <p:val>
                                            <p:strVal val="2/3*#ppt_h"/>
                                          </p:val>
                                        </p:tav>
                                        <p:tav tm="100000">
                                          <p:val>
                                            <p:strVal val="#ppt_h"/>
                                          </p:val>
                                        </p:tav>
                                      </p:tavLst>
                                    </p:anim>
                                  </p:childTnLst>
                                </p:cTn>
                              </p:par>
                              <p:par>
                                <p:cTn id="32" presetID="8"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diamond(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5"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quare-rectangle-picture-border-with-neon-line-footage-effect-seamless-loop-4k-free-video (2).jpg"/>
          <p:cNvPicPr>
            <a:picLocks noChangeAspect="1"/>
          </p:cNvPicPr>
          <p:nvPr/>
        </p:nvPicPr>
        <p:blipFill>
          <a:blip r:embed="rId2"/>
          <a:stretch>
            <a:fillRect/>
          </a:stretch>
        </p:blipFill>
        <p:spPr>
          <a:xfrm>
            <a:off x="1116" y="0"/>
            <a:ext cx="9141768" cy="5143500"/>
          </a:xfrm>
          <a:prstGeom prst="rect">
            <a:avLst/>
          </a:prstGeom>
        </p:spPr>
      </p:pic>
      <p:pic>
        <p:nvPicPr>
          <p:cNvPr id="4" name="3 Imagen" descr="4e1a5316107162eac5fa65f2b931ab4a.gif"/>
          <p:cNvPicPr>
            <a:picLocks noChangeAspect="1"/>
          </p:cNvPicPr>
          <p:nvPr/>
        </p:nvPicPr>
        <p:blipFill>
          <a:blip r:embed="rId3"/>
          <a:stretch>
            <a:fillRect/>
          </a:stretch>
        </p:blipFill>
        <p:spPr>
          <a:xfrm>
            <a:off x="6572264" y="857238"/>
            <a:ext cx="1955664" cy="3548054"/>
          </a:xfrm>
          <a:prstGeom prst="rect">
            <a:avLst/>
          </a:prstGeom>
          <a:effectLst>
            <a:softEdge rad="317500"/>
          </a:effectLst>
        </p:spPr>
      </p:pic>
      <p:sp>
        <p:nvSpPr>
          <p:cNvPr id="5" name="4 CuadroTexto"/>
          <p:cNvSpPr txBox="1"/>
          <p:nvPr/>
        </p:nvSpPr>
        <p:spPr>
          <a:xfrm>
            <a:off x="1357290" y="714362"/>
            <a:ext cx="3857652" cy="3693319"/>
          </a:xfrm>
          <a:prstGeom prst="rect">
            <a:avLst/>
          </a:prstGeom>
          <a:noFill/>
        </p:spPr>
        <p:txBody>
          <a:bodyPr wrap="square" rtlCol="0">
            <a:spAutoFit/>
          </a:bodyPr>
          <a:lstStyle/>
          <a:p>
            <a:pPr algn="ctr"/>
            <a:r>
              <a:rPr lang="es-PE" dirty="0" smtClean="0">
                <a:solidFill>
                  <a:srgbClr val="FFC000"/>
                </a:solidFill>
                <a:effectLst>
                  <a:outerShdw blurRad="38100" dist="38100" dir="2700000" algn="tl">
                    <a:srgbClr val="000000">
                      <a:alpha val="43137"/>
                    </a:srgbClr>
                  </a:outerShdw>
                </a:effectLst>
              </a:rPr>
              <a:t>Desde que hace muchos años tomo las mayoría de mis decisiones escuchando a mi intuición,  y en esos casos la respuesta es la mejor para mí.</a:t>
            </a:r>
          </a:p>
          <a:p>
            <a:pPr algn="ctr"/>
            <a:endParaRPr lang="es-PE" dirty="0" smtClean="0">
              <a:solidFill>
                <a:srgbClr val="FFC000"/>
              </a:solidFill>
              <a:effectLst>
                <a:outerShdw blurRad="38100" dist="38100" dir="2700000" algn="tl">
                  <a:srgbClr val="000000">
                    <a:alpha val="43137"/>
                  </a:srgbClr>
                </a:outerShdw>
              </a:effectLst>
            </a:endParaRPr>
          </a:p>
          <a:p>
            <a:pPr algn="ctr"/>
            <a:r>
              <a:rPr lang="es-PE" dirty="0" smtClean="0">
                <a:solidFill>
                  <a:srgbClr val="FFC000"/>
                </a:solidFill>
                <a:effectLst>
                  <a:outerShdw blurRad="38100" dist="38100" dir="2700000" algn="tl">
                    <a:srgbClr val="000000">
                      <a:alpha val="43137"/>
                    </a:srgbClr>
                  </a:outerShdw>
                </a:effectLst>
              </a:rPr>
              <a:t>Es nuestra parte más divina que está y ve por encima de esta dimensión, y claro, no se equivoca.  </a:t>
            </a:r>
          </a:p>
          <a:p>
            <a:pPr algn="ctr"/>
            <a:endParaRPr lang="es-PE" dirty="0" smtClean="0">
              <a:solidFill>
                <a:srgbClr val="FFC000"/>
              </a:solidFill>
              <a:effectLst>
                <a:outerShdw blurRad="38100" dist="38100" dir="2700000" algn="tl">
                  <a:srgbClr val="000000">
                    <a:alpha val="43137"/>
                  </a:srgbClr>
                </a:outerShdw>
              </a:effectLst>
            </a:endParaRPr>
          </a:p>
          <a:p>
            <a:pPr algn="ctr"/>
            <a:r>
              <a:rPr lang="es-PE" dirty="0" smtClean="0">
                <a:solidFill>
                  <a:srgbClr val="FFC000"/>
                </a:solidFill>
                <a:effectLst>
                  <a:outerShdw blurRad="38100" dist="38100" dir="2700000" algn="tl">
                    <a:srgbClr val="000000">
                      <a:alpha val="43137"/>
                    </a:srgbClr>
                  </a:outerShdw>
                </a:effectLst>
              </a:rPr>
              <a:t>Muchos seres no hacen caso de ella. </a:t>
            </a:r>
          </a:p>
          <a:p>
            <a:pPr algn="ctr"/>
            <a:r>
              <a:rPr lang="es-PE" dirty="0" smtClean="0">
                <a:solidFill>
                  <a:srgbClr val="FFC000"/>
                </a:solidFill>
                <a:effectLst>
                  <a:outerShdw blurRad="38100" dist="38100" dir="2700000" algn="tl">
                    <a:srgbClr val="000000">
                      <a:alpha val="43137"/>
                    </a:srgbClr>
                  </a:outerShdw>
                </a:effectLst>
              </a:rPr>
              <a:t>No se fían de esa " corazonada", o no se detienen a escucharla...</a:t>
            </a:r>
          </a:p>
          <a:p>
            <a:pPr algn="ctr"/>
            <a:endParaRPr lang="es-PE" dirty="0">
              <a:solidFill>
                <a:srgbClr val="FFC000"/>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50000">
              <a:srgbClr val="FFD44B">
                <a:shade val="67500"/>
                <a:satMod val="115000"/>
              </a:srgbClr>
            </a:gs>
            <a:gs pos="100000">
              <a:srgbClr val="FFD44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531551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128288">
                  <a:shade val="67500"/>
                  <a:satMod val="115000"/>
                </a:srgbClr>
              </a:gs>
              <a:gs pos="100000">
                <a:srgbClr val="128288">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96A741"/>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31551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fltVal val="0"/>
                                          </p:val>
                                        </p:tav>
                                      </p:tavLst>
                                    </p:anim>
                                    <p:anim calcmode="lin" valueType="num">
                                      <p:cBhvr>
                                        <p:cTn id="16" dur="5000"/>
                                        <p:tgtEl>
                                          <p:spTgt spid="4"/>
                                        </p:tgtEl>
                                        <p:attrNameLst>
                                          <p:attrName>ppt_h</p:attrName>
                                        </p:attrNameLst>
                                      </p:cBhvr>
                                      <p:tavLst>
                                        <p:tav tm="0">
                                          <p:val>
                                            <p:strVal val="ppt_h"/>
                                          </p:val>
                                        </p:tav>
                                        <p:tav tm="100000">
                                          <p:val>
                                            <p:fltVal val="0"/>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6" presetClass="exit" presetSubtype="37" fill="hold" grpId="1" nodeType="withEffect">
                                  <p:stCondLst>
                                    <p:cond delay="0"/>
                                  </p:stCondLst>
                                  <p:childTnLst>
                                    <p:animEffect transition="out" filter="barn(outVertical)">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16" presetClass="entr" presetSubtype="26"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Horizont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75000"/>
              </a:schemeClr>
            </a:gs>
            <a:gs pos="50000">
              <a:srgbClr val="AE2289">
                <a:shade val="67500"/>
                <a:satMod val="115000"/>
              </a:srgbClr>
            </a:gs>
            <a:gs pos="100000">
              <a:srgbClr val="AE228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5221735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AE2289"/>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stock-photo-105221735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fltVal val="0"/>
                                          </p:val>
                                        </p:tav>
                                      </p:tavLst>
                                    </p:anim>
                                    <p:set>
                                      <p:cBhvr>
                                        <p:cTn id="17" dur="1" fill="hold">
                                          <p:stCondLst>
                                            <p:cond delay="4999"/>
                                          </p:stCondLst>
                                        </p:cTn>
                                        <p:tgtEl>
                                          <p:spTgt spid="3"/>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quare-rectangle-picture-border-with-neon-line-footage-effect-seamless-loop-4k-free-video.jpg"/>
          <p:cNvPicPr>
            <a:picLocks noChangeAspect="1"/>
          </p:cNvPicPr>
          <p:nvPr/>
        </p:nvPicPr>
        <p:blipFill>
          <a:blip r:embed="rId2"/>
          <a:stretch>
            <a:fillRect/>
          </a:stretch>
        </p:blipFill>
        <p:spPr>
          <a:xfrm>
            <a:off x="1116" y="0"/>
            <a:ext cx="9141768" cy="5143500"/>
          </a:xfrm>
          <a:prstGeom prst="rect">
            <a:avLst/>
          </a:prstGeom>
        </p:spPr>
      </p:pic>
      <p:pic>
        <p:nvPicPr>
          <p:cNvPr id="3" name="2 Imagen" descr="screensave_euo3n5q8.gif"/>
          <p:cNvPicPr>
            <a:picLocks noChangeAspect="1"/>
          </p:cNvPicPr>
          <p:nvPr/>
        </p:nvPicPr>
        <p:blipFill>
          <a:blip r:embed="rId3"/>
          <a:stretch>
            <a:fillRect/>
          </a:stretch>
        </p:blipFill>
        <p:spPr>
          <a:xfrm>
            <a:off x="5975627" y="714362"/>
            <a:ext cx="2596901" cy="3714776"/>
          </a:xfrm>
          <a:prstGeom prst="rect">
            <a:avLst/>
          </a:prstGeom>
          <a:effectLst>
            <a:softEdge rad="635000"/>
          </a:effectLst>
        </p:spPr>
      </p:pic>
      <p:sp>
        <p:nvSpPr>
          <p:cNvPr id="4" name="3 CuadroTexto"/>
          <p:cNvSpPr txBox="1"/>
          <p:nvPr/>
        </p:nvSpPr>
        <p:spPr>
          <a:xfrm>
            <a:off x="1214414" y="1357304"/>
            <a:ext cx="4357718" cy="2308324"/>
          </a:xfrm>
          <a:prstGeom prst="rect">
            <a:avLst/>
          </a:prstGeom>
          <a:noFill/>
        </p:spPr>
        <p:txBody>
          <a:bodyPr wrap="square" rtlCol="0">
            <a:spAutoFit/>
          </a:bodyPr>
          <a:lstStyle/>
          <a:p>
            <a:pPr algn="ctr"/>
            <a:r>
              <a:rPr lang="es-PE" dirty="0" smtClean="0">
                <a:solidFill>
                  <a:srgbClr val="EC20D4"/>
                </a:solidFill>
                <a:effectLst>
                  <a:outerShdw blurRad="38100" dist="38100" dir="2700000" algn="tl">
                    <a:srgbClr val="000000">
                      <a:alpha val="43137"/>
                    </a:srgbClr>
                  </a:outerShdw>
                </a:effectLst>
              </a:rPr>
              <a:t>Vivir no quiere decir acertar… </a:t>
            </a:r>
          </a:p>
          <a:p>
            <a:pPr algn="ctr"/>
            <a:r>
              <a:rPr lang="es-PE" dirty="0" smtClean="0">
                <a:solidFill>
                  <a:srgbClr val="EC20D4"/>
                </a:solidFill>
                <a:effectLst>
                  <a:outerShdw blurRad="38100" dist="38100" dir="2700000" algn="tl">
                    <a:srgbClr val="000000">
                      <a:alpha val="43137"/>
                    </a:srgbClr>
                  </a:outerShdw>
                </a:effectLst>
              </a:rPr>
              <a:t>Vivir es experimentar…</a:t>
            </a:r>
          </a:p>
          <a:p>
            <a:pPr algn="ctr"/>
            <a:r>
              <a:rPr lang="es-PE" dirty="0" smtClean="0">
                <a:solidFill>
                  <a:srgbClr val="EC20D4"/>
                </a:solidFill>
                <a:effectLst>
                  <a:outerShdw blurRad="38100" dist="38100" dir="2700000" algn="tl">
                    <a:srgbClr val="000000">
                      <a:alpha val="43137"/>
                    </a:srgbClr>
                  </a:outerShdw>
                </a:effectLst>
              </a:rPr>
              <a:t>Vivir lo bueno y lo malo. </a:t>
            </a:r>
          </a:p>
          <a:p>
            <a:pPr algn="ctr"/>
            <a:endParaRPr lang="es-PE" dirty="0" smtClean="0">
              <a:solidFill>
                <a:srgbClr val="EC20D4"/>
              </a:solidFill>
              <a:effectLst>
                <a:outerShdw blurRad="38100" dist="38100" dir="2700000" algn="tl">
                  <a:srgbClr val="000000">
                    <a:alpha val="43137"/>
                  </a:srgbClr>
                </a:outerShdw>
              </a:effectLst>
            </a:endParaRPr>
          </a:p>
          <a:p>
            <a:pPr algn="ctr"/>
            <a:r>
              <a:rPr lang="es-PE" dirty="0" smtClean="0">
                <a:solidFill>
                  <a:srgbClr val="EC20D4"/>
                </a:solidFill>
                <a:effectLst>
                  <a:outerShdw blurRad="38100" dist="38100" dir="2700000" algn="tl">
                    <a:srgbClr val="000000">
                      <a:alpha val="43137"/>
                    </a:srgbClr>
                  </a:outerShdw>
                </a:effectLst>
              </a:rPr>
              <a:t>Viviendo lo pequeño, descubrirás lo grande. </a:t>
            </a:r>
          </a:p>
          <a:p>
            <a:pPr algn="ctr"/>
            <a:endParaRPr lang="es-PE" dirty="0" smtClean="0">
              <a:solidFill>
                <a:srgbClr val="EC20D4"/>
              </a:solidFill>
              <a:effectLst>
                <a:outerShdw blurRad="38100" dist="38100" dir="2700000" algn="tl">
                  <a:srgbClr val="000000">
                    <a:alpha val="43137"/>
                  </a:srgbClr>
                </a:outerShdw>
              </a:effectLst>
            </a:endParaRPr>
          </a:p>
          <a:p>
            <a:pPr algn="ctr"/>
            <a:r>
              <a:rPr lang="es-PE" dirty="0" smtClean="0">
                <a:solidFill>
                  <a:srgbClr val="EC20D4"/>
                </a:solidFill>
                <a:effectLst>
                  <a:outerShdw blurRad="38100" dist="38100" dir="2700000" algn="tl">
                    <a:srgbClr val="000000">
                      <a:alpha val="43137"/>
                    </a:srgbClr>
                  </a:outerShdw>
                </a:effectLst>
              </a:rPr>
              <a:t>Agarra la existencia sin miedo, es tuya. </a:t>
            </a:r>
          </a:p>
          <a:p>
            <a:pPr algn="ctr"/>
            <a:endParaRPr lang="es-PE" dirty="0">
              <a:solidFill>
                <a:srgbClr val="EC20D4"/>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6666FF">
                <a:shade val="67500"/>
                <a:satMod val="115000"/>
              </a:srgbClr>
            </a:gs>
            <a:gs pos="100000">
              <a:srgbClr val="6666FF">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0536770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A7A7E3"/>
              </a:gs>
              <a:gs pos="50000">
                <a:srgbClr val="3333FF">
                  <a:shade val="67500"/>
                  <a:satMod val="115000"/>
                </a:srgbClr>
              </a:gs>
              <a:gs pos="100000">
                <a:srgbClr val="3333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9F9FFF">
                  <a:shade val="67500"/>
                  <a:satMod val="115000"/>
                </a:srgbClr>
              </a:gs>
              <a:gs pos="100000">
                <a:srgbClr val="9F9F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stock-photo-10536770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6"/>
                                        </p:tgtEl>
                                        <p:attrNameLst>
                                          <p:attrName>ppt_w</p:attrName>
                                        </p:attrNameLst>
                                      </p:cBhvr>
                                      <p:tavLst>
                                        <p:tav tm="0">
                                          <p:val>
                                            <p:strVal val="ppt_w"/>
                                          </p:val>
                                        </p:tav>
                                        <p:tav tm="100000">
                                          <p:val>
                                            <p:strVal val="4/3*ppt_w"/>
                                          </p:val>
                                        </p:tav>
                                      </p:tavLst>
                                    </p:anim>
                                    <p:anim calcmode="lin" valueType="num">
                                      <p:cBhvr>
                                        <p:cTn id="9" dur="5000"/>
                                        <p:tgtEl>
                                          <p:spTgt spid="6"/>
                                        </p:tgtEl>
                                        <p:attrNameLst>
                                          <p:attrName>ppt_h</p:attrName>
                                        </p:attrNameLst>
                                      </p:cBhvr>
                                      <p:tavLst>
                                        <p:tav tm="0">
                                          <p:val>
                                            <p:strVal val="ppt_h"/>
                                          </p:val>
                                        </p:tav>
                                        <p:tav tm="100000">
                                          <p:val>
                                            <p:strVal val="4/3*ppt_h"/>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5"/>
                                        </p:tgtEl>
                                        <p:attrNameLst>
                                          <p:attrName>ppt_w</p:attrName>
                                        </p:attrNameLst>
                                      </p:cBhvr>
                                      <p:tavLst>
                                        <p:tav tm="0">
                                          <p:val>
                                            <p:strVal val="ppt_w"/>
                                          </p:val>
                                        </p:tav>
                                        <p:tav tm="100000">
                                          <p:val>
                                            <p:strVal val="4/3*ppt_w"/>
                                          </p:val>
                                        </p:tav>
                                      </p:tavLst>
                                    </p:anim>
                                    <p:anim calcmode="lin" valueType="num">
                                      <p:cBhvr>
                                        <p:cTn id="16" dur="5000"/>
                                        <p:tgtEl>
                                          <p:spTgt spid="5"/>
                                        </p:tgtEl>
                                        <p:attrNameLst>
                                          <p:attrName>ppt_h</p:attrName>
                                        </p:attrNameLst>
                                      </p:cBhvr>
                                      <p:tavLst>
                                        <p:tav tm="0">
                                          <p:val>
                                            <p:strVal val="ppt_h"/>
                                          </p:val>
                                        </p:tav>
                                        <p:tav tm="100000">
                                          <p:val>
                                            <p:strVal val="4/3*ppt_h"/>
                                          </p:val>
                                        </p:tav>
                                      </p:tavLst>
                                    </p:anim>
                                    <p:set>
                                      <p:cBhvr>
                                        <p:cTn id="17" dur="1" fill="hold">
                                          <p:stCondLst>
                                            <p:cond delay="4999"/>
                                          </p:stCondLst>
                                        </p:cTn>
                                        <p:tgtEl>
                                          <p:spTgt spid="5"/>
                                        </p:tgtEl>
                                        <p:attrNameLst>
                                          <p:attrName>style.visibility</p:attrName>
                                        </p:attrNameLst>
                                      </p:cBhvr>
                                      <p:to>
                                        <p:strVal val="hidden"/>
                                      </p:to>
                                    </p:set>
                                  </p:childTnLst>
                                </p:cTn>
                              </p:par>
                              <p:par>
                                <p:cTn id="18" presetID="21" presetClass="exit" presetSubtype="3" fill="hold" grpId="1" nodeType="withEffect">
                                  <p:stCondLst>
                                    <p:cond delay="0"/>
                                  </p:stCondLst>
                                  <p:childTnLst>
                                    <p:animEffect transition="out" filter="wheel(3)">
                                      <p:cBhvr>
                                        <p:cTn id="19" dur="5000"/>
                                        <p:tgtEl>
                                          <p:spTgt spid="5"/>
                                        </p:tgtEl>
                                      </p:cBhvr>
                                    </p:animEffect>
                                    <p:set>
                                      <p:cBhvr>
                                        <p:cTn id="20" dur="1" fill="hold">
                                          <p:stCondLst>
                                            <p:cond delay="4999"/>
                                          </p:stCondLst>
                                        </p:cTn>
                                        <p:tgtEl>
                                          <p:spTgt spid="5"/>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4/3*ppt_w"/>
                                          </p:val>
                                        </p:tav>
                                      </p:tavLst>
                                    </p:anim>
                                    <p:anim calcmode="lin" valueType="num">
                                      <p:cBhvr>
                                        <p:cTn id="23" dur="5000"/>
                                        <p:tgtEl>
                                          <p:spTgt spid="3"/>
                                        </p:tgtEl>
                                        <p:attrNameLst>
                                          <p:attrName>ppt_h</p:attrName>
                                        </p:attrNameLst>
                                      </p:cBhvr>
                                      <p:tavLst>
                                        <p:tav tm="0">
                                          <p:val>
                                            <p:strVal val="ppt_h"/>
                                          </p:val>
                                        </p:tav>
                                        <p:tav tm="100000">
                                          <p:val>
                                            <p:strVal val="4/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21" presetClass="exit" presetSubtype="8" fill="hold" grpId="1" nodeType="withEffect">
                                  <p:stCondLst>
                                    <p:cond delay="0"/>
                                  </p:stCondLst>
                                  <p:childTnLst>
                                    <p:animEffect transition="out" filter="wheel(8)">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23" presetClass="entr" presetSubtype="28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strVal val="4/3*#ppt_w"/>
                                          </p:val>
                                        </p:tav>
                                        <p:tav tm="100000">
                                          <p:val>
                                            <p:strVal val="#ppt_w"/>
                                          </p:val>
                                        </p:tav>
                                      </p:tavLst>
                                    </p:anim>
                                    <p:anim calcmode="lin" valueType="num">
                                      <p:cBhvr>
                                        <p:cTn id="31" dur="5000" fill="hold"/>
                                        <p:tgtEl>
                                          <p:spTgt spid="2"/>
                                        </p:tgtEl>
                                        <p:attrNameLst>
                                          <p:attrName>ppt_h</p:attrName>
                                        </p:attrNameLst>
                                      </p:cBhvr>
                                      <p:tavLst>
                                        <p:tav tm="0">
                                          <p:val>
                                            <p:strVal val="4/3*#ppt_h"/>
                                          </p:val>
                                        </p:tav>
                                        <p:tav tm="100000">
                                          <p:val>
                                            <p:strVal val="#ppt_h"/>
                                          </p:val>
                                        </p:tav>
                                      </p:tavLst>
                                    </p:anim>
                                  </p:childTnLst>
                                </p:cTn>
                              </p:par>
                              <p:par>
                                <p:cTn id="32" presetID="8" presetClass="entr" presetSubtype="16"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diamond(in)">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17000">
              <a:schemeClr val="accent3">
                <a:lumMod val="50000"/>
              </a:schemeClr>
            </a:gs>
            <a:gs pos="50000">
              <a:srgbClr val="FFC000">
                <a:shade val="67500"/>
                <a:satMod val="115000"/>
              </a:srgbClr>
            </a:gs>
            <a:gs pos="100000">
              <a:srgbClr val="FFC0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0557189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1000">
                <a:srgbClr val="CC66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1" fill="hold" grpId="1"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
                                          </p:val>
                                        </p:tav>
                                      </p:tavLst>
                                    </p:anim>
                                    <p:anim calcmode="lin" valueType="num">
                                      <p:cBhvr>
                                        <p:cTn id="9" dur="5000"/>
                                        <p:tgtEl>
                                          <p:spTgt spid="3"/>
                                        </p:tgtEl>
                                        <p:attrNameLst>
                                          <p:attrName>ppt_y</p:attrName>
                                        </p:attrNameLst>
                                      </p:cBhvr>
                                      <p:tavLst>
                                        <p:tav tm="0">
                                          <p:val>
                                            <p:strVal val="ppt_y"/>
                                          </p:val>
                                        </p:tav>
                                        <p:tav tm="100000">
                                          <p:val>
                                            <p:strVal val="ppt_y-ppt_h/2"/>
                                          </p:val>
                                        </p:tav>
                                      </p:tavLst>
                                    </p:anim>
                                    <p:anim calcmode="lin" valueType="num">
                                      <p:cBhvr>
                                        <p:cTn id="10" dur="5000"/>
                                        <p:tgtEl>
                                          <p:spTgt spid="3"/>
                                        </p:tgtEl>
                                        <p:attrNameLst>
                                          <p:attrName>ppt_w</p:attrName>
                                        </p:attrNameLst>
                                      </p:cBhvr>
                                      <p:tavLst>
                                        <p:tav tm="0">
                                          <p:val>
                                            <p:strVal val="ppt_w"/>
                                          </p:val>
                                        </p:tav>
                                        <p:tav tm="100000">
                                          <p:val>
                                            <p:strVal val="ppt_w"/>
                                          </p:val>
                                        </p:tav>
                                      </p:tavLst>
                                    </p:anim>
                                    <p:anim calcmode="lin" valueType="num">
                                      <p:cBhvr>
                                        <p:cTn id="11" dur="5000"/>
                                        <p:tgtEl>
                                          <p:spTgt spid="3"/>
                                        </p:tgtEl>
                                        <p:attrNameLst>
                                          <p:attrName>ppt_h</p:attrName>
                                        </p:attrNameLst>
                                      </p:cBhvr>
                                      <p:tavLst>
                                        <p:tav tm="0">
                                          <p:val>
                                            <p:strVal val="ppt_h"/>
                                          </p:val>
                                        </p:tav>
                                        <p:tav tm="100000">
                                          <p:val>
                                            <p:fltVal val="0"/>
                                          </p:val>
                                        </p:tav>
                                      </p:tavLst>
                                    </p:anim>
                                    <p:set>
                                      <p:cBhvr>
                                        <p:cTn id="12" dur="1" fill="hold">
                                          <p:stCondLst>
                                            <p:cond delay="4999"/>
                                          </p:stCondLst>
                                        </p:cTn>
                                        <p:tgtEl>
                                          <p:spTgt spid="3"/>
                                        </p:tgtEl>
                                        <p:attrNameLst>
                                          <p:attrName>style.visibility</p:attrName>
                                        </p:attrNameLst>
                                      </p:cBhvr>
                                      <p:to>
                                        <p:strVal val="hidden"/>
                                      </p:to>
                                    </p:set>
                                  </p:childTnLst>
                                </p:cTn>
                              </p:par>
                              <p:par>
                                <p:cTn id="13" presetID="16" presetClass="exit" presetSubtype="37" fill="hold" grpId="2" nodeType="withEffect">
                                  <p:stCondLst>
                                    <p:cond delay="0"/>
                                  </p:stCondLst>
                                  <p:childTnLst>
                                    <p:animEffect transition="out" filter="barn(outVertic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animBg="1"/>
      <p:bldP spid="3" grpId="2"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d9d573b652a235b4427408eec52437bcc52ad03ad88447603ebc95f753270b483393b23b236e896e5fee08d3429b1afd5169e60f910c2ee0ab8a0d2d67f9a49.png"/>
          <p:cNvPicPr>
            <a:picLocks noChangeAspect="1"/>
          </p:cNvPicPr>
          <p:nvPr/>
        </p:nvPicPr>
        <p:blipFill>
          <a:blip r:embed="rId2"/>
          <a:stretch>
            <a:fillRect/>
          </a:stretch>
        </p:blipFill>
        <p:spPr>
          <a:xfrm>
            <a:off x="1116" y="0"/>
            <a:ext cx="9141767" cy="5143500"/>
          </a:xfrm>
          <a:prstGeom prst="rect">
            <a:avLst/>
          </a:prstGeom>
        </p:spPr>
      </p:pic>
      <p:pic>
        <p:nvPicPr>
          <p:cNvPr id="3" name="2 Imagen" descr="9ee5b7fe5c3b3395c4a5532c84235a7d.gif"/>
          <p:cNvPicPr>
            <a:picLocks noChangeAspect="1"/>
          </p:cNvPicPr>
          <p:nvPr/>
        </p:nvPicPr>
        <p:blipFill>
          <a:blip r:embed="rId3">
            <a:duotone>
              <a:prstClr val="black"/>
              <a:srgbClr val="EC20D4">
                <a:tint val="45000"/>
                <a:satMod val="400000"/>
              </a:srgbClr>
            </a:duotone>
            <a:lum contrast="10000"/>
          </a:blip>
          <a:stretch>
            <a:fillRect/>
          </a:stretch>
        </p:blipFill>
        <p:spPr>
          <a:xfrm>
            <a:off x="5500694" y="1214428"/>
            <a:ext cx="2714626" cy="3500444"/>
          </a:xfrm>
          <a:prstGeom prst="rect">
            <a:avLst/>
          </a:prstGeom>
          <a:effectLst>
            <a:softEdge rad="635000"/>
          </a:effectLst>
        </p:spPr>
      </p:pic>
      <p:sp>
        <p:nvSpPr>
          <p:cNvPr id="4" name="3 CuadroTexto"/>
          <p:cNvSpPr txBox="1"/>
          <p:nvPr/>
        </p:nvSpPr>
        <p:spPr>
          <a:xfrm>
            <a:off x="1714480" y="1785932"/>
            <a:ext cx="3643338" cy="1923604"/>
          </a:xfrm>
          <a:prstGeom prst="rect">
            <a:avLst/>
          </a:prstGeom>
          <a:noFill/>
        </p:spPr>
        <p:txBody>
          <a:bodyPr wrap="square" rtlCol="0">
            <a:spAutoFit/>
          </a:bodyPr>
          <a:lstStyle/>
          <a:p>
            <a:pPr algn="ctr"/>
            <a:r>
              <a:rPr lang="es-PE" dirty="0" smtClean="0">
                <a:solidFill>
                  <a:srgbClr val="30F047"/>
                </a:solidFill>
                <a:effectLst>
                  <a:outerShdw blurRad="38100" dist="38100" dir="2700000" algn="tl">
                    <a:srgbClr val="000000">
                      <a:alpha val="43137"/>
                    </a:srgbClr>
                  </a:outerShdw>
                </a:effectLst>
              </a:rPr>
              <a:t>La intuición tiene forma de ángel </a:t>
            </a:r>
          </a:p>
          <a:p>
            <a:pPr algn="ctr"/>
            <a:r>
              <a:rPr lang="es-PE" dirty="0" smtClean="0">
                <a:solidFill>
                  <a:srgbClr val="30F047"/>
                </a:solidFill>
                <a:effectLst>
                  <a:outerShdw blurRad="38100" dist="38100" dir="2700000" algn="tl">
                    <a:srgbClr val="000000">
                      <a:alpha val="43137"/>
                    </a:srgbClr>
                  </a:outerShdw>
                </a:effectLst>
              </a:rPr>
              <a:t>y </a:t>
            </a:r>
          </a:p>
          <a:p>
            <a:pPr algn="ctr"/>
            <a:r>
              <a:rPr lang="es-PE" dirty="0" smtClean="0">
                <a:solidFill>
                  <a:srgbClr val="30F047"/>
                </a:solidFill>
                <a:effectLst>
                  <a:outerShdw blurRad="38100" dist="38100" dir="2700000" algn="tl">
                    <a:srgbClr val="000000">
                      <a:alpha val="43137"/>
                    </a:srgbClr>
                  </a:outerShdw>
                </a:effectLst>
              </a:rPr>
              <a:t>camina de puntillas </a:t>
            </a:r>
          </a:p>
          <a:p>
            <a:pPr algn="ctr"/>
            <a:endParaRPr lang="es-PE" dirty="0" smtClean="0">
              <a:solidFill>
                <a:srgbClr val="30F047"/>
              </a:solidFill>
              <a:effectLst>
                <a:outerShdw blurRad="38100" dist="38100" dir="2700000" algn="tl">
                  <a:srgbClr val="000000">
                    <a:alpha val="43137"/>
                  </a:srgbClr>
                </a:outerShdw>
              </a:effectLst>
            </a:endParaRPr>
          </a:p>
          <a:p>
            <a:pPr algn="ctr"/>
            <a:endParaRPr lang="es-PE" dirty="0" smtClean="0">
              <a:solidFill>
                <a:srgbClr val="30F047"/>
              </a:solidFill>
              <a:effectLst>
                <a:outerShdw blurRad="38100" dist="38100" dir="2700000" algn="tl">
                  <a:srgbClr val="000000">
                    <a:alpha val="43137"/>
                  </a:srgbClr>
                </a:outerShdw>
              </a:effectLst>
            </a:endParaRPr>
          </a:p>
          <a:p>
            <a:r>
              <a:rPr lang="es-PE" sz="1100" dirty="0" smtClean="0">
                <a:solidFill>
                  <a:srgbClr val="30F047"/>
                </a:solidFill>
                <a:effectLst>
                  <a:outerShdw blurRad="38100" dist="38100" dir="2700000" algn="tl">
                    <a:srgbClr val="000000">
                      <a:alpha val="43137"/>
                    </a:srgbClr>
                  </a:outerShdw>
                </a:effectLst>
              </a:rPr>
              <a:t>Autor  texto :Josefina Mateos</a:t>
            </a:r>
          </a:p>
          <a:p>
            <a:pPr algn="ctr"/>
            <a:endParaRPr lang="es-PE" dirty="0">
              <a:solidFill>
                <a:srgbClr val="30F047"/>
              </a:solidFill>
            </a:endParaRPr>
          </a:p>
        </p:txBody>
      </p:sp>
      <p:pic>
        <p:nvPicPr>
          <p:cNvPr id="5" name="4 Imagen" descr="9ee5b7fe5c3b3395c4a5532c84235a7d.gif"/>
          <p:cNvPicPr>
            <a:picLocks noChangeAspect="1"/>
          </p:cNvPicPr>
          <p:nvPr/>
        </p:nvPicPr>
        <p:blipFill>
          <a:blip r:embed="rId3">
            <a:duotone>
              <a:prstClr val="black"/>
              <a:srgbClr val="30F047">
                <a:tint val="45000"/>
                <a:satMod val="400000"/>
              </a:srgbClr>
            </a:duotone>
            <a:lum contrast="20000"/>
          </a:blip>
          <a:stretch>
            <a:fillRect/>
          </a:stretch>
        </p:blipFill>
        <p:spPr>
          <a:xfrm>
            <a:off x="4786314" y="1285866"/>
            <a:ext cx="2714626" cy="3500444"/>
          </a:xfrm>
          <a:prstGeom prst="rect">
            <a:avLst/>
          </a:prstGeom>
          <a:effectLst>
            <a:softEdge rad="635000"/>
          </a:effectLst>
        </p:spPr>
      </p:pic>
    </p:spTree>
  </p:cSld>
  <p:clrMapOvr>
    <a:masterClrMapping/>
  </p:clrMapOvr>
  <p:transition advTm="1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50000">
              <a:srgbClr val="96A741">
                <a:shade val="67500"/>
                <a:satMod val="115000"/>
              </a:srgbClr>
            </a:gs>
            <a:gs pos="100000">
              <a:srgbClr val="96A741">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0533824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FF3300">
                  <a:shade val="67500"/>
                  <a:satMod val="115000"/>
                </a:srgbClr>
              </a:gs>
              <a:gs pos="100000">
                <a:srgbClr val="FF33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stock-photo-10533824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source-of-abstract-blue-4k-sl-1360x768.jpg"/>
          <p:cNvPicPr>
            <a:picLocks noChangeAspect="1"/>
          </p:cNvPicPr>
          <p:nvPr/>
        </p:nvPicPr>
        <p:blipFill>
          <a:blip r:embed="rId3"/>
          <a:stretch>
            <a:fillRect/>
          </a:stretch>
        </p:blipFill>
        <p:spPr>
          <a:xfrm>
            <a:off x="0" y="-1"/>
            <a:ext cx="9144000" cy="5163671"/>
          </a:xfrm>
          <a:prstGeom prst="rect">
            <a:avLst/>
          </a:prstGeom>
        </p:spPr>
      </p:pic>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FC1D6"/>
            </a:gs>
            <a:gs pos="50000">
              <a:srgbClr val="EC20D4">
                <a:shade val="67500"/>
                <a:satMod val="115000"/>
              </a:srgbClr>
            </a:gs>
            <a:gs pos="100000">
              <a:srgbClr val="EC20D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554326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rgbClr val="FF99FF">
                  <a:shade val="67500"/>
                  <a:satMod val="115000"/>
                </a:srgbClr>
              </a:gs>
              <a:gs pos="100000">
                <a:srgbClr val="FF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rgbClr val="96BD79">
                  <a:shade val="67500"/>
                  <a:satMod val="115000"/>
                </a:srgbClr>
              </a:gs>
              <a:gs pos="100000">
                <a:srgbClr val="96BD7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stock-photo-105543269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coollogo_com-24116919.gif"/>
          <p:cNvPicPr>
            <a:picLocks noChangeAspect="1"/>
          </p:cNvPicPr>
          <p:nvPr/>
        </p:nvPicPr>
        <p:blipFill>
          <a:blip r:embed="rId3"/>
          <a:stretch>
            <a:fillRect/>
          </a:stretch>
        </p:blipFill>
        <p:spPr>
          <a:xfrm rot="20643288">
            <a:off x="6858016" y="3714758"/>
            <a:ext cx="1504950" cy="666750"/>
          </a:xfrm>
          <a:prstGeom prst="rect">
            <a:avLst/>
          </a:prstGeom>
        </p:spPr>
      </p:pic>
      <p:pic>
        <p:nvPicPr>
          <p:cNvPr id="7" name="6 Imagen" descr="source-of-abstract-blue-4k-sl-1360x768.jpg"/>
          <p:cNvPicPr>
            <a:picLocks noChangeAspect="1"/>
          </p:cNvPicPr>
          <p:nvPr/>
        </p:nvPicPr>
        <p:blipFill>
          <a:blip r:embed="rId4"/>
          <a:stretch>
            <a:fillRect/>
          </a:stretch>
        </p:blipFill>
        <p:spPr>
          <a:xfrm>
            <a:off x="0" y="-1"/>
            <a:ext cx="9144000" cy="5163671"/>
          </a:xfrm>
          <a:prstGeom prst="rect">
            <a:avLst/>
          </a:prstGeom>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5"/>
                                        </p:tgtEl>
                                        <p:attrNameLst>
                                          <p:attrName>ppt_w</p:attrName>
                                        </p:attrNameLst>
                                      </p:cBhvr>
                                      <p:tavLst>
                                        <p:tav tm="0">
                                          <p:val>
                                            <p:strVal val="ppt_w"/>
                                          </p:val>
                                        </p:tav>
                                        <p:tav tm="100000">
                                          <p:val>
                                            <p:strVal val="2/3*ppt_w"/>
                                          </p:val>
                                        </p:tav>
                                      </p:tavLst>
                                    </p:anim>
                                    <p:anim calcmode="lin" valueType="num">
                                      <p:cBhvr>
                                        <p:cTn id="9" dur="5000"/>
                                        <p:tgtEl>
                                          <p:spTgt spid="5"/>
                                        </p:tgtEl>
                                        <p:attrNameLst>
                                          <p:attrName>ppt_h</p:attrName>
                                        </p:attrNameLst>
                                      </p:cBhvr>
                                      <p:tavLst>
                                        <p:tav tm="0">
                                          <p:val>
                                            <p:strVal val="ppt_h"/>
                                          </p:val>
                                        </p:tav>
                                        <p:tav tm="100000">
                                          <p:val>
                                            <p:strVal val="2/3*ppt_h"/>
                                          </p:val>
                                        </p:tav>
                                      </p:tavLst>
                                    </p:anim>
                                    <p:set>
                                      <p:cBhvr>
                                        <p:cTn id="10" dur="1" fill="hold">
                                          <p:stCondLst>
                                            <p:cond delay="4999"/>
                                          </p:stCondLst>
                                        </p:cTn>
                                        <p:tgtEl>
                                          <p:spTgt spid="5"/>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4"/>
                                        </p:tgtEl>
                                        <p:attrNameLst>
                                          <p:attrName>ppt_w</p:attrName>
                                        </p:attrNameLst>
                                      </p:cBhvr>
                                      <p:tavLst>
                                        <p:tav tm="0">
                                          <p:val>
                                            <p:strVal val="ppt_w"/>
                                          </p:val>
                                        </p:tav>
                                        <p:tav tm="100000">
                                          <p:val>
                                            <p:strVal val="2/3*ppt_w"/>
                                          </p:val>
                                        </p:tav>
                                      </p:tavLst>
                                    </p:anim>
                                    <p:anim calcmode="lin" valueType="num">
                                      <p:cBhvr>
                                        <p:cTn id="16" dur="5000"/>
                                        <p:tgtEl>
                                          <p:spTgt spid="4"/>
                                        </p:tgtEl>
                                        <p:attrNameLst>
                                          <p:attrName>ppt_h</p:attrName>
                                        </p:attrNameLst>
                                      </p:cBhvr>
                                      <p:tavLst>
                                        <p:tav tm="0">
                                          <p:val>
                                            <p:strVal val="ppt_h"/>
                                          </p:val>
                                        </p:tav>
                                        <p:tav tm="100000">
                                          <p:val>
                                            <p:strVal val="2/3*ppt_h"/>
                                          </p:val>
                                        </p:tav>
                                      </p:tavLst>
                                    </p:anim>
                                    <p:set>
                                      <p:cBhvr>
                                        <p:cTn id="17" dur="1" fill="hold">
                                          <p:stCondLst>
                                            <p:cond delay="4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5000"/>
                                        <p:tgtEl>
                                          <p:spTgt spid="3"/>
                                        </p:tgtEl>
                                        <p:attrNameLst>
                                          <p:attrName>ppt_w</p:attrName>
                                        </p:attrNameLst>
                                      </p:cBhvr>
                                      <p:tavLst>
                                        <p:tav tm="0">
                                          <p:val>
                                            <p:strVal val="ppt_w"/>
                                          </p:val>
                                        </p:tav>
                                        <p:tav tm="100000">
                                          <p:val>
                                            <p:strVal val="2/3*ppt_w"/>
                                          </p:val>
                                        </p:tav>
                                      </p:tavLst>
                                    </p:anim>
                                    <p:anim calcmode="lin" valueType="num">
                                      <p:cBhvr>
                                        <p:cTn id="23" dur="5000"/>
                                        <p:tgtEl>
                                          <p:spTgt spid="3"/>
                                        </p:tgtEl>
                                        <p:attrNameLst>
                                          <p:attrName>ppt_h</p:attrName>
                                        </p:attrNameLst>
                                      </p:cBhvr>
                                      <p:tavLst>
                                        <p:tav tm="0">
                                          <p:val>
                                            <p:strVal val="ppt_h"/>
                                          </p:val>
                                        </p:tav>
                                        <p:tav tm="100000">
                                          <p:val>
                                            <p:strVal val="2/3*ppt_h"/>
                                          </p:val>
                                        </p:tav>
                                      </p:tavLst>
                                    </p:anim>
                                    <p:set>
                                      <p:cBhvr>
                                        <p:cTn id="24" dur="1" fill="hold">
                                          <p:stCondLst>
                                            <p:cond delay="4999"/>
                                          </p:stCondLst>
                                        </p:cTn>
                                        <p:tgtEl>
                                          <p:spTgt spid="3"/>
                                        </p:tgtEl>
                                        <p:attrNameLst>
                                          <p:attrName>style.visibility</p:attrName>
                                        </p:attrNameLst>
                                      </p:cBhvr>
                                      <p:to>
                                        <p:strVal val="hidden"/>
                                      </p:to>
                                    </p:set>
                                  </p:childTnLst>
                                </p:cTn>
                              </p:par>
                              <p:par>
                                <p:cTn id="25" presetID="16" presetClass="exit" presetSubtype="42" fill="hold" grpId="1" nodeType="withEffect">
                                  <p:stCondLst>
                                    <p:cond delay="0"/>
                                  </p:stCondLst>
                                  <p:childTnLst>
                                    <p:animEffect transition="out" filter="barn(outHorizontal)">
                                      <p:cBhvr>
                                        <p:cTn id="26" dur="5000"/>
                                        <p:tgtEl>
                                          <p:spTgt spid="3"/>
                                        </p:tgtEl>
                                      </p:cBhvr>
                                    </p:animEffect>
                                    <p:set>
                                      <p:cBhvr>
                                        <p:cTn id="27" dur="1" fill="hold">
                                          <p:stCondLst>
                                            <p:cond delay="4999"/>
                                          </p:stCondLst>
                                        </p:cTn>
                                        <p:tgtEl>
                                          <p:spTgt spid="3"/>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0" fill="hold"/>
                                        <p:tgtEl>
                                          <p:spTgt spid="2"/>
                                        </p:tgtEl>
                                        <p:attrNameLst>
                                          <p:attrName>ppt_w</p:attrName>
                                        </p:attrNameLst>
                                      </p:cBhvr>
                                      <p:tavLst>
                                        <p:tav tm="0">
                                          <p:val>
                                            <p:fltVal val="0"/>
                                          </p:val>
                                        </p:tav>
                                        <p:tav tm="100000">
                                          <p:val>
                                            <p:strVal val="#ppt_w"/>
                                          </p:val>
                                        </p:tav>
                                      </p:tavLst>
                                    </p:anim>
                                    <p:anim calcmode="lin" valueType="num">
                                      <p:cBhvr>
                                        <p:cTn id="31" dur="5000" fill="hold"/>
                                        <p:tgtEl>
                                          <p:spTgt spid="2"/>
                                        </p:tgtEl>
                                        <p:attrNameLst>
                                          <p:attrName>ppt_h</p:attrName>
                                        </p:attrNameLst>
                                      </p:cBhvr>
                                      <p:tavLst>
                                        <p:tav tm="0">
                                          <p:val>
                                            <p:strVal val="#ppt_h"/>
                                          </p:val>
                                        </p:tav>
                                        <p:tav tm="100000">
                                          <p:val>
                                            <p:strVal val="#ppt_h"/>
                                          </p:val>
                                        </p:tav>
                                      </p:tavLst>
                                    </p:anim>
                                  </p:childTnLst>
                                </p:cTn>
                              </p:par>
                              <p:par>
                                <p:cTn id="32" presetID="3" presetClass="entr" presetSubtype="5"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linds(vertical)">
                                      <p:cBhvr>
                                        <p:cTn id="34" dur="5000"/>
                                        <p:tgtEl>
                                          <p:spTgt spid="2"/>
                                        </p:tgtEl>
                                      </p:cBhvr>
                                    </p:animEffect>
                                  </p:childTnLst>
                                </p:cTn>
                              </p:par>
                            </p:childTnLst>
                          </p:cTn>
                        </p:par>
                        <p:par>
                          <p:cTn id="35" fill="hold">
                            <p:stCondLst>
                              <p:cond delay="5000"/>
                            </p:stCondLst>
                            <p:childTnLst>
                              <p:par>
                                <p:cTn id="36" presetID="12" presetClass="entr" presetSubtype="8" fill="hold"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slide(fromLeft)">
                                      <p:cBhvr>
                                        <p:cTn id="3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LA INTUICIO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INTUICION</Template>
  <TotalTime>0</TotalTime>
  <Words>519</Words>
  <Application>Microsoft Office PowerPoint</Application>
  <PresentationFormat>Presentación en pantalla (16:9)</PresentationFormat>
  <Paragraphs>43</Paragraphs>
  <Slides>37</Slides>
  <Notes>0</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LA INTUICION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2022-11-12T22:17:59Z</dcterms:created>
  <dcterms:modified xsi:type="dcterms:W3CDTF">2022-11-12T22:20:00Z</dcterms:modified>
</cp:coreProperties>
</file>