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0"/>
  </p:notesMasterIdLst>
  <p:sldIdLst>
    <p:sldId id="259" r:id="rId3"/>
    <p:sldId id="289" r:id="rId4"/>
    <p:sldId id="262" r:id="rId5"/>
    <p:sldId id="271" r:id="rId6"/>
    <p:sldId id="290" r:id="rId7"/>
    <p:sldId id="260" r:id="rId8"/>
    <p:sldId id="285" r:id="rId9"/>
    <p:sldId id="291" r:id="rId10"/>
    <p:sldId id="284" r:id="rId11"/>
    <p:sldId id="263" r:id="rId12"/>
    <p:sldId id="292" r:id="rId13"/>
    <p:sldId id="261" r:id="rId14"/>
    <p:sldId id="280" r:id="rId15"/>
    <p:sldId id="293" r:id="rId16"/>
    <p:sldId id="277" r:id="rId17"/>
    <p:sldId id="287" r:id="rId18"/>
    <p:sldId id="294" r:id="rId19"/>
    <p:sldId id="258" r:id="rId20"/>
    <p:sldId id="295" r:id="rId21"/>
    <p:sldId id="282" r:id="rId22"/>
    <p:sldId id="283" r:id="rId23"/>
    <p:sldId id="296" r:id="rId24"/>
    <p:sldId id="256" r:id="rId25"/>
    <p:sldId id="297" r:id="rId26"/>
    <p:sldId id="281" r:id="rId27"/>
    <p:sldId id="279" r:id="rId28"/>
    <p:sldId id="298" r:id="rId29"/>
    <p:sldId id="288" r:id="rId30"/>
    <p:sldId id="299" r:id="rId31"/>
    <p:sldId id="276" r:id="rId32"/>
    <p:sldId id="272" r:id="rId33"/>
    <p:sldId id="300" r:id="rId34"/>
    <p:sldId id="270" r:id="rId35"/>
    <p:sldId id="301" r:id="rId36"/>
    <p:sldId id="264" r:id="rId37"/>
    <p:sldId id="302" r:id="rId38"/>
    <p:sldId id="273" r:id="rId39"/>
    <p:sldId id="303" r:id="rId40"/>
    <p:sldId id="268" r:id="rId41"/>
    <p:sldId id="304" r:id="rId42"/>
    <p:sldId id="275" r:id="rId43"/>
    <p:sldId id="305" r:id="rId44"/>
    <p:sldId id="269" r:id="rId45"/>
    <p:sldId id="306" r:id="rId46"/>
    <p:sldId id="267" r:id="rId47"/>
    <p:sldId id="257" r:id="rId48"/>
    <p:sldId id="307" r:id="rId49"/>
    <p:sldId id="266" r:id="rId50"/>
    <p:sldId id="311" r:id="rId51"/>
    <p:sldId id="265" r:id="rId52"/>
    <p:sldId id="309" r:id="rId53"/>
    <p:sldId id="286" r:id="rId54"/>
    <p:sldId id="308" r:id="rId55"/>
    <p:sldId id="312" r:id="rId56"/>
    <p:sldId id="313" r:id="rId57"/>
    <p:sldId id="274" r:id="rId58"/>
    <p:sldId id="310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NULe4zO3nvkxa9lIu+K3Q" hashData="NgR4oYbxOAYEWVAbZtjaq0c9sB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CB8E"/>
    <a:srgbClr val="DCA840"/>
    <a:srgbClr val="B18121"/>
    <a:srgbClr val="005828"/>
    <a:srgbClr val="642A60"/>
    <a:srgbClr val="B957B2"/>
    <a:srgbClr val="002B82"/>
    <a:srgbClr val="582A04"/>
    <a:srgbClr val="C1FFDD"/>
    <a:srgbClr val="00823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004" autoAdjust="0"/>
  </p:normalViewPr>
  <p:slideViewPr>
    <p:cSldViewPr>
      <p:cViewPr>
        <p:scale>
          <a:sx n="110" d="100"/>
          <a:sy n="110" d="100"/>
        </p:scale>
        <p:origin x="738" y="9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F55409-DD15-4335-90A7-4519B8AC6608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8827C-06FB-4968-BDCD-36EEECB7188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28827C-06FB-4968-BDCD-36EEECB7188F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922BA-CF2A-401A-BD61-F56DC45D740D}" type="datetimeFigureOut">
              <a:rPr lang="es-ES" smtClean="0"/>
              <a:pPr/>
              <a:t>26/06/2015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95EE3-8AAE-48FF-8AEB-1E7DD17BC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B3305">
                  <a:shade val="67500"/>
                  <a:satMod val="115000"/>
                </a:srgbClr>
              </a:gs>
              <a:gs pos="100000">
                <a:srgbClr val="6B33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c14d14583978afe8d3bfb535d5937a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214686"/>
            <a:ext cx="3929058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214942" y="3214686"/>
            <a:ext cx="3929058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6200000">
            <a:off x="3250409" y="5393533"/>
            <a:ext cx="2786058" cy="14287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3214690" y="1357310"/>
            <a:ext cx="2857496" cy="14287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427479">
            <a:off x="-422328" y="5205418"/>
            <a:ext cx="4984298" cy="19968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427479">
            <a:off x="4582031" y="1452901"/>
            <a:ext cx="4984298" cy="19968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116085">
            <a:off x="-422328" y="1452900"/>
            <a:ext cx="4984298" cy="19968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288534">
            <a:off x="4586128" y="5199689"/>
            <a:ext cx="4984298" cy="19968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3839774">
            <a:off x="2049240" y="1381011"/>
            <a:ext cx="3197760" cy="19946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839774">
            <a:off x="4049503" y="5277526"/>
            <a:ext cx="3197760" cy="19946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7025071">
            <a:off x="2003941" y="5289322"/>
            <a:ext cx="3197760" cy="19946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025071">
            <a:off x="4004204" y="1369217"/>
            <a:ext cx="3197760" cy="19946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407439">
            <a:off x="-171532" y="4270618"/>
            <a:ext cx="4319216" cy="18294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407439">
            <a:off x="5047385" y="2408406"/>
            <a:ext cx="4195136" cy="18294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253741">
            <a:off x="-243297" y="2289265"/>
            <a:ext cx="4356324" cy="17228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253741">
            <a:off x="5110083" y="4209239"/>
            <a:ext cx="4148386" cy="176965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75000"/>
                </a:schemeClr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uadroTexto"/>
          <p:cNvSpPr txBox="1"/>
          <p:nvPr/>
        </p:nvSpPr>
        <p:spPr>
          <a:xfrm>
            <a:off x="7420451" y="5429264"/>
            <a:ext cx="17235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900" dirty="0" smtClean="0">
                <a:solidFill>
                  <a:srgbClr val="EACB8E"/>
                </a:solidFill>
                <a:latin typeface="Arial" pitchFamily="34" charset="0"/>
                <a:cs typeface="Arial" pitchFamily="34" charset="0"/>
              </a:rPr>
              <a:t>Tema musical  :  </a:t>
            </a:r>
            <a:r>
              <a:rPr lang="es-ES_tradnl" sz="900" dirty="0" err="1" smtClean="0">
                <a:solidFill>
                  <a:srgbClr val="EACB8E"/>
                </a:solidFill>
                <a:latin typeface="Arial" pitchFamily="34" charset="0"/>
                <a:cs typeface="Arial" pitchFamily="34" charset="0"/>
              </a:rPr>
              <a:t>foolish</a:t>
            </a:r>
            <a:r>
              <a:rPr lang="es-ES_tradnl" sz="900" dirty="0" smtClean="0">
                <a:solidFill>
                  <a:srgbClr val="EACB8E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s-ES_tradnl" sz="900" dirty="0" err="1" smtClean="0">
                <a:solidFill>
                  <a:srgbClr val="EACB8E"/>
                </a:solidFill>
                <a:latin typeface="Arial" pitchFamily="34" charset="0"/>
                <a:cs typeface="Arial" pitchFamily="34" charset="0"/>
              </a:rPr>
              <a:t>heart</a:t>
            </a:r>
            <a:endParaRPr lang="es-ES_tradnl" sz="900" dirty="0" smtClean="0">
              <a:solidFill>
                <a:srgbClr val="EACB8E"/>
              </a:solidFill>
              <a:latin typeface="Arial" pitchFamily="34" charset="0"/>
              <a:cs typeface="Arial" pitchFamily="34" charset="0"/>
            </a:endParaRPr>
          </a:p>
          <a:p>
            <a:r>
              <a:rPr lang="es-ES_tradnl" sz="900" dirty="0" smtClean="0">
                <a:solidFill>
                  <a:srgbClr val="EACB8E"/>
                </a:solidFill>
                <a:latin typeface="Arial" pitchFamily="34" charset="0"/>
                <a:cs typeface="Arial" pitchFamily="34" charset="0"/>
              </a:rPr>
              <a:t>Interpreta :Ernesto Cortázar</a:t>
            </a:r>
          </a:p>
          <a:p>
            <a:r>
              <a:rPr lang="es-ES_tradnl" sz="900" dirty="0" smtClean="0">
                <a:solidFill>
                  <a:srgbClr val="EACB8E"/>
                </a:solidFill>
                <a:latin typeface="Arial" pitchFamily="34" charset="0"/>
                <a:cs typeface="Arial" pitchFamily="34" charset="0"/>
              </a:rPr>
              <a:t>Texto : </a:t>
            </a:r>
            <a:r>
              <a:rPr lang="es-ES" sz="900" dirty="0" err="1" smtClean="0">
                <a:solidFill>
                  <a:srgbClr val="EACB8E"/>
                </a:solidFill>
                <a:latin typeface="Arial" pitchFamily="34" charset="0"/>
                <a:cs typeface="Arial" pitchFamily="34" charset="0"/>
              </a:rPr>
              <a:t>Heiddy</a:t>
            </a:r>
            <a:r>
              <a:rPr lang="es-ES" sz="900" dirty="0" smtClean="0">
                <a:solidFill>
                  <a:srgbClr val="EACB8E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900" dirty="0" err="1" smtClean="0">
                <a:solidFill>
                  <a:srgbClr val="EACB8E"/>
                </a:solidFill>
                <a:latin typeface="Arial" pitchFamily="34" charset="0"/>
                <a:cs typeface="Arial" pitchFamily="34" charset="0"/>
              </a:rPr>
              <a:t>Sulbarán</a:t>
            </a:r>
            <a:endParaRPr lang="es-ES" sz="900" dirty="0" smtClean="0">
              <a:solidFill>
                <a:srgbClr val="EACB8E"/>
              </a:solidFill>
              <a:latin typeface="Arial" pitchFamily="34" charset="0"/>
              <a:cs typeface="Arial" pitchFamily="34" charset="0"/>
            </a:endParaRPr>
          </a:p>
          <a:p>
            <a:endParaRPr lang="es-ES" sz="900" dirty="0">
              <a:solidFill>
                <a:srgbClr val="EACB8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30 CuadroTexto"/>
          <p:cNvSpPr txBox="1"/>
          <p:nvPr/>
        </p:nvSpPr>
        <p:spPr>
          <a:xfrm>
            <a:off x="357158" y="6072206"/>
            <a:ext cx="31742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ln w="3175">
                  <a:solidFill>
                    <a:schemeClr val="bg1"/>
                  </a:solidFill>
                </a:ln>
                <a:solidFill>
                  <a:srgbClr val="DCA84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400" b="1" dirty="0">
              <a:ln w="3175">
                <a:solidFill>
                  <a:schemeClr val="bg1"/>
                </a:solidFill>
              </a:ln>
              <a:solidFill>
                <a:srgbClr val="DCA84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55320" name="Picture 24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000232" y="571480"/>
            <a:ext cx="1247775" cy="762000"/>
          </a:xfrm>
          <a:prstGeom prst="rect">
            <a:avLst/>
          </a:prstGeom>
          <a:noFill/>
        </p:spPr>
      </p:pic>
      <p:pic>
        <p:nvPicPr>
          <p:cNvPr id="55322" name="Picture 26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 rot="184952">
            <a:off x="385724" y="1832209"/>
            <a:ext cx="4410103" cy="1181101"/>
          </a:xfrm>
          <a:prstGeom prst="rect">
            <a:avLst/>
          </a:prstGeom>
          <a:noFill/>
        </p:spPr>
      </p:pic>
      <p:pic>
        <p:nvPicPr>
          <p:cNvPr id="55324" name="Picture 28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804782" y="3143249"/>
            <a:ext cx="1128897" cy="714380"/>
          </a:xfrm>
          <a:prstGeom prst="rect">
            <a:avLst/>
          </a:prstGeom>
          <a:noFill/>
        </p:spPr>
      </p:pic>
      <p:pic>
        <p:nvPicPr>
          <p:cNvPr id="55326" name="Picture 30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571472" y="3929067"/>
            <a:ext cx="3686174" cy="1146198"/>
          </a:xfrm>
          <a:prstGeom prst="rect">
            <a:avLst/>
          </a:prstGeom>
          <a:noFill/>
        </p:spPr>
      </p:pic>
      <p:pic>
        <p:nvPicPr>
          <p:cNvPr id="27" name="26 Imagen" descr="ec14d14583978afe8d3bfb535d5937a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85784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advTm="28000">
    <p:sndAc>
      <p:stSnd loop="1">
        <p:snd r:embed="rId3" name="ERNESTO CORTAZAR - Foolish He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6000"/>
                            </p:stCondLst>
                            <p:childTnLst>
                              <p:par>
                                <p:cTn id="30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55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55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8000"/>
                            </p:stCondLst>
                            <p:childTnLst>
                              <p:par>
                                <p:cTn id="3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55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55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2000" fill="hold"/>
                                        <p:tgtEl>
                                          <p:spTgt spid="55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 fill="hold"/>
                                        <p:tgtEl>
                                          <p:spTgt spid="55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553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 fill="hold"/>
                                        <p:tgtEl>
                                          <p:spTgt spid="553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4" animBg="1"/>
      <p:bldP spid="5" grpId="5" animBg="1"/>
      <p:bldP spid="6" grpId="0" animBg="1"/>
      <p:bldP spid="6" grpId="1" animBg="1"/>
      <p:bldP spid="6" grpId="2" animBg="1"/>
      <p:bldP spid="6" grpId="4" animBg="1"/>
      <p:bldP spid="6" grpId="5" animBg="1"/>
      <p:bldP spid="7" grpId="0" animBg="1"/>
      <p:bldP spid="7" grpId="1" animBg="1"/>
      <p:bldP spid="7" grpId="2" animBg="1"/>
      <p:bldP spid="7" grpId="4" animBg="1"/>
      <p:bldP spid="7" grpId="5" animBg="1"/>
      <p:bldP spid="8" grpId="0" animBg="1"/>
      <p:bldP spid="8" grpId="1" animBg="1"/>
      <p:bldP spid="8" grpId="2" animBg="1"/>
      <p:bldP spid="8" grpId="4" animBg="1"/>
      <p:bldP spid="8" grpId="5" animBg="1"/>
      <p:bldP spid="9" grpId="0" animBg="1"/>
      <p:bldP spid="9" grpId="1" animBg="1"/>
      <p:bldP spid="9" grpId="2" animBg="1"/>
      <p:bldP spid="9" grpId="4" animBg="1"/>
      <p:bldP spid="9" grpId="5" animBg="1"/>
      <p:bldP spid="10" grpId="0" animBg="1"/>
      <p:bldP spid="10" grpId="1" animBg="1"/>
      <p:bldP spid="10" grpId="2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4" animBg="1"/>
      <p:bldP spid="20" grpId="5" animBg="1"/>
      <p:bldP spid="30" grpId="0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86182" y="1285860"/>
            <a:ext cx="31432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“Gracias” 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es una de esas maravillosas  palabras  que  siempre la guardamos  para nosotros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F8DCA"/>
              </a:gs>
              <a:gs pos="50000">
                <a:srgbClr val="5F1F3F">
                  <a:shade val="67500"/>
                  <a:satMod val="115000"/>
                </a:srgbClr>
              </a:gs>
              <a:gs pos="100000">
                <a:srgbClr val="5F1F3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92cbf99d2a6ec08a93a7d1da9d100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7" name="36 Conector"/>
          <p:cNvSpPr/>
          <p:nvPr/>
        </p:nvSpPr>
        <p:spPr>
          <a:xfrm>
            <a:off x="0" y="2714620"/>
            <a:ext cx="1500166" cy="1500198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nector"/>
          <p:cNvSpPr/>
          <p:nvPr/>
        </p:nvSpPr>
        <p:spPr>
          <a:xfrm>
            <a:off x="3857620" y="0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nector"/>
          <p:cNvSpPr/>
          <p:nvPr/>
        </p:nvSpPr>
        <p:spPr>
          <a:xfrm>
            <a:off x="3786182" y="5429264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nector"/>
          <p:cNvSpPr/>
          <p:nvPr/>
        </p:nvSpPr>
        <p:spPr>
          <a:xfrm>
            <a:off x="1571604" y="3071810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nector"/>
          <p:cNvSpPr/>
          <p:nvPr/>
        </p:nvSpPr>
        <p:spPr>
          <a:xfrm>
            <a:off x="7643802" y="2714620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nector"/>
          <p:cNvSpPr/>
          <p:nvPr/>
        </p:nvSpPr>
        <p:spPr>
          <a:xfrm>
            <a:off x="4143372" y="1428736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nector"/>
          <p:cNvSpPr/>
          <p:nvPr/>
        </p:nvSpPr>
        <p:spPr>
          <a:xfrm>
            <a:off x="4071934" y="4500570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nector"/>
          <p:cNvSpPr/>
          <p:nvPr/>
        </p:nvSpPr>
        <p:spPr>
          <a:xfrm>
            <a:off x="6643702" y="3000372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nector"/>
          <p:cNvSpPr/>
          <p:nvPr/>
        </p:nvSpPr>
        <p:spPr>
          <a:xfrm>
            <a:off x="2571736" y="3214686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nector"/>
          <p:cNvSpPr/>
          <p:nvPr/>
        </p:nvSpPr>
        <p:spPr>
          <a:xfrm>
            <a:off x="4214810" y="2500306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nector"/>
          <p:cNvSpPr/>
          <p:nvPr/>
        </p:nvSpPr>
        <p:spPr>
          <a:xfrm>
            <a:off x="5929322" y="3214686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nector"/>
          <p:cNvSpPr/>
          <p:nvPr/>
        </p:nvSpPr>
        <p:spPr>
          <a:xfrm>
            <a:off x="4214810" y="3786190"/>
            <a:ext cx="642942" cy="642942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nector"/>
          <p:cNvSpPr/>
          <p:nvPr/>
        </p:nvSpPr>
        <p:spPr>
          <a:xfrm>
            <a:off x="3286116" y="3286124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nector"/>
          <p:cNvSpPr/>
          <p:nvPr/>
        </p:nvSpPr>
        <p:spPr>
          <a:xfrm>
            <a:off x="5286380" y="3286124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nector"/>
          <p:cNvSpPr/>
          <p:nvPr/>
        </p:nvSpPr>
        <p:spPr>
          <a:xfrm>
            <a:off x="7286644" y="0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nector"/>
          <p:cNvSpPr/>
          <p:nvPr/>
        </p:nvSpPr>
        <p:spPr>
          <a:xfrm>
            <a:off x="6643702" y="1142984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onector"/>
          <p:cNvSpPr/>
          <p:nvPr/>
        </p:nvSpPr>
        <p:spPr>
          <a:xfrm>
            <a:off x="6143636" y="1928802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Conector"/>
          <p:cNvSpPr/>
          <p:nvPr/>
        </p:nvSpPr>
        <p:spPr>
          <a:xfrm>
            <a:off x="5715008" y="2500306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Conector"/>
          <p:cNvSpPr/>
          <p:nvPr/>
        </p:nvSpPr>
        <p:spPr>
          <a:xfrm>
            <a:off x="5572132" y="4214818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Conector"/>
          <p:cNvSpPr/>
          <p:nvPr/>
        </p:nvSpPr>
        <p:spPr>
          <a:xfrm>
            <a:off x="7429520" y="5429264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Conector"/>
          <p:cNvSpPr/>
          <p:nvPr/>
        </p:nvSpPr>
        <p:spPr>
          <a:xfrm>
            <a:off x="6643702" y="4929198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Conector"/>
          <p:cNvSpPr/>
          <p:nvPr/>
        </p:nvSpPr>
        <p:spPr>
          <a:xfrm>
            <a:off x="6072198" y="4572008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Conector"/>
          <p:cNvSpPr/>
          <p:nvPr/>
        </p:nvSpPr>
        <p:spPr>
          <a:xfrm>
            <a:off x="1214414" y="1000108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Conector"/>
          <p:cNvSpPr/>
          <p:nvPr/>
        </p:nvSpPr>
        <p:spPr>
          <a:xfrm>
            <a:off x="2071670" y="1928802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Conector"/>
          <p:cNvSpPr/>
          <p:nvPr/>
        </p:nvSpPr>
        <p:spPr>
          <a:xfrm>
            <a:off x="2643174" y="2428868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Conector"/>
          <p:cNvSpPr/>
          <p:nvPr/>
        </p:nvSpPr>
        <p:spPr>
          <a:xfrm>
            <a:off x="0" y="5429264"/>
            <a:ext cx="1500198" cy="1428736"/>
          </a:xfrm>
          <a:prstGeom prst="flowChartConnector">
            <a:avLst/>
          </a:prstGeom>
          <a:solidFill>
            <a:srgbClr val="7F357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Conector"/>
          <p:cNvSpPr/>
          <p:nvPr/>
        </p:nvSpPr>
        <p:spPr>
          <a:xfrm>
            <a:off x="1357290" y="5000636"/>
            <a:ext cx="928694" cy="928694"/>
          </a:xfrm>
          <a:prstGeom prst="flowChartConnector">
            <a:avLst/>
          </a:prstGeom>
          <a:solidFill>
            <a:srgbClr val="A5459E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Conector"/>
          <p:cNvSpPr/>
          <p:nvPr/>
        </p:nvSpPr>
        <p:spPr>
          <a:xfrm>
            <a:off x="2214546" y="4643446"/>
            <a:ext cx="642942" cy="642942"/>
          </a:xfrm>
          <a:prstGeom prst="flowChartConnector">
            <a:avLst/>
          </a:prstGeom>
          <a:solidFill>
            <a:srgbClr val="B957B2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Conector"/>
          <p:cNvSpPr/>
          <p:nvPr/>
        </p:nvSpPr>
        <p:spPr>
          <a:xfrm>
            <a:off x="2857488" y="4357694"/>
            <a:ext cx="500066" cy="500066"/>
          </a:xfrm>
          <a:prstGeom prst="flowChartConnector">
            <a:avLst/>
          </a:prstGeom>
          <a:solidFill>
            <a:srgbClr val="CF8DCA"/>
          </a:soli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3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rgbClr val="002A7E">
                  <a:shade val="67500"/>
                  <a:satMod val="115000"/>
                </a:srgbClr>
              </a:gs>
              <a:gs pos="100000">
                <a:srgbClr val="002A7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a795478fbe8c65b9b8bbe2b3c3f80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9189925">
            <a:off x="2639320" y="613975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414860">
            <a:off x="4250737" y="653318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047526">
            <a:off x="6017742" y="676810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414860">
            <a:off x="1020677" y="649059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189925">
            <a:off x="2710758" y="125689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414860">
            <a:off x="4322175" y="1296235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047526">
            <a:off x="6089180" y="131972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414860">
            <a:off x="1092115" y="1291976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189925">
            <a:off x="2710756" y="175695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414860">
            <a:off x="4322173" y="1796300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047526">
            <a:off x="6089178" y="181979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414860">
            <a:off x="1092113" y="1792041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189925">
            <a:off x="2710758" y="232848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414860">
            <a:off x="4322175" y="2367830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047526">
            <a:off x="6089180" y="239132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414860">
            <a:off x="1092115" y="2363571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89925">
            <a:off x="2782196" y="297140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414860">
            <a:off x="4393613" y="3010747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047526">
            <a:off x="6160618" y="303423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414860">
            <a:off x="1163553" y="3006488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189925">
            <a:off x="2782194" y="347146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414860">
            <a:off x="4393611" y="351081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047526">
            <a:off x="6160616" y="353430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414860">
            <a:off x="1163551" y="350655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189925">
            <a:off x="2710758" y="397156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3414860">
            <a:off x="4322175" y="4010905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047526">
            <a:off x="6089180" y="403439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414860">
            <a:off x="1092115" y="4006646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9189925">
            <a:off x="2782196" y="461447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414860">
            <a:off x="4393613" y="465382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9047526">
            <a:off x="6160618" y="467731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414860">
            <a:off x="1163553" y="464956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9189925">
            <a:off x="2782194" y="511454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414860">
            <a:off x="4393611" y="5153887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9047526">
            <a:off x="6160616" y="517737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414860">
            <a:off x="1163551" y="5149628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9189925">
            <a:off x="2782196" y="561460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414860">
            <a:off x="4393613" y="565395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9047526">
            <a:off x="6160618" y="567744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414860">
            <a:off x="1163553" y="564969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86182" y="1214422"/>
            <a:ext cx="31432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Muchas veces cuando las personas hacen algo por uno damos por hecho que ya agradecimos,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es así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6aa5a73a49c402e5e9dd2f0ae7776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3832534">
            <a:off x="-47300" y="5365831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8473306">
            <a:off x="-120822" y="-28278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3004585">
            <a:off x="7668412" y="-27644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7862600">
            <a:off x="7735078" y="542759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8473306">
            <a:off x="164964" y="-6847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3004585">
            <a:off x="7291714" y="30977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3832534">
            <a:off x="309859" y="504527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7862600">
            <a:off x="7396621" y="515570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8473306">
            <a:off x="522088" y="14586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8473306">
            <a:off x="807874" y="36017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3004585">
            <a:off x="6976212" y="26766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3004585">
            <a:off x="6599514" y="575086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3832534">
            <a:off x="738517" y="468625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3832534">
            <a:off x="1095676" y="4365698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7862600">
            <a:off x="7007478" y="4784654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7862600">
            <a:off x="6669021" y="451276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8473306">
            <a:off x="1165060" y="645881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8473306">
            <a:off x="1450846" y="86019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18473306">
            <a:off x="1807970" y="107453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18473306">
            <a:off x="2236632" y="136028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3004585">
            <a:off x="6291582" y="816796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3004585">
            <a:off x="5976080" y="105347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3004585">
            <a:off x="5527944" y="1360905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7862600">
            <a:off x="6449195" y="435602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7862600">
            <a:off x="6110738" y="408413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7862600">
            <a:off x="5721595" y="3713084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7862600">
            <a:off x="5383138" y="344119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13832534">
            <a:off x="1452866" y="415138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13832534">
            <a:off x="1738619" y="386563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13832534">
            <a:off x="2238684" y="350844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 rot="13832534">
            <a:off x="2595874" y="322269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rgbClr val="B18121">
                  <a:shade val="30000"/>
                  <a:satMod val="115000"/>
                </a:srgbClr>
              </a:gs>
              <a:gs pos="50000">
                <a:srgbClr val="B18121">
                  <a:shade val="67500"/>
                  <a:satMod val="115000"/>
                </a:srgbClr>
              </a:gs>
              <a:gs pos="100000">
                <a:srgbClr val="B1812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f0e5978df3516a9fd741a5aac64e39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782585">
            <a:off x="7337607" y="2882188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311208">
            <a:off x="7291986" y="3909524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782585">
            <a:off x="6159855" y="2810750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311208">
            <a:off x="6114234" y="3838086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782585">
            <a:off x="5016847" y="2810749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311208">
            <a:off x="4971226" y="3838085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782585">
            <a:off x="3839095" y="2739311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311208">
            <a:off x="3793474" y="3766647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782585">
            <a:off x="2640119" y="2882188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311208">
            <a:off x="2594498" y="3909524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782585">
            <a:off x="1462367" y="2810750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311208">
            <a:off x="1416746" y="3838086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782585">
            <a:off x="282665" y="2810748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311208">
            <a:off x="237044" y="3838084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782585">
            <a:off x="-895087" y="2739310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311208">
            <a:off x="-940708" y="3766646"/>
            <a:ext cx="1881416" cy="196267"/>
          </a:xfrm>
          <a:prstGeom prst="rect">
            <a:avLst/>
          </a:prstGeom>
          <a:gradFill flip="none" rotWithShape="1">
            <a:gsLst>
              <a:gs pos="34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928726" y="-357214"/>
            <a:ext cx="10429948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6" y="2000240"/>
            <a:ext cx="28575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importante dar las gracias por cada gesto de bondad que recibimos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b1e18aab58a7d51b1c3f672744d7f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-842574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-628291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-41394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-199664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14683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228965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44331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400000">
            <a:off x="657591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400000">
            <a:off x="871938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5400000">
            <a:off x="1086221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5400000">
            <a:off x="130056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5400000">
            <a:off x="151484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5400000">
            <a:off x="1729195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5400000">
            <a:off x="1943477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5400000">
            <a:off x="2157822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5400000">
            <a:off x="2372103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5400000">
            <a:off x="2586450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5400000">
            <a:off x="2800733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5400000">
            <a:off x="301507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5400000">
            <a:off x="322936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5400000">
            <a:off x="3443707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5400000">
            <a:off x="3657989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5400000">
            <a:off x="3872334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5400000">
            <a:off x="4086615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5400000">
            <a:off x="4300962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5400000">
            <a:off x="451524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5400000">
            <a:off x="472959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5400000">
            <a:off x="4943872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5400000">
            <a:off x="5158219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5400000">
            <a:off x="5372501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5400000">
            <a:off x="558684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5400000">
            <a:off x="5801127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5400000">
            <a:off x="6015475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5400000">
            <a:off x="622975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5400000">
            <a:off x="6444103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5400000">
            <a:off x="665838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5400000">
            <a:off x="6872732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5400000">
            <a:off x="7087014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5400000">
            <a:off x="7301359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 rot="5400000">
            <a:off x="7515640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ectángulo"/>
          <p:cNvSpPr/>
          <p:nvPr/>
        </p:nvSpPr>
        <p:spPr>
          <a:xfrm rot="5400000">
            <a:off x="7729987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ectángulo"/>
          <p:cNvSpPr/>
          <p:nvPr/>
        </p:nvSpPr>
        <p:spPr>
          <a:xfrm rot="5400000">
            <a:off x="794427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ectángulo"/>
          <p:cNvSpPr/>
          <p:nvPr/>
        </p:nvSpPr>
        <p:spPr>
          <a:xfrm rot="5400000">
            <a:off x="815861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3000"/>
                            </p:stCondLst>
                            <p:childTnLst>
                              <p:par>
                                <p:cTn id="26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3" grpId="0" animBg="1"/>
      <p:bldP spid="13" grpId="1" animBg="1"/>
      <p:bldP spid="13" grpId="2" animBg="1"/>
      <p:bldP spid="15" grpId="0" animBg="1"/>
      <p:bldP spid="15" grpId="1" animBg="1"/>
      <p:bldP spid="15" grpId="2" animBg="1"/>
      <p:bldP spid="17" grpId="0" animBg="1"/>
      <p:bldP spid="17" grpId="1" animBg="1"/>
      <p:bldP spid="17" grpId="2" animBg="1"/>
      <p:bldP spid="19" grpId="0" animBg="1"/>
      <p:bldP spid="19" grpId="1" animBg="1"/>
      <p:bldP spid="19" grpId="2" animBg="1"/>
      <p:bldP spid="21" grpId="0" animBg="1"/>
      <p:bldP spid="21" grpId="1" animBg="1"/>
      <p:bldP spid="21" grpId="2" animBg="1"/>
      <p:bldP spid="23" grpId="0" animBg="1"/>
      <p:bldP spid="23" grpId="1" animBg="1"/>
      <p:bldP spid="23" grpId="2" animBg="1"/>
      <p:bldP spid="25" grpId="0" animBg="1"/>
      <p:bldP spid="25" grpId="1" animBg="1"/>
      <p:bldP spid="25" grpId="2" animBg="1"/>
      <p:bldP spid="27" grpId="0" animBg="1"/>
      <p:bldP spid="27" grpId="1" animBg="1"/>
      <p:bldP spid="27" grpId="2" animBg="1"/>
      <p:bldP spid="29" grpId="0" animBg="1"/>
      <p:bldP spid="29" grpId="1" animBg="1"/>
      <p:bldP spid="29" grpId="2" animBg="1"/>
      <p:bldP spid="31" grpId="0" animBg="1"/>
      <p:bldP spid="31" grpId="1" animBg="1"/>
      <p:bldP spid="31" grpId="2" animBg="1"/>
      <p:bldP spid="33" grpId="0" animBg="1"/>
      <p:bldP spid="33" grpId="1" animBg="1"/>
      <p:bldP spid="33" grpId="2" animBg="1"/>
      <p:bldP spid="35" grpId="0" animBg="1"/>
      <p:bldP spid="35" grpId="1" animBg="1"/>
      <p:bldP spid="35" grpId="2" animBg="1"/>
      <p:bldP spid="37" grpId="0" animBg="1"/>
      <p:bldP spid="37" grpId="1" animBg="1"/>
      <p:bldP spid="37" grpId="2" animBg="1"/>
      <p:bldP spid="39" grpId="0" animBg="1"/>
      <p:bldP spid="39" grpId="1" animBg="1"/>
      <p:bldP spid="39" grpId="2" animBg="1"/>
      <p:bldP spid="41" grpId="0" animBg="1"/>
      <p:bldP spid="41" grpId="1" animBg="1"/>
      <p:bldP spid="41" grpId="2" animBg="1"/>
      <p:bldP spid="43" grpId="0" animBg="1"/>
      <p:bldP spid="43" grpId="1" animBg="1"/>
      <p:bldP spid="43" grpId="2" animBg="1"/>
      <p:bldP spid="45" grpId="0" animBg="1"/>
      <p:bldP spid="45" grpId="1" animBg="1"/>
      <p:bldP spid="45" grpId="2" animBg="1"/>
      <p:bldP spid="47" grpId="0" animBg="1"/>
      <p:bldP spid="47" grpId="1" animBg="1"/>
      <p:bldP spid="47" grpId="2" animBg="1"/>
      <p:bldP spid="49" grpId="0" animBg="1"/>
      <p:bldP spid="49" grpId="1" animBg="1"/>
      <p:bldP spid="49" grpId="2" animBg="1"/>
      <p:bldP spid="51" grpId="0" animBg="1"/>
      <p:bldP spid="51" grpId="1" animBg="1"/>
      <p:bldP spid="51" grpId="2" animBg="1"/>
      <p:bldP spid="53" grpId="0" animBg="1"/>
      <p:bldP spid="53" grpId="1" animBg="1"/>
      <p:bldP spid="53" grpId="2" animBg="1"/>
      <p:bldP spid="55" grpId="0" animBg="1"/>
      <p:bldP spid="55" grpId="1" animBg="1"/>
      <p:bldP spid="55" grpId="2" animBg="1"/>
      <p:bldP spid="57" grpId="0" animBg="1"/>
      <p:bldP spid="57" grpId="1" animBg="1"/>
      <p:bldP spid="57" grpId="2" animBg="1"/>
      <p:bldP spid="59" grpId="0" animBg="1"/>
      <p:bldP spid="59" grpId="1" animBg="1"/>
      <p:bldP spid="59" grpId="2" animBg="1"/>
      <p:bldP spid="61" grpId="0" animBg="1"/>
      <p:bldP spid="61" grpId="1" animBg="1"/>
      <p:bldP spid="61" grpId="2" animBg="1"/>
      <p:bldP spid="63" grpId="0" animBg="1"/>
      <p:bldP spid="63" grpId="1" animBg="1"/>
      <p:bldP spid="63" grpId="2" animBg="1"/>
      <p:bldP spid="65" grpId="0" animBg="1"/>
      <p:bldP spid="65" grpId="1" animBg="1"/>
      <p:bldP spid="65" grpId="2" animBg="1"/>
      <p:bldP spid="67" grpId="0" animBg="1"/>
      <p:bldP spid="67" grpId="1" animBg="1"/>
      <p:bldP spid="67" grpId="2" animBg="1"/>
      <p:bldP spid="69" grpId="0" animBg="1"/>
      <p:bldP spid="69" grpId="1" animBg="1"/>
      <p:bldP spid="69" grpId="2" animBg="1"/>
      <p:bldP spid="71" grpId="0" animBg="1"/>
      <p:bldP spid="71" grpId="1" animBg="1"/>
      <p:bldP spid="71" grpId="2" animBg="1"/>
      <p:bldP spid="73" grpId="0" animBg="1"/>
      <p:bldP spid="73" grpId="1" animBg="1"/>
      <p:bldP spid="73" grpId="2" animBg="1"/>
      <p:bldP spid="75" grpId="0" animBg="1"/>
      <p:bldP spid="75" grpId="1" animBg="1"/>
      <p:bldP spid="75" grpId="2" animBg="1"/>
      <p:bldP spid="77" grpId="0" animBg="1"/>
      <p:bldP spid="77" grpId="1" animBg="1"/>
      <p:bldP spid="77" grpId="2" animBg="1"/>
      <p:bldP spid="79" grpId="0" animBg="1"/>
      <p:bldP spid="79" grpId="1" animBg="1"/>
      <p:bldP spid="79" grpId="2" animBg="1"/>
      <p:bldP spid="81" grpId="0" animBg="1"/>
      <p:bldP spid="81" grpId="1" animBg="1"/>
      <p:bldP spid="81" grpId="2" animBg="1"/>
      <p:bldP spid="83" grpId="0" animBg="1"/>
      <p:bldP spid="83" grpId="1" animBg="1"/>
      <p:bldP spid="83" grpId="2" animBg="1"/>
      <p:bldP spid="85" grpId="0" animBg="1"/>
      <p:bldP spid="85" grpId="1" animBg="1"/>
      <p:bldP spid="85" grpId="2" animBg="1"/>
      <p:bldP spid="87" grpId="0" animBg="1"/>
      <p:bldP spid="87" grpId="1" animBg="1"/>
      <p:bldP spid="87" grpId="2" animBg="1"/>
      <p:bldP spid="89" grpId="0" animBg="1"/>
      <p:bldP spid="89" grpId="1" animBg="1"/>
      <p:bldP spid="89" grpId="2" animBg="1"/>
      <p:bldP spid="91" grpId="0" animBg="1"/>
      <p:bldP spid="91" grpId="1" animBg="1"/>
      <p:bldP spid="91" grpId="2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82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f39443d778141484ee02d807d8839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 rot="10800000" flipV="1">
            <a:off x="2500298" y="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H="1" flipV="1">
            <a:off x="4572000" y="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V="1">
            <a:off x="2500298" y="28572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 flipV="1">
            <a:off x="4572000" y="28572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2500298" y="64294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 flipH="1" flipV="1">
            <a:off x="4572000" y="64294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 flipV="1">
            <a:off x="2500298" y="92867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 flipH="1" flipV="1">
            <a:off x="4572000" y="92867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2500298" y="121444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0800000" flipH="1" flipV="1">
            <a:off x="4572000" y="121444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0800000" flipV="1">
            <a:off x="2500298" y="150017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0800000" flipH="1" flipV="1">
            <a:off x="4572000" y="150017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0800000" flipV="1">
            <a:off x="2500298" y="185738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0800000" flipH="1" flipV="1">
            <a:off x="4572000" y="185738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0800000" flipV="1">
            <a:off x="2500298" y="214311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0800000" flipH="1" flipV="1">
            <a:off x="4572000" y="214311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0800000" flipV="1">
            <a:off x="2500298" y="250030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10800000" flipH="1" flipV="1">
            <a:off x="4572000" y="250030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10800000" flipV="1">
            <a:off x="2500298" y="278603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10800000" flipH="1" flipV="1">
            <a:off x="4572000" y="278603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rot="10800000" flipV="1">
            <a:off x="2500298" y="314324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rot="10800000" flipH="1" flipV="1">
            <a:off x="4572000" y="314324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rot="10800000" flipV="1">
            <a:off x="2500298" y="342897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rot="10800000" flipH="1" flipV="1">
            <a:off x="4572000" y="342897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rot="10800000" flipV="1">
            <a:off x="2500298" y="371475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rot="10800000" flipH="1" flipV="1">
            <a:off x="4572000" y="371475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rot="10800000" flipV="1">
            <a:off x="2500298" y="400048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rot="10800000" flipH="1" flipV="1">
            <a:off x="4572000" y="400048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rot="10800000" flipV="1">
            <a:off x="2500298" y="435769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rot="10800000" flipH="1" flipV="1">
            <a:off x="4572000" y="435769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rot="10800000" flipV="1">
            <a:off x="2500298" y="464342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rot="10800000" flipH="1" flipV="1">
            <a:off x="4572000" y="464342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rot="10800000" flipV="1">
            <a:off x="2500298" y="507209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rot="10800000" flipH="1" flipV="1">
            <a:off x="4572000" y="507209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rot="10800000" flipV="1">
            <a:off x="2500298" y="535782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rot="10800000" flipH="1" flipV="1">
            <a:off x="4572000" y="535782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rot="10800000" flipV="1">
            <a:off x="2500298" y="571504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rot="10800000" flipH="1" flipV="1">
            <a:off x="4572000" y="571504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rot="10800000" flipV="1">
            <a:off x="2500298" y="600076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rot="10800000" flipH="1" flipV="1">
            <a:off x="4572000" y="600076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rot="10800000" flipV="1">
            <a:off x="2500298" y="628654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rot="10800000" flipH="1" flipV="1">
            <a:off x="4572000" y="628654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6" y="1142984"/>
            <a:ext cx="27146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 gratitud 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la virtud de reconocer los regalos recibidos y tratar de corresponderla con palabras y gestos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969201ba47497fbf77823e119a012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61430">
            <a:off x="3508332" y="451402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96262">
            <a:off x="3579932" y="442403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964302">
            <a:off x="1717807" y="236707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390950">
            <a:off x="5365261" y="2441755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13805">
            <a:off x="2181464" y="119204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107154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302195">
            <a:off x="2172153" y="3744395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00317">
            <a:off x="4769344" y="392315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9d3a2d2e4a6462d4f544fe3c7af3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11" name="10 Conector"/>
          <p:cNvSpPr/>
          <p:nvPr/>
        </p:nvSpPr>
        <p:spPr>
          <a:xfrm>
            <a:off x="0" y="2714620"/>
            <a:ext cx="1500166" cy="1500198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onector"/>
          <p:cNvSpPr/>
          <p:nvPr/>
        </p:nvSpPr>
        <p:spPr>
          <a:xfrm>
            <a:off x="3857620" y="0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nector"/>
          <p:cNvSpPr/>
          <p:nvPr/>
        </p:nvSpPr>
        <p:spPr>
          <a:xfrm>
            <a:off x="3786182" y="5429264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nector"/>
          <p:cNvSpPr/>
          <p:nvPr/>
        </p:nvSpPr>
        <p:spPr>
          <a:xfrm>
            <a:off x="1571604" y="3071810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nector"/>
          <p:cNvSpPr/>
          <p:nvPr/>
        </p:nvSpPr>
        <p:spPr>
          <a:xfrm>
            <a:off x="7643802" y="2714620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nector"/>
          <p:cNvSpPr/>
          <p:nvPr/>
        </p:nvSpPr>
        <p:spPr>
          <a:xfrm>
            <a:off x="4071934" y="1500174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nector"/>
          <p:cNvSpPr/>
          <p:nvPr/>
        </p:nvSpPr>
        <p:spPr>
          <a:xfrm>
            <a:off x="4071934" y="4500570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nector"/>
          <p:cNvSpPr/>
          <p:nvPr/>
        </p:nvSpPr>
        <p:spPr>
          <a:xfrm>
            <a:off x="6643702" y="3000372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nector"/>
          <p:cNvSpPr/>
          <p:nvPr/>
        </p:nvSpPr>
        <p:spPr>
          <a:xfrm>
            <a:off x="2571736" y="3214686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nector"/>
          <p:cNvSpPr/>
          <p:nvPr/>
        </p:nvSpPr>
        <p:spPr>
          <a:xfrm>
            <a:off x="4214810" y="2500306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nector"/>
          <p:cNvSpPr/>
          <p:nvPr/>
        </p:nvSpPr>
        <p:spPr>
          <a:xfrm>
            <a:off x="5929322" y="3214686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nector"/>
          <p:cNvSpPr/>
          <p:nvPr/>
        </p:nvSpPr>
        <p:spPr>
          <a:xfrm>
            <a:off x="4214810" y="3786190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nector"/>
          <p:cNvSpPr/>
          <p:nvPr/>
        </p:nvSpPr>
        <p:spPr>
          <a:xfrm>
            <a:off x="3286116" y="3286124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nector"/>
          <p:cNvSpPr/>
          <p:nvPr/>
        </p:nvSpPr>
        <p:spPr>
          <a:xfrm>
            <a:off x="5286380" y="3286124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nector"/>
          <p:cNvSpPr/>
          <p:nvPr/>
        </p:nvSpPr>
        <p:spPr>
          <a:xfrm>
            <a:off x="7286644" y="0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nector"/>
          <p:cNvSpPr/>
          <p:nvPr/>
        </p:nvSpPr>
        <p:spPr>
          <a:xfrm>
            <a:off x="6643702" y="1142984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nector"/>
          <p:cNvSpPr/>
          <p:nvPr/>
        </p:nvSpPr>
        <p:spPr>
          <a:xfrm>
            <a:off x="6143636" y="1928802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nector"/>
          <p:cNvSpPr/>
          <p:nvPr/>
        </p:nvSpPr>
        <p:spPr>
          <a:xfrm>
            <a:off x="5715008" y="2500306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nector"/>
          <p:cNvSpPr/>
          <p:nvPr/>
        </p:nvSpPr>
        <p:spPr>
          <a:xfrm>
            <a:off x="5572132" y="4214818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nector"/>
          <p:cNvSpPr/>
          <p:nvPr/>
        </p:nvSpPr>
        <p:spPr>
          <a:xfrm>
            <a:off x="7429520" y="5429264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nector"/>
          <p:cNvSpPr/>
          <p:nvPr/>
        </p:nvSpPr>
        <p:spPr>
          <a:xfrm>
            <a:off x="6643702" y="4929198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nector"/>
          <p:cNvSpPr/>
          <p:nvPr/>
        </p:nvSpPr>
        <p:spPr>
          <a:xfrm>
            <a:off x="6072198" y="4572008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nector"/>
          <p:cNvSpPr/>
          <p:nvPr/>
        </p:nvSpPr>
        <p:spPr>
          <a:xfrm>
            <a:off x="0" y="0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nector"/>
          <p:cNvSpPr/>
          <p:nvPr/>
        </p:nvSpPr>
        <p:spPr>
          <a:xfrm>
            <a:off x="1214414" y="1071546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nector"/>
          <p:cNvSpPr/>
          <p:nvPr/>
        </p:nvSpPr>
        <p:spPr>
          <a:xfrm>
            <a:off x="2071670" y="1928802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nector"/>
          <p:cNvSpPr/>
          <p:nvPr/>
        </p:nvSpPr>
        <p:spPr>
          <a:xfrm>
            <a:off x="2643174" y="2428868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nector"/>
          <p:cNvSpPr/>
          <p:nvPr/>
        </p:nvSpPr>
        <p:spPr>
          <a:xfrm>
            <a:off x="0" y="5429264"/>
            <a:ext cx="1500198" cy="1428736"/>
          </a:xfrm>
          <a:prstGeom prst="flowChartConnector">
            <a:avLst/>
          </a:prstGeom>
          <a:solidFill>
            <a:srgbClr val="005828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nector"/>
          <p:cNvSpPr/>
          <p:nvPr/>
        </p:nvSpPr>
        <p:spPr>
          <a:xfrm>
            <a:off x="1357290" y="5000636"/>
            <a:ext cx="928694" cy="928694"/>
          </a:xfrm>
          <a:prstGeom prst="flowChartConnector">
            <a:avLst/>
          </a:prstGeom>
          <a:solidFill>
            <a:srgbClr val="007033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nector"/>
          <p:cNvSpPr/>
          <p:nvPr/>
        </p:nvSpPr>
        <p:spPr>
          <a:xfrm>
            <a:off x="2214546" y="4643446"/>
            <a:ext cx="642942" cy="642942"/>
          </a:xfrm>
          <a:prstGeom prst="flowChartConnector">
            <a:avLst/>
          </a:prstGeom>
          <a:solidFill>
            <a:srgbClr val="00A44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nector"/>
          <p:cNvSpPr/>
          <p:nvPr/>
        </p:nvSpPr>
        <p:spPr>
          <a:xfrm>
            <a:off x="2857488" y="4357694"/>
            <a:ext cx="500066" cy="500066"/>
          </a:xfrm>
          <a:prstGeom prst="flowChartConnector">
            <a:avLst/>
          </a:prstGeom>
          <a:solidFill>
            <a:srgbClr val="00EA6A"/>
          </a:solidFill>
          <a:ln>
            <a:solidFill>
              <a:srgbClr val="00A44A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3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34" y="2000240"/>
            <a:ext cx="26432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conectarte con todo lo bueno que te está sucediendo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73acaeda36f5d40f9edf5706cab1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 rot="10800000" flipV="1">
            <a:off x="2428860" y="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 flipV="1">
            <a:off x="4500562" y="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2428860" y="28572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 flipH="1" flipV="1">
            <a:off x="4500562" y="28572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 flipV="1">
            <a:off x="2428860" y="64294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 flipH="1" flipV="1">
            <a:off x="4500562" y="64294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2428860" y="92867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0800000" flipH="1" flipV="1">
            <a:off x="4500562" y="92867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0800000" flipV="1">
            <a:off x="2428860" y="121444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0800000" flipH="1" flipV="1">
            <a:off x="4500562" y="121444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0800000" flipV="1">
            <a:off x="2428860" y="150017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0800000" flipH="1" flipV="1">
            <a:off x="4500562" y="150017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0800000" flipV="1">
            <a:off x="2428860" y="185738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0800000" flipH="1" flipV="1">
            <a:off x="4500562" y="185738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0800000" flipV="1">
            <a:off x="2428860" y="214311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10800000" flipH="1" flipV="1">
            <a:off x="4500562" y="214311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10800000" flipV="1">
            <a:off x="2428860" y="250030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10800000" flipH="1" flipV="1">
            <a:off x="4500562" y="250030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rot="10800000" flipV="1">
            <a:off x="2428860" y="278603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rot="10800000" flipH="1" flipV="1">
            <a:off x="4500562" y="278603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rot="10800000" flipV="1">
            <a:off x="2428860" y="314324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rot="10800000" flipH="1" flipV="1">
            <a:off x="4500562" y="314324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rot="10800000" flipV="1">
            <a:off x="2428860" y="342897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rot="10800000" flipH="1" flipV="1">
            <a:off x="4500562" y="342897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rot="10800000" flipV="1">
            <a:off x="2428860" y="371475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rot="10800000" flipH="1" flipV="1">
            <a:off x="4500562" y="371475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rot="10800000" flipV="1">
            <a:off x="2428860" y="400048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rot="10800000" flipH="1" flipV="1">
            <a:off x="4500562" y="400048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rot="10800000" flipV="1">
            <a:off x="2428860" y="435769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rot="10800000" flipH="1" flipV="1">
            <a:off x="4500562" y="435769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rot="10800000" flipV="1">
            <a:off x="2428860" y="464342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rot="10800000" flipH="1" flipV="1">
            <a:off x="4500562" y="464342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rot="10800000" flipV="1">
            <a:off x="2428860" y="507209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rot="10800000" flipH="1" flipV="1">
            <a:off x="4500562" y="507209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rot="10800000" flipV="1">
            <a:off x="2428860" y="535782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rot="10800000" flipH="1" flipV="1">
            <a:off x="4500562" y="535782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rot="10800000" flipV="1">
            <a:off x="2428860" y="571504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rot="10800000" flipH="1" flipV="1">
            <a:off x="4500562" y="571504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rot="10800000" flipV="1">
            <a:off x="2428860" y="600076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rot="10800000" flipH="1" flipV="1">
            <a:off x="4500562" y="600076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 rot="10800000" flipV="1">
            <a:off x="2428860" y="628654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rot="10800000" flipH="1" flipV="1">
            <a:off x="4500562" y="628654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9b82e3ab0b7784e549d669fe99f92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-58035" y="4572008"/>
            <a:ext cx="9144000" cy="2285992"/>
          </a:xfrm>
          <a:prstGeom prst="rtTriangle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0070C0">
                  <a:shade val="30000"/>
                  <a:satMod val="115000"/>
                </a:srgbClr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93771">
            <a:off x="-149752" y="1497174"/>
            <a:ext cx="9516184" cy="13807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93771">
            <a:off x="-176041" y="1807563"/>
            <a:ext cx="9468336" cy="137322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93771">
            <a:off x="-170471" y="2146326"/>
            <a:ext cx="9462299" cy="131499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93771">
            <a:off x="-168910" y="2504439"/>
            <a:ext cx="9467784" cy="11865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93771">
            <a:off x="-181972" y="2877582"/>
            <a:ext cx="9468336" cy="138899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174042" y="3198291"/>
            <a:ext cx="9462299" cy="151440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174841" y="3574456"/>
            <a:ext cx="9467784" cy="120229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179613" y="3859658"/>
            <a:ext cx="9468336" cy="15726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176405" y="4216478"/>
            <a:ext cx="9462299" cy="133076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 flipV="1">
            <a:off x="-96939" y="5505313"/>
            <a:ext cx="9467784" cy="13807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 flipV="1">
            <a:off x="-177147" y="4574358"/>
            <a:ext cx="9468336" cy="138075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68401" y="4914276"/>
            <a:ext cx="9462299" cy="149942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71966" y="5199611"/>
            <a:ext cx="9467784" cy="138454"/>
          </a:xfrm>
          <a:prstGeom prst="rect">
            <a:avLst/>
          </a:prstGeom>
          <a:gradFill flip="none" rotWithShape="1">
            <a:gsLst>
              <a:gs pos="40000">
                <a:schemeClr val="tx1"/>
              </a:gs>
              <a:gs pos="50000">
                <a:schemeClr val="accent1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1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7" y="1142984"/>
            <a:ext cx="28575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 seamos personas ingratas y sepamos dar las gracias a cualquier persona que haga algo por nosotros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415b7decd3f442bc47ce49b35a7e5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857364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0" y="285749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286512" y="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286512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286512" y="1857364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6286512" y="285749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143240" y="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14324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3143240" y="1857364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3071802" y="285749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"/>
                            </p:stCondLst>
                            <p:childTnLst>
                              <p:par>
                                <p:cTn id="14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34" y="1428736"/>
            <a:ext cx="27146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Reconocer las bendiciones que recibes en tu vida y valorar el apoyo que te dan otras personas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ACB8E"/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d061dfed585d50155433bd9a55ff3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61430">
            <a:off x="3508332" y="451402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96262">
            <a:off x="3579932" y="442403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964302">
            <a:off x="1717807" y="236707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3390950">
            <a:off x="5365261" y="2441755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13805">
            <a:off x="2181464" y="1192049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800000">
            <a:off x="4857752" y="107154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302195">
            <a:off x="2172153" y="3744395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400317">
            <a:off x="4769344" y="3923156"/>
            <a:ext cx="2128028" cy="2116625"/>
          </a:xfrm>
          <a:prstGeom prst="teardrop">
            <a:avLst>
              <a:gd name="adj" fmla="val 114047"/>
            </a:avLst>
          </a:prstGeom>
          <a:gradFill flip="none" rotWithShape="1">
            <a:gsLst>
              <a:gs pos="62000">
                <a:srgbClr val="EACB8E">
                  <a:alpha val="27000"/>
                </a:srgbClr>
              </a:gs>
              <a:gs pos="50000">
                <a:srgbClr val="5E3D12">
                  <a:shade val="67500"/>
                  <a:satMod val="115000"/>
                </a:srgbClr>
              </a:gs>
              <a:gs pos="100000">
                <a:srgbClr val="5E3D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50000">
                <a:srgbClr val="8CAF47">
                  <a:shade val="67500"/>
                  <a:satMod val="115000"/>
                </a:srgbClr>
              </a:gs>
              <a:gs pos="100000">
                <a:srgbClr val="8CAF4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cd9d55ada05633da6499b05639784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13832534">
            <a:off x="-47300" y="5365831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8473306">
            <a:off x="-120822" y="-28278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3004585">
            <a:off x="7668412" y="-27644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7862600">
            <a:off x="7735078" y="542759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8473306">
            <a:off x="164964" y="-6847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3004585">
            <a:off x="7291714" y="30977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13832534">
            <a:off x="309859" y="504527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7862600">
            <a:off x="7396621" y="515570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8473306">
            <a:off x="522088" y="14586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8473306">
            <a:off x="807874" y="36017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3004585">
            <a:off x="6976212" y="26766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3004585">
            <a:off x="6599514" y="575086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3832534">
            <a:off x="738517" y="468625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3832534">
            <a:off x="1095676" y="4365698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7862600">
            <a:off x="7007478" y="4784654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7862600">
            <a:off x="6669021" y="451276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8473306">
            <a:off x="1165060" y="645881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8473306">
            <a:off x="1450846" y="86019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18473306">
            <a:off x="1807970" y="107453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18473306">
            <a:off x="2236632" y="1360285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3004585">
            <a:off x="6291582" y="816796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3004585">
            <a:off x="5976080" y="1053479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3004585">
            <a:off x="5527944" y="1360905"/>
            <a:ext cx="1564268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7862600">
            <a:off x="6449195" y="4356027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7862600">
            <a:off x="6110738" y="408413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7862600">
            <a:off x="5721595" y="3713084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7862600">
            <a:off x="5383138" y="3441190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13832534">
            <a:off x="1452866" y="4151383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13832534">
            <a:off x="1738619" y="386563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13832534">
            <a:off x="2238684" y="350844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isósceles"/>
          <p:cNvSpPr/>
          <p:nvPr/>
        </p:nvSpPr>
        <p:spPr>
          <a:xfrm rot="13832534">
            <a:off x="2595874" y="3222692"/>
            <a:ext cx="1579185" cy="1733281"/>
          </a:xfrm>
          <a:prstGeom prst="triangle">
            <a:avLst/>
          </a:prstGeo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3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2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9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0" presetID="13" presetClass="exit" presetSubtype="16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5" grpId="4" animBg="1"/>
      <p:bldP spid="6" grpId="0" animBg="1"/>
      <p:bldP spid="6" grpId="2" animBg="1"/>
      <p:bldP spid="6" grpId="3" animBg="1"/>
      <p:bldP spid="6" grpId="4" animBg="1"/>
      <p:bldP spid="7" grpId="0" animBg="1"/>
      <p:bldP spid="7" grpId="2" animBg="1"/>
      <p:bldP spid="7" grpId="3" animBg="1"/>
      <p:bldP spid="7" grpId="4" animBg="1"/>
      <p:bldP spid="8" grpId="0" animBg="1"/>
      <p:bldP spid="8" grpId="2" animBg="1"/>
      <p:bldP spid="8" grpId="3" animBg="1"/>
      <p:bldP spid="8" grpId="4" animBg="1"/>
      <p:bldP spid="9" grpId="0" animBg="1"/>
      <p:bldP spid="9" grpId="2" animBg="1"/>
      <p:bldP spid="9" grpId="3" animBg="1"/>
      <p:bldP spid="9" grpId="4" animBg="1"/>
      <p:bldP spid="10" grpId="0" animBg="1"/>
      <p:bldP spid="10" grpId="2" animBg="1"/>
      <p:bldP spid="10" grpId="3" animBg="1"/>
      <p:bldP spid="10" grpId="4" animBg="1"/>
      <p:bldP spid="11" grpId="0" animBg="1"/>
      <p:bldP spid="11" grpId="2" animBg="1"/>
      <p:bldP spid="11" grpId="3" animBg="1"/>
      <p:bldP spid="11" grpId="4" animBg="1"/>
      <p:bldP spid="12" grpId="0" animBg="1"/>
      <p:bldP spid="12" grpId="2" animBg="1"/>
      <p:bldP spid="12" grpId="3" animBg="1"/>
      <p:bldP spid="12" grpId="4" animBg="1"/>
      <p:bldP spid="13" grpId="0" animBg="1"/>
      <p:bldP spid="13" grpId="2" animBg="1"/>
      <p:bldP spid="13" grpId="3" animBg="1"/>
      <p:bldP spid="13" grpId="4" animBg="1"/>
      <p:bldP spid="14" grpId="0" animBg="1"/>
      <p:bldP spid="14" grpId="2" animBg="1"/>
      <p:bldP spid="14" grpId="3" animBg="1"/>
      <p:bldP spid="14" grpId="4" animBg="1"/>
      <p:bldP spid="16" grpId="0" animBg="1"/>
      <p:bldP spid="16" grpId="2" animBg="1"/>
      <p:bldP spid="16" grpId="3" animBg="1"/>
      <p:bldP spid="16" grpId="4" animBg="1"/>
      <p:bldP spid="17" grpId="0" animBg="1"/>
      <p:bldP spid="17" grpId="2" animBg="1"/>
      <p:bldP spid="17" grpId="3" animBg="1"/>
      <p:bldP spid="17" grpId="4" animBg="1"/>
      <p:bldP spid="18" grpId="0" animBg="1"/>
      <p:bldP spid="18" grpId="2" animBg="1"/>
      <p:bldP spid="18" grpId="3" animBg="1"/>
      <p:bldP spid="18" grpId="4" animBg="1"/>
      <p:bldP spid="19" grpId="0" animBg="1"/>
      <p:bldP spid="19" grpId="2" animBg="1"/>
      <p:bldP spid="19" grpId="3" animBg="1"/>
      <p:bldP spid="19" grpId="4" animBg="1"/>
      <p:bldP spid="20" grpId="0" animBg="1"/>
      <p:bldP spid="20" grpId="2" animBg="1"/>
      <p:bldP spid="20" grpId="3" animBg="1"/>
      <p:bldP spid="20" grpId="4" animBg="1"/>
      <p:bldP spid="21" grpId="0" animBg="1"/>
      <p:bldP spid="21" grpId="2" animBg="1"/>
      <p:bldP spid="21" grpId="3" animBg="1"/>
      <p:bldP spid="21" grpId="4" animBg="1"/>
      <p:bldP spid="22" grpId="0" animBg="1"/>
      <p:bldP spid="22" grpId="2" animBg="1"/>
      <p:bldP spid="22" grpId="3" animBg="1"/>
      <p:bldP spid="22" grpId="4" animBg="1"/>
      <p:bldP spid="23" grpId="0" animBg="1"/>
      <p:bldP spid="23" grpId="2" animBg="1"/>
      <p:bldP spid="23" grpId="3" animBg="1"/>
      <p:bldP spid="23" grpId="4" animBg="1"/>
      <p:bldP spid="24" grpId="0" animBg="1"/>
      <p:bldP spid="24" grpId="2" animBg="1"/>
      <p:bldP spid="24" grpId="3" animBg="1"/>
      <p:bldP spid="24" grpId="4" animBg="1"/>
      <p:bldP spid="25" grpId="0" animBg="1"/>
      <p:bldP spid="25" grpId="2" animBg="1"/>
      <p:bldP spid="25" grpId="3" animBg="1"/>
      <p:bldP spid="25" grpId="4" animBg="1"/>
      <p:bldP spid="26" grpId="0" animBg="1"/>
      <p:bldP spid="26" grpId="2" animBg="1"/>
      <p:bldP spid="26" grpId="3" animBg="1"/>
      <p:bldP spid="26" grpId="4" animBg="1"/>
      <p:bldP spid="27" grpId="0" animBg="1"/>
      <p:bldP spid="27" grpId="2" animBg="1"/>
      <p:bldP spid="27" grpId="3" animBg="1"/>
      <p:bldP spid="27" grpId="4" animBg="1"/>
      <p:bldP spid="28" grpId="0" animBg="1"/>
      <p:bldP spid="28" grpId="2" animBg="1"/>
      <p:bldP spid="28" grpId="3" animBg="1"/>
      <p:bldP spid="28" grpId="4" animBg="1"/>
      <p:bldP spid="29" grpId="0" animBg="1"/>
      <p:bldP spid="29" grpId="2" animBg="1"/>
      <p:bldP spid="29" grpId="3" animBg="1"/>
      <p:bldP spid="29" grpId="4" animBg="1"/>
      <p:bldP spid="30" grpId="0" animBg="1"/>
      <p:bldP spid="30" grpId="2" animBg="1"/>
      <p:bldP spid="30" grpId="3" animBg="1"/>
      <p:bldP spid="30" grpId="4" animBg="1"/>
      <p:bldP spid="31" grpId="0" animBg="1"/>
      <p:bldP spid="31" grpId="2" animBg="1"/>
      <p:bldP spid="31" grpId="3" animBg="1"/>
      <p:bldP spid="31" grpId="4" animBg="1"/>
      <p:bldP spid="32" grpId="0" animBg="1"/>
      <p:bldP spid="32" grpId="2" animBg="1"/>
      <p:bldP spid="32" grpId="3" animBg="1"/>
      <p:bldP spid="32" grpId="4" animBg="1"/>
      <p:bldP spid="33" grpId="0" animBg="1"/>
      <p:bldP spid="33" grpId="2" animBg="1"/>
      <p:bldP spid="33" grpId="3" animBg="1"/>
      <p:bldP spid="33" grpId="4" animBg="1"/>
      <p:bldP spid="34" grpId="0" animBg="1"/>
      <p:bldP spid="34" grpId="2" animBg="1"/>
      <p:bldP spid="34" grpId="3" animBg="1"/>
      <p:bldP spid="34" grpId="4" animBg="1"/>
      <p:bldP spid="35" grpId="0" animBg="1"/>
      <p:bldP spid="35" grpId="2" animBg="1"/>
      <p:bldP spid="35" grpId="3" animBg="1"/>
      <p:bldP spid="35" grpId="4" animBg="1"/>
      <p:bldP spid="36" grpId="0" animBg="1"/>
      <p:bldP spid="36" grpId="2" animBg="1"/>
      <p:bldP spid="36" grpId="3" animBg="1"/>
      <p:bldP spid="36" grpId="4" animBg="1"/>
      <p:bldP spid="3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14744" y="1500174"/>
            <a:ext cx="30003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Agradecer genera emociones positivas. Proporciona felicidad tanto a quien la da como a quien la recibe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c2ab96a4c7e85cff020a46358b7d3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4572008"/>
            <a:ext cx="9144000" cy="2285992"/>
          </a:xfrm>
          <a:prstGeom prst="rtTriangle">
            <a:avLst/>
          </a:prstGeom>
          <a:gradFill>
            <a:gsLst>
              <a:gs pos="95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2428868"/>
          </a:xfrm>
          <a:prstGeom prst="rtTriangle">
            <a:avLst/>
          </a:prstGeom>
          <a:gradFill>
            <a:gsLst>
              <a:gs pos="97000">
                <a:srgbClr val="FFC0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893771">
            <a:off x="-177218" y="1433497"/>
            <a:ext cx="9516184" cy="138074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893771">
            <a:off x="-203507" y="1743886"/>
            <a:ext cx="9468336" cy="137322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893771">
            <a:off x="-197937" y="2082649"/>
            <a:ext cx="9462299" cy="131499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893771">
            <a:off x="-196376" y="2440762"/>
            <a:ext cx="9467784" cy="118650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893771">
            <a:off x="-209438" y="2813905"/>
            <a:ext cx="9468336" cy="138899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893771">
            <a:off x="-201508" y="3134614"/>
            <a:ext cx="9462299" cy="151440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893771">
            <a:off x="-202307" y="3510779"/>
            <a:ext cx="9467784" cy="120229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893771">
            <a:off x="-207079" y="3795981"/>
            <a:ext cx="9468336" cy="157264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893771">
            <a:off x="-203871" y="4152801"/>
            <a:ext cx="9462299" cy="133076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893771" flipV="1">
            <a:off x="-124405" y="5441636"/>
            <a:ext cx="9467784" cy="138074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893771" flipV="1">
            <a:off x="-204613" y="4510681"/>
            <a:ext cx="9468336" cy="138075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893771">
            <a:off x="-195867" y="4850599"/>
            <a:ext cx="9462299" cy="149942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893771">
            <a:off x="-199432" y="5135934"/>
            <a:ext cx="9467784" cy="138454"/>
          </a:xfrm>
          <a:prstGeom prst="rect">
            <a:avLst/>
          </a:prstGeom>
          <a:solidFill>
            <a:srgbClr val="EACB8E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2" animBg="1"/>
      <p:bldP spid="9" grpId="0" animBg="1"/>
      <p:bldP spid="9" grpId="2" animBg="1"/>
      <p:bldP spid="10" grpId="0" animBg="1"/>
      <p:bldP spid="10" grpId="2" animBg="1"/>
      <p:bldP spid="11" grpId="0" animBg="1"/>
      <p:bldP spid="11" grpId="2" animBg="1"/>
      <p:bldP spid="12" grpId="0" animBg="1"/>
      <p:bldP spid="12" grpId="2" animBg="1"/>
      <p:bldP spid="13" grpId="0" animBg="1"/>
      <p:bldP spid="13" grpId="2" animBg="1"/>
      <p:bldP spid="14" grpId="0" animBg="1"/>
      <p:bldP spid="14" grpId="2" animBg="1"/>
      <p:bldP spid="15" grpId="0" animBg="1"/>
      <p:bldP spid="15" grpId="2" animBg="1"/>
      <p:bldP spid="16" grpId="0" animBg="1"/>
      <p:bldP spid="16" grpId="2" animBg="1"/>
      <p:bldP spid="17" grpId="0" animBg="1"/>
      <p:bldP spid="17" grpId="2" animBg="1"/>
      <p:bldP spid="18" grpId="0" animBg="1"/>
      <p:bldP spid="18" grpId="2" animBg="1"/>
      <p:bldP spid="19" grpId="0" animBg="1"/>
      <p:bldP spid="19" grpId="2" animBg="1"/>
      <p:bldP spid="20" grpId="0" animBg="1"/>
      <p:bldP spid="20" grpId="2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28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428992" y="1000108"/>
            <a:ext cx="30003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palabra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“Gracias “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 una alta vibración y es una de las más importantes expresiones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amor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82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9f69224a443181c13a54de56fd637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0" y="1857364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0" y="285749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286512" y="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286512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6286512" y="1857364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6286512" y="285749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143240" y="0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143240" y="1000108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3143240" y="1857364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3071802" y="2857496"/>
            <a:ext cx="2857488" cy="4000504"/>
          </a:xfrm>
          <a:prstGeom prst="diamond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5000"/>
                            </p:stCondLst>
                            <p:childTnLst>
                              <p:par>
                                <p:cTn id="141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8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82A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6dcad13d065d50f325615e2c38ab3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4429132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H="1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20810465">
            <a:off x="184267" y="2355727"/>
            <a:ext cx="750655" cy="427854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20810465">
            <a:off x="767177" y="217189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20810465">
            <a:off x="1410119" y="202901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20810465">
            <a:off x="1972067" y="1818403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20810465">
            <a:off x="2561129" y="1687905"/>
            <a:ext cx="750655" cy="435262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20810465">
            <a:off x="3198004" y="1545729"/>
            <a:ext cx="750655" cy="429932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20810465">
            <a:off x="3748248" y="1374641"/>
            <a:ext cx="750655" cy="43155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20810465">
            <a:off x="4339076" y="124319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20810465">
            <a:off x="4972332" y="1032616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20810465">
            <a:off x="5607488" y="890624"/>
            <a:ext cx="750655" cy="429932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20810465">
            <a:off x="6196465" y="743131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20810465">
            <a:off x="6829721" y="532552"/>
            <a:ext cx="750655" cy="43688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20810465">
            <a:off x="7553787" y="38594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20810465">
            <a:off x="8197156" y="243032"/>
            <a:ext cx="750788" cy="432010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EACB8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0"/>
                            </p:stCondLst>
                            <p:childTnLst>
                              <p:par>
                                <p:cTn id="157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857620" y="1071546"/>
            <a:ext cx="300039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 agradeces sientes que tienes abundancia, sientes que recibes. Cuando te agradecen sientes que has hecho bien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7330959b65c5e654f326b45ff7ec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6200000">
            <a:off x="525780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97180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497204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68604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68629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240029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47198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418623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390047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361472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332897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304322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275747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247171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218596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218599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190024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161449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218598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190023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161447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140016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111441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82866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5400000">
            <a:off x="-61434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5400000">
            <a:off x="-32859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5400000">
            <a:off x="-4284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5400000">
            <a:off x="17147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5400000">
            <a:off x="40004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5400000">
            <a:off x="68580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6248" y="2214554"/>
            <a:ext cx="24288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Agradecer constantemente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vivir en el presente</a:t>
            </a:r>
            <a:endParaRPr lang="es-ES" sz="40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796cec363b6388e0fc94e78d1bfbe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4429132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 flipH="1">
            <a:off x="0" y="0"/>
            <a:ext cx="9144000" cy="2428868"/>
          </a:xfrm>
          <a:prstGeom prst="rtTriangle">
            <a:avLst/>
          </a:prstGeom>
          <a:gradFill flip="none" rotWithShape="1">
            <a:gsLst>
              <a:gs pos="0">
                <a:srgbClr val="00B0F0"/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20810465">
            <a:off x="184267" y="2355727"/>
            <a:ext cx="750655" cy="427854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20810465">
            <a:off x="767177" y="217189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rot="20810465">
            <a:off x="1410119" y="202901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20810465">
            <a:off x="1972067" y="1818403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20810465">
            <a:off x="2561129" y="1687905"/>
            <a:ext cx="750655" cy="4352626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20810465">
            <a:off x="3198004" y="1545729"/>
            <a:ext cx="750655" cy="429932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20810465">
            <a:off x="3748248" y="1374641"/>
            <a:ext cx="750655" cy="43155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20810465">
            <a:off x="4339076" y="1243197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20810465">
            <a:off x="4972332" y="1032616"/>
            <a:ext cx="750655" cy="436888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20810465">
            <a:off x="5607488" y="890624"/>
            <a:ext cx="750655" cy="4299325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20810465">
            <a:off x="6196465" y="743131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20810465">
            <a:off x="6829721" y="532552"/>
            <a:ext cx="750655" cy="4368888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20810465">
            <a:off x="7553787" y="385942"/>
            <a:ext cx="750655" cy="4316329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20810465">
            <a:off x="8197156" y="243032"/>
            <a:ext cx="750788" cy="4320100"/>
          </a:xfrm>
          <a:prstGeom prst="parallelogram">
            <a:avLst>
              <a:gd name="adj" fmla="val 39232"/>
            </a:avLst>
          </a:prstGeom>
          <a:gradFill flip="none" rotWithShape="1">
            <a:gsLst>
              <a:gs pos="0">
                <a:srgbClr val="00B0F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0"/>
                            </p:stCondLst>
                            <p:childTnLst>
                              <p:par>
                                <p:cTn id="157" presetID="3" presetClass="exit" presetSubtype="1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16109497355d63be265edb565abc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1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rgbClr val="FFF200">
                  <a:alpha val="6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>
            <a:gsLst>
              <a:gs pos="0">
                <a:srgbClr val="FFF200">
                  <a:alpha val="65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86182" y="1142984"/>
            <a:ext cx="307183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momento en que comienzas a agradecer, enfocas tu mente en lo positivo y la alejas de los pensamientos negativos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77e615c1f9ad930eb1f60be0b8fb5b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1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6200000">
            <a:off x="525780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97180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497204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-268604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68629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-240029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447198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>
            <a:off x="418623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390047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16200000">
            <a:off x="361472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16200000">
            <a:off x="332897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16200000">
            <a:off x="304322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16200000">
            <a:off x="275747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16200000">
            <a:off x="247171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16200000">
            <a:off x="218596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16200000">
            <a:off x="218599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16200000">
            <a:off x="190024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16200000">
            <a:off x="161449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-218598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190023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-161447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140016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111441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82866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5400000">
            <a:off x="-614346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isósceles"/>
          <p:cNvSpPr/>
          <p:nvPr/>
        </p:nvSpPr>
        <p:spPr>
          <a:xfrm rot="5400000">
            <a:off x="-328594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isósceles"/>
          <p:cNvSpPr/>
          <p:nvPr/>
        </p:nvSpPr>
        <p:spPr>
          <a:xfrm rot="5400000">
            <a:off x="-4284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isósceles"/>
          <p:cNvSpPr/>
          <p:nvPr/>
        </p:nvSpPr>
        <p:spPr>
          <a:xfrm rot="5400000">
            <a:off x="171472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isósceles"/>
          <p:cNvSpPr/>
          <p:nvPr/>
        </p:nvSpPr>
        <p:spPr>
          <a:xfrm rot="5400000">
            <a:off x="400048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isósceles"/>
          <p:cNvSpPr/>
          <p:nvPr/>
        </p:nvSpPr>
        <p:spPr>
          <a:xfrm rot="5400000">
            <a:off x="685800" y="2971800"/>
            <a:ext cx="6858000" cy="914400"/>
          </a:xfrm>
          <a:prstGeom prst="triangle">
            <a:avLst/>
          </a:prstGeom>
          <a:gradFill flip="none" rotWithShape="1">
            <a:gsLst>
              <a:gs pos="54000">
                <a:schemeClr val="accent6">
                  <a:lumMod val="75000"/>
                </a:schemeClr>
              </a:gs>
              <a:gs pos="50000">
                <a:srgbClr val="6A3D0C">
                  <a:shade val="67500"/>
                  <a:satMod val="115000"/>
                </a:srgbClr>
              </a:gs>
              <a:gs pos="100000">
                <a:srgbClr val="6A3D0C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5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1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14810" y="1714488"/>
            <a:ext cx="25717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Siempre demos las gracias .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 del agradecimiento un ritual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E3D1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2b55ef05077edf7729c8fb56a06d4c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Datos"/>
          <p:cNvSpPr/>
          <p:nvPr/>
        </p:nvSpPr>
        <p:spPr>
          <a:xfrm>
            <a:off x="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"/>
          <p:cNvSpPr/>
          <p:nvPr/>
        </p:nvSpPr>
        <p:spPr>
          <a:xfrm flipV="1">
            <a:off x="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>
            <a:off x="78578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V="1">
            <a:off x="78578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1571604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V="1">
            <a:off x="1571604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>
            <a:off x="2357422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 flipV="1">
            <a:off x="2357422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314324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V="1">
            <a:off x="314324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>
            <a:off x="39290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V="1">
            <a:off x="39290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>
            <a:off x="471487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 flipV="1">
            <a:off x="471487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542925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 flipV="1">
            <a:off x="542925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14363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V="1">
            <a:off x="614363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>
            <a:off x="678657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V="1">
            <a:off x="678657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>
            <a:off x="75009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 flipV="1">
            <a:off x="75009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821533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 flipV="1">
            <a:off x="821533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2700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6248" y="1714488"/>
            <a:ext cx="25717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Levantarte  cada mañana dando gracias te dará  entusiasmo para comenzar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día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F6B1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3534484fbb86b32f8d879e394d80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6690"/>
            <a:ext cx="9144001" cy="685131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99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9966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14810" y="2285992"/>
            <a:ext cx="245612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 las gracias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hace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grande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128f2cfdf2ce4c7750d80ad6c01f7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428604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0" y="92867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142873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192880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0" y="242886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300037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>
            <a:off x="0" y="350043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4000504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0" y="450057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0" y="500063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0" y="550070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0" y="592933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>
            <a:off x="4572000" y="428604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928694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4572000" y="142873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192882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4572000" y="242886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300037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>
            <a:off x="4572000" y="350043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4000528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>
            <a:off x="4572000" y="450057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5000636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>
            <a:off x="4572000" y="5500702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5929330"/>
            <a:ext cx="4572000" cy="928670"/>
          </a:xfrm>
          <a:prstGeom prst="rtTriangle">
            <a:avLst/>
          </a:prstGeom>
          <a:gradFill flip="none" rotWithShape="1">
            <a:gsLst>
              <a:gs pos="17000">
                <a:srgbClr val="005828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6" y="1928802"/>
            <a:ext cx="264320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Comienza  por agradecer cada detalle en tu vida y a las personas que te rodean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352f6a39b1796f987f2862a48b338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 rot="5400000">
            <a:off x="-1428752" y="1428752"/>
            <a:ext cx="6858000" cy="4000496"/>
          </a:xfrm>
          <a:prstGeom prst="trapezoid">
            <a:avLst>
              <a:gd name="adj" fmla="val 51842"/>
            </a:avLst>
          </a:prstGeom>
          <a:gradFill flip="none" rotWithShape="1">
            <a:gsLst>
              <a:gs pos="0">
                <a:srgbClr val="1966FF">
                  <a:shade val="30000"/>
                  <a:satMod val="115000"/>
                </a:srgbClr>
              </a:gs>
              <a:gs pos="50000">
                <a:srgbClr val="1966FF">
                  <a:shade val="67500"/>
                  <a:satMod val="115000"/>
                </a:srgbClr>
              </a:gs>
              <a:gs pos="100000">
                <a:srgbClr val="1966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rot="16200000">
            <a:off x="3679033" y="1393033"/>
            <a:ext cx="6858000" cy="4071934"/>
          </a:xfrm>
          <a:prstGeom prst="trapezoid">
            <a:avLst>
              <a:gd name="adj" fmla="val 52574"/>
            </a:avLst>
          </a:prstGeom>
          <a:gradFill flip="none" rotWithShape="1">
            <a:gsLst>
              <a:gs pos="0">
                <a:srgbClr val="1966FF">
                  <a:shade val="30000"/>
                  <a:satMod val="115000"/>
                </a:srgbClr>
              </a:gs>
              <a:gs pos="50000">
                <a:srgbClr val="1966FF">
                  <a:shade val="67500"/>
                  <a:satMod val="115000"/>
                </a:srgbClr>
              </a:gs>
              <a:gs pos="100000">
                <a:srgbClr val="1966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0800000">
            <a:off x="0" y="0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rgbClr val="1966FF">
                  <a:shade val="30000"/>
                  <a:satMod val="115000"/>
                </a:srgbClr>
              </a:gs>
              <a:gs pos="50000">
                <a:srgbClr val="1966FF">
                  <a:shade val="67500"/>
                  <a:satMod val="115000"/>
                </a:srgbClr>
              </a:gs>
              <a:gs pos="100000">
                <a:srgbClr val="1966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88513"/>
            </a:avLst>
          </a:prstGeom>
          <a:gradFill flip="none" rotWithShape="1">
            <a:gsLst>
              <a:gs pos="0">
                <a:srgbClr val="1966FF">
                  <a:shade val="30000"/>
                  <a:satMod val="115000"/>
                </a:srgbClr>
              </a:gs>
              <a:gs pos="50000">
                <a:srgbClr val="1966FF">
                  <a:shade val="67500"/>
                  <a:satMod val="115000"/>
                </a:srgbClr>
              </a:gs>
              <a:gs pos="100000">
                <a:srgbClr val="1966FF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7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34" y="1857364"/>
            <a:ext cx="27146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Agradece  hasta las dificultades porque te ayudan a conocerte más y a crecer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363a1a2b80b225fa531d79a3118d24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214686"/>
            <a:ext cx="3929058" cy="2143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5214942" y="3214686"/>
            <a:ext cx="3929058" cy="214314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6200000">
            <a:off x="3250409" y="5393533"/>
            <a:ext cx="2786058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6200000">
            <a:off x="3214690" y="1357310"/>
            <a:ext cx="2857496" cy="14287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427479">
            <a:off x="-422328" y="5205418"/>
            <a:ext cx="4984298" cy="19968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427479">
            <a:off x="4582031" y="1452901"/>
            <a:ext cx="4984298" cy="19968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182623">
            <a:off x="-422328" y="1452900"/>
            <a:ext cx="4984298" cy="19968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288534">
            <a:off x="4586128" y="5199689"/>
            <a:ext cx="4984298" cy="19968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3839774">
            <a:off x="2049240" y="1381011"/>
            <a:ext cx="3197760" cy="19946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3839774">
            <a:off x="4049503" y="5277526"/>
            <a:ext cx="3197760" cy="19946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7025071">
            <a:off x="2003941" y="5289322"/>
            <a:ext cx="3197760" cy="19946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7025071">
            <a:off x="4004204" y="1369217"/>
            <a:ext cx="3197760" cy="19946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407439">
            <a:off x="-171532" y="4270618"/>
            <a:ext cx="4319216" cy="1829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407439">
            <a:off x="5047385" y="2408406"/>
            <a:ext cx="4195136" cy="1829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253741">
            <a:off x="-243297" y="2289265"/>
            <a:ext cx="4356324" cy="17228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253741">
            <a:off x="5110083" y="4209239"/>
            <a:ext cx="4148386" cy="17696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143372" y="1785926"/>
            <a:ext cx="264320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/>
              <a:t>Agradece las virtudes de otros, fortalece tus relaciones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753946fc85ef42d527c7b947ecc2f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48" y="0"/>
            <a:ext cx="918864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9189925">
            <a:off x="2639320" y="613975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414860">
            <a:off x="4250737" y="653318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047526">
            <a:off x="6017742" y="676810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414860">
            <a:off x="1020677" y="649059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189925">
            <a:off x="2710758" y="125689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414860">
            <a:off x="4322175" y="1296235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047526">
            <a:off x="6089180" y="131972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414860">
            <a:off x="1092115" y="1291976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189925">
            <a:off x="2710756" y="175695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414860">
            <a:off x="4322173" y="1796300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047526">
            <a:off x="6089178" y="181979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414860">
            <a:off x="1092113" y="1792041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189925">
            <a:off x="2710758" y="232848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414860">
            <a:off x="4322175" y="2367830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047526">
            <a:off x="6089180" y="239132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414860">
            <a:off x="1092115" y="2363571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89925">
            <a:off x="2782196" y="297140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414860">
            <a:off x="4393613" y="3010747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047526">
            <a:off x="6160618" y="303423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414860">
            <a:off x="1163553" y="3006488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189925">
            <a:off x="2782194" y="347146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414860">
            <a:off x="4393611" y="351081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047526">
            <a:off x="6160616" y="353430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414860">
            <a:off x="1163551" y="350655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189925">
            <a:off x="2710758" y="397156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414860">
            <a:off x="4322175" y="4010905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047526">
            <a:off x="6089180" y="403439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414860">
            <a:off x="1092115" y="4006646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189925">
            <a:off x="2782196" y="461447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414860">
            <a:off x="4393613" y="465382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047526">
            <a:off x="6160618" y="467731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3414860">
            <a:off x="1163553" y="464956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189925">
            <a:off x="2782194" y="511454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3414860">
            <a:off x="4393611" y="5153887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047526">
            <a:off x="6160616" y="517737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3414860">
            <a:off x="1163551" y="5149628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189925">
            <a:off x="2782196" y="561460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3414860">
            <a:off x="4393613" y="565395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047526">
            <a:off x="6160618" y="567744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414860">
            <a:off x="1163553" y="564969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ea2c334399dbda9912a99fa9764f0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sp>
        <p:nvSpPr>
          <p:cNvPr id="5" name="4 Datos"/>
          <p:cNvSpPr/>
          <p:nvPr/>
        </p:nvSpPr>
        <p:spPr>
          <a:xfrm>
            <a:off x="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atos"/>
          <p:cNvSpPr/>
          <p:nvPr/>
        </p:nvSpPr>
        <p:spPr>
          <a:xfrm flipV="1">
            <a:off x="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atos"/>
          <p:cNvSpPr/>
          <p:nvPr/>
        </p:nvSpPr>
        <p:spPr>
          <a:xfrm>
            <a:off x="78578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atos"/>
          <p:cNvSpPr/>
          <p:nvPr/>
        </p:nvSpPr>
        <p:spPr>
          <a:xfrm flipV="1">
            <a:off x="78578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atos"/>
          <p:cNvSpPr/>
          <p:nvPr/>
        </p:nvSpPr>
        <p:spPr>
          <a:xfrm>
            <a:off x="1571604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atos"/>
          <p:cNvSpPr/>
          <p:nvPr/>
        </p:nvSpPr>
        <p:spPr>
          <a:xfrm flipV="1">
            <a:off x="1571604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atos"/>
          <p:cNvSpPr/>
          <p:nvPr/>
        </p:nvSpPr>
        <p:spPr>
          <a:xfrm>
            <a:off x="2357422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atos"/>
          <p:cNvSpPr/>
          <p:nvPr/>
        </p:nvSpPr>
        <p:spPr>
          <a:xfrm flipV="1">
            <a:off x="2357422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atos"/>
          <p:cNvSpPr/>
          <p:nvPr/>
        </p:nvSpPr>
        <p:spPr>
          <a:xfrm>
            <a:off x="3143240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atos"/>
          <p:cNvSpPr/>
          <p:nvPr/>
        </p:nvSpPr>
        <p:spPr>
          <a:xfrm flipV="1">
            <a:off x="3143240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atos"/>
          <p:cNvSpPr/>
          <p:nvPr/>
        </p:nvSpPr>
        <p:spPr>
          <a:xfrm>
            <a:off x="39290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atos"/>
          <p:cNvSpPr/>
          <p:nvPr/>
        </p:nvSpPr>
        <p:spPr>
          <a:xfrm flipV="1">
            <a:off x="39290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atos"/>
          <p:cNvSpPr/>
          <p:nvPr/>
        </p:nvSpPr>
        <p:spPr>
          <a:xfrm>
            <a:off x="471487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atos"/>
          <p:cNvSpPr/>
          <p:nvPr/>
        </p:nvSpPr>
        <p:spPr>
          <a:xfrm flipV="1">
            <a:off x="471487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atos"/>
          <p:cNvSpPr/>
          <p:nvPr/>
        </p:nvSpPr>
        <p:spPr>
          <a:xfrm>
            <a:off x="542925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atos"/>
          <p:cNvSpPr/>
          <p:nvPr/>
        </p:nvSpPr>
        <p:spPr>
          <a:xfrm flipV="1">
            <a:off x="542925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Datos"/>
          <p:cNvSpPr/>
          <p:nvPr/>
        </p:nvSpPr>
        <p:spPr>
          <a:xfrm>
            <a:off x="6143636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Datos"/>
          <p:cNvSpPr/>
          <p:nvPr/>
        </p:nvSpPr>
        <p:spPr>
          <a:xfrm flipV="1">
            <a:off x="6143636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Datos"/>
          <p:cNvSpPr/>
          <p:nvPr/>
        </p:nvSpPr>
        <p:spPr>
          <a:xfrm>
            <a:off x="678657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Datos"/>
          <p:cNvSpPr/>
          <p:nvPr/>
        </p:nvSpPr>
        <p:spPr>
          <a:xfrm flipV="1">
            <a:off x="678657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Datos"/>
          <p:cNvSpPr/>
          <p:nvPr/>
        </p:nvSpPr>
        <p:spPr>
          <a:xfrm>
            <a:off x="750095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Datos"/>
          <p:cNvSpPr/>
          <p:nvPr/>
        </p:nvSpPr>
        <p:spPr>
          <a:xfrm flipV="1">
            <a:off x="750095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Datos"/>
          <p:cNvSpPr/>
          <p:nvPr/>
        </p:nvSpPr>
        <p:spPr>
          <a:xfrm>
            <a:off x="8215338" y="1714488"/>
            <a:ext cx="928662" cy="1643051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Datos"/>
          <p:cNvSpPr/>
          <p:nvPr/>
        </p:nvSpPr>
        <p:spPr>
          <a:xfrm flipV="1">
            <a:off x="8215338" y="3357562"/>
            <a:ext cx="928662" cy="1571636"/>
          </a:xfrm>
          <a:prstGeom prst="flowChartInputOutput">
            <a:avLst/>
          </a:prstGeom>
          <a:gradFill flip="none" rotWithShape="1">
            <a:gsLst>
              <a:gs pos="100000">
                <a:srgbClr val="B1812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2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6" y="2000240"/>
            <a:ext cx="29289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Agradece todo lo que has recibido en tu vida hasta ahora</a:t>
            </a:r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  <a:lumOff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d41b20863b8d9958e7600623f6cc19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1" y="0"/>
            <a:ext cx="915293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782585">
            <a:off x="7337607" y="288218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311208">
            <a:off x="7291986" y="3909524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782585">
            <a:off x="6159855" y="281075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311208">
            <a:off x="6114234" y="3838086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782585">
            <a:off x="5016847" y="281074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311208">
            <a:off x="4971226" y="3838085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782585">
            <a:off x="3839095" y="2739311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311208">
            <a:off x="3793474" y="3766647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782585">
            <a:off x="2640119" y="288218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311208">
            <a:off x="2594498" y="3909524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782585">
            <a:off x="1462367" y="281075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311208">
            <a:off x="1416746" y="3838086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782585">
            <a:off x="282665" y="281074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311208">
            <a:off x="237044" y="3838084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782585">
            <a:off x="-895087" y="273931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311208">
            <a:off x="-940708" y="3766646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EACB8E">
                  <a:shade val="30000"/>
                  <a:satMod val="115000"/>
                </a:srgbClr>
              </a:gs>
              <a:gs pos="50000">
                <a:srgbClr val="EACB8E">
                  <a:shade val="67500"/>
                  <a:satMod val="115000"/>
                </a:srgbClr>
              </a:gs>
              <a:gs pos="100000">
                <a:srgbClr val="EACB8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928726" y="-357214"/>
            <a:ext cx="10429948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929058" y="1785926"/>
            <a:ext cx="307183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Agradece  lo que estás recibiendo hoy y todo lo que está por llegar a tu vida</a:t>
            </a:r>
          </a:p>
          <a:p>
            <a:pPr algn="ctr"/>
            <a:endParaRPr lang="es-E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5828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eb18dd51e7d7988fd732bb4d86dce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5400000">
            <a:off x="-842574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-628291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5400000">
            <a:off x="-41394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-199664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5400000">
            <a:off x="14683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228965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5400000">
            <a:off x="44331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657591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00000">
            <a:off x="871938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1086221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5400000">
            <a:off x="130056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5400000">
            <a:off x="151484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5400000">
            <a:off x="1729195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5400000">
            <a:off x="1943477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5400000">
            <a:off x="2157822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5400000">
            <a:off x="2372103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5400000">
            <a:off x="2586450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5400000">
            <a:off x="2800733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5400000">
            <a:off x="301507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5400000">
            <a:off x="322936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5400000">
            <a:off x="3443707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5400000">
            <a:off x="3657989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5400000">
            <a:off x="3872334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5400000">
            <a:off x="4086615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5400000">
            <a:off x="4300962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5400000">
            <a:off x="451524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5400000">
            <a:off x="472959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5400000">
            <a:off x="4943872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5400000">
            <a:off x="5158219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5400000">
            <a:off x="5372501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5400000">
            <a:off x="5586846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5400000">
            <a:off x="5801127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5400000">
            <a:off x="6015475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5400000">
            <a:off x="6229758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5400000">
            <a:off x="6444103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5400000">
            <a:off x="665838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5400000">
            <a:off x="6872732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5400000">
            <a:off x="7087014" y="3414320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5400000">
            <a:off x="7301359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5400000">
            <a:off x="7515640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5400000">
            <a:off x="7729987" y="3414318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5400000">
            <a:off x="7944270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5400000">
            <a:off x="8158615" y="3414319"/>
            <a:ext cx="1881416" cy="196267"/>
          </a:xfrm>
          <a:prstGeom prst="rect">
            <a:avLst/>
          </a:prstGeo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  <a:prstDash val="sysDot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3000"/>
                            </p:stCondLst>
                            <p:childTnLst>
                              <p:par>
                                <p:cTn id="26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00496" y="1857364"/>
            <a:ext cx="2832827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Decir “gracias”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la mejor palabra </a:t>
            </a:r>
            <a:b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puede salir de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nuestra boca</a:t>
            </a:r>
          </a:p>
          <a:p>
            <a:pPr algn="ctr"/>
            <a:endParaRPr lang="es-ES" sz="40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2A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97164da27b91ec28b6f3e787576431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91" y="0"/>
            <a:ext cx="9170791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000000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857620" y="1857364"/>
            <a:ext cx="31432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Piensa por un momento: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¿Qué agradeces </a:t>
            </a:r>
          </a:p>
          <a:p>
            <a:pPr algn="ctr"/>
            <a:r>
              <a:rPr lang="es-E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en tu vida?</a:t>
            </a:r>
            <a:endParaRPr lang="es-ES" sz="40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699FF">
                  <a:shade val="30000"/>
                  <a:satMod val="115000"/>
                </a:srgbClr>
              </a:gs>
              <a:gs pos="50000">
                <a:srgbClr val="6699FF">
                  <a:shade val="67500"/>
                  <a:satMod val="115000"/>
                </a:srgbClr>
              </a:gs>
              <a:gs pos="100000">
                <a:srgbClr val="6699F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73acaeda36f5d40f9edf5706cab1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Triángulo rectángulo"/>
          <p:cNvSpPr/>
          <p:nvPr/>
        </p:nvSpPr>
        <p:spPr>
          <a:xfrm rot="10800000" flipV="1">
            <a:off x="2428860" y="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 flipH="1" flipV="1">
            <a:off x="4500562" y="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2428860" y="28572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 flipH="1" flipV="1">
            <a:off x="4500562" y="28572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 flipV="1">
            <a:off x="2428860" y="64294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 flipH="1" flipV="1">
            <a:off x="4500562" y="64294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0800000" flipV="1">
            <a:off x="2428860" y="92867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0800000" flipH="1" flipV="1">
            <a:off x="4500562" y="92867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0800000" flipV="1">
            <a:off x="2428860" y="121444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rot="10800000" flipH="1" flipV="1">
            <a:off x="4500562" y="121444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0800000" flipV="1">
            <a:off x="2428860" y="150017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rot="10800000" flipH="1" flipV="1">
            <a:off x="4500562" y="150017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rot="10800000" flipV="1">
            <a:off x="2428860" y="185738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rot="10800000" flipH="1" flipV="1">
            <a:off x="4500562" y="185738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rot="10800000" flipV="1">
            <a:off x="2428860" y="214311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rot="10800000" flipH="1" flipV="1">
            <a:off x="4500562" y="214311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rot="10800000" flipV="1">
            <a:off x="2428860" y="250030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10800000" flipH="1" flipV="1">
            <a:off x="4500562" y="250030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rot="10800000" flipV="1">
            <a:off x="2428860" y="278603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rot="10800000" flipH="1" flipV="1">
            <a:off x="4500562" y="278603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rot="10800000" flipV="1">
            <a:off x="2428860" y="314324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rot="10800000" flipH="1" flipV="1">
            <a:off x="4500562" y="314324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rot="10800000" flipV="1">
            <a:off x="2428860" y="342897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rot="10800000" flipH="1" flipV="1">
            <a:off x="4500562" y="342897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rot="10800000" flipV="1">
            <a:off x="2428860" y="371475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rot="10800000" flipH="1" flipV="1">
            <a:off x="4500562" y="371475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rot="10800000" flipV="1">
            <a:off x="2428860" y="400048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rot="10800000" flipH="1" flipV="1">
            <a:off x="4500562" y="400048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 rot="10800000" flipV="1">
            <a:off x="2428860" y="435769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rot="10800000" flipH="1" flipV="1">
            <a:off x="4500562" y="435769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 rot="10800000" flipV="1">
            <a:off x="2428860" y="4643422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rot="10800000" flipH="1" flipV="1">
            <a:off x="4500562" y="4643422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riángulo rectángulo"/>
          <p:cNvSpPr/>
          <p:nvPr/>
        </p:nvSpPr>
        <p:spPr>
          <a:xfrm rot="10800000" flipV="1">
            <a:off x="2428860" y="507209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riángulo rectángulo"/>
          <p:cNvSpPr/>
          <p:nvPr/>
        </p:nvSpPr>
        <p:spPr>
          <a:xfrm rot="10800000" flipH="1" flipV="1">
            <a:off x="4500562" y="507209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riángulo rectángulo"/>
          <p:cNvSpPr/>
          <p:nvPr/>
        </p:nvSpPr>
        <p:spPr>
          <a:xfrm rot="10800000" flipV="1">
            <a:off x="2428860" y="5357826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riángulo rectángulo"/>
          <p:cNvSpPr/>
          <p:nvPr/>
        </p:nvSpPr>
        <p:spPr>
          <a:xfrm rot="10800000" flipH="1" flipV="1">
            <a:off x="4500562" y="5357826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riángulo rectángulo"/>
          <p:cNvSpPr/>
          <p:nvPr/>
        </p:nvSpPr>
        <p:spPr>
          <a:xfrm rot="10800000" flipV="1">
            <a:off x="2428860" y="5715040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riángulo rectángulo"/>
          <p:cNvSpPr/>
          <p:nvPr/>
        </p:nvSpPr>
        <p:spPr>
          <a:xfrm rot="10800000" flipH="1" flipV="1">
            <a:off x="4500562" y="5715040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riángulo rectángulo"/>
          <p:cNvSpPr/>
          <p:nvPr/>
        </p:nvSpPr>
        <p:spPr>
          <a:xfrm rot="10800000" flipV="1">
            <a:off x="2428860" y="6000768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riángulo rectángulo"/>
          <p:cNvSpPr/>
          <p:nvPr/>
        </p:nvSpPr>
        <p:spPr>
          <a:xfrm rot="10800000" flipH="1" flipV="1">
            <a:off x="4500562" y="6000768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riángulo rectángulo"/>
          <p:cNvSpPr/>
          <p:nvPr/>
        </p:nvSpPr>
        <p:spPr>
          <a:xfrm rot="10800000" flipV="1">
            <a:off x="2428860" y="6286544"/>
            <a:ext cx="2071702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riángulo rectángulo"/>
          <p:cNvSpPr/>
          <p:nvPr/>
        </p:nvSpPr>
        <p:spPr>
          <a:xfrm rot="10800000" flipH="1" flipV="1">
            <a:off x="4500562" y="6286544"/>
            <a:ext cx="1990740" cy="714356"/>
          </a:xfrm>
          <a:prstGeom prst="rtTriangle">
            <a:avLst/>
          </a:prstGeom>
          <a:gradFill flip="none" rotWithShape="1">
            <a:gsLst>
              <a:gs pos="0">
                <a:srgbClr val="3366FF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solidFill>
              <a:srgbClr val="6699FF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000"/>
                            </p:stCondLst>
                            <p:childTnLst>
                              <p:par>
                                <p:cTn id="26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58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45d22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266498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71934" y="2428868"/>
            <a:ext cx="27860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Gracias Señor por este </a:t>
            </a:r>
          </a:p>
          <a:p>
            <a:pPr algn="ctr"/>
            <a:r>
              <a:rPr lang="es-ES" sz="4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nuevo día</a:t>
            </a:r>
          </a:p>
          <a:p>
            <a:pPr algn="ctr"/>
            <a:endParaRPr lang="es-ES" sz="4400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8771e1e98e1064cf46aa2350865d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19189925">
            <a:off x="2639320" y="613975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414860">
            <a:off x="4250737" y="653318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9047526">
            <a:off x="6017742" y="676810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414860">
            <a:off x="1020677" y="649059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9189925">
            <a:off x="2710758" y="125689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414860">
            <a:off x="4322175" y="1296235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9047526">
            <a:off x="6089180" y="131972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414860">
            <a:off x="1092115" y="1291976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9189925">
            <a:off x="2710756" y="175695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414860">
            <a:off x="4322173" y="1796300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9047526">
            <a:off x="6089178" y="181979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414860">
            <a:off x="1092113" y="1792041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9189925">
            <a:off x="2710758" y="232848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414860">
            <a:off x="4322175" y="2367830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9047526">
            <a:off x="6089180" y="239132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3414860">
            <a:off x="1092115" y="2363571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9189925">
            <a:off x="2782196" y="297140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3414860">
            <a:off x="4393613" y="3010747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9047526">
            <a:off x="6160618" y="303423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3414860">
            <a:off x="1163553" y="3006488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9189925">
            <a:off x="2782194" y="347146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3414860">
            <a:off x="4393611" y="351081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9047526">
            <a:off x="6160616" y="353430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414860">
            <a:off x="1163551" y="350655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9189925">
            <a:off x="2710758" y="3971562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414860">
            <a:off x="4322175" y="4010905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9047526">
            <a:off x="6089180" y="4034397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414860">
            <a:off x="1092115" y="4006646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9189925">
            <a:off x="2782196" y="461447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414860">
            <a:off x="4393613" y="465382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9047526">
            <a:off x="6160618" y="467731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3414860">
            <a:off x="1163553" y="464956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9189925">
            <a:off x="2782194" y="511454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3414860">
            <a:off x="4393611" y="5153887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9047526">
            <a:off x="6160616" y="517737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3414860">
            <a:off x="1163551" y="5149628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9189925">
            <a:off x="2782196" y="5614609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3414860">
            <a:off x="4393613" y="5653952"/>
            <a:ext cx="2145558" cy="226277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9047526">
            <a:off x="6160618" y="5677444"/>
            <a:ext cx="2091808" cy="230605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414860">
            <a:off x="1163553" y="5649693"/>
            <a:ext cx="1973781" cy="227014"/>
          </a:xfrm>
          <a:prstGeom prst="rect">
            <a:avLst/>
          </a:prstGeom>
          <a:gradFill flip="none" rotWithShape="1"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>
            <a:off x="3643306" y="4857760"/>
            <a:ext cx="1971063" cy="878334"/>
          </a:xfrm>
          <a:prstGeom prst="rect">
            <a:avLst/>
          </a:prstGeom>
          <a:noFill/>
        </p:spPr>
      </p:pic>
      <p:pic>
        <p:nvPicPr>
          <p:cNvPr id="2056" name="Picture 8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19804768">
            <a:off x="3799402" y="1460840"/>
            <a:ext cx="2875486" cy="910822"/>
          </a:xfrm>
          <a:prstGeom prst="rect">
            <a:avLst/>
          </a:prstGeom>
          <a:noFill/>
        </p:spPr>
      </p:pic>
      <p:pic>
        <p:nvPicPr>
          <p:cNvPr id="2058" name="Picture 10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 rot="19646262">
            <a:off x="2472075" y="986641"/>
            <a:ext cx="2813982" cy="716987"/>
          </a:xfrm>
          <a:prstGeom prst="rect">
            <a:avLst/>
          </a:prstGeom>
          <a:noFill/>
        </p:spPr>
      </p:pic>
      <p:sp>
        <p:nvSpPr>
          <p:cNvPr id="48" name="47 Rectángulo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000"/>
                            </p:stCondLst>
                            <p:childTnLst>
                              <p:par>
                                <p:cTn id="289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3" fill="hold">
                            <p:stCondLst>
                              <p:cond delay="6000"/>
                            </p:stCondLst>
                            <p:childTnLst>
                              <p:par>
                                <p:cTn id="57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6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8" fill="hold">
                            <p:stCondLst>
                              <p:cond delay="8000"/>
                            </p:stCondLst>
                            <p:childTnLst>
                              <p:par>
                                <p:cTn id="57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2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oko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9">
      <a:majorFont>
        <a:latin typeface="Edwardian Script ITC"/>
        <a:ea typeface=""/>
        <a:cs typeface=""/>
      </a:majorFont>
      <a:minorFont>
        <a:latin typeface="Edwardian Script IT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Presentación1okok</Template>
  <TotalTime>0</TotalTime>
  <Words>335</Words>
  <Application>Microsoft Office PowerPoint</Application>
  <PresentationFormat>Presentación en pantalla (4:3)</PresentationFormat>
  <Paragraphs>45</Paragraphs>
  <Slides>57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Presentación1okok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2015-06-26T15:23:29Z</dcterms:created>
  <dcterms:modified xsi:type="dcterms:W3CDTF">2015-06-26T15:24:14Z</dcterms:modified>
</cp:coreProperties>
</file>