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fh2WSo5I6+LHAMfWSpw5Q==" hashData="G2KMHDULCm09xJVNpRoShF6XtD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A003A"/>
    <a:srgbClr val="000066"/>
    <a:srgbClr val="242E42"/>
    <a:srgbClr val="000000"/>
    <a:srgbClr val="593D17"/>
    <a:srgbClr val="825922"/>
    <a:srgbClr val="A6722C"/>
    <a:srgbClr val="C98A35"/>
    <a:srgbClr val="D6A564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17" autoAdjust="0"/>
  </p:normalViewPr>
  <p:slideViewPr>
    <p:cSldViewPr>
      <p:cViewPr varScale="1">
        <p:scale>
          <a:sx n="29" d="100"/>
          <a:sy n="29" d="100"/>
        </p:scale>
        <p:origin x="-102" y="-16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09417-F2F9-40F1-8851-DA3B9F2D6863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EC6EF-54E1-464C-98F5-83419D2C9E7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F487-9B2E-4418-91A7-78C6BBA997A2}" type="datetimeFigureOut">
              <a:rPr lang="es-ES" smtClean="0"/>
              <a:pPr/>
              <a:t>24/03/2016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1D688-4CDB-4B52-8BF6-E54593F29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B228F487-9B2E-4418-91A7-78C6BBA997A2}" type="datetimeFigureOut">
              <a:rPr lang="es-ES" smtClean="0"/>
              <a:pPr/>
              <a:t>24/03/2016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5891D688-4CDB-4B52-8BF6-E54593F2917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png"/><Relationship Id="rId7" Type="http://schemas.openxmlformats.org/officeDocument/2006/relationships/image" Target="../media/image3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10" Type="http://schemas.openxmlformats.org/officeDocument/2006/relationships/image" Target="../media/image8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Nueva carpeta\PPS DE CREACION PROPIA - EXCLUSIVOS\- La ignorancia del ser humano\Imágenes\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94" y="0"/>
            <a:ext cx="9141506" cy="6858000"/>
          </a:xfrm>
          <a:prstGeom prst="rect">
            <a:avLst/>
          </a:prstGeom>
          <a:noFill/>
        </p:spPr>
      </p:pic>
      <p:pic>
        <p:nvPicPr>
          <p:cNvPr id="13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88640"/>
            <a:ext cx="1038225" cy="790576"/>
          </a:xfrm>
          <a:prstGeom prst="rect">
            <a:avLst/>
          </a:prstGeom>
          <a:noFill/>
        </p:spPr>
      </p:pic>
      <p:pic>
        <p:nvPicPr>
          <p:cNvPr id="14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764704"/>
            <a:ext cx="3476625" cy="1000125"/>
          </a:xfrm>
          <a:prstGeom prst="rect">
            <a:avLst/>
          </a:prstGeom>
          <a:noFill/>
        </p:spPr>
      </p:pic>
      <p:pic>
        <p:nvPicPr>
          <p:cNvPr id="15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1556792"/>
            <a:ext cx="1276350" cy="1000125"/>
          </a:xfrm>
          <a:prstGeom prst="rect">
            <a:avLst/>
          </a:prstGeom>
          <a:noFill/>
        </p:spPr>
      </p:pic>
      <p:pic>
        <p:nvPicPr>
          <p:cNvPr id="16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1556792"/>
            <a:ext cx="1419225" cy="942976"/>
          </a:xfrm>
          <a:prstGeom prst="rect">
            <a:avLst/>
          </a:prstGeom>
          <a:noFill/>
        </p:spPr>
      </p:pic>
      <p:pic>
        <p:nvPicPr>
          <p:cNvPr id="17" name="Picture 1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2420888"/>
            <a:ext cx="2667000" cy="9906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260648"/>
            <a:ext cx="8568952" cy="6336704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91680" y="1340768"/>
            <a:ext cx="5760640" cy="4320480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79512" y="260648"/>
            <a:ext cx="8712968" cy="6336704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91680" y="1268760"/>
            <a:ext cx="5760640" cy="4320480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63688" y="1268760"/>
            <a:ext cx="5760640" cy="4320480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691680" y="1268760"/>
            <a:ext cx="5760640" cy="4320480"/>
          </a:xfrm>
          <a:prstGeom prst="rect">
            <a:avLst/>
          </a:prstGeom>
          <a:noFill/>
          <a:ln w="508000" cmpd="dbl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André Rieu   Far From Home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4" grpId="0" animBg="1"/>
      <p:bldP spid="8" grpId="0" animBg="1"/>
      <p:bldP spid="10" grpId="0" animBg="1"/>
      <p:bldP spid="5" grpId="0" animBg="1"/>
      <p:bldP spid="6" grpId="0" animBg="1"/>
      <p:bldP spid="9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La ignorancia del ser humano\Imágenes\20121203itunesmediagi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32656"/>
            <a:ext cx="31683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Si </a:t>
            </a:r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para ascender </a:t>
            </a:r>
            <a:endParaRPr lang="es-ES" sz="2400" b="1" dirty="0" smtClean="0">
              <a:solidFill>
                <a:prstClr val="black"/>
              </a:solidFill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en </a:t>
            </a:r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la vida, </a:t>
            </a:r>
            <a:endParaRPr lang="es-ES" sz="2400" b="1" dirty="0" smtClean="0">
              <a:solidFill>
                <a:prstClr val="black"/>
              </a:solidFill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hace </a:t>
            </a:r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falta pisar a </a:t>
            </a:r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otros</a:t>
            </a:r>
            <a:endParaRPr lang="es-ES" sz="2400" dirty="0">
              <a:latin typeface="Kristen ITC" pitchFamily="66" charset="0"/>
            </a:endParaRPr>
          </a:p>
        </p:txBody>
      </p:sp>
      <p:pic>
        <p:nvPicPr>
          <p:cNvPr id="16387" name="Picture 3" descr="D:\Nueva carpeta\PPS DE CREACION PROPIA - EXCLUSIVOS\- La ignorancia del ser humano\Imágenes\199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2704684"/>
            <a:ext cx="2088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Kristen ITC" pitchFamily="66" charset="0"/>
              </a:rPr>
              <a:t>Sin </a:t>
            </a:r>
            <a:r>
              <a:rPr lang="es-ES" sz="2400" b="1" dirty="0">
                <a:latin typeface="Kristen ITC" pitchFamily="66" charset="0"/>
              </a:rPr>
              <a:t>importar su muerte.</a:t>
            </a:r>
            <a:endParaRPr lang="es-ES" sz="2400" dirty="0">
              <a:latin typeface="Kristen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La ignorancia del ser humano\Imágenes\natura_amica_appetitosi_4446367_l_920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404664"/>
            <a:ext cx="228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Si para alimentarnos mejor, </a:t>
            </a:r>
            <a:endParaRPr lang="es-ES" sz="2400" dirty="0"/>
          </a:p>
        </p:txBody>
      </p:sp>
      <p:pic>
        <p:nvPicPr>
          <p:cNvPr id="15362" name="Picture 2" descr="D:\Nueva carpeta\PPS DE CREACION PROPIA - EXCLUSIVOS\- La ignorancia del ser humano\Imágenes\hamb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509120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E</a:t>
            </a:r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s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necesario dejar morir de hambre</a:t>
            </a:r>
            <a:b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al resto de la gente.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:\Nueva carpeta\PPS DE CREACION PROPIA - EXCLUSIVOS\- La ignorancia del ser humano\Imágenes\7168566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1340768"/>
            <a:ext cx="26646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effectLst/>
                <a:latin typeface="Kristen ITC" pitchFamily="66" charset="0"/>
              </a:rPr>
              <a:t>Si para conseguir la paz, </a:t>
            </a:r>
            <a:endParaRPr lang="es-ES" sz="2400" dirty="0">
              <a:solidFill>
                <a:srgbClr val="C00000"/>
              </a:solidFill>
              <a:effectLst/>
            </a:endParaRPr>
          </a:p>
        </p:txBody>
      </p:sp>
      <p:pic>
        <p:nvPicPr>
          <p:cNvPr id="14339" name="Picture 3" descr="D:\Nueva carpeta\PPS DE CREACION PROPIA - EXCLUSIVOS\- La ignorancia del ser humano\Imágenes\1280_1024_200912010122034623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827"/>
            <a:ext cx="9143999" cy="686482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1268760"/>
            <a:ext cx="23042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283214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E</a:t>
            </a:r>
            <a:r>
              <a:rPr lang="es-ES" sz="2400" b="1" dirty="0" smtClean="0">
                <a:ln>
                  <a:solidFill>
                    <a:srgbClr val="283214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s </a:t>
            </a:r>
            <a:r>
              <a:rPr lang="es-ES" sz="2400" b="1" dirty="0">
                <a:ln>
                  <a:solidFill>
                    <a:srgbClr val="283214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necesaria una guerra; </a:t>
            </a:r>
            <a:endParaRPr lang="es-ES" sz="2400" dirty="0">
              <a:ln>
                <a:solidFill>
                  <a:srgbClr val="283214"/>
                </a:solidFill>
              </a:ln>
              <a:solidFill>
                <a:srgbClr val="C00000"/>
              </a:solidFill>
              <a:latin typeface="Kristen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La ignorancia del ser humano\Imágenes\iStock_000032730722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229200"/>
            <a:ext cx="56166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...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Na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da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ha aprendido el ser humano, a pesar de su insistencia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Kristen ITC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00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00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D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La ignorancia del ser humano\Imágenes\art-of-war-suggestion-1-flickr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5157192"/>
            <a:ext cx="4824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glow rad="63500">
                    <a:srgbClr val="B37C2B"/>
                  </a:glow>
                </a:effectLst>
                <a:latin typeface="Kristen ITC" pitchFamily="66" charset="0"/>
              </a:rPr>
              <a:t>...Nada </a:t>
            </a:r>
            <a:r>
              <a:rPr lang="es-ES" sz="2400" b="1" dirty="0">
                <a:effectLst>
                  <a:glow rad="63500">
                    <a:srgbClr val="B37C2B"/>
                  </a:glow>
                </a:effectLst>
                <a:latin typeface="Kristen ITC" pitchFamily="66" charset="0"/>
              </a:rPr>
              <a:t>ha quedado en limpio, después de tantos ensayos.</a:t>
            </a:r>
            <a:endParaRPr lang="es-ES" sz="2400" dirty="0">
              <a:effectLst>
                <a:glow rad="63500">
                  <a:srgbClr val="B37C2B"/>
                </a:glo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259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672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98A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5" grpId="0" animBg="1"/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La ignorancia del ser humano\Imágenes\Pincelad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6350"/>
            <a:ext cx="9180513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5301208"/>
            <a:ext cx="2736651" cy="830997"/>
          </a:xfrm>
          <a:prstGeom prst="rect">
            <a:avLst/>
          </a:prstGeom>
          <a:effectLst>
            <a:glow rad="101600">
              <a:srgbClr val="000000">
                <a:alpha val="60000"/>
              </a:srgb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8A776"/>
                </a:solidFill>
                <a:effectLst>
                  <a:glow rad="63500">
                    <a:srgbClr val="6A4E28"/>
                  </a:glow>
                </a:effectLst>
                <a:latin typeface="Kristen ITC" pitchFamily="66" charset="0"/>
              </a:rPr>
              <a:t>Si diciendo dulces palabras,</a:t>
            </a:r>
            <a:endParaRPr lang="es-ES" sz="2400" dirty="0">
              <a:solidFill>
                <a:srgbClr val="C8A776"/>
              </a:solidFill>
              <a:effectLst>
                <a:glow rad="63500">
                  <a:srgbClr val="6A4E28"/>
                </a:glow>
              </a:effectLst>
            </a:endParaRPr>
          </a:p>
        </p:txBody>
      </p:sp>
      <p:pic>
        <p:nvPicPr>
          <p:cNvPr id="11266" name="Picture 2" descr="D:\Nueva carpeta\PPS DE CREACION PROPIA - EXCLUSIVOS\- La ignorancia del ser humano\Imágenes\prisiones-mas-peligrosas-mundo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826"/>
            <a:ext cx="9144000" cy="68648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692696"/>
            <a:ext cx="4446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0000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Solo </a:t>
            </a:r>
            <a:r>
              <a:rPr lang="es-ES" sz="2400" b="1" dirty="0">
                <a:ln>
                  <a:solidFill>
                    <a:srgbClr val="000000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sirven para demostrar, brutalidad y egoísmo.</a:t>
            </a:r>
            <a:endParaRPr lang="es-ES" sz="2400" dirty="0">
              <a:ln>
                <a:solidFill>
                  <a:srgbClr val="000000"/>
                </a:solidFill>
              </a:ln>
              <a:solidFill>
                <a:srgbClr val="C00000"/>
              </a:solidFill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Nueva carpeta\PPS DE CREACION PROPIA - EXCLUSIVOS\- La ignorancia del ser humano\Imágenes\heaven+niño-bamb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6"/>
            <a:ext cx="9150350" cy="686593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437112"/>
            <a:ext cx="3067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293909"/>
                  </a:glow>
                </a:effectLst>
                <a:latin typeface="Kristen ITC" pitchFamily="66" charset="0"/>
              </a:rPr>
              <a:t>Si para olvidarse de quienes sufren,</a:t>
            </a:r>
            <a:endParaRPr lang="es-ES" sz="2400" dirty="0">
              <a:solidFill>
                <a:schemeClr val="bg1"/>
              </a:solidFill>
              <a:effectLst>
                <a:glow rad="63500">
                  <a:srgbClr val="293909"/>
                </a:glow>
              </a:effectLst>
            </a:endParaRPr>
          </a:p>
        </p:txBody>
      </p:sp>
      <p:pic>
        <p:nvPicPr>
          <p:cNvPr id="10242" name="Picture 2" descr="D:\Nueva carpeta\PPS DE CREACION PROPIA - EXCLUSIVOS\- La ignorancia del ser humano\Imágenes\maxresdefault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1" y="-1584"/>
            <a:ext cx="9150351" cy="685958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124744"/>
            <a:ext cx="38701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E</a:t>
            </a:r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s 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necesario recordar solo el propio porvenir.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La ignorancia del ser humano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0648"/>
            <a:ext cx="28094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293909"/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Si para olvidarse de lo esencial,</a:t>
            </a:r>
            <a:endParaRPr lang="es-ES" sz="2400" dirty="0">
              <a:ln>
                <a:solidFill>
                  <a:srgbClr val="293909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9218" name="Picture 2" descr="D:\Nueva carpeta\PPS DE CREACION PROPIA - EXCLUSIVOS\- La ignorancia del ser humano\Imágenes\Lake_Sunrises_and_4734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5" y="1"/>
            <a:ext cx="9136045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941168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E</a:t>
            </a:r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s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necesario negar la existencia; 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La ignorancia del ser humano\Imágenes\5093579727_275fd5532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908720"/>
            <a:ext cx="5598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Kristen ITC" pitchFamily="66" charset="0"/>
              </a:rPr>
              <a:t>...</a:t>
            </a:r>
            <a:r>
              <a:rPr lang="es-ES" sz="2400" b="1" dirty="0" smtClean="0">
                <a:latin typeface="Kristen ITC" pitchFamily="66" charset="0"/>
              </a:rPr>
              <a:t>Na</a:t>
            </a:r>
            <a:r>
              <a:rPr lang="es-ES" sz="2400" b="1" dirty="0" smtClean="0">
                <a:latin typeface="Kristen ITC" pitchFamily="66" charset="0"/>
              </a:rPr>
              <a:t>da </a:t>
            </a:r>
            <a:r>
              <a:rPr lang="es-ES" sz="2400" b="1" dirty="0">
                <a:latin typeface="Kristen ITC" pitchFamily="66" charset="0"/>
              </a:rPr>
              <a:t>ha aprendido el ser humano</a:t>
            </a:r>
            <a:br>
              <a:rPr lang="es-ES" sz="2400" b="1" dirty="0">
                <a:latin typeface="Kristen ITC" pitchFamily="66" charset="0"/>
              </a:rPr>
            </a:br>
            <a:r>
              <a:rPr lang="es-ES" sz="2400" b="1" dirty="0">
                <a:latin typeface="Kristen ITC" pitchFamily="66" charset="0"/>
              </a:rPr>
              <a:t>después de tanta insistencia,</a:t>
            </a:r>
            <a:endParaRPr lang="es-ES" sz="2400" dirty="0">
              <a:latin typeface="Kristen ITC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1">
              <a:lumMod val="50000"/>
              <a:lumOff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2">
              <a:lumMod val="2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9" name="Picture 1" descr="D:\Nueva carpeta\PPS DE CREACION PROPIA - EXCLUSIVOS\- La ignorancia del ser humano\Imágenes\2012_prophecy-of-ti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692696"/>
            <a:ext cx="4496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...Nada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ha quedado </a:t>
            </a:r>
            <a:endParaRPr lang="es-ES" sz="2400" b="1" dirty="0" smtClean="0">
              <a:solidFill>
                <a:schemeClr val="bg1"/>
              </a:solidFill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después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de tantos ensayos.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2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La ignorancia del ser humano\Imágenes\las-slonca-wedrowiec-promienie-samotny-jesi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1052736"/>
            <a:ext cx="32361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293909">
                      <a:alpha val="40000"/>
                    </a:srgbClr>
                  </a:glow>
                </a:effectLst>
                <a:latin typeface="Kristen ITC" pitchFamily="66" charset="0"/>
              </a:rPr>
              <a:t>¿Quien puede gozar después de la paz,</a:t>
            </a:r>
            <a:endParaRPr lang="es-ES" sz="24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293909">
                    <a:alpha val="40000"/>
                  </a:srgbClr>
                </a:glow>
              </a:effectLst>
            </a:endParaRPr>
          </a:p>
        </p:txBody>
      </p:sp>
      <p:pic>
        <p:nvPicPr>
          <p:cNvPr id="6146" name="Picture 2" descr="D:\Nueva carpeta\PPS DE CREACION PROPIA - EXCLUSIVOS\- La ignorancia del ser humano\Imágenes\19 - 77aaf0a87d2324d7141240811fa3f4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2276872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0000"/>
                  </a:solidFill>
                </a:ln>
                <a:solidFill>
                  <a:srgbClr val="C00000"/>
                </a:solidFill>
                <a:effectLst>
                  <a:glow rad="63500">
                    <a:srgbClr val="C19B63">
                      <a:alpha val="40000"/>
                    </a:srgbClr>
                  </a:glow>
                </a:effectLst>
                <a:latin typeface="Kristen ITC" pitchFamily="66" charset="0"/>
              </a:rPr>
              <a:t>C</a:t>
            </a:r>
            <a:r>
              <a:rPr lang="es-ES" sz="2400" b="1" dirty="0" smtClean="0">
                <a:ln>
                  <a:solidFill>
                    <a:srgbClr val="000000"/>
                  </a:solidFill>
                </a:ln>
                <a:solidFill>
                  <a:srgbClr val="C00000"/>
                </a:solidFill>
                <a:effectLst>
                  <a:glow rad="63500">
                    <a:srgbClr val="C19B63">
                      <a:alpha val="40000"/>
                    </a:srgbClr>
                  </a:glow>
                </a:effectLst>
                <a:latin typeface="Kristen ITC" pitchFamily="66" charset="0"/>
              </a:rPr>
              <a:t>uando </a:t>
            </a:r>
            <a:r>
              <a:rPr lang="es-ES" sz="2400" b="1" dirty="0">
                <a:ln>
                  <a:solidFill>
                    <a:srgbClr val="000000"/>
                  </a:solidFill>
                </a:ln>
                <a:solidFill>
                  <a:srgbClr val="C00000"/>
                </a:solidFill>
                <a:effectLst>
                  <a:glow rad="63500">
                    <a:srgbClr val="C19B63">
                      <a:alpha val="40000"/>
                    </a:srgbClr>
                  </a:glow>
                </a:effectLst>
                <a:latin typeface="Kristen ITC" pitchFamily="66" charset="0"/>
              </a:rPr>
              <a:t>cada brindis sea sobre muertes de inocentes?</a:t>
            </a:r>
            <a:endParaRPr lang="es-ES" sz="2400" dirty="0">
              <a:ln>
                <a:solidFill>
                  <a:srgbClr val="000000"/>
                </a:solidFill>
              </a:ln>
              <a:solidFill>
                <a:srgbClr val="C00000"/>
              </a:solidFill>
              <a:effectLst>
                <a:glow rad="63500">
                  <a:srgbClr val="C19B63">
                    <a:alpha val="40000"/>
                  </a:srgbClr>
                </a:glo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Nueva carpeta\PPS DE CREACION PROPIA - EXCLUSIVOS\- La ignorancia del ser humano\Imágenes\Menopause-10-solutions-pour-bien-dorm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620688"/>
            <a:ext cx="33458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prstClr val="black"/>
                </a:solidFill>
                <a:latin typeface="Kristen ITC" pitchFamily="66" charset="0"/>
              </a:rPr>
              <a:t>¿Quién podrá dormir en paz,</a:t>
            </a:r>
            <a:endParaRPr lang="es-ES" sz="2400" b="1" dirty="0"/>
          </a:p>
        </p:txBody>
      </p:sp>
      <p:pic>
        <p:nvPicPr>
          <p:cNvPr id="5122" name="Picture 2" descr="D:\Nueva carpeta\PPS DE CREACION PROPIA - EXCLUSIVOS\- La ignorancia del ser humano\Imágenes\21 - o-SIRIA-facebo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2852936"/>
            <a:ext cx="3654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C</a:t>
            </a:r>
            <a:r>
              <a:rPr lang="es-ES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uando </a:t>
            </a:r>
            <a:r>
              <a:rPr lang="es-ES" sz="24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latin typeface="Kristen ITC" pitchFamily="66" charset="0"/>
              </a:rPr>
              <a:t>pesan sobre sus hombros horror y destrucción?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- La ignorancia del ser humano\Imágenes\22 - vi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6350"/>
            <a:ext cx="9193213" cy="6870700"/>
          </a:xfrm>
          <a:prstGeom prst="rect">
            <a:avLst/>
          </a:prstGeom>
          <a:noFill/>
        </p:spPr>
      </p:pic>
      <p:pic>
        <p:nvPicPr>
          <p:cNvPr id="4102" name="Picture 6" descr="D:\Nueva carpeta\PPS DE CREACION PROPIA - EXCLUSIVOS\- La ignorancia del ser humano\Imágenes\22 - vision+dolor+miseria y renc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291"/>
            <a:ext cx="9144000" cy="683670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2656"/>
            <a:ext cx="5238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  <a:t>¿Quién será feliz con el recuerdo de tanto dolor, </a:t>
            </a:r>
            <a:endParaRPr lang="es-ES" sz="2400" b="1" dirty="0" smtClean="0">
              <a:solidFill>
                <a:srgbClr val="C000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srgbClr val="C0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  <a:t>de </a:t>
            </a:r>
            <a:r>
              <a:rPr lang="es-ES" sz="2400" b="1" dirty="0">
                <a:solidFill>
                  <a:srgbClr val="C0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  <a:t>tanta miseria y</a:t>
            </a:r>
            <a:br>
              <a:rPr lang="es-ES" sz="2400" b="1" dirty="0">
                <a:solidFill>
                  <a:srgbClr val="C0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es-ES" sz="2400" b="1" dirty="0">
                <a:solidFill>
                  <a:srgbClr val="C000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  <a:t>tanto rencor?</a:t>
            </a:r>
            <a:endParaRPr lang="es-ES" sz="2400" dirty="0">
              <a:solidFill>
                <a:srgbClr val="C000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Nueva carpeta\PPS DE CREACION PROPIA - EXCLUSIVOS\- La ignorancia del ser humano\Imágenes\faceportada-imagenes-con-frases-la-historia-se-repite-o-se-repite-solo-como-penitencia-de-quienes-so-1383428465g4k8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00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Nueva carpeta\PPS DE CREACION PROPIA - EXCLUSIVOS\- La ignorancia del ser humano\Imágenes\artigos-do-fim-do-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pic>
        <p:nvPicPr>
          <p:cNvPr id="29714" name="Picture 1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653136"/>
            <a:ext cx="2038350" cy="542926"/>
          </a:xfrm>
          <a:prstGeom prst="rect">
            <a:avLst/>
          </a:prstGeom>
          <a:noFill/>
        </p:spPr>
      </p:pic>
      <p:pic>
        <p:nvPicPr>
          <p:cNvPr id="29716" name="Picture 2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3" y="5373216"/>
            <a:ext cx="4176464" cy="1162050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>
            <a:off x="5940152" y="5013176"/>
            <a:ext cx="1453133" cy="1676003"/>
            <a:chOff x="5940152" y="5013176"/>
            <a:chExt cx="1453133" cy="1676003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5940152" y="5013176"/>
              <a:ext cx="1434689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18" name="Picture 22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12160" y="6165304"/>
              <a:ext cx="1381125" cy="523875"/>
            </a:xfrm>
            <a:prstGeom prst="rect">
              <a:avLst/>
            </a:prstGeom>
            <a:noFill/>
          </p:spPr>
        </p:pic>
      </p:grpSp>
      <p:pic>
        <p:nvPicPr>
          <p:cNvPr id="29719" name="Picture 23" descr="D:\Nueva carpeta\PPS DE CREACION PROPIA - EXCLUSIVOS\- La ignorancia del ser humano\Imágenes\erd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66112" y="346093"/>
            <a:ext cx="2382352" cy="1786764"/>
          </a:xfrm>
          <a:prstGeom prst="rect">
            <a:avLst/>
          </a:prstGeom>
          <a:noFill/>
        </p:spPr>
      </p:pic>
      <p:pic>
        <p:nvPicPr>
          <p:cNvPr id="29722" name="Picture 26" descr="D:\Nueva carpeta\PPS DE CREACION PROPIA - EXCLUSIVOS\- La ignorancia del ser humano\Imágenes\GIF011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47664" y="260648"/>
            <a:ext cx="952500" cy="952500"/>
          </a:xfrm>
          <a:prstGeom prst="rect">
            <a:avLst/>
          </a:prstGeom>
          <a:noFill/>
        </p:spPr>
      </p:pic>
      <p:pic>
        <p:nvPicPr>
          <p:cNvPr id="29723" name="Picture 27" descr="D:\Nueva carpeta\PPS DE CREACION PROPIA - EXCLUSIVOS\- La ignorancia del ser humano\Imágenes\GIF011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277044"/>
            <a:ext cx="1368152" cy="1080120"/>
          </a:xfrm>
          <a:prstGeom prst="rect">
            <a:avLst/>
          </a:prstGeom>
          <a:noFill/>
        </p:spPr>
      </p:pic>
      <p:pic>
        <p:nvPicPr>
          <p:cNvPr id="23" name="Picture 26" descr="D:\Nueva carpeta\PPS DE CREACION PROPIA - EXCLUSIVOS\- La ignorancia del ser humano\Imágenes\GIF011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4139952" y="188640"/>
            <a:ext cx="1008112" cy="792088"/>
          </a:xfrm>
          <a:prstGeom prst="rect">
            <a:avLst/>
          </a:prstGeom>
          <a:noFill/>
        </p:spPr>
      </p:pic>
      <p:pic>
        <p:nvPicPr>
          <p:cNvPr id="24" name="Picture 27" descr="D:\Nueva carpeta\PPS DE CREACION PROPIA - EXCLUSIVOS\- La ignorancia del ser humano\Imágenes\GIF011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5076052" y="404664"/>
            <a:ext cx="1368156" cy="914021"/>
          </a:xfrm>
          <a:prstGeom prst="rect">
            <a:avLst/>
          </a:prstGeom>
          <a:noFill/>
        </p:spPr>
      </p:pic>
      <p:sp>
        <p:nvSpPr>
          <p:cNvPr id="25" name="2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989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9284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9734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9573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8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200</Words>
  <Application>Microsoft Office PowerPoint</Application>
  <PresentationFormat>Presentación en pantalla (4:3)</PresentationFormat>
  <Paragraphs>28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80</cp:revision>
  <dcterms:created xsi:type="dcterms:W3CDTF">2016-03-05T21:57:45Z</dcterms:created>
  <dcterms:modified xsi:type="dcterms:W3CDTF">2016-03-25T02:31:01Z</dcterms:modified>
</cp:coreProperties>
</file>